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90" r:id="rId6"/>
    <p:sldId id="258" r:id="rId7"/>
    <p:sldId id="259" r:id="rId8"/>
    <p:sldId id="260" r:id="rId9"/>
    <p:sldId id="261" r:id="rId10"/>
    <p:sldId id="262" r:id="rId11"/>
    <p:sldId id="263" r:id="rId12"/>
    <p:sldId id="291" r:id="rId13"/>
    <p:sldId id="264" r:id="rId14"/>
    <p:sldId id="265" r:id="rId15"/>
    <p:sldId id="266" r:id="rId16"/>
    <p:sldId id="267" r:id="rId17"/>
    <p:sldId id="268" r:id="rId18"/>
    <p:sldId id="269" r:id="rId19"/>
    <p:sldId id="292" r:id="rId20"/>
    <p:sldId id="270" r:id="rId21"/>
    <p:sldId id="271" r:id="rId22"/>
    <p:sldId id="272" r:id="rId23"/>
    <p:sldId id="273" r:id="rId24"/>
    <p:sldId id="274" r:id="rId25"/>
    <p:sldId id="275" r:id="rId26"/>
    <p:sldId id="276" r:id="rId27"/>
    <p:sldId id="293" r:id="rId28"/>
    <p:sldId id="277" r:id="rId29"/>
    <p:sldId id="278" r:id="rId30"/>
    <p:sldId id="279" r:id="rId31"/>
    <p:sldId id="280" r:id="rId32"/>
    <p:sldId id="281" r:id="rId33"/>
    <p:sldId id="294" r:id="rId34"/>
    <p:sldId id="282" r:id="rId35"/>
    <p:sldId id="283" r:id="rId36"/>
    <p:sldId id="284" r:id="rId37"/>
    <p:sldId id="285" r:id="rId38"/>
    <p:sldId id="286" r:id="rId39"/>
    <p:sldId id="287" r:id="rId40"/>
    <p:sldId id="288" r:id="rId41"/>
    <p:sldId id="289" r:id="rId42"/>
    <p:sldId id="295"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3" autoAdjust="0"/>
    <p:restoredTop sz="96314" autoAdjust="0"/>
  </p:normalViewPr>
  <p:slideViewPr>
    <p:cSldViewPr snapToGrid="0">
      <p:cViewPr varScale="1">
        <p:scale>
          <a:sx n="108" d="100"/>
          <a:sy n="108" d="100"/>
        </p:scale>
        <p:origin x="828" y="114"/>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5" Target="tags/tag1.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media/image2.jpeg" Type="http://schemas.openxmlformats.org/officeDocument/2006/relationships/image"/><Relationship Id="rId4" Target="../media/image3.jpeg" Type="http://schemas.openxmlformats.org/officeDocument/2006/relationships/im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spPr>
            <a:solidFill>
              <a:srgbClr val="25C0B7"/>
            </a:solidFill>
          </c:spPr>
          <c:dPt>
            <c:idx val="0"/>
            <c:invertIfNegative val="1"/>
            <c:spPr>
              <a:blipFill>
                <a:blip r:embed="rId3"/>
                <a:stretch>
                  <a:fillRect/>
                </a:stretch>
              </a:blipFill>
            </c:spPr>
            <c:extLst>
              <c:ext xmlns:c16="http://schemas.microsoft.com/office/drawing/2014/chart" uri="{C3380CC4-5D6E-409C-BE32-E72D297353CC}">
                <c16:uniqueId val="{00000001-378E-4D26-8184-1D839E224C53}"/>
              </c:ext>
            </c:extLst>
          </c:dPt>
          <c:dPt>
            <c:idx val="1"/>
            <c:invertIfNegative val="1"/>
            <c:spPr>
              <a:blipFill>
                <a:blip r:embed="rId4"/>
                <a:stretch>
                  <a:fillRect/>
                </a:stretch>
              </a:blipFill>
            </c:spPr>
            <c:extLst>
              <c:ext xmlns:c16="http://schemas.microsoft.com/office/drawing/2014/chart" uri="{C3380CC4-5D6E-409C-BE32-E72D297353CC}">
                <c16:uniqueId val="{00000003-378E-4D26-8184-1D839E224C53}"/>
              </c:ext>
            </c:extLst>
          </c:dPt>
          <c:dPt>
            <c:idx val="2"/>
            <c:invertIfNegative val="1"/>
            <c:spPr>
              <a:blipFill>
                <a:blip r:embed="rId3"/>
                <a:stretch>
                  <a:fillRect/>
                </a:stretch>
              </a:blipFill>
            </c:spPr>
            <c:extLst>
              <c:ext xmlns:c16="http://schemas.microsoft.com/office/drawing/2014/chart" uri="{C3380CC4-5D6E-409C-BE32-E72D297353CC}">
                <c16:uniqueId val="{00000005-378E-4D26-8184-1D839E224C53}"/>
              </c:ext>
            </c:extLst>
          </c:dPt>
          <c:dPt>
            <c:idx val="3"/>
            <c:invertIfNegative val="1"/>
            <c:spPr>
              <a:blipFill>
                <a:blip r:embed="rId4"/>
                <a:stretch>
                  <a:fillRect/>
                </a:stretch>
              </a:blipFill>
            </c:spPr>
            <c:extLst>
              <c:ext xmlns:c16="http://schemas.microsoft.com/office/drawing/2014/chart" uri="{C3380CC4-5D6E-409C-BE32-E72D297353CC}">
                <c16:uniqueId val="{00000007-378E-4D26-8184-1D839E224C53}"/>
              </c:ext>
            </c:extLst>
          </c:dPt>
          <c:dLbls>
            <c:dLbl>
              <c:idx val="0"/>
              <c:tx>
                <c:rich>
                  <a:bodyPr/>
                  <a:lstStyle/>
                  <a:p>
                    <a:pPr>
                      <a:defRPr/>
                    </a:pPr>
                    <a:r>
                      <a:rPr lang="en-US" altLang="en-US"/>
                      <a:t> 90</a:t>
                    </a:r>
                    <a:endParaRPr lang="en-US" altLang="en-US"/>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78E-4D26-8184-1D839E224C53}"/>
                </c:ext>
              </c:extLst>
            </c:dLbl>
            <c:dLbl>
              <c:idx val="1"/>
              <c:showLegendKey val="0"/>
              <c:showVal val="1"/>
              <c:showCatName val="1"/>
              <c:showSerName val="0"/>
              <c:showPercent val="0"/>
              <c:showBubbleSize val="0"/>
              <c:separator> </c:separator>
              <c:extLst/>
            </c:dLbl>
            <c:dLbl>
              <c:idx val="2"/>
              <c:tx>
                <c:rich>
                  <a:bodyPr/>
                  <a:lstStyle/>
                  <a:p>
                    <a:pPr>
                      <a:defRPr/>
                    </a:pPr>
                    <a:r>
                      <a:rPr lang="en-US" altLang="en-US"/>
                      <a:t> 12</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78E-4D26-8184-1D839E224C53}"/>
                </c:ext>
              </c:extLst>
            </c:dLbl>
            <c:dLbl>
              <c:idx val="3"/>
              <c:tx>
                <c:rich>
                  <a:bodyPr/>
                  <a:lstStyle/>
                  <a:p>
                    <a:pPr>
                      <a:defRPr/>
                    </a:pPr>
                    <a:r>
                      <a:rPr lang="en-US" altLang="en-US"/>
                      <a:t> 3</a:t>
                    </a:r>
                    <a:endParaRPr lang="en-US" altLang="en-US"/>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78E-4D26-8184-1D839E224C53}"/>
                </c:ext>
              </c:extLst>
            </c:dLbl>
            <c:spPr>
              <a:noFill/>
              <a:ln>
                <a:noFill/>
              </a:ln>
              <a:effectLst/>
            </c:spPr>
            <c:txPr>
              <a:bodyPr/>
              <a:p>
                <a:pPr>
                  <a:defRPr smtId="4294967295">
                    <a:solidFill>
                      <a:schemeClr val="bg1"/>
                    </a:solidFill>
                  </a:defRPr>
                </a:pPr>
                <a:endParaRPr smtId="4294967295">
                  <a:solidFill>
                    <a:schemeClr val="bg1"/>
                  </a:solidFill>
                </a:endParaRPr>
              </a:p>
            </c:txPr>
            <c:showLegendKey val="0"/>
            <c:showVal val="1"/>
            <c:showCatName val="1"/>
            <c:showSerName val="0"/>
            <c:showPercent val="0"/>
            <c:showBubbleSize val="0"/>
            <c:separator> </c:separator>
            <c:extLst>
              <c:ext xmlns:c15="http://schemas.microsoft.com/office/drawing/2012/chart" uri="{CE6537A1-D6FC-4f65-9D91-7224C49458BB}">
                <c15:showLeaderLines val="1"/>
              </c:ext>
            </c:extLst>
          </c:dLbls>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378E-4D26-8184-1D839E224C53}"/>
            </c:ext>
          </c:extLst>
        </c:ser>
        <c:dLbls>
          <c:showLegendKey val="0"/>
          <c:showVal val="0"/>
          <c:showCatName val="0"/>
          <c:showSerName val="0"/>
          <c:showPercent val="0"/>
          <c:showBubbleSize val="0"/>
          <c:showLeaderLines val="0"/>
        </c:dLbls>
        <c:firstSliceAng/>
        <c:holeSize val="75"/>
      </c:doughnutChart>
    </c:plotArea>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FF22E-AC50-47CD-9AE0-29D1DB2409F5}" type="datetimeFigureOut">
              <a:rPr lang="zh-CN" altLang="en-US" smtClean="0"/>
              <a:t>2020/4/18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50AE1-79D8-4514-9C81-7AF88F48B417}" type="slidenum">
              <a:rPr lang="zh-CN" altLang="en-US" smtClean="0"/>
              <a:t>‹#›</a:t>
            </a:fld>
            <a:endParaRPr lang="zh-CN" altLang="en-US"/>
          </a:p>
        </p:txBody>
      </p:sp>
    </p:spTree>
    <p:extLst>
      <p:ext uri="{BB962C8B-B14F-4D97-AF65-F5344CB8AC3E}">
        <p14:creationId val="337417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itchFamily="2" charset="-122"/>
              </a:rPr>
              <a:pPr fontAlgn="base">
                <a:spcBef>
                  <a:spcPct val="0"/>
                </a:spcBef>
                <a:spcAft>
                  <a:spcPct val="0"/>
                </a:spcAft>
              </a:pPr>
              <a:t>41</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19924903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184593776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382658755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235534627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338696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178764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211600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921485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16040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448565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63283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75261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98549888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232906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059996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687050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102049069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206154641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6008615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410752794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152070123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419721458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extLst>
      <p:ext uri="{BB962C8B-B14F-4D97-AF65-F5344CB8AC3E}">
        <p14:creationId val="230946892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25B90-2F5D-484F-8EFB-37C076AD6BD0}" type="datetimeFigureOut">
              <a:rPr lang="zh-CN" altLang="en-US" smtClean="0"/>
              <a:t>2020/4/18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DDD87-1F79-4F13-8E89-0B6563388657}" type="slidenum">
              <a:rPr lang="zh-CN" altLang="en-US" smtClean="0"/>
              <a:t>‹#›</a:t>
            </a:fld>
            <a:endParaRPr lang="zh-CN" altLang="en-US"/>
          </a:p>
        </p:txBody>
      </p:sp>
    </p:spTree>
    <p:extLst>
      <p:ext uri="{BB962C8B-B14F-4D97-AF65-F5344CB8AC3E}">
        <p14:creationId val="45534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50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2020/4/18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2602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15.jpeg" Type="http://schemas.openxmlformats.org/officeDocument/2006/relationships/image"/><Relationship Id="rId5"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 Id="rId8"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charts/chart1.xml" Type="http://schemas.openxmlformats.org/officeDocument/2006/relationships/chart"/><Relationship Id="rId5" Target="../media/image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4.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5.jpeg" Type="http://schemas.openxmlformats.org/officeDocument/2006/relationships/image"/><Relationship Id="rId5"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8.jpeg" Type="http://schemas.openxmlformats.org/officeDocument/2006/relationships/image"/><Relationship Id="rId5"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6000" t="-16000"/>
          </a:stretch>
        </a:blipFill>
        <a:effectLst/>
      </p:bgPr>
    </p:bg>
    <p:spTree>
      <p:nvGrpSpPr>
        <p:cNvPr id="1" name=""/>
        <p:cNvGrpSpPr/>
        <p:nvPr/>
      </p:nvGrpSpPr>
      <p:grpSpPr>
        <a:xfrm>
          <a:off x="0" y="0"/>
          <a:ext cx="0" cy="0"/>
        </a:xfrm>
      </p:grpSpPr>
      <p:sp>
        <p:nvSpPr>
          <p:cNvPr id="4" name="矩形 3"/>
          <p:cNvSpPr/>
          <p:nvPr/>
        </p:nvSpPr>
        <p:spPr>
          <a:xfrm>
            <a:off x="2463800" y="161290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075986" y="2873042"/>
            <a:ext cx="8624229" cy="929628"/>
          </a:xfrm>
          <a:prstGeom prst="rect">
            <a:avLst/>
          </a:prstGeom>
        </p:spPr>
        <p:txBody>
          <a:bodyPr bIns="60954" lIns="121909" rIns="121909" tIns="60954" wrap="none">
            <a:spAutoFit/>
          </a:bodyPr>
          <a:lstStyle/>
          <a:p>
            <a:pPr algn="ctr"/>
            <a:r>
              <a:rPr altLang="zh-CN" lang="en-US" sz="5300">
                <a:solidFill>
                  <a:schemeClr val="bg1"/>
                </a:solidFill>
                <a:latin charset="0" panose="02000500000000000000" pitchFamily="2" typeface="Capture it"/>
              </a:rPr>
              <a:t>BUSINESS POWERPOINT </a:t>
            </a:r>
          </a:p>
        </p:txBody>
      </p:sp>
      <p:sp>
        <p:nvSpPr>
          <p:cNvPr id="6" name="文本框 5"/>
          <p:cNvSpPr txBox="1"/>
          <p:nvPr/>
        </p:nvSpPr>
        <p:spPr>
          <a:xfrm>
            <a:off x="4102100" y="1612900"/>
            <a:ext cx="4572000" cy="1554480"/>
          </a:xfrm>
          <a:prstGeom prst="rect">
            <a:avLst/>
          </a:prstGeom>
          <a:noFill/>
        </p:spPr>
        <p:txBody>
          <a:bodyPr rtlCol="0" wrap="square">
            <a:spAutoFit/>
          </a:bodyPr>
          <a:lstStyle/>
          <a:p>
            <a:pPr algn="ctr"/>
            <a:r>
              <a:rPr altLang="zh-CN" lang="en-US" sz="9600">
                <a:solidFill>
                  <a:schemeClr val="bg1"/>
                </a:solidFill>
                <a:latin charset="0" panose="02000500000000000000" pitchFamily="2" typeface="Capture it"/>
              </a:rPr>
              <a:t>2020</a:t>
            </a:r>
          </a:p>
        </p:txBody>
      </p:sp>
      <p:sp>
        <p:nvSpPr>
          <p:cNvPr id="7" name="TextBox 40"/>
          <p:cNvSpPr txBox="1"/>
          <p:nvPr/>
        </p:nvSpPr>
        <p:spPr>
          <a:xfrm>
            <a:off x="3801111" y="4253194"/>
            <a:ext cx="5173980" cy="518008"/>
          </a:xfrm>
          <a:prstGeom prst="rect">
            <a:avLst/>
          </a:prstGeom>
          <a:noFill/>
        </p:spPr>
        <p:txBody>
          <a:bodyPr rtlCol="0" wrap="none">
            <a:spAutoFit/>
          </a:bodyPr>
          <a:lstStyle/>
          <a:p>
            <a:pPr algn="ctr"/>
            <a:r>
              <a:rPr altLang="zh-CN" lang="en-US" sz="933">
                <a:solidFill>
                  <a:schemeClr val="bg1"/>
                </a:solidFill>
              </a:rPr>
              <a:t>2020 year-end summary work summarizes the boutique PPT</a:t>
            </a:r>
          </a:p>
          <a:p>
            <a:pPr algn="ctr"/>
            <a:r>
              <a:rPr altLang="zh-CN" lang="en-US" sz="933">
                <a:solidFill>
                  <a:schemeClr val="bg1"/>
                </a:solidFill>
              </a:rPr>
              <a:t>About the summary text input or copy here2020 year-end summary work summarizes the boutique PPT</a:t>
            </a:r>
          </a:p>
          <a:p>
            <a:pPr algn="ctr"/>
            <a:r>
              <a:rPr altLang="zh-CN" lang="en-US" sz="933">
                <a:solidFill>
                  <a:schemeClr val="bg1"/>
                </a:solidFill>
              </a:rPr>
              <a:t>About the summary text input or copy here</a:t>
            </a:r>
          </a:p>
        </p:txBody>
      </p:sp>
      <p:sp>
        <p:nvSpPr>
          <p:cNvPr id="8" name="TextBox 39"/>
          <p:cNvSpPr txBox="1"/>
          <p:nvPr/>
        </p:nvSpPr>
        <p:spPr>
          <a:xfrm>
            <a:off x="3575685" y="3811748"/>
            <a:ext cx="5624830" cy="416509"/>
          </a:xfrm>
          <a:prstGeom prst="rect">
            <a:avLst/>
          </a:prstGeom>
          <a:noFill/>
        </p:spPr>
        <p:txBody>
          <a:bodyPr rtlCol="0" wrap="none">
            <a:spAutoFit/>
          </a:bodyPr>
          <a:lstStyle/>
          <a:p>
            <a:pPr algn="ctr"/>
            <a:r>
              <a:rPr altLang="en-US" lang="zh-CN" sz="2133">
                <a:solidFill>
                  <a:schemeClr val="bg1"/>
                </a:solidFill>
                <a:latin charset="-122" pitchFamily="34" typeface="微软雅黑"/>
                <a:ea charset="-122" pitchFamily="34" typeface="微软雅黑"/>
              </a:rPr>
              <a:t>年终总结  新年计划 述职报告  工作汇报  通用</a:t>
            </a:r>
          </a:p>
        </p:txBody>
      </p:sp>
    </p:spTree>
    <p:extLst>
      <p:ext uri="{BB962C8B-B14F-4D97-AF65-F5344CB8AC3E}">
        <p14:creationId val="41176203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6"/>
                                        </p:tgtEl>
                                        <p:attrNameLst>
                                          <p:attrName>style.visibility</p:attrName>
                                        </p:attrNameLst>
                                      </p:cBhvr>
                                      <p:to>
                                        <p:strVal val="visible"/>
                                      </p:to>
                                    </p:set>
                                    <p:anim by="(-#ppt_w*2)" calcmode="lin" valueType="num">
                                      <p:cBhvr rctx="PPT">
                                        <p:cTn autoRev="1" dur="500" fill="hold" id="11">
                                          <p:stCondLst>
                                            <p:cond delay="0"/>
                                          </p:stCondLst>
                                        </p:cTn>
                                        <p:tgtEl>
                                          <p:spTgt spid="6"/>
                                        </p:tgtEl>
                                        <p:attrNameLst>
                                          <p:attrName>ppt_w</p:attrName>
                                        </p:attrNameLst>
                                      </p:cBhvr>
                                    </p:anim>
                                    <p:anim by="(#ppt_w*0.50)" calcmode="lin" valueType="num">
                                      <p:cBhvr>
                                        <p:cTn autoRev="1" decel="50000" dur="500" fill="hold" id="12">
                                          <p:stCondLst>
                                            <p:cond delay="0"/>
                                          </p:stCondLst>
                                        </p:cTn>
                                        <p:tgtEl>
                                          <p:spTgt spid="6"/>
                                        </p:tgtEl>
                                        <p:attrNameLst>
                                          <p:attrName>ppt_x</p:attrName>
                                        </p:attrNameLst>
                                      </p:cBhvr>
                                    </p:anim>
                                    <p:anim calcmode="lin" from="(-#ppt_h/2)" to="(#ppt_y)" valueType="num">
                                      <p:cBhvr>
                                        <p:cTn dur="1000" fill="hold" id="13">
                                          <p:stCondLst>
                                            <p:cond delay="0"/>
                                          </p:stCondLst>
                                        </p:cTn>
                                        <p:tgtEl>
                                          <p:spTgt spid="6"/>
                                        </p:tgtEl>
                                        <p:attrNameLst>
                                          <p:attrName>ppt_y</p:attrName>
                                        </p:attrNameLst>
                                      </p:cBhvr>
                                    </p:anim>
                                    <p:animRot by="21600000">
                                      <p:cBhvr>
                                        <p:cTn dur="1000" fill="hold" id="14">
                                          <p:stCondLst>
                                            <p:cond delay="0"/>
                                          </p:stCondLst>
                                        </p:cTn>
                                        <p:tgtEl>
                                          <p:spTgt spid="6"/>
                                        </p:tgtEl>
                                        <p:attrNameLst>
                                          <p:attrName>r</p:attrName>
                                        </p:attrNameLst>
                                      </p:cBhvr>
                                    </p:animRot>
                                  </p:childTnLst>
                                </p:cTn>
                              </p:par>
                            </p:childTnLst>
                          </p:cTn>
                        </p:par>
                        <p:par>
                          <p:cTn fill="hold" id="15" nodeType="afterGroup">
                            <p:stCondLst>
                              <p:cond delay="300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2000" id="18"/>
                                        <p:tgtEl>
                                          <p:spTgt spid="5"/>
                                        </p:tgtEl>
                                      </p:cBhvr>
                                    </p:animEffect>
                                  </p:childTnLst>
                                </p:cTn>
                              </p:par>
                            </p:childTnLst>
                          </p:cTn>
                        </p:par>
                        <p:par>
                          <p:cTn fill="hold" id="19" nodeType="afterGroup">
                            <p:stCondLst>
                              <p:cond delay="5000"/>
                            </p:stCondLst>
                            <p:childTnLst>
                              <p:par>
                                <p:cTn fill="hold" grpId="0" id="20" nodeType="after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6000"/>
                            </p:stCondLst>
                            <p:childTnLst>
                              <p:par>
                                <p:cTn fill="hold" grpId="0" id="26" nodeType="after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6000" t="-16000"/>
          </a:stretch>
        </a:blipFill>
        <a:effectLst/>
      </p:bgPr>
    </p:bg>
    <p:spTree>
      <p:nvGrpSpPr>
        <p:cNvPr id="1" name=""/>
        <p:cNvGrpSpPr/>
        <p:nvPr/>
      </p:nvGrpSpPr>
      <p:grpSpPr>
        <a:xfrm>
          <a:off x="0" y="0"/>
          <a:ext cx="0" cy="0"/>
        </a:xfrm>
      </p:grpSpPr>
      <p:sp>
        <p:nvSpPr>
          <p:cNvPr id="5" name="矩形 4"/>
          <p:cNvSpPr/>
          <p:nvPr/>
        </p:nvSpPr>
        <p:spPr>
          <a:xfrm>
            <a:off x="2991250" y="2079698"/>
            <a:ext cx="1599543" cy="1584948"/>
          </a:xfrm>
          <a:prstGeom prst="rect">
            <a:avLst/>
          </a:prstGeom>
        </p:spPr>
        <p:txBody>
          <a:bodyPr bIns="60954" lIns="121909" rIns="121909" tIns="60954" wrap="none">
            <a:spAutoFit/>
          </a:bodyPr>
          <a:lstStyle/>
          <a:p>
            <a:r>
              <a:rPr altLang="zh-CN" lang="en-US" sz="9600">
                <a:solidFill>
                  <a:schemeClr val="bg1"/>
                </a:solidFill>
                <a:latin charset="0" panose="02000500000000000000" pitchFamily="2" typeface="Capture it"/>
              </a:rPr>
              <a:t>02</a:t>
            </a: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18160"/>
          </a:xfrm>
          <a:prstGeom prst="rect">
            <a:avLst/>
          </a:prstGeom>
          <a:noFill/>
        </p:spPr>
        <p:txBody>
          <a:bodyPr rtlCol="0" wrap="square">
            <a:spAutoFit/>
          </a:bodyPr>
          <a:lstStyle/>
          <a:p>
            <a:r>
              <a:rPr altLang="en-US" lang="zh-CN" sz="2800">
                <a:solidFill>
                  <a:schemeClr val="bg1"/>
                </a:solidFill>
                <a:latin charset="-122" panose="020b0800000000000000" pitchFamily="34" typeface="华康俪金黑W8(P)"/>
                <a:ea charset="-122" panose="020b0800000000000000" pitchFamily="34" typeface="华康俪金黑W8(P)"/>
              </a:rPr>
              <a:t>工作完成情况</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文本框 12"/>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文本框 15"/>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文本框 18"/>
            <p:cNvSpPr txBox="1"/>
            <p:nvPr/>
          </p:nvSpPr>
          <p:spPr>
            <a:xfrm>
              <a:off x="5810181" y="3108969"/>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文本框 21"/>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spTree>
    <p:extLst>
      <p:ext uri="{BB962C8B-B14F-4D97-AF65-F5344CB8AC3E}">
        <p14:creationId val="12074411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heel(1)" transition="in">
                                      <p:cBhvr>
                                        <p:cTn dur="2000" id="7"/>
                                        <p:tgtEl>
                                          <p:spTgt spid="10"/>
                                        </p:tgtEl>
                                      </p:cBhvr>
                                    </p:animEffect>
                                  </p:childTnLst>
                                </p:cTn>
                              </p:par>
                            </p:childTnLst>
                          </p:cTn>
                        </p:par>
                        <p:par>
                          <p:cTn fill="hold" id="8" nodeType="afterGroup">
                            <p:stCondLst>
                              <p:cond delay="20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2000" id="11"/>
                                        <p:tgtEl>
                                          <p:spTgt spid="5"/>
                                        </p:tgtEl>
                                      </p:cBhvr>
                                    </p:animEffect>
                                  </p:childTnLst>
                                </p:cTn>
                              </p:par>
                            </p:childTnLst>
                          </p:cTn>
                        </p:par>
                        <p:par>
                          <p:cTn fill="hold" id="12" nodeType="afterGroup">
                            <p:stCondLst>
                              <p:cond delay="4000"/>
                            </p:stCondLst>
                            <p:childTnLst>
                              <p:par>
                                <p:cTn fill="hold"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500" id="15"/>
                                        <p:tgtEl>
                                          <p:spTgt spid="3"/>
                                        </p:tgtEl>
                                      </p:cBhvr>
                                    </p:animEffect>
                                  </p:childTnLst>
                                </p:cTn>
                              </p:par>
                            </p:childTnLst>
                          </p:cTn>
                        </p:par>
                        <p:par>
                          <p:cTn fill="hold" id="16" nodeType="afterGroup">
                            <p:stCondLst>
                              <p:cond delay="4500"/>
                            </p:stCondLst>
                            <p:childTnLst>
                              <p:par>
                                <p:cTn decel="100000" fill="hold" grpId="0" id="17" nodeType="afterEffect" presetClass="entr" presetID="50"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strVal val="#ppt_w+.3"/>
                                          </p:val>
                                        </p:tav>
                                        <p:tav tm="100000">
                                          <p:val>
                                            <p:strVal val="#ppt_w"/>
                                          </p:val>
                                        </p:tav>
                                      </p:tavLst>
                                    </p:anim>
                                    <p:anim calcmode="lin" valueType="num">
                                      <p:cBhvr>
                                        <p:cTn dur="1000" fill="hold" id="20"/>
                                        <p:tgtEl>
                                          <p:spTgt spid="9"/>
                                        </p:tgtEl>
                                        <p:attrNameLst>
                                          <p:attrName>ppt_h</p:attrName>
                                        </p:attrNameLst>
                                      </p:cBhvr>
                                      <p:tavLst>
                                        <p:tav tm="0">
                                          <p:val>
                                            <p:strVal val="#ppt_h"/>
                                          </p:val>
                                        </p:tav>
                                        <p:tav tm="100000">
                                          <p:val>
                                            <p:strVal val="#ppt_h"/>
                                          </p:val>
                                        </p:tav>
                                      </p:tavLst>
                                    </p:anim>
                                    <p:animEffect filter="fade" transition="in">
                                      <p:cBhvr>
                                        <p:cTn dur="1000" id="21"/>
                                        <p:tgtEl>
                                          <p:spTgt spid="9"/>
                                        </p:tgtEl>
                                      </p:cBhvr>
                                    </p:animEffect>
                                  </p:childTnLst>
                                </p:cTn>
                              </p:par>
                            </p:childTnLst>
                          </p:cTn>
                        </p:par>
                        <p:par>
                          <p:cTn fill="hold" id="22" nodeType="afterGroup">
                            <p:stCondLst>
                              <p:cond delay="5500"/>
                            </p:stCondLst>
                            <p:childTnLst>
                              <p:par>
                                <p:cTn fill="hold"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par>
                                <p:cTn fill="hold" id="26" nodeType="with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par>
                                <p:cTn fill="hold" id="29" nodeType="with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par>
                                <p:cTn fill="hold" id="32" nodeType="withEffect" presetClass="entr" presetID="22" presetSubtype="8">
                                  <p:stCondLst>
                                    <p:cond delay="0"/>
                                  </p:stCondLst>
                                  <p:childTnLst>
                                    <p:set>
                                      <p:cBhvr>
                                        <p:cTn dur="1" fill="hold" id="33">
                                          <p:stCondLst>
                                            <p:cond delay="0"/>
                                          </p:stCondLst>
                                        </p:cTn>
                                        <p:tgtEl>
                                          <p:spTgt spid="20"/>
                                        </p:tgtEl>
                                        <p:attrNameLst>
                                          <p:attrName>style.visibility</p:attrName>
                                        </p:attrNameLst>
                                      </p:cBhvr>
                                      <p:to>
                                        <p:strVal val="visible"/>
                                      </p:to>
                                    </p:set>
                                    <p:animEffect filter="wipe(left)" transition="in">
                                      <p:cBhvr>
                                        <p:cTn dur="500" id="3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Group 22"/>
          <p:cNvGrpSpPr/>
          <p:nvPr/>
        </p:nvGrpSpPr>
        <p:grpSpPr>
          <a:xfrm>
            <a:off x="4953719" y="1784912"/>
            <a:ext cx="509758" cy="3119848"/>
            <a:chOff x="1461672" y="2210578"/>
            <a:chExt cx="509757" cy="3119848"/>
          </a:xfrm>
          <a:solidFill>
            <a:sysClr lastClr="FFFFFF" val="window">
              <a:lumMod val="75000"/>
            </a:sysClr>
          </a:solidFill>
        </p:grpSpPr>
        <p:sp>
          <p:nvSpPr>
            <p:cNvPr id="8" name="Rectangle 23"/>
            <p:cNvSpPr>
              <a:spLocks noChangeArrowheads="1"/>
            </p:cNvSpPr>
            <p:nvPr/>
          </p:nvSpPr>
          <p:spPr bwMode="auto">
            <a:xfrm>
              <a:off x="1461672"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9" name="Rectangle 24"/>
            <p:cNvSpPr>
              <a:spLocks noChangeArrowheads="1"/>
            </p:cNvSpPr>
            <p:nvPr/>
          </p:nvSpPr>
          <p:spPr bwMode="auto">
            <a:xfrm>
              <a:off x="1461672"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0" name="Freeform 25"/>
            <p:cNvSpPr/>
            <p:nvPr/>
          </p:nvSpPr>
          <p:spPr bwMode="auto">
            <a:xfrm>
              <a:off x="146167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1" name="Freeform 26"/>
            <p:cNvSpPr/>
            <p:nvPr/>
          </p:nvSpPr>
          <p:spPr bwMode="auto">
            <a:xfrm>
              <a:off x="146167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12" name="Freeform 31"/>
          <p:cNvSpPr/>
          <p:nvPr/>
        </p:nvSpPr>
        <p:spPr bwMode="auto">
          <a:xfrm>
            <a:off x="4949051" y="370603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lastClr="000000" val="windowText">
              <a:alpha val="15000"/>
            </a:sysClr>
          </a:solidFill>
          <a:ln>
            <a:noFill/>
          </a:ln>
        </p:spPr>
        <p:txBody>
          <a:bodyPr anchor="t" anchorCtr="0" bIns="45712" compatLnSpc="1" lIns="91426" numCol="1" rIns="91426" tIns="45712"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13" name="Group 8"/>
          <p:cNvGrpSpPr/>
          <p:nvPr/>
        </p:nvGrpSpPr>
        <p:grpSpPr>
          <a:xfrm>
            <a:off x="4951967" y="3750363"/>
            <a:ext cx="637344" cy="1154395"/>
            <a:chOff x="806257" y="3985529"/>
            <a:chExt cx="637344" cy="1154395"/>
          </a:xfrm>
          <a:blipFill>
            <a:blip r:embed="rId3"/>
            <a:stretch>
              <a:fillRect/>
            </a:stretch>
          </a:blipFill>
        </p:grpSpPr>
        <p:grpSp>
          <p:nvGrpSpPr>
            <p:cNvPr id="14" name="Group 28"/>
            <p:cNvGrpSpPr/>
            <p:nvPr/>
          </p:nvGrpSpPr>
          <p:grpSpPr>
            <a:xfrm>
              <a:off x="808009" y="4819356"/>
              <a:ext cx="635592" cy="320568"/>
              <a:chOff x="5311610" y="4117494"/>
              <a:chExt cx="576000" cy="290513"/>
            </a:xfrm>
            <a:grpFill/>
          </p:grpSpPr>
          <p:sp>
            <p:nvSpPr>
              <p:cNvPr id="17" name="Freeform 33"/>
              <p:cNvSpPr/>
              <p:nvPr/>
            </p:nvSpPr>
            <p:spPr bwMode="auto">
              <a:xfrm>
                <a:off x="553836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8" name="Freeform 34"/>
              <p:cNvSpPr/>
              <p:nvPr/>
            </p:nvSpPr>
            <p:spPr bwMode="auto">
              <a:xfrm>
                <a:off x="53116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15" name="Rectangle 30"/>
            <p:cNvSpPr>
              <a:spLocks noChangeArrowheads="1"/>
            </p:cNvSpPr>
            <p:nvPr/>
          </p:nvSpPr>
          <p:spPr bwMode="auto">
            <a:xfrm>
              <a:off x="806257" y="4283326"/>
              <a:ext cx="509757" cy="586154"/>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6" name="Freeform 32"/>
            <p:cNvSpPr/>
            <p:nvPr/>
          </p:nvSpPr>
          <p:spPr bwMode="auto">
            <a:xfrm>
              <a:off x="806258" y="398552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nvGrpSpPr>
          <p:cNvPr id="19" name="Group 35"/>
          <p:cNvGrpSpPr/>
          <p:nvPr/>
        </p:nvGrpSpPr>
        <p:grpSpPr>
          <a:xfrm>
            <a:off x="5684206" y="1784912"/>
            <a:ext cx="509758" cy="3119848"/>
            <a:chOff x="2192160" y="2210578"/>
            <a:chExt cx="509757" cy="3119848"/>
          </a:xfrm>
          <a:solidFill>
            <a:sysClr lastClr="FFFFFF" val="window">
              <a:lumMod val="75000"/>
            </a:sysClr>
          </a:solidFill>
        </p:grpSpPr>
        <p:sp>
          <p:nvSpPr>
            <p:cNvPr id="20" name="Rectangle 36"/>
            <p:cNvSpPr>
              <a:spLocks noChangeArrowheads="1"/>
            </p:cNvSpPr>
            <p:nvPr/>
          </p:nvSpPr>
          <p:spPr bwMode="auto">
            <a:xfrm>
              <a:off x="2192160"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21" name="Rectangle 37"/>
            <p:cNvSpPr>
              <a:spLocks noChangeArrowheads="1"/>
            </p:cNvSpPr>
            <p:nvPr/>
          </p:nvSpPr>
          <p:spPr bwMode="auto">
            <a:xfrm>
              <a:off x="2192160"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22" name="Freeform 38"/>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28" name="Freeform 39"/>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29" name="Freeform 42"/>
          <p:cNvSpPr/>
          <p:nvPr/>
        </p:nvSpPr>
        <p:spPr bwMode="auto">
          <a:xfrm>
            <a:off x="5679539" y="4105642"/>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lastClr="000000" val="windowText">
              <a:alpha val="15000"/>
            </a:sysClr>
          </a:solidFill>
          <a:ln>
            <a:noFill/>
          </a:ln>
        </p:spPr>
        <p:txBody>
          <a:bodyPr anchor="t" anchorCtr="0" bIns="45712" compatLnSpc="1" lIns="91426" numCol="1" rIns="91426" tIns="45712"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30" name="Group 7"/>
          <p:cNvGrpSpPr/>
          <p:nvPr/>
        </p:nvGrpSpPr>
        <p:grpSpPr>
          <a:xfrm>
            <a:off x="5554866" y="4149970"/>
            <a:ext cx="764932" cy="754788"/>
            <a:chOff x="1409156" y="4385136"/>
            <a:chExt cx="764932" cy="754788"/>
          </a:xfrm>
          <a:blipFill>
            <a:blip r:embed="rId2"/>
            <a:stretch>
              <a:fillRect/>
            </a:stretch>
          </a:blipFill>
        </p:grpSpPr>
        <p:sp>
          <p:nvSpPr>
            <p:cNvPr id="31" name="Rectangle 41"/>
            <p:cNvSpPr>
              <a:spLocks noChangeArrowheads="1"/>
            </p:cNvSpPr>
            <p:nvPr/>
          </p:nvSpPr>
          <p:spPr bwMode="auto">
            <a:xfrm>
              <a:off x="1536745" y="4671028"/>
              <a:ext cx="509757" cy="198451"/>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32" name="Freeform 43"/>
            <p:cNvSpPr/>
            <p:nvPr/>
          </p:nvSpPr>
          <p:spPr bwMode="auto">
            <a:xfrm>
              <a:off x="1536746" y="4385136"/>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33" name="Group 44"/>
            <p:cNvGrpSpPr/>
            <p:nvPr/>
          </p:nvGrpSpPr>
          <p:grpSpPr>
            <a:xfrm>
              <a:off x="1409156" y="4819356"/>
              <a:ext cx="764932" cy="320568"/>
              <a:chOff x="5856396" y="4117494"/>
              <a:chExt cx="693213" cy="290513"/>
            </a:xfrm>
            <a:grpFill/>
          </p:grpSpPr>
          <p:sp>
            <p:nvSpPr>
              <p:cNvPr id="34" name="Freeform 45"/>
              <p:cNvSpPr/>
              <p:nvPr/>
            </p:nvSpPr>
            <p:spPr bwMode="auto">
              <a:xfrm>
                <a:off x="620035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35" name="Freeform 46"/>
              <p:cNvSpPr/>
              <p:nvPr/>
            </p:nvSpPr>
            <p:spPr bwMode="auto">
              <a:xfrm>
                <a:off x="5973609"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36" name="Freeform 47"/>
              <p:cNvSpPr/>
              <p:nvPr/>
            </p:nvSpPr>
            <p:spPr bwMode="auto">
              <a:xfrm flipH="1">
                <a:off x="585639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grpSp>
        <p:nvGrpSpPr>
          <p:cNvPr id="37" name="Group 48"/>
          <p:cNvGrpSpPr/>
          <p:nvPr/>
        </p:nvGrpSpPr>
        <p:grpSpPr>
          <a:xfrm>
            <a:off x="6405358" y="1784912"/>
            <a:ext cx="509758" cy="3119848"/>
            <a:chOff x="2913310" y="2210578"/>
            <a:chExt cx="509757" cy="3119848"/>
          </a:xfrm>
          <a:solidFill>
            <a:sysClr lastClr="FFFFFF" val="window">
              <a:lumMod val="75000"/>
            </a:sysClr>
          </a:solidFill>
        </p:grpSpPr>
        <p:sp>
          <p:nvSpPr>
            <p:cNvPr id="38" name="Rectangle 49"/>
            <p:cNvSpPr>
              <a:spLocks noChangeArrowheads="1"/>
            </p:cNvSpPr>
            <p:nvPr/>
          </p:nvSpPr>
          <p:spPr bwMode="auto">
            <a:xfrm>
              <a:off x="2913310"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39" name="Rectangle 50"/>
            <p:cNvSpPr>
              <a:spLocks noChangeArrowheads="1"/>
            </p:cNvSpPr>
            <p:nvPr/>
          </p:nvSpPr>
          <p:spPr bwMode="auto">
            <a:xfrm>
              <a:off x="2913310"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40" name="Freeform 51"/>
            <p:cNvSpPr/>
            <p:nvPr/>
          </p:nvSpPr>
          <p:spPr bwMode="auto">
            <a:xfrm>
              <a:off x="291331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41" name="Freeform 52"/>
            <p:cNvSpPr/>
            <p:nvPr/>
          </p:nvSpPr>
          <p:spPr bwMode="auto">
            <a:xfrm>
              <a:off x="291331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42" name="Freeform 55"/>
          <p:cNvSpPr/>
          <p:nvPr/>
        </p:nvSpPr>
        <p:spPr bwMode="auto">
          <a:xfrm>
            <a:off x="6400690" y="3176525"/>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lastClr="000000" val="windowText">
              <a:alpha val="15000"/>
            </a:sysClr>
          </a:solidFill>
          <a:ln>
            <a:noFill/>
          </a:ln>
        </p:spPr>
        <p:txBody>
          <a:bodyPr anchor="t" anchorCtr="0" bIns="45712" compatLnSpc="1" lIns="91426" numCol="1" rIns="91426" tIns="45712"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43" name="Group 9"/>
          <p:cNvGrpSpPr/>
          <p:nvPr/>
        </p:nvGrpSpPr>
        <p:grpSpPr>
          <a:xfrm>
            <a:off x="6276017" y="3220853"/>
            <a:ext cx="764932" cy="1683904"/>
            <a:chOff x="2130307" y="3456020"/>
            <a:chExt cx="764932" cy="1683904"/>
          </a:xfrm>
          <a:blipFill>
            <a:blip r:embed="rId3"/>
            <a:stretch>
              <a:fillRect/>
            </a:stretch>
          </a:blipFill>
        </p:grpSpPr>
        <p:sp>
          <p:nvSpPr>
            <p:cNvPr id="44" name="Rectangle 54"/>
            <p:cNvSpPr>
              <a:spLocks noChangeArrowheads="1"/>
            </p:cNvSpPr>
            <p:nvPr/>
          </p:nvSpPr>
          <p:spPr bwMode="auto">
            <a:xfrm>
              <a:off x="2257894" y="3753816"/>
              <a:ext cx="509757" cy="1115664"/>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45" name="Freeform 56"/>
            <p:cNvSpPr/>
            <p:nvPr/>
          </p:nvSpPr>
          <p:spPr bwMode="auto">
            <a:xfrm>
              <a:off x="2257895" y="345602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46" name="Group 57"/>
            <p:cNvGrpSpPr/>
            <p:nvPr/>
          </p:nvGrpSpPr>
          <p:grpSpPr>
            <a:xfrm>
              <a:off x="2130307" y="4819356"/>
              <a:ext cx="764932" cy="320568"/>
              <a:chOff x="6509932" y="4117494"/>
              <a:chExt cx="693213" cy="290513"/>
            </a:xfrm>
            <a:grpFill/>
          </p:grpSpPr>
          <p:sp>
            <p:nvSpPr>
              <p:cNvPr id="47" name="Freeform 58"/>
              <p:cNvSpPr/>
              <p:nvPr/>
            </p:nvSpPr>
            <p:spPr bwMode="auto">
              <a:xfrm>
                <a:off x="6853895"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48" name="Freeform 59"/>
              <p:cNvSpPr/>
              <p:nvPr/>
            </p:nvSpPr>
            <p:spPr bwMode="auto">
              <a:xfrm>
                <a:off x="6627145"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49" name="Freeform 60"/>
              <p:cNvSpPr/>
              <p:nvPr/>
            </p:nvSpPr>
            <p:spPr bwMode="auto">
              <a:xfrm flipH="1">
                <a:off x="6509932"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grpSp>
        <p:nvGrpSpPr>
          <p:cNvPr id="50" name="Group 61"/>
          <p:cNvGrpSpPr/>
          <p:nvPr/>
        </p:nvGrpSpPr>
        <p:grpSpPr>
          <a:xfrm>
            <a:off x="7124754" y="1784912"/>
            <a:ext cx="509758" cy="3119848"/>
            <a:chOff x="3632707" y="2210578"/>
            <a:chExt cx="509757" cy="3119848"/>
          </a:xfrm>
          <a:solidFill>
            <a:sysClr lastClr="FFFFFF" val="window">
              <a:lumMod val="75000"/>
            </a:sysClr>
          </a:solidFill>
        </p:grpSpPr>
        <p:sp>
          <p:nvSpPr>
            <p:cNvPr id="51" name="Rectangle 62"/>
            <p:cNvSpPr>
              <a:spLocks noChangeArrowheads="1"/>
            </p:cNvSpPr>
            <p:nvPr/>
          </p:nvSpPr>
          <p:spPr bwMode="auto">
            <a:xfrm>
              <a:off x="3632707"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52" name="Rectangle 63"/>
            <p:cNvSpPr>
              <a:spLocks noChangeArrowheads="1"/>
            </p:cNvSpPr>
            <p:nvPr/>
          </p:nvSpPr>
          <p:spPr bwMode="auto">
            <a:xfrm>
              <a:off x="3632707"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53" name="Freeform 64"/>
            <p:cNvSpPr/>
            <p:nvPr/>
          </p:nvSpPr>
          <p:spPr bwMode="auto">
            <a:xfrm>
              <a:off x="3632707"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54" name="Freeform 65"/>
            <p:cNvSpPr/>
            <p:nvPr/>
          </p:nvSpPr>
          <p:spPr bwMode="auto">
            <a:xfrm>
              <a:off x="3632707"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55" name="Freeform 69"/>
          <p:cNvSpPr/>
          <p:nvPr/>
        </p:nvSpPr>
        <p:spPr bwMode="auto">
          <a:xfrm>
            <a:off x="7120086" y="2476046"/>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lastClr="000000" val="windowText">
              <a:alpha val="15000"/>
            </a:sysClr>
          </a:solidFill>
          <a:ln>
            <a:noFill/>
          </a:ln>
        </p:spPr>
        <p:txBody>
          <a:bodyPr anchor="t" anchorCtr="0" bIns="45712" compatLnSpc="1" lIns="91426" numCol="1" rIns="91426" tIns="45712"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56" name="Group 4"/>
          <p:cNvGrpSpPr/>
          <p:nvPr/>
        </p:nvGrpSpPr>
        <p:grpSpPr>
          <a:xfrm>
            <a:off x="6995414" y="2520375"/>
            <a:ext cx="764932" cy="2384385"/>
            <a:chOff x="2849704" y="2755539"/>
            <a:chExt cx="764932" cy="2384385"/>
          </a:xfrm>
          <a:blipFill>
            <a:blip r:embed="rId2"/>
            <a:stretch>
              <a:fillRect/>
            </a:stretch>
          </a:blipFill>
        </p:grpSpPr>
        <p:sp>
          <p:nvSpPr>
            <p:cNvPr id="57" name="Rectangle 67"/>
            <p:cNvSpPr>
              <a:spLocks noChangeArrowheads="1"/>
            </p:cNvSpPr>
            <p:nvPr/>
          </p:nvSpPr>
          <p:spPr bwMode="auto">
            <a:xfrm>
              <a:off x="2977292" y="3053336"/>
              <a:ext cx="509757" cy="1816144"/>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58" name="Freeform 72"/>
            <p:cNvSpPr/>
            <p:nvPr/>
          </p:nvSpPr>
          <p:spPr bwMode="auto">
            <a:xfrm>
              <a:off x="2977293" y="275553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59" name="Group 73"/>
            <p:cNvGrpSpPr/>
            <p:nvPr/>
          </p:nvGrpSpPr>
          <p:grpSpPr>
            <a:xfrm>
              <a:off x="2849704" y="4819356"/>
              <a:ext cx="764932" cy="320568"/>
              <a:chOff x="7161880" y="4117494"/>
              <a:chExt cx="693213" cy="290513"/>
            </a:xfrm>
            <a:grpFill/>
          </p:grpSpPr>
          <p:sp>
            <p:nvSpPr>
              <p:cNvPr id="60" name="Freeform 74"/>
              <p:cNvSpPr/>
              <p:nvPr/>
            </p:nvSpPr>
            <p:spPr bwMode="auto">
              <a:xfrm>
                <a:off x="750584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61" name="Freeform 75"/>
              <p:cNvSpPr/>
              <p:nvPr/>
            </p:nvSpPr>
            <p:spPr bwMode="auto">
              <a:xfrm>
                <a:off x="7279093"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62" name="Freeform 76"/>
              <p:cNvSpPr/>
              <p:nvPr/>
            </p:nvSpPr>
            <p:spPr bwMode="auto">
              <a:xfrm flipH="1">
                <a:off x="716188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grpSp>
        <p:nvGrpSpPr>
          <p:cNvPr id="63" name="Group 77"/>
          <p:cNvGrpSpPr/>
          <p:nvPr/>
        </p:nvGrpSpPr>
        <p:grpSpPr>
          <a:xfrm>
            <a:off x="7842399" y="1784912"/>
            <a:ext cx="509758" cy="3119848"/>
            <a:chOff x="4350352" y="2210578"/>
            <a:chExt cx="509757" cy="3119848"/>
          </a:xfrm>
          <a:solidFill>
            <a:sysClr lastClr="FFFFFF" val="window">
              <a:lumMod val="75000"/>
            </a:sysClr>
          </a:solidFill>
        </p:grpSpPr>
        <p:sp>
          <p:nvSpPr>
            <p:cNvPr id="64" name="Rectangle 78"/>
            <p:cNvSpPr>
              <a:spLocks noChangeArrowheads="1"/>
            </p:cNvSpPr>
            <p:nvPr/>
          </p:nvSpPr>
          <p:spPr bwMode="auto">
            <a:xfrm>
              <a:off x="4350352"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65" name="Rectangle 79"/>
            <p:cNvSpPr>
              <a:spLocks noChangeArrowheads="1"/>
            </p:cNvSpPr>
            <p:nvPr/>
          </p:nvSpPr>
          <p:spPr bwMode="auto">
            <a:xfrm>
              <a:off x="4350352"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66" name="Freeform 80"/>
            <p:cNvSpPr/>
            <p:nvPr/>
          </p:nvSpPr>
          <p:spPr bwMode="auto">
            <a:xfrm>
              <a:off x="435035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67" name="Freeform 81"/>
            <p:cNvSpPr/>
            <p:nvPr/>
          </p:nvSpPr>
          <p:spPr bwMode="auto">
            <a:xfrm>
              <a:off x="435035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nvGrpSpPr>
          <p:cNvPr id="68" name="Group 82"/>
          <p:cNvGrpSpPr/>
          <p:nvPr/>
        </p:nvGrpSpPr>
        <p:grpSpPr>
          <a:xfrm>
            <a:off x="7713057" y="1784912"/>
            <a:ext cx="764932" cy="3119848"/>
            <a:chOff x="4221011" y="2210578"/>
            <a:chExt cx="764932" cy="3119846"/>
          </a:xfrm>
          <a:blipFill>
            <a:blip r:embed="rId3"/>
            <a:stretch>
              <a:fillRect/>
            </a:stretch>
          </a:blipFill>
        </p:grpSpPr>
        <p:sp>
          <p:nvSpPr>
            <p:cNvPr id="69" name="Rectangle 83"/>
            <p:cNvSpPr>
              <a:spLocks noChangeArrowheads="1"/>
            </p:cNvSpPr>
            <p:nvPr/>
          </p:nvSpPr>
          <p:spPr bwMode="auto">
            <a:xfrm>
              <a:off x="4348600" y="2508374"/>
              <a:ext cx="509757" cy="255160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70" name="Freeform 89"/>
            <p:cNvSpPr/>
            <p:nvPr/>
          </p:nvSpPr>
          <p:spPr bwMode="auto">
            <a:xfrm>
              <a:off x="4348601" y="2210578"/>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71" name="Group 90"/>
            <p:cNvGrpSpPr/>
            <p:nvPr/>
          </p:nvGrpSpPr>
          <p:grpSpPr>
            <a:xfrm>
              <a:off x="4221011" y="5009856"/>
              <a:ext cx="764932" cy="320568"/>
              <a:chOff x="7812240" y="4117494"/>
              <a:chExt cx="693213" cy="290513"/>
            </a:xfrm>
            <a:grpFill/>
          </p:grpSpPr>
          <p:sp>
            <p:nvSpPr>
              <p:cNvPr id="72" name="Freeform 99"/>
              <p:cNvSpPr/>
              <p:nvPr/>
            </p:nvSpPr>
            <p:spPr bwMode="auto">
              <a:xfrm>
                <a:off x="815620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73" name="Freeform 104"/>
              <p:cNvSpPr/>
              <p:nvPr/>
            </p:nvSpPr>
            <p:spPr bwMode="auto">
              <a:xfrm>
                <a:off x="7929453"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74" name="Freeform 105"/>
              <p:cNvSpPr/>
              <p:nvPr/>
            </p:nvSpPr>
            <p:spPr bwMode="auto">
              <a:xfrm flipH="1">
                <a:off x="781224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grpSp>
        <p:nvGrpSpPr>
          <p:cNvPr id="75" name="Group 106"/>
          <p:cNvGrpSpPr/>
          <p:nvPr/>
        </p:nvGrpSpPr>
        <p:grpSpPr>
          <a:xfrm>
            <a:off x="8563550" y="1784912"/>
            <a:ext cx="509758" cy="3119848"/>
            <a:chOff x="5071502" y="2210578"/>
            <a:chExt cx="509757" cy="3119848"/>
          </a:xfrm>
          <a:solidFill>
            <a:sysClr lastClr="FFFFFF" val="window">
              <a:lumMod val="75000"/>
            </a:sysClr>
          </a:solidFill>
        </p:grpSpPr>
        <p:sp>
          <p:nvSpPr>
            <p:cNvPr id="76" name="Rectangle 107"/>
            <p:cNvSpPr>
              <a:spLocks noChangeArrowheads="1"/>
            </p:cNvSpPr>
            <p:nvPr/>
          </p:nvSpPr>
          <p:spPr bwMode="auto">
            <a:xfrm>
              <a:off x="5071502"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77" name="Rectangle 108"/>
            <p:cNvSpPr>
              <a:spLocks noChangeArrowheads="1"/>
            </p:cNvSpPr>
            <p:nvPr/>
          </p:nvSpPr>
          <p:spPr bwMode="auto">
            <a:xfrm>
              <a:off x="5071502"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78" name="Freeform 109"/>
            <p:cNvSpPr/>
            <p:nvPr/>
          </p:nvSpPr>
          <p:spPr bwMode="auto">
            <a:xfrm>
              <a:off x="507150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79" name="Freeform 110"/>
            <p:cNvSpPr/>
            <p:nvPr/>
          </p:nvSpPr>
          <p:spPr bwMode="auto">
            <a:xfrm>
              <a:off x="507150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80" name="Freeform 113"/>
          <p:cNvSpPr/>
          <p:nvPr/>
        </p:nvSpPr>
        <p:spPr bwMode="auto">
          <a:xfrm>
            <a:off x="8558881" y="2851115"/>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lastClr="000000" val="windowText">
              <a:alpha val="15000"/>
            </a:sysClr>
          </a:solidFill>
          <a:ln>
            <a:noFill/>
          </a:ln>
        </p:spPr>
        <p:txBody>
          <a:bodyPr anchor="t" anchorCtr="0" bIns="45712" compatLnSpc="1" lIns="91426" numCol="1" rIns="91426" tIns="45712"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81" name="Group 3"/>
          <p:cNvGrpSpPr/>
          <p:nvPr/>
        </p:nvGrpSpPr>
        <p:grpSpPr>
          <a:xfrm>
            <a:off x="8434209" y="2895445"/>
            <a:ext cx="764932" cy="2009314"/>
            <a:chOff x="4288499" y="3130610"/>
            <a:chExt cx="764932" cy="2009314"/>
          </a:xfrm>
          <a:blipFill>
            <a:blip r:embed="rId2"/>
            <a:stretch>
              <a:fillRect/>
            </a:stretch>
          </a:blipFill>
        </p:grpSpPr>
        <p:sp>
          <p:nvSpPr>
            <p:cNvPr id="82" name="Rectangle 112"/>
            <p:cNvSpPr>
              <a:spLocks noChangeArrowheads="1"/>
            </p:cNvSpPr>
            <p:nvPr/>
          </p:nvSpPr>
          <p:spPr bwMode="auto">
            <a:xfrm>
              <a:off x="4416086" y="3428406"/>
              <a:ext cx="509757" cy="1441073"/>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83" name="Freeform 114"/>
            <p:cNvSpPr/>
            <p:nvPr/>
          </p:nvSpPr>
          <p:spPr bwMode="auto">
            <a:xfrm>
              <a:off x="4416086" y="313061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84" name="Group 115"/>
            <p:cNvGrpSpPr/>
            <p:nvPr/>
          </p:nvGrpSpPr>
          <p:grpSpPr>
            <a:xfrm>
              <a:off x="4288499" y="4819356"/>
              <a:ext cx="764932" cy="320568"/>
              <a:chOff x="8465776" y="4117494"/>
              <a:chExt cx="693213" cy="290513"/>
            </a:xfrm>
            <a:grpFill/>
          </p:grpSpPr>
          <p:sp>
            <p:nvSpPr>
              <p:cNvPr id="85" name="Freeform 116"/>
              <p:cNvSpPr/>
              <p:nvPr/>
            </p:nvSpPr>
            <p:spPr bwMode="auto">
              <a:xfrm>
                <a:off x="880973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86" name="Freeform 117"/>
              <p:cNvSpPr/>
              <p:nvPr/>
            </p:nvSpPr>
            <p:spPr bwMode="auto">
              <a:xfrm>
                <a:off x="8582989"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87" name="Freeform 118"/>
              <p:cNvSpPr/>
              <p:nvPr/>
            </p:nvSpPr>
            <p:spPr bwMode="auto">
              <a:xfrm flipH="1">
                <a:off x="846577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grpSp>
        <p:nvGrpSpPr>
          <p:cNvPr id="88" name="Group 119"/>
          <p:cNvGrpSpPr/>
          <p:nvPr/>
        </p:nvGrpSpPr>
        <p:grpSpPr>
          <a:xfrm>
            <a:off x="9282946" y="1784912"/>
            <a:ext cx="509758" cy="3119848"/>
            <a:chOff x="5790899" y="2210578"/>
            <a:chExt cx="509757" cy="3119848"/>
          </a:xfrm>
          <a:solidFill>
            <a:sysClr lastClr="FFFFFF" val="window">
              <a:lumMod val="75000"/>
            </a:sysClr>
          </a:solidFill>
        </p:grpSpPr>
        <p:sp>
          <p:nvSpPr>
            <p:cNvPr id="89" name="Rectangle 120"/>
            <p:cNvSpPr>
              <a:spLocks noChangeArrowheads="1"/>
            </p:cNvSpPr>
            <p:nvPr/>
          </p:nvSpPr>
          <p:spPr bwMode="auto">
            <a:xfrm>
              <a:off x="5790899"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90" name="Rectangle 121"/>
            <p:cNvSpPr>
              <a:spLocks noChangeArrowheads="1"/>
            </p:cNvSpPr>
            <p:nvPr/>
          </p:nvSpPr>
          <p:spPr bwMode="auto">
            <a:xfrm>
              <a:off x="5790899"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91" name="Freeform 122"/>
            <p:cNvSpPr/>
            <p:nvPr/>
          </p:nvSpPr>
          <p:spPr bwMode="auto">
            <a:xfrm>
              <a:off x="5790899"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92" name="Freeform 123"/>
            <p:cNvSpPr/>
            <p:nvPr/>
          </p:nvSpPr>
          <p:spPr bwMode="auto">
            <a:xfrm>
              <a:off x="5790899"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93" name="Freeform 126"/>
          <p:cNvSpPr/>
          <p:nvPr/>
        </p:nvSpPr>
        <p:spPr bwMode="auto">
          <a:xfrm>
            <a:off x="9278278" y="2206546"/>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lastClr="000000" val="windowText">
              <a:alpha val="15000"/>
            </a:sysClr>
          </a:solidFill>
          <a:ln>
            <a:noFill/>
          </a:ln>
        </p:spPr>
        <p:txBody>
          <a:bodyPr anchor="t" anchorCtr="0" bIns="45712" compatLnSpc="1" lIns="91426" numCol="1" rIns="91426" tIns="45712"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94" name="Group 2"/>
          <p:cNvGrpSpPr/>
          <p:nvPr/>
        </p:nvGrpSpPr>
        <p:grpSpPr>
          <a:xfrm>
            <a:off x="9153606" y="2250874"/>
            <a:ext cx="764932" cy="2653884"/>
            <a:chOff x="5007896" y="2486040"/>
            <a:chExt cx="764932" cy="2653884"/>
          </a:xfrm>
          <a:blipFill>
            <a:blip r:embed="rId3"/>
            <a:stretch>
              <a:fillRect/>
            </a:stretch>
          </a:blipFill>
        </p:grpSpPr>
        <p:sp>
          <p:nvSpPr>
            <p:cNvPr id="95" name="Rectangle 125"/>
            <p:cNvSpPr>
              <a:spLocks noChangeArrowheads="1"/>
            </p:cNvSpPr>
            <p:nvPr/>
          </p:nvSpPr>
          <p:spPr bwMode="auto">
            <a:xfrm>
              <a:off x="5135484" y="2768069"/>
              <a:ext cx="509757" cy="2101409"/>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96" name="Freeform 127"/>
            <p:cNvSpPr/>
            <p:nvPr/>
          </p:nvSpPr>
          <p:spPr bwMode="auto">
            <a:xfrm>
              <a:off x="5135485" y="248604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97" name="Group 128"/>
            <p:cNvGrpSpPr/>
            <p:nvPr/>
          </p:nvGrpSpPr>
          <p:grpSpPr>
            <a:xfrm>
              <a:off x="5007896" y="4819356"/>
              <a:ext cx="764932" cy="320568"/>
              <a:chOff x="9117724" y="4117494"/>
              <a:chExt cx="693213" cy="290513"/>
            </a:xfrm>
            <a:grpFill/>
          </p:grpSpPr>
          <p:sp>
            <p:nvSpPr>
              <p:cNvPr id="98" name="Freeform 129"/>
              <p:cNvSpPr/>
              <p:nvPr/>
            </p:nvSpPr>
            <p:spPr bwMode="auto">
              <a:xfrm>
                <a:off x="946168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99" name="Freeform 130"/>
              <p:cNvSpPr/>
              <p:nvPr/>
            </p:nvSpPr>
            <p:spPr bwMode="auto">
              <a:xfrm>
                <a:off x="9234937"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00" name="Freeform 131"/>
              <p:cNvSpPr/>
              <p:nvPr/>
            </p:nvSpPr>
            <p:spPr bwMode="auto">
              <a:xfrm flipH="1">
                <a:off x="9117724"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grpSp>
        <p:nvGrpSpPr>
          <p:cNvPr id="101" name="Group 132"/>
          <p:cNvGrpSpPr/>
          <p:nvPr/>
        </p:nvGrpSpPr>
        <p:grpSpPr>
          <a:xfrm>
            <a:off x="9994759" y="1784912"/>
            <a:ext cx="509758" cy="3119848"/>
            <a:chOff x="6502710" y="2210578"/>
            <a:chExt cx="509757" cy="3119848"/>
          </a:xfrm>
          <a:solidFill>
            <a:sysClr lastClr="FFFFFF" val="window">
              <a:lumMod val="75000"/>
            </a:sysClr>
          </a:solidFill>
        </p:grpSpPr>
        <p:sp>
          <p:nvSpPr>
            <p:cNvPr id="102" name="Rectangle 133"/>
            <p:cNvSpPr>
              <a:spLocks noChangeArrowheads="1"/>
            </p:cNvSpPr>
            <p:nvPr/>
          </p:nvSpPr>
          <p:spPr bwMode="auto">
            <a:xfrm>
              <a:off x="6502710" y="3773130"/>
              <a:ext cx="509757" cy="70069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03" name="Rectangle 134"/>
            <p:cNvSpPr>
              <a:spLocks noChangeArrowheads="1"/>
            </p:cNvSpPr>
            <p:nvPr/>
          </p:nvSpPr>
          <p:spPr bwMode="auto">
            <a:xfrm>
              <a:off x="6502710" y="2974337"/>
              <a:ext cx="509757" cy="781276"/>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04" name="Freeform 135"/>
            <p:cNvSpPr/>
            <p:nvPr/>
          </p:nvSpPr>
          <p:spPr bwMode="auto">
            <a:xfrm>
              <a:off x="650271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05" name="Freeform 136"/>
            <p:cNvSpPr/>
            <p:nvPr/>
          </p:nvSpPr>
          <p:spPr bwMode="auto">
            <a:xfrm>
              <a:off x="650271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sp>
        <p:nvSpPr>
          <p:cNvPr id="106" name="Freeform 139"/>
          <p:cNvSpPr/>
          <p:nvPr/>
        </p:nvSpPr>
        <p:spPr bwMode="auto">
          <a:xfrm>
            <a:off x="9990090" y="3356385"/>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lastClr="000000" val="windowText">
              <a:alpha val="15000"/>
            </a:sysClr>
          </a:solidFill>
          <a:ln>
            <a:noFill/>
          </a:ln>
        </p:spPr>
        <p:txBody>
          <a:bodyPr anchor="t" anchorCtr="0" bIns="45712" compatLnSpc="1" lIns="91426" numCol="1" rIns="91426" tIns="45712"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107" name="Group 1"/>
          <p:cNvGrpSpPr/>
          <p:nvPr/>
        </p:nvGrpSpPr>
        <p:grpSpPr>
          <a:xfrm>
            <a:off x="9865419" y="3400714"/>
            <a:ext cx="637345" cy="1504046"/>
            <a:chOff x="5719707" y="3635879"/>
            <a:chExt cx="637345" cy="1504045"/>
          </a:xfrm>
          <a:blipFill>
            <a:blip r:embed="rId2"/>
            <a:stretch>
              <a:fillRect/>
            </a:stretch>
          </a:blipFill>
        </p:grpSpPr>
        <p:sp>
          <p:nvSpPr>
            <p:cNvPr id="108" name="Rectangle 138"/>
            <p:cNvSpPr>
              <a:spLocks noChangeArrowheads="1"/>
            </p:cNvSpPr>
            <p:nvPr/>
          </p:nvSpPr>
          <p:spPr bwMode="auto">
            <a:xfrm>
              <a:off x="5847295" y="3906864"/>
              <a:ext cx="509757" cy="962617"/>
            </a:xfrm>
            <a:prstGeom prst="rect">
              <a:avLst/>
            </a:pr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09" name="Freeform 140"/>
            <p:cNvSpPr/>
            <p:nvPr/>
          </p:nvSpPr>
          <p:spPr bwMode="auto">
            <a:xfrm>
              <a:off x="5847296" y="363587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nvGrpSpPr>
            <p:cNvPr id="110" name="Group 141"/>
            <p:cNvGrpSpPr/>
            <p:nvPr/>
          </p:nvGrpSpPr>
          <p:grpSpPr>
            <a:xfrm>
              <a:off x="5719707" y="4819356"/>
              <a:ext cx="637344" cy="320568"/>
              <a:chOff x="9762797" y="4117494"/>
              <a:chExt cx="577588" cy="290513"/>
            </a:xfrm>
            <a:grpFill/>
          </p:grpSpPr>
          <p:sp>
            <p:nvSpPr>
              <p:cNvPr id="111" name="Freeform 142"/>
              <p:cNvSpPr/>
              <p:nvPr/>
            </p:nvSpPr>
            <p:spPr bwMode="auto">
              <a:xfrm>
                <a:off x="98800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sp>
            <p:nvSpPr>
              <p:cNvPr id="112" name="Freeform 143"/>
              <p:cNvSpPr/>
              <p:nvPr/>
            </p:nvSpPr>
            <p:spPr bwMode="auto">
              <a:xfrm flipH="1">
                <a:off x="976279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solidFill>
                  <a:effectLst/>
                  <a:uLnTx/>
                  <a:uFillTx/>
                </a:endParaRPr>
              </a:p>
            </p:txBody>
          </p:sp>
        </p:grpSp>
      </p:grpSp>
      <p:cxnSp>
        <p:nvCxnSpPr>
          <p:cNvPr id="113" name="Straight Connector 144"/>
          <p:cNvCxnSpPr/>
          <p:nvPr/>
        </p:nvCxnSpPr>
        <p:spPr>
          <a:xfrm>
            <a:off x="4949049" y="5217721"/>
            <a:ext cx="5550795" cy="0"/>
          </a:xfrm>
          <a:prstGeom prst="line">
            <a:avLst/>
          </a:prstGeom>
          <a:noFill/>
          <a:ln algn="ctr" cap="flat" cmpd="sng" w="15875">
            <a:solidFill>
              <a:sysClr lastClr="FFFFFF" val="window">
                <a:lumMod val="65000"/>
              </a:sysClr>
            </a:solidFill>
            <a:prstDash val="sysDot"/>
            <a:headEnd type="oval"/>
            <a:tailEnd type="oval"/>
          </a:ln>
          <a:effectLst/>
        </p:spPr>
      </p:cxnSp>
      <p:sp>
        <p:nvSpPr>
          <p:cNvPr id="114" name="Oval 145"/>
          <p:cNvSpPr/>
          <p:nvPr/>
        </p:nvSpPr>
        <p:spPr>
          <a:xfrm>
            <a:off x="5148236" y="5170344"/>
            <a:ext cx="111384" cy="111384"/>
          </a:xfrm>
          <a:prstGeom prst="ellipse">
            <a:avLst/>
          </a:prstGeom>
          <a:solidFill>
            <a:srgbClr val="B3343F"/>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15" name="Oval 146"/>
          <p:cNvSpPr/>
          <p:nvPr/>
        </p:nvSpPr>
        <p:spPr>
          <a:xfrm>
            <a:off x="5878722" y="5170344"/>
            <a:ext cx="111384" cy="111384"/>
          </a:xfrm>
          <a:prstGeom prst="ellipse">
            <a:avLst/>
          </a:prstGeom>
          <a:solidFill>
            <a:srgbClr val="447197"/>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16" name="Oval 147"/>
          <p:cNvSpPr/>
          <p:nvPr/>
        </p:nvSpPr>
        <p:spPr>
          <a:xfrm>
            <a:off x="6609211" y="5170344"/>
            <a:ext cx="111384" cy="111384"/>
          </a:xfrm>
          <a:prstGeom prst="ellipse">
            <a:avLst/>
          </a:prstGeom>
          <a:solidFill>
            <a:srgbClr val="B3343F"/>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17" name="Oval 148"/>
          <p:cNvSpPr/>
          <p:nvPr/>
        </p:nvSpPr>
        <p:spPr>
          <a:xfrm>
            <a:off x="7319269" y="5170344"/>
            <a:ext cx="111384" cy="111384"/>
          </a:xfrm>
          <a:prstGeom prst="ellipse">
            <a:avLst/>
          </a:prstGeom>
          <a:solidFill>
            <a:srgbClr val="447197"/>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18" name="Oval 149"/>
          <p:cNvSpPr/>
          <p:nvPr/>
        </p:nvSpPr>
        <p:spPr>
          <a:xfrm>
            <a:off x="8036913" y="5170344"/>
            <a:ext cx="111384" cy="111384"/>
          </a:xfrm>
          <a:prstGeom prst="ellipse">
            <a:avLst/>
          </a:prstGeom>
          <a:solidFill>
            <a:srgbClr val="B3343F"/>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19" name="Oval 150"/>
          <p:cNvSpPr/>
          <p:nvPr/>
        </p:nvSpPr>
        <p:spPr>
          <a:xfrm>
            <a:off x="8758065" y="5170344"/>
            <a:ext cx="111384" cy="111384"/>
          </a:xfrm>
          <a:prstGeom prst="ellipse">
            <a:avLst/>
          </a:prstGeom>
          <a:solidFill>
            <a:srgbClr val="447197"/>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20" name="Oval 151"/>
          <p:cNvSpPr/>
          <p:nvPr/>
        </p:nvSpPr>
        <p:spPr>
          <a:xfrm>
            <a:off x="9479213" y="5170344"/>
            <a:ext cx="111384" cy="111384"/>
          </a:xfrm>
          <a:prstGeom prst="ellipse">
            <a:avLst/>
          </a:prstGeom>
          <a:solidFill>
            <a:srgbClr val="B3343F"/>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21" name="Oval 152"/>
          <p:cNvSpPr/>
          <p:nvPr/>
        </p:nvSpPr>
        <p:spPr>
          <a:xfrm>
            <a:off x="10189273" y="5170344"/>
            <a:ext cx="111384" cy="111384"/>
          </a:xfrm>
          <a:prstGeom prst="ellipse">
            <a:avLst/>
          </a:prstGeom>
          <a:solidFill>
            <a:srgbClr val="447197"/>
          </a:solidFill>
          <a:ln algn="ctr" cap="flat" cmpd="sng" w="25400">
            <a:noFill/>
            <a:prstDash val="solid"/>
          </a:ln>
          <a:effectLst/>
        </p:spPr>
        <p:txBody>
          <a:bodyPr anchor="ctr" bIns="45712" lIns="91426" rIns="91426" rtlCol="0" tIns="45712"/>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300" u="none">
              <a:ln>
                <a:noFill/>
              </a:ln>
              <a:solidFill>
                <a:prstClr val="black">
                  <a:lumMod val="75000"/>
                  <a:lumOff val="25000"/>
                </a:prstClr>
              </a:solidFill>
              <a:effectLst/>
              <a:uLnTx/>
              <a:uFillTx/>
              <a:latin panose="020f0502020204030204" typeface="Calibri"/>
            </a:endParaRPr>
          </a:p>
        </p:txBody>
      </p:sp>
      <p:sp>
        <p:nvSpPr>
          <p:cNvPr id="122" name="TextBox 153"/>
          <p:cNvSpPr txBox="1"/>
          <p:nvPr/>
        </p:nvSpPr>
        <p:spPr>
          <a:xfrm>
            <a:off x="5028363" y="3828715"/>
            <a:ext cx="351127"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20</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23" name="TextBox 154"/>
          <p:cNvSpPr txBox="1"/>
          <p:nvPr/>
        </p:nvSpPr>
        <p:spPr>
          <a:xfrm>
            <a:off x="5769593" y="4269507"/>
            <a:ext cx="351127"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10</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24" name="TextBox 155"/>
          <p:cNvSpPr txBox="1"/>
          <p:nvPr/>
        </p:nvSpPr>
        <p:spPr>
          <a:xfrm>
            <a:off x="6484538" y="3333381"/>
            <a:ext cx="351127"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45</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25" name="TextBox 156"/>
          <p:cNvSpPr txBox="1"/>
          <p:nvPr/>
        </p:nvSpPr>
        <p:spPr>
          <a:xfrm>
            <a:off x="7198198" y="2653797"/>
            <a:ext cx="351127"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75</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26" name="TextBox 157"/>
          <p:cNvSpPr txBox="1"/>
          <p:nvPr/>
        </p:nvSpPr>
        <p:spPr>
          <a:xfrm>
            <a:off x="7879401" y="1909378"/>
            <a:ext cx="435264"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100</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27" name="TextBox 158"/>
          <p:cNvSpPr txBox="1"/>
          <p:nvPr/>
        </p:nvSpPr>
        <p:spPr>
          <a:xfrm>
            <a:off x="9360008" y="2373855"/>
            <a:ext cx="351127"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85</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28" name="TextBox 159"/>
          <p:cNvSpPr txBox="1"/>
          <p:nvPr/>
        </p:nvSpPr>
        <p:spPr>
          <a:xfrm>
            <a:off x="8649081" y="3072583"/>
            <a:ext cx="351127"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55</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29" name="TextBox 160"/>
          <p:cNvSpPr txBox="1"/>
          <p:nvPr/>
        </p:nvSpPr>
        <p:spPr>
          <a:xfrm>
            <a:off x="10069402" y="3524851"/>
            <a:ext cx="351127" cy="487664"/>
          </a:xfrm>
          <a:prstGeom prst="rect">
            <a:avLst/>
          </a:prstGeom>
          <a:noFill/>
        </p:spPr>
        <p:txBody>
          <a:bodyPr bIns="45712" lIns="91426" rIns="91426" rtlCol="0" tIns="45712" wrap="non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40</a:t>
            </a:r>
          </a:p>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id-ID" noProof="0" normalizeH="0" spc="0" strike="noStrike" sz="1300" u="none">
                <a:ln>
                  <a:noFill/>
                </a:ln>
                <a:solidFill>
                  <a:prstClr val="white"/>
                </a:solidFill>
                <a:effectLst/>
                <a:uLnTx/>
                <a:uFillTx/>
              </a:rPr>
              <a:t>%</a:t>
            </a:r>
          </a:p>
        </p:txBody>
      </p:sp>
      <p:sp>
        <p:nvSpPr>
          <p:cNvPr id="130" name="TextBox 161"/>
          <p:cNvSpPr txBox="1"/>
          <p:nvPr/>
        </p:nvSpPr>
        <p:spPr>
          <a:xfrm>
            <a:off x="9932747" y="5318188"/>
            <a:ext cx="6400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十二月</a:t>
            </a:r>
          </a:p>
        </p:txBody>
      </p:sp>
      <p:sp>
        <p:nvSpPr>
          <p:cNvPr id="131" name="TextBox 162"/>
          <p:cNvSpPr txBox="1"/>
          <p:nvPr/>
        </p:nvSpPr>
        <p:spPr>
          <a:xfrm>
            <a:off x="9279494" y="5318188"/>
            <a:ext cx="4876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十月</a:t>
            </a:r>
          </a:p>
        </p:txBody>
      </p:sp>
      <p:sp>
        <p:nvSpPr>
          <p:cNvPr id="132" name="TextBox 163"/>
          <p:cNvSpPr txBox="1"/>
          <p:nvPr/>
        </p:nvSpPr>
        <p:spPr>
          <a:xfrm>
            <a:off x="8579386" y="5318188"/>
            <a:ext cx="4876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八月</a:t>
            </a:r>
          </a:p>
        </p:txBody>
      </p:sp>
      <p:sp>
        <p:nvSpPr>
          <p:cNvPr id="133" name="TextBox 164"/>
          <p:cNvSpPr txBox="1"/>
          <p:nvPr/>
        </p:nvSpPr>
        <p:spPr>
          <a:xfrm>
            <a:off x="7857435" y="5318188"/>
            <a:ext cx="4876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六月</a:t>
            </a:r>
          </a:p>
        </p:txBody>
      </p:sp>
      <p:sp>
        <p:nvSpPr>
          <p:cNvPr id="134" name="TextBox 165"/>
          <p:cNvSpPr txBox="1"/>
          <p:nvPr/>
        </p:nvSpPr>
        <p:spPr>
          <a:xfrm>
            <a:off x="7135482" y="5318188"/>
            <a:ext cx="4876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五月</a:t>
            </a:r>
          </a:p>
        </p:txBody>
      </p:sp>
      <p:sp>
        <p:nvSpPr>
          <p:cNvPr id="135" name="TextBox 166"/>
          <p:cNvSpPr txBox="1"/>
          <p:nvPr/>
        </p:nvSpPr>
        <p:spPr>
          <a:xfrm>
            <a:off x="6412695" y="5318188"/>
            <a:ext cx="4876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四月</a:t>
            </a:r>
          </a:p>
        </p:txBody>
      </p:sp>
      <p:sp>
        <p:nvSpPr>
          <p:cNvPr id="136" name="TextBox 167"/>
          <p:cNvSpPr txBox="1"/>
          <p:nvPr/>
        </p:nvSpPr>
        <p:spPr>
          <a:xfrm>
            <a:off x="5672403" y="5318180"/>
            <a:ext cx="4876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二月</a:t>
            </a:r>
          </a:p>
        </p:txBody>
      </p:sp>
      <p:sp>
        <p:nvSpPr>
          <p:cNvPr id="137" name="TextBox 168"/>
          <p:cNvSpPr txBox="1"/>
          <p:nvPr/>
        </p:nvSpPr>
        <p:spPr>
          <a:xfrm>
            <a:off x="4935810" y="5318176"/>
            <a:ext cx="487652" cy="274304"/>
          </a:xfrm>
          <a:prstGeom prst="rect">
            <a:avLst/>
          </a:prstGeom>
          <a:noFill/>
        </p:spPr>
        <p:txBody>
          <a:bodyPr bIns="45712" lIns="91426" rIns="91426" rtlCol="0" tIns="45712" wrap="none">
            <a:spAutoFit/>
          </a:bodyPr>
          <a:lstStyle/>
          <a:p>
            <a:pPr algn="ctr" defTabSz="1219170"/>
            <a:r>
              <a:rPr altLang="en-US" lang="zh-CN" sz="1200">
                <a:solidFill>
                  <a:prstClr val="black">
                    <a:lumMod val="75000"/>
                    <a:lumOff val="25000"/>
                  </a:prstClr>
                </a:solidFill>
                <a:latin charset="-122" pitchFamily="34" typeface="微软雅黑"/>
                <a:ea charset="-122" pitchFamily="34" typeface="微软雅黑"/>
              </a:rPr>
              <a:t>一月</a:t>
            </a:r>
          </a:p>
        </p:txBody>
      </p:sp>
      <p:sp>
        <p:nvSpPr>
          <p:cNvPr id="138" name="矩形 137"/>
          <p:cNvSpPr/>
          <p:nvPr/>
        </p:nvSpPr>
        <p:spPr>
          <a:xfrm>
            <a:off x="1198663" y="1667065"/>
            <a:ext cx="2372736" cy="441936"/>
          </a:xfrm>
          <a:prstGeom prst="rect">
            <a:avLst/>
          </a:prstGeom>
        </p:spPr>
        <p:txBody>
          <a:bodyPr bIns="45708" lIns="91416" rIns="91416" tIns="45708" wrap="square">
            <a:spAutoFit/>
          </a:bodyPr>
          <a:lstStyle/>
          <a:p>
            <a:pPr defTabSz="1219170"/>
            <a:r>
              <a:rPr altLang="en-US" b="1" lang="zh-CN" sz="2300">
                <a:solidFill>
                  <a:prstClr val="black">
                    <a:lumMod val="75000"/>
                    <a:lumOff val="25000"/>
                  </a:prstClr>
                </a:solidFill>
                <a:latin charset="-122" pitchFamily="34" typeface="微软雅黑"/>
                <a:ea charset="-122" pitchFamily="34" typeface="微软雅黑"/>
              </a:rPr>
              <a:t>业绩完成情况</a:t>
            </a:r>
          </a:p>
        </p:txBody>
      </p:sp>
      <p:sp>
        <p:nvSpPr>
          <p:cNvPr id="139" name="矩形 47"/>
          <p:cNvSpPr>
            <a:spLocks noChangeArrowheads="1"/>
          </p:cNvSpPr>
          <p:nvPr/>
        </p:nvSpPr>
        <p:spPr bwMode="auto">
          <a:xfrm>
            <a:off x="1198663" y="2202338"/>
            <a:ext cx="3310954" cy="804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6" rIns="91416" tIns="45708"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defTabSz="1219170" eaLnBrk="1" fontAlgn="auto" hangingPunct="1" indent="0" latinLnBrk="0" lvl="0" marL="0" marR="0">
              <a:lnSpc>
                <a:spcPct val="130000"/>
              </a:lnSpc>
              <a:spcBef>
                <a:spcPct val="0"/>
              </a:spcBef>
              <a:spcAft>
                <a:spcPct val="0"/>
              </a:spcAft>
              <a:buClrTx/>
              <a:buSzTx/>
              <a:buFont typeface="Arial"/>
              <a:buNone/>
              <a:defRPr/>
            </a:pPr>
            <a:r>
              <a:rPr altLang="en-US" b="0" baseline="0" cap="none" i="0" kern="0" kumimoji="0" lang="zh-CN" noProof="0" normalizeH="0" spc="0" strike="noStrike" sz="1200" u="none">
                <a:ln>
                  <a:noFill/>
                </a:ln>
                <a:solidFill>
                  <a:prstClr val="black">
                    <a:lumMod val="75000"/>
                    <a:lumOff val="25000"/>
                  </a:prstClr>
                </a:solidFill>
                <a:effectLst/>
                <a:uLnTx/>
                <a:uFillTx/>
                <a:latin charset="-122" pitchFamily="34" typeface="微软雅黑"/>
                <a:ea charset="-122" pitchFamily="34" typeface="微软雅黑"/>
                <a:sym charset="-122" pitchFamily="34" typeface="微软雅黑"/>
              </a:rPr>
              <a:t>在此录入上述图表的描述说明，在此录入上述图表的描述说明，在此录入上述图表的描述说明，在此录入上述图表的描述说明。</a:t>
            </a:r>
          </a:p>
        </p:txBody>
      </p:sp>
      <p:sp>
        <p:nvSpPr>
          <p:cNvPr id="140" name="矩形 139"/>
          <p:cNvSpPr/>
          <p:nvPr/>
        </p:nvSpPr>
        <p:spPr>
          <a:xfrm>
            <a:off x="1270671" y="3425732"/>
            <a:ext cx="2372736" cy="441936"/>
          </a:xfrm>
          <a:prstGeom prst="rect">
            <a:avLst/>
          </a:prstGeom>
        </p:spPr>
        <p:txBody>
          <a:bodyPr bIns="45708" lIns="91416" rIns="91416" tIns="45708" wrap="square">
            <a:spAutoFit/>
          </a:bodyPr>
          <a:lstStyle/>
          <a:p>
            <a:pPr defTabSz="1219170"/>
            <a:r>
              <a:rPr altLang="en-US" b="1" lang="zh-CN" sz="2300">
                <a:solidFill>
                  <a:prstClr val="black">
                    <a:lumMod val="75000"/>
                    <a:lumOff val="25000"/>
                  </a:prstClr>
                </a:solidFill>
                <a:latin charset="-122" pitchFamily="34" typeface="微软雅黑"/>
                <a:ea charset="-122" pitchFamily="34" typeface="微软雅黑"/>
              </a:rPr>
              <a:t>计划完成情况</a:t>
            </a:r>
          </a:p>
        </p:txBody>
      </p:sp>
      <p:sp>
        <p:nvSpPr>
          <p:cNvPr id="141" name="矩形 47"/>
          <p:cNvSpPr>
            <a:spLocks noChangeArrowheads="1"/>
          </p:cNvSpPr>
          <p:nvPr/>
        </p:nvSpPr>
        <p:spPr bwMode="auto">
          <a:xfrm>
            <a:off x="1198663" y="4051972"/>
            <a:ext cx="3310954" cy="804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6" rIns="91416" tIns="45708"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defTabSz="1219170" eaLnBrk="1" fontAlgn="auto" hangingPunct="1" indent="0" latinLnBrk="0" lvl="0" marL="0" marR="0">
              <a:lnSpc>
                <a:spcPct val="130000"/>
              </a:lnSpc>
              <a:spcBef>
                <a:spcPct val="0"/>
              </a:spcBef>
              <a:spcAft>
                <a:spcPct val="0"/>
              </a:spcAft>
              <a:buClrTx/>
              <a:buSzTx/>
              <a:buFont typeface="Arial"/>
              <a:buNone/>
              <a:defRPr/>
            </a:pPr>
            <a:r>
              <a:rPr altLang="en-US" b="0" baseline="0" cap="none" i="0" kern="0" kumimoji="0" lang="zh-CN" noProof="0" normalizeH="0" spc="0" strike="noStrike" sz="1200" u="none">
                <a:ln>
                  <a:noFill/>
                </a:ln>
                <a:solidFill>
                  <a:prstClr val="black">
                    <a:lumMod val="75000"/>
                    <a:lumOff val="25000"/>
                  </a:prstClr>
                </a:solidFill>
                <a:effectLst/>
                <a:uLnTx/>
                <a:uFillTx/>
                <a:latin charset="-122" pitchFamily="34" typeface="微软雅黑"/>
                <a:ea charset="-122" pitchFamily="34" typeface="微软雅黑"/>
                <a:sym charset="-122" pitchFamily="34" typeface="微软雅黑"/>
              </a:rPr>
              <a:t>在此录入上述图表的描述说明，在此录入上述图表的描述说明，在此录入上述图表的描述说明，在此录入上述图表的描述说明。</a:t>
            </a:r>
          </a:p>
        </p:txBody>
      </p:sp>
    </p:spTree>
    <p:extLst>
      <p:ext uri="{BB962C8B-B14F-4D97-AF65-F5344CB8AC3E}">
        <p14:creationId val="6724283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500" id="27"/>
                                        <p:tgtEl>
                                          <p:spTgt spid="7"/>
                                        </p:tgtEl>
                                      </p:cBhvr>
                                    </p:animEffect>
                                    <p:anim calcmode="lin" valueType="num">
                                      <p:cBhvr>
                                        <p:cTn dur="500" fill="hold" id="28"/>
                                        <p:tgtEl>
                                          <p:spTgt spid="7"/>
                                        </p:tgtEl>
                                        <p:attrNameLst>
                                          <p:attrName>ppt_x</p:attrName>
                                        </p:attrNameLst>
                                      </p:cBhvr>
                                      <p:tavLst>
                                        <p:tav tm="0">
                                          <p:val>
                                            <p:strVal val="#ppt_x"/>
                                          </p:val>
                                        </p:tav>
                                        <p:tav tm="100000">
                                          <p:val>
                                            <p:strVal val="#ppt_x"/>
                                          </p:val>
                                        </p:tav>
                                      </p:tavLst>
                                    </p:anim>
                                    <p:anim calcmode="lin" valueType="num">
                                      <p:cBhvr>
                                        <p:cTn dur="500" fill="hold" id="29"/>
                                        <p:tgtEl>
                                          <p:spTgt spid="7"/>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anim calcmode="lin" valueType="num">
                                      <p:cBhvr>
                                        <p:cTn dur="500" fill="hold" id="33"/>
                                        <p:tgtEl>
                                          <p:spTgt spid="19"/>
                                        </p:tgtEl>
                                        <p:attrNameLst>
                                          <p:attrName>ppt_x</p:attrName>
                                        </p:attrNameLst>
                                      </p:cBhvr>
                                      <p:tavLst>
                                        <p:tav tm="0">
                                          <p:val>
                                            <p:strVal val="#ppt_x"/>
                                          </p:val>
                                        </p:tav>
                                        <p:tav tm="100000">
                                          <p:val>
                                            <p:strVal val="#ppt_x"/>
                                          </p:val>
                                        </p:tav>
                                      </p:tavLst>
                                    </p:anim>
                                    <p:anim calcmode="lin" valueType="num">
                                      <p:cBhvr>
                                        <p:cTn dur="500" fill="hold" id="34"/>
                                        <p:tgtEl>
                                          <p:spTgt spid="19"/>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7"/>
                                        </p:tgtEl>
                                        <p:attrNameLst>
                                          <p:attrName>style.visibility</p:attrName>
                                        </p:attrNameLst>
                                      </p:cBhvr>
                                      <p:to>
                                        <p:strVal val="visible"/>
                                      </p:to>
                                    </p:set>
                                    <p:animEffect filter="fade" transition="in">
                                      <p:cBhvr>
                                        <p:cTn dur="500" id="37"/>
                                        <p:tgtEl>
                                          <p:spTgt spid="37"/>
                                        </p:tgtEl>
                                      </p:cBhvr>
                                    </p:animEffect>
                                    <p:anim calcmode="lin" valueType="num">
                                      <p:cBhvr>
                                        <p:cTn dur="500" fill="hold" id="38"/>
                                        <p:tgtEl>
                                          <p:spTgt spid="37"/>
                                        </p:tgtEl>
                                        <p:attrNameLst>
                                          <p:attrName>ppt_x</p:attrName>
                                        </p:attrNameLst>
                                      </p:cBhvr>
                                      <p:tavLst>
                                        <p:tav tm="0">
                                          <p:val>
                                            <p:strVal val="#ppt_x"/>
                                          </p:val>
                                        </p:tav>
                                        <p:tav tm="100000">
                                          <p:val>
                                            <p:strVal val="#ppt_x"/>
                                          </p:val>
                                        </p:tav>
                                      </p:tavLst>
                                    </p:anim>
                                    <p:anim calcmode="lin" valueType="num">
                                      <p:cBhvr>
                                        <p:cTn dur="500" fill="hold" id="39"/>
                                        <p:tgtEl>
                                          <p:spTgt spid="37"/>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50"/>
                                        </p:tgtEl>
                                        <p:attrNameLst>
                                          <p:attrName>style.visibility</p:attrName>
                                        </p:attrNameLst>
                                      </p:cBhvr>
                                      <p:to>
                                        <p:strVal val="visible"/>
                                      </p:to>
                                    </p:set>
                                    <p:animEffect filter="fade" transition="in">
                                      <p:cBhvr>
                                        <p:cTn dur="500" id="42"/>
                                        <p:tgtEl>
                                          <p:spTgt spid="50"/>
                                        </p:tgtEl>
                                      </p:cBhvr>
                                    </p:animEffect>
                                    <p:anim calcmode="lin" valueType="num">
                                      <p:cBhvr>
                                        <p:cTn dur="500" fill="hold" id="43"/>
                                        <p:tgtEl>
                                          <p:spTgt spid="50"/>
                                        </p:tgtEl>
                                        <p:attrNameLst>
                                          <p:attrName>ppt_x</p:attrName>
                                        </p:attrNameLst>
                                      </p:cBhvr>
                                      <p:tavLst>
                                        <p:tav tm="0">
                                          <p:val>
                                            <p:strVal val="#ppt_x"/>
                                          </p:val>
                                        </p:tav>
                                        <p:tav tm="100000">
                                          <p:val>
                                            <p:strVal val="#ppt_x"/>
                                          </p:val>
                                        </p:tav>
                                      </p:tavLst>
                                    </p:anim>
                                    <p:anim calcmode="lin" valueType="num">
                                      <p:cBhvr>
                                        <p:cTn dur="500" fill="hold" id="44"/>
                                        <p:tgtEl>
                                          <p:spTgt spid="50"/>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63"/>
                                        </p:tgtEl>
                                        <p:attrNameLst>
                                          <p:attrName>style.visibility</p:attrName>
                                        </p:attrNameLst>
                                      </p:cBhvr>
                                      <p:to>
                                        <p:strVal val="visible"/>
                                      </p:to>
                                    </p:set>
                                    <p:animEffect filter="fade" transition="in">
                                      <p:cBhvr>
                                        <p:cTn dur="500" id="47"/>
                                        <p:tgtEl>
                                          <p:spTgt spid="63"/>
                                        </p:tgtEl>
                                      </p:cBhvr>
                                    </p:animEffect>
                                    <p:anim calcmode="lin" valueType="num">
                                      <p:cBhvr>
                                        <p:cTn dur="500" fill="hold" id="48"/>
                                        <p:tgtEl>
                                          <p:spTgt spid="63"/>
                                        </p:tgtEl>
                                        <p:attrNameLst>
                                          <p:attrName>ppt_x</p:attrName>
                                        </p:attrNameLst>
                                      </p:cBhvr>
                                      <p:tavLst>
                                        <p:tav tm="0">
                                          <p:val>
                                            <p:strVal val="#ppt_x"/>
                                          </p:val>
                                        </p:tav>
                                        <p:tav tm="100000">
                                          <p:val>
                                            <p:strVal val="#ppt_x"/>
                                          </p:val>
                                        </p:tav>
                                      </p:tavLst>
                                    </p:anim>
                                    <p:anim calcmode="lin" valueType="num">
                                      <p:cBhvr>
                                        <p:cTn dur="500" fill="hold" id="49"/>
                                        <p:tgtEl>
                                          <p:spTgt spid="63"/>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75"/>
                                        </p:tgtEl>
                                        <p:attrNameLst>
                                          <p:attrName>style.visibility</p:attrName>
                                        </p:attrNameLst>
                                      </p:cBhvr>
                                      <p:to>
                                        <p:strVal val="visible"/>
                                      </p:to>
                                    </p:set>
                                    <p:animEffect filter="fade" transition="in">
                                      <p:cBhvr>
                                        <p:cTn dur="500" id="52"/>
                                        <p:tgtEl>
                                          <p:spTgt spid="75"/>
                                        </p:tgtEl>
                                      </p:cBhvr>
                                    </p:animEffect>
                                    <p:anim calcmode="lin" valueType="num">
                                      <p:cBhvr>
                                        <p:cTn dur="500" fill="hold" id="53"/>
                                        <p:tgtEl>
                                          <p:spTgt spid="75"/>
                                        </p:tgtEl>
                                        <p:attrNameLst>
                                          <p:attrName>ppt_x</p:attrName>
                                        </p:attrNameLst>
                                      </p:cBhvr>
                                      <p:tavLst>
                                        <p:tav tm="0">
                                          <p:val>
                                            <p:strVal val="#ppt_x"/>
                                          </p:val>
                                        </p:tav>
                                        <p:tav tm="100000">
                                          <p:val>
                                            <p:strVal val="#ppt_x"/>
                                          </p:val>
                                        </p:tav>
                                      </p:tavLst>
                                    </p:anim>
                                    <p:anim calcmode="lin" valueType="num">
                                      <p:cBhvr>
                                        <p:cTn dur="500" fill="hold" id="54"/>
                                        <p:tgtEl>
                                          <p:spTgt spid="75"/>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88"/>
                                        </p:tgtEl>
                                        <p:attrNameLst>
                                          <p:attrName>style.visibility</p:attrName>
                                        </p:attrNameLst>
                                      </p:cBhvr>
                                      <p:to>
                                        <p:strVal val="visible"/>
                                      </p:to>
                                    </p:set>
                                    <p:animEffect filter="fade" transition="in">
                                      <p:cBhvr>
                                        <p:cTn dur="500" id="57"/>
                                        <p:tgtEl>
                                          <p:spTgt spid="88"/>
                                        </p:tgtEl>
                                      </p:cBhvr>
                                    </p:animEffect>
                                    <p:anim calcmode="lin" valueType="num">
                                      <p:cBhvr>
                                        <p:cTn dur="500" fill="hold" id="58"/>
                                        <p:tgtEl>
                                          <p:spTgt spid="88"/>
                                        </p:tgtEl>
                                        <p:attrNameLst>
                                          <p:attrName>ppt_x</p:attrName>
                                        </p:attrNameLst>
                                      </p:cBhvr>
                                      <p:tavLst>
                                        <p:tav tm="0">
                                          <p:val>
                                            <p:strVal val="#ppt_x"/>
                                          </p:val>
                                        </p:tav>
                                        <p:tav tm="100000">
                                          <p:val>
                                            <p:strVal val="#ppt_x"/>
                                          </p:val>
                                        </p:tav>
                                      </p:tavLst>
                                    </p:anim>
                                    <p:anim calcmode="lin" valueType="num">
                                      <p:cBhvr>
                                        <p:cTn dur="500" fill="hold" id="59"/>
                                        <p:tgtEl>
                                          <p:spTgt spid="88"/>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101"/>
                                        </p:tgtEl>
                                        <p:attrNameLst>
                                          <p:attrName>style.visibility</p:attrName>
                                        </p:attrNameLst>
                                      </p:cBhvr>
                                      <p:to>
                                        <p:strVal val="visible"/>
                                      </p:to>
                                    </p:set>
                                    <p:animEffect filter="fade" transition="in">
                                      <p:cBhvr>
                                        <p:cTn dur="500" id="62"/>
                                        <p:tgtEl>
                                          <p:spTgt spid="101"/>
                                        </p:tgtEl>
                                      </p:cBhvr>
                                    </p:animEffect>
                                    <p:anim calcmode="lin" valueType="num">
                                      <p:cBhvr>
                                        <p:cTn dur="500" fill="hold" id="63"/>
                                        <p:tgtEl>
                                          <p:spTgt spid="101"/>
                                        </p:tgtEl>
                                        <p:attrNameLst>
                                          <p:attrName>ppt_x</p:attrName>
                                        </p:attrNameLst>
                                      </p:cBhvr>
                                      <p:tavLst>
                                        <p:tav tm="0">
                                          <p:val>
                                            <p:strVal val="#ppt_x"/>
                                          </p:val>
                                        </p:tav>
                                        <p:tav tm="100000">
                                          <p:val>
                                            <p:strVal val="#ppt_x"/>
                                          </p:val>
                                        </p:tav>
                                      </p:tavLst>
                                    </p:anim>
                                    <p:anim calcmode="lin" valueType="num">
                                      <p:cBhvr>
                                        <p:cTn dur="500" fill="hold" id="64"/>
                                        <p:tgtEl>
                                          <p:spTgt spid="101"/>
                                        </p:tgtEl>
                                        <p:attrNameLst>
                                          <p:attrName>ppt_y</p:attrName>
                                        </p:attrNameLst>
                                      </p:cBhvr>
                                      <p:tavLst>
                                        <p:tav tm="0">
                                          <p:val>
                                            <p:strVal val="#ppt_y+.1"/>
                                          </p:val>
                                        </p:tav>
                                        <p:tav tm="100000">
                                          <p:val>
                                            <p:strVal val="#ppt_y"/>
                                          </p:val>
                                        </p:tav>
                                      </p:tavLst>
                                    </p:anim>
                                  </p:childTnLst>
                                </p:cTn>
                              </p:par>
                              <p:par>
                                <p:cTn fill="hold" id="65" nodeType="withEffect" presetClass="entr" presetID="22" presetSubtype="8">
                                  <p:stCondLst>
                                    <p:cond delay="0"/>
                                  </p:stCondLst>
                                  <p:childTnLst>
                                    <p:set>
                                      <p:cBhvr>
                                        <p:cTn dur="1" fill="hold" id="66">
                                          <p:stCondLst>
                                            <p:cond delay="0"/>
                                          </p:stCondLst>
                                        </p:cTn>
                                        <p:tgtEl>
                                          <p:spTgt spid="113"/>
                                        </p:tgtEl>
                                        <p:attrNameLst>
                                          <p:attrName>style.visibility</p:attrName>
                                        </p:attrNameLst>
                                      </p:cBhvr>
                                      <p:to>
                                        <p:strVal val="visible"/>
                                      </p:to>
                                    </p:set>
                                    <p:animEffect filter="wipe(left)" transition="in">
                                      <p:cBhvr>
                                        <p:cTn dur="500" id="67"/>
                                        <p:tgtEl>
                                          <p:spTgt spid="113"/>
                                        </p:tgtEl>
                                      </p:cBhvr>
                                    </p:animEffect>
                                  </p:childTnLst>
                                </p:cTn>
                              </p:par>
                            </p:childTnLst>
                          </p:cTn>
                        </p:par>
                        <p:par>
                          <p:cTn fill="hold" id="68" nodeType="afterGroup">
                            <p:stCondLst>
                              <p:cond delay="2500"/>
                            </p:stCondLst>
                            <p:childTnLst>
                              <p:par>
                                <p:cTn fill="hold" grpId="0" id="69" nodeType="afterEffect" presetClass="entr" presetID="53" presetSubtype="0">
                                  <p:stCondLst>
                                    <p:cond delay="0"/>
                                  </p:stCondLst>
                                  <p:childTnLst>
                                    <p:set>
                                      <p:cBhvr>
                                        <p:cTn dur="1" fill="hold" id="70">
                                          <p:stCondLst>
                                            <p:cond delay="0"/>
                                          </p:stCondLst>
                                        </p:cTn>
                                        <p:tgtEl>
                                          <p:spTgt spid="114"/>
                                        </p:tgtEl>
                                        <p:attrNameLst>
                                          <p:attrName>style.visibility</p:attrName>
                                        </p:attrNameLst>
                                      </p:cBhvr>
                                      <p:to>
                                        <p:strVal val="visible"/>
                                      </p:to>
                                    </p:set>
                                    <p:anim calcmode="lin" valueType="num">
                                      <p:cBhvr>
                                        <p:cTn dur="500" fill="hold" id="71"/>
                                        <p:tgtEl>
                                          <p:spTgt spid="114"/>
                                        </p:tgtEl>
                                        <p:attrNameLst>
                                          <p:attrName>ppt_w</p:attrName>
                                        </p:attrNameLst>
                                      </p:cBhvr>
                                      <p:tavLst>
                                        <p:tav tm="0">
                                          <p:val>
                                            <p:fltVal val="0"/>
                                          </p:val>
                                        </p:tav>
                                        <p:tav tm="100000">
                                          <p:val>
                                            <p:strVal val="#ppt_w"/>
                                          </p:val>
                                        </p:tav>
                                      </p:tavLst>
                                    </p:anim>
                                    <p:anim calcmode="lin" valueType="num">
                                      <p:cBhvr>
                                        <p:cTn dur="500" fill="hold" id="72"/>
                                        <p:tgtEl>
                                          <p:spTgt spid="114"/>
                                        </p:tgtEl>
                                        <p:attrNameLst>
                                          <p:attrName>ppt_h</p:attrName>
                                        </p:attrNameLst>
                                      </p:cBhvr>
                                      <p:tavLst>
                                        <p:tav tm="0">
                                          <p:val>
                                            <p:fltVal val="0"/>
                                          </p:val>
                                        </p:tav>
                                        <p:tav tm="100000">
                                          <p:val>
                                            <p:strVal val="#ppt_h"/>
                                          </p:val>
                                        </p:tav>
                                      </p:tavLst>
                                    </p:anim>
                                    <p:animEffect filter="fade" transition="in">
                                      <p:cBhvr>
                                        <p:cTn dur="500" id="73"/>
                                        <p:tgtEl>
                                          <p:spTgt spid="114"/>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137"/>
                                        </p:tgtEl>
                                        <p:attrNameLst>
                                          <p:attrName>style.visibility</p:attrName>
                                        </p:attrNameLst>
                                      </p:cBhvr>
                                      <p:to>
                                        <p:strVal val="visible"/>
                                      </p:to>
                                    </p:set>
                                    <p:animEffect filter="fade" transition="in">
                                      <p:cBhvr>
                                        <p:cTn dur="500" id="76"/>
                                        <p:tgtEl>
                                          <p:spTgt spid="137"/>
                                        </p:tgtEl>
                                      </p:cBhvr>
                                    </p:animEffect>
                                  </p:childTnLst>
                                </p:cTn>
                              </p:par>
                            </p:childTnLst>
                          </p:cTn>
                        </p:par>
                        <p:par>
                          <p:cTn fill="hold" id="77" nodeType="afterGroup">
                            <p:stCondLst>
                              <p:cond delay="3000"/>
                            </p:stCondLst>
                            <p:childTnLst>
                              <p:par>
                                <p:cTn fill="hold" id="78" nodeType="afterEffect" presetClass="entr" presetID="22" presetSubtype="4">
                                  <p:stCondLst>
                                    <p:cond delay="0"/>
                                  </p:stCondLst>
                                  <p:childTnLst>
                                    <p:set>
                                      <p:cBhvr>
                                        <p:cTn dur="1" fill="hold" id="79">
                                          <p:stCondLst>
                                            <p:cond delay="0"/>
                                          </p:stCondLst>
                                        </p:cTn>
                                        <p:tgtEl>
                                          <p:spTgt spid="13"/>
                                        </p:tgtEl>
                                        <p:attrNameLst>
                                          <p:attrName>style.visibility</p:attrName>
                                        </p:attrNameLst>
                                      </p:cBhvr>
                                      <p:to>
                                        <p:strVal val="visible"/>
                                      </p:to>
                                    </p:set>
                                    <p:animEffect filter="wipe(down)" transition="in">
                                      <p:cBhvr>
                                        <p:cTn dur="500" id="80"/>
                                        <p:tgtEl>
                                          <p:spTgt spid="13"/>
                                        </p:tgtEl>
                                      </p:cBhvr>
                                    </p:animEffect>
                                  </p:childTnLst>
                                </p:cTn>
                              </p:par>
                            </p:childTnLst>
                          </p:cTn>
                        </p:par>
                        <p:par>
                          <p:cTn fill="hold" id="81" nodeType="afterGroup">
                            <p:stCondLst>
                              <p:cond delay="3500"/>
                            </p:stCondLst>
                            <p:childTnLst>
                              <p:par>
                                <p:cTn fill="hold" grpId="0" id="82" nodeType="afterEffect" presetClass="entr" presetID="10" presetSubtype="0">
                                  <p:stCondLst>
                                    <p:cond delay="0"/>
                                  </p:stCondLst>
                                  <p:childTnLst>
                                    <p:set>
                                      <p:cBhvr>
                                        <p:cTn dur="1" fill="hold" id="83">
                                          <p:stCondLst>
                                            <p:cond delay="0"/>
                                          </p:stCondLst>
                                        </p:cTn>
                                        <p:tgtEl>
                                          <p:spTgt spid="122"/>
                                        </p:tgtEl>
                                        <p:attrNameLst>
                                          <p:attrName>style.visibility</p:attrName>
                                        </p:attrNameLst>
                                      </p:cBhvr>
                                      <p:to>
                                        <p:strVal val="visible"/>
                                      </p:to>
                                    </p:set>
                                    <p:animEffect filter="fade" transition="in">
                                      <p:cBhvr>
                                        <p:cTn dur="500" id="84"/>
                                        <p:tgtEl>
                                          <p:spTgt spid="122"/>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12"/>
                                        </p:tgtEl>
                                        <p:attrNameLst>
                                          <p:attrName>style.visibility</p:attrName>
                                        </p:attrNameLst>
                                      </p:cBhvr>
                                      <p:to>
                                        <p:strVal val="visible"/>
                                      </p:to>
                                    </p:set>
                                    <p:animEffect filter="fade" transition="in">
                                      <p:cBhvr>
                                        <p:cTn dur="500" id="87"/>
                                        <p:tgtEl>
                                          <p:spTgt spid="12"/>
                                        </p:tgtEl>
                                      </p:cBhvr>
                                    </p:animEffect>
                                  </p:childTnLst>
                                </p:cTn>
                              </p:par>
                            </p:childTnLst>
                          </p:cTn>
                        </p:par>
                        <p:par>
                          <p:cTn fill="hold" id="88" nodeType="afterGroup">
                            <p:stCondLst>
                              <p:cond delay="4000"/>
                            </p:stCondLst>
                            <p:childTnLst>
                              <p:par>
                                <p:cTn fill="hold" grpId="0" id="89" nodeType="afterEffect" presetClass="entr" presetID="53" presetSubtype="0">
                                  <p:stCondLst>
                                    <p:cond delay="0"/>
                                  </p:stCondLst>
                                  <p:childTnLst>
                                    <p:set>
                                      <p:cBhvr>
                                        <p:cTn dur="1" fill="hold" id="90">
                                          <p:stCondLst>
                                            <p:cond delay="0"/>
                                          </p:stCondLst>
                                        </p:cTn>
                                        <p:tgtEl>
                                          <p:spTgt spid="115"/>
                                        </p:tgtEl>
                                        <p:attrNameLst>
                                          <p:attrName>style.visibility</p:attrName>
                                        </p:attrNameLst>
                                      </p:cBhvr>
                                      <p:to>
                                        <p:strVal val="visible"/>
                                      </p:to>
                                    </p:set>
                                    <p:anim calcmode="lin" valueType="num">
                                      <p:cBhvr>
                                        <p:cTn dur="500" fill="hold" id="91"/>
                                        <p:tgtEl>
                                          <p:spTgt spid="115"/>
                                        </p:tgtEl>
                                        <p:attrNameLst>
                                          <p:attrName>ppt_w</p:attrName>
                                        </p:attrNameLst>
                                      </p:cBhvr>
                                      <p:tavLst>
                                        <p:tav tm="0">
                                          <p:val>
                                            <p:fltVal val="0"/>
                                          </p:val>
                                        </p:tav>
                                        <p:tav tm="100000">
                                          <p:val>
                                            <p:strVal val="#ppt_w"/>
                                          </p:val>
                                        </p:tav>
                                      </p:tavLst>
                                    </p:anim>
                                    <p:anim calcmode="lin" valueType="num">
                                      <p:cBhvr>
                                        <p:cTn dur="500" fill="hold" id="92"/>
                                        <p:tgtEl>
                                          <p:spTgt spid="115"/>
                                        </p:tgtEl>
                                        <p:attrNameLst>
                                          <p:attrName>ppt_h</p:attrName>
                                        </p:attrNameLst>
                                      </p:cBhvr>
                                      <p:tavLst>
                                        <p:tav tm="0">
                                          <p:val>
                                            <p:fltVal val="0"/>
                                          </p:val>
                                        </p:tav>
                                        <p:tav tm="100000">
                                          <p:val>
                                            <p:strVal val="#ppt_h"/>
                                          </p:val>
                                        </p:tav>
                                      </p:tavLst>
                                    </p:anim>
                                    <p:animEffect filter="fade" transition="in">
                                      <p:cBhvr>
                                        <p:cTn dur="500" id="93"/>
                                        <p:tgtEl>
                                          <p:spTgt spid="115"/>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136"/>
                                        </p:tgtEl>
                                        <p:attrNameLst>
                                          <p:attrName>style.visibility</p:attrName>
                                        </p:attrNameLst>
                                      </p:cBhvr>
                                      <p:to>
                                        <p:strVal val="visible"/>
                                      </p:to>
                                    </p:set>
                                    <p:animEffect filter="fade" transition="in">
                                      <p:cBhvr>
                                        <p:cTn dur="500" id="96"/>
                                        <p:tgtEl>
                                          <p:spTgt spid="136"/>
                                        </p:tgtEl>
                                      </p:cBhvr>
                                    </p:animEffect>
                                  </p:childTnLst>
                                </p:cTn>
                              </p:par>
                            </p:childTnLst>
                          </p:cTn>
                        </p:par>
                        <p:par>
                          <p:cTn fill="hold" id="97" nodeType="afterGroup">
                            <p:stCondLst>
                              <p:cond delay="4500"/>
                            </p:stCondLst>
                            <p:childTnLst>
                              <p:par>
                                <p:cTn fill="hold" id="98" nodeType="afterEffect" presetClass="entr" presetID="22" presetSubtype="4">
                                  <p:stCondLst>
                                    <p:cond delay="0"/>
                                  </p:stCondLst>
                                  <p:childTnLst>
                                    <p:set>
                                      <p:cBhvr>
                                        <p:cTn dur="1" fill="hold" id="99">
                                          <p:stCondLst>
                                            <p:cond delay="0"/>
                                          </p:stCondLst>
                                        </p:cTn>
                                        <p:tgtEl>
                                          <p:spTgt spid="30"/>
                                        </p:tgtEl>
                                        <p:attrNameLst>
                                          <p:attrName>style.visibility</p:attrName>
                                        </p:attrNameLst>
                                      </p:cBhvr>
                                      <p:to>
                                        <p:strVal val="visible"/>
                                      </p:to>
                                    </p:set>
                                    <p:animEffect filter="wipe(down)" transition="in">
                                      <p:cBhvr>
                                        <p:cTn dur="500" id="100"/>
                                        <p:tgtEl>
                                          <p:spTgt spid="30"/>
                                        </p:tgtEl>
                                      </p:cBhvr>
                                    </p:animEffect>
                                  </p:childTnLst>
                                </p:cTn>
                              </p:par>
                            </p:childTnLst>
                          </p:cTn>
                        </p:par>
                        <p:par>
                          <p:cTn fill="hold" id="101" nodeType="afterGroup">
                            <p:stCondLst>
                              <p:cond delay="5000"/>
                            </p:stCondLst>
                            <p:childTnLst>
                              <p:par>
                                <p:cTn fill="hold" grpId="0" id="102" nodeType="afterEffect" presetClass="entr" presetID="10" presetSubtype="0">
                                  <p:stCondLst>
                                    <p:cond delay="0"/>
                                  </p:stCondLst>
                                  <p:childTnLst>
                                    <p:set>
                                      <p:cBhvr>
                                        <p:cTn dur="1" fill="hold" id="103">
                                          <p:stCondLst>
                                            <p:cond delay="0"/>
                                          </p:stCondLst>
                                        </p:cTn>
                                        <p:tgtEl>
                                          <p:spTgt spid="123"/>
                                        </p:tgtEl>
                                        <p:attrNameLst>
                                          <p:attrName>style.visibility</p:attrName>
                                        </p:attrNameLst>
                                      </p:cBhvr>
                                      <p:to>
                                        <p:strVal val="visible"/>
                                      </p:to>
                                    </p:set>
                                    <p:animEffect filter="fade" transition="in">
                                      <p:cBhvr>
                                        <p:cTn dur="500" id="104"/>
                                        <p:tgtEl>
                                          <p:spTgt spid="123"/>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29"/>
                                        </p:tgtEl>
                                        <p:attrNameLst>
                                          <p:attrName>style.visibility</p:attrName>
                                        </p:attrNameLst>
                                      </p:cBhvr>
                                      <p:to>
                                        <p:strVal val="visible"/>
                                      </p:to>
                                    </p:set>
                                    <p:animEffect filter="fade" transition="in">
                                      <p:cBhvr>
                                        <p:cTn dur="500" id="107"/>
                                        <p:tgtEl>
                                          <p:spTgt spid="29"/>
                                        </p:tgtEl>
                                      </p:cBhvr>
                                    </p:animEffect>
                                  </p:childTnLst>
                                </p:cTn>
                              </p:par>
                            </p:childTnLst>
                          </p:cTn>
                        </p:par>
                        <p:par>
                          <p:cTn fill="hold" id="108" nodeType="afterGroup">
                            <p:stCondLst>
                              <p:cond delay="5500"/>
                            </p:stCondLst>
                            <p:childTnLst>
                              <p:par>
                                <p:cTn fill="hold" grpId="0" id="109" nodeType="afterEffect" presetClass="entr" presetID="53" presetSubtype="0">
                                  <p:stCondLst>
                                    <p:cond delay="0"/>
                                  </p:stCondLst>
                                  <p:childTnLst>
                                    <p:set>
                                      <p:cBhvr>
                                        <p:cTn dur="1" fill="hold" id="110">
                                          <p:stCondLst>
                                            <p:cond delay="0"/>
                                          </p:stCondLst>
                                        </p:cTn>
                                        <p:tgtEl>
                                          <p:spTgt spid="116"/>
                                        </p:tgtEl>
                                        <p:attrNameLst>
                                          <p:attrName>style.visibility</p:attrName>
                                        </p:attrNameLst>
                                      </p:cBhvr>
                                      <p:to>
                                        <p:strVal val="visible"/>
                                      </p:to>
                                    </p:set>
                                    <p:anim calcmode="lin" valueType="num">
                                      <p:cBhvr>
                                        <p:cTn dur="500" fill="hold" id="111"/>
                                        <p:tgtEl>
                                          <p:spTgt spid="116"/>
                                        </p:tgtEl>
                                        <p:attrNameLst>
                                          <p:attrName>ppt_w</p:attrName>
                                        </p:attrNameLst>
                                      </p:cBhvr>
                                      <p:tavLst>
                                        <p:tav tm="0">
                                          <p:val>
                                            <p:fltVal val="0"/>
                                          </p:val>
                                        </p:tav>
                                        <p:tav tm="100000">
                                          <p:val>
                                            <p:strVal val="#ppt_w"/>
                                          </p:val>
                                        </p:tav>
                                      </p:tavLst>
                                    </p:anim>
                                    <p:anim calcmode="lin" valueType="num">
                                      <p:cBhvr>
                                        <p:cTn dur="500" fill="hold" id="112"/>
                                        <p:tgtEl>
                                          <p:spTgt spid="116"/>
                                        </p:tgtEl>
                                        <p:attrNameLst>
                                          <p:attrName>ppt_h</p:attrName>
                                        </p:attrNameLst>
                                      </p:cBhvr>
                                      <p:tavLst>
                                        <p:tav tm="0">
                                          <p:val>
                                            <p:fltVal val="0"/>
                                          </p:val>
                                        </p:tav>
                                        <p:tav tm="100000">
                                          <p:val>
                                            <p:strVal val="#ppt_h"/>
                                          </p:val>
                                        </p:tav>
                                      </p:tavLst>
                                    </p:anim>
                                    <p:animEffect filter="fade" transition="in">
                                      <p:cBhvr>
                                        <p:cTn dur="500" id="113"/>
                                        <p:tgtEl>
                                          <p:spTgt spid="116"/>
                                        </p:tgtEl>
                                      </p:cBhvr>
                                    </p:animEffect>
                                  </p:childTnLst>
                                </p:cTn>
                              </p:par>
                              <p:par>
                                <p:cTn fill="hold" grpId="0" id="114" nodeType="withEffect" presetClass="entr" presetID="10" presetSubtype="0">
                                  <p:stCondLst>
                                    <p:cond delay="0"/>
                                  </p:stCondLst>
                                  <p:childTnLst>
                                    <p:set>
                                      <p:cBhvr>
                                        <p:cTn dur="1" fill="hold" id="115">
                                          <p:stCondLst>
                                            <p:cond delay="0"/>
                                          </p:stCondLst>
                                        </p:cTn>
                                        <p:tgtEl>
                                          <p:spTgt spid="135"/>
                                        </p:tgtEl>
                                        <p:attrNameLst>
                                          <p:attrName>style.visibility</p:attrName>
                                        </p:attrNameLst>
                                      </p:cBhvr>
                                      <p:to>
                                        <p:strVal val="visible"/>
                                      </p:to>
                                    </p:set>
                                    <p:animEffect filter="fade" transition="in">
                                      <p:cBhvr>
                                        <p:cTn dur="500" id="116"/>
                                        <p:tgtEl>
                                          <p:spTgt spid="135"/>
                                        </p:tgtEl>
                                      </p:cBhvr>
                                    </p:animEffect>
                                  </p:childTnLst>
                                </p:cTn>
                              </p:par>
                            </p:childTnLst>
                          </p:cTn>
                        </p:par>
                        <p:par>
                          <p:cTn fill="hold" id="117" nodeType="afterGroup">
                            <p:stCondLst>
                              <p:cond delay="6000"/>
                            </p:stCondLst>
                            <p:childTnLst>
                              <p:par>
                                <p:cTn fill="hold" id="118" nodeType="afterEffect" presetClass="entr" presetID="22" presetSubtype="4">
                                  <p:stCondLst>
                                    <p:cond delay="0"/>
                                  </p:stCondLst>
                                  <p:childTnLst>
                                    <p:set>
                                      <p:cBhvr>
                                        <p:cTn dur="1" fill="hold" id="119">
                                          <p:stCondLst>
                                            <p:cond delay="0"/>
                                          </p:stCondLst>
                                        </p:cTn>
                                        <p:tgtEl>
                                          <p:spTgt spid="43"/>
                                        </p:tgtEl>
                                        <p:attrNameLst>
                                          <p:attrName>style.visibility</p:attrName>
                                        </p:attrNameLst>
                                      </p:cBhvr>
                                      <p:to>
                                        <p:strVal val="visible"/>
                                      </p:to>
                                    </p:set>
                                    <p:animEffect filter="wipe(down)" transition="in">
                                      <p:cBhvr>
                                        <p:cTn dur="500" id="120"/>
                                        <p:tgtEl>
                                          <p:spTgt spid="43"/>
                                        </p:tgtEl>
                                      </p:cBhvr>
                                    </p:animEffect>
                                  </p:childTnLst>
                                </p:cTn>
                              </p:par>
                            </p:childTnLst>
                          </p:cTn>
                        </p:par>
                        <p:par>
                          <p:cTn fill="hold" id="121" nodeType="afterGroup">
                            <p:stCondLst>
                              <p:cond delay="6500"/>
                            </p:stCondLst>
                            <p:childTnLst>
                              <p:par>
                                <p:cTn fill="hold" grpId="0" id="122" nodeType="afterEffect" presetClass="entr" presetID="10" presetSubtype="0">
                                  <p:stCondLst>
                                    <p:cond delay="0"/>
                                  </p:stCondLst>
                                  <p:childTnLst>
                                    <p:set>
                                      <p:cBhvr>
                                        <p:cTn dur="1" fill="hold" id="123">
                                          <p:stCondLst>
                                            <p:cond delay="0"/>
                                          </p:stCondLst>
                                        </p:cTn>
                                        <p:tgtEl>
                                          <p:spTgt spid="124"/>
                                        </p:tgtEl>
                                        <p:attrNameLst>
                                          <p:attrName>style.visibility</p:attrName>
                                        </p:attrNameLst>
                                      </p:cBhvr>
                                      <p:to>
                                        <p:strVal val="visible"/>
                                      </p:to>
                                    </p:set>
                                    <p:animEffect filter="fade" transition="in">
                                      <p:cBhvr>
                                        <p:cTn dur="500" id="124"/>
                                        <p:tgtEl>
                                          <p:spTgt spid="124"/>
                                        </p:tgtEl>
                                      </p:cBhvr>
                                    </p:animEffect>
                                  </p:childTnLst>
                                </p:cTn>
                              </p:par>
                              <p:par>
                                <p:cTn fill="hold" grpId="0" id="125" nodeType="withEffect" presetClass="entr" presetID="10" presetSubtype="0">
                                  <p:stCondLst>
                                    <p:cond delay="0"/>
                                  </p:stCondLst>
                                  <p:childTnLst>
                                    <p:set>
                                      <p:cBhvr>
                                        <p:cTn dur="1" fill="hold" id="126">
                                          <p:stCondLst>
                                            <p:cond delay="0"/>
                                          </p:stCondLst>
                                        </p:cTn>
                                        <p:tgtEl>
                                          <p:spTgt spid="42"/>
                                        </p:tgtEl>
                                        <p:attrNameLst>
                                          <p:attrName>style.visibility</p:attrName>
                                        </p:attrNameLst>
                                      </p:cBhvr>
                                      <p:to>
                                        <p:strVal val="visible"/>
                                      </p:to>
                                    </p:set>
                                    <p:animEffect filter="fade" transition="in">
                                      <p:cBhvr>
                                        <p:cTn dur="500" id="127"/>
                                        <p:tgtEl>
                                          <p:spTgt spid="42"/>
                                        </p:tgtEl>
                                      </p:cBhvr>
                                    </p:animEffect>
                                  </p:childTnLst>
                                </p:cTn>
                              </p:par>
                            </p:childTnLst>
                          </p:cTn>
                        </p:par>
                        <p:par>
                          <p:cTn fill="hold" id="128" nodeType="afterGroup">
                            <p:stCondLst>
                              <p:cond delay="7000"/>
                            </p:stCondLst>
                            <p:childTnLst>
                              <p:par>
                                <p:cTn fill="hold" grpId="0" id="129" nodeType="afterEffect" presetClass="entr" presetID="53" presetSubtype="0">
                                  <p:stCondLst>
                                    <p:cond delay="0"/>
                                  </p:stCondLst>
                                  <p:childTnLst>
                                    <p:set>
                                      <p:cBhvr>
                                        <p:cTn dur="1" fill="hold" id="130">
                                          <p:stCondLst>
                                            <p:cond delay="0"/>
                                          </p:stCondLst>
                                        </p:cTn>
                                        <p:tgtEl>
                                          <p:spTgt spid="117"/>
                                        </p:tgtEl>
                                        <p:attrNameLst>
                                          <p:attrName>style.visibility</p:attrName>
                                        </p:attrNameLst>
                                      </p:cBhvr>
                                      <p:to>
                                        <p:strVal val="visible"/>
                                      </p:to>
                                    </p:set>
                                    <p:anim calcmode="lin" valueType="num">
                                      <p:cBhvr>
                                        <p:cTn dur="500" fill="hold" id="131"/>
                                        <p:tgtEl>
                                          <p:spTgt spid="117"/>
                                        </p:tgtEl>
                                        <p:attrNameLst>
                                          <p:attrName>ppt_w</p:attrName>
                                        </p:attrNameLst>
                                      </p:cBhvr>
                                      <p:tavLst>
                                        <p:tav tm="0">
                                          <p:val>
                                            <p:fltVal val="0"/>
                                          </p:val>
                                        </p:tav>
                                        <p:tav tm="100000">
                                          <p:val>
                                            <p:strVal val="#ppt_w"/>
                                          </p:val>
                                        </p:tav>
                                      </p:tavLst>
                                    </p:anim>
                                    <p:anim calcmode="lin" valueType="num">
                                      <p:cBhvr>
                                        <p:cTn dur="500" fill="hold" id="132"/>
                                        <p:tgtEl>
                                          <p:spTgt spid="117"/>
                                        </p:tgtEl>
                                        <p:attrNameLst>
                                          <p:attrName>ppt_h</p:attrName>
                                        </p:attrNameLst>
                                      </p:cBhvr>
                                      <p:tavLst>
                                        <p:tav tm="0">
                                          <p:val>
                                            <p:fltVal val="0"/>
                                          </p:val>
                                        </p:tav>
                                        <p:tav tm="100000">
                                          <p:val>
                                            <p:strVal val="#ppt_h"/>
                                          </p:val>
                                        </p:tav>
                                      </p:tavLst>
                                    </p:anim>
                                    <p:animEffect filter="fade" transition="in">
                                      <p:cBhvr>
                                        <p:cTn dur="500" id="133"/>
                                        <p:tgtEl>
                                          <p:spTgt spid="117"/>
                                        </p:tgtEl>
                                      </p:cBhvr>
                                    </p:animEffect>
                                  </p:childTnLst>
                                </p:cTn>
                              </p:par>
                              <p:par>
                                <p:cTn fill="hold" grpId="0" id="134" nodeType="withEffect" presetClass="entr" presetID="10" presetSubtype="0">
                                  <p:stCondLst>
                                    <p:cond delay="0"/>
                                  </p:stCondLst>
                                  <p:childTnLst>
                                    <p:set>
                                      <p:cBhvr>
                                        <p:cTn dur="1" fill="hold" id="135">
                                          <p:stCondLst>
                                            <p:cond delay="0"/>
                                          </p:stCondLst>
                                        </p:cTn>
                                        <p:tgtEl>
                                          <p:spTgt spid="134"/>
                                        </p:tgtEl>
                                        <p:attrNameLst>
                                          <p:attrName>style.visibility</p:attrName>
                                        </p:attrNameLst>
                                      </p:cBhvr>
                                      <p:to>
                                        <p:strVal val="visible"/>
                                      </p:to>
                                    </p:set>
                                    <p:animEffect filter="fade" transition="in">
                                      <p:cBhvr>
                                        <p:cTn dur="500" id="136"/>
                                        <p:tgtEl>
                                          <p:spTgt spid="134"/>
                                        </p:tgtEl>
                                      </p:cBhvr>
                                    </p:animEffect>
                                  </p:childTnLst>
                                </p:cTn>
                              </p:par>
                            </p:childTnLst>
                          </p:cTn>
                        </p:par>
                        <p:par>
                          <p:cTn fill="hold" id="137" nodeType="afterGroup">
                            <p:stCondLst>
                              <p:cond delay="7500"/>
                            </p:stCondLst>
                            <p:childTnLst>
                              <p:par>
                                <p:cTn fill="hold" id="138" nodeType="afterEffect" presetClass="entr" presetID="22" presetSubtype="4">
                                  <p:stCondLst>
                                    <p:cond delay="0"/>
                                  </p:stCondLst>
                                  <p:childTnLst>
                                    <p:set>
                                      <p:cBhvr>
                                        <p:cTn dur="1" fill="hold" id="139">
                                          <p:stCondLst>
                                            <p:cond delay="0"/>
                                          </p:stCondLst>
                                        </p:cTn>
                                        <p:tgtEl>
                                          <p:spTgt spid="56"/>
                                        </p:tgtEl>
                                        <p:attrNameLst>
                                          <p:attrName>style.visibility</p:attrName>
                                        </p:attrNameLst>
                                      </p:cBhvr>
                                      <p:to>
                                        <p:strVal val="visible"/>
                                      </p:to>
                                    </p:set>
                                    <p:animEffect filter="wipe(down)" transition="in">
                                      <p:cBhvr>
                                        <p:cTn dur="500" id="140"/>
                                        <p:tgtEl>
                                          <p:spTgt spid="56"/>
                                        </p:tgtEl>
                                      </p:cBhvr>
                                    </p:animEffect>
                                  </p:childTnLst>
                                </p:cTn>
                              </p:par>
                            </p:childTnLst>
                          </p:cTn>
                        </p:par>
                        <p:par>
                          <p:cTn fill="hold" id="141" nodeType="afterGroup">
                            <p:stCondLst>
                              <p:cond delay="8000"/>
                            </p:stCondLst>
                            <p:childTnLst>
                              <p:par>
                                <p:cTn fill="hold" grpId="0" id="142" nodeType="afterEffect" presetClass="entr" presetID="10" presetSubtype="0">
                                  <p:stCondLst>
                                    <p:cond delay="0"/>
                                  </p:stCondLst>
                                  <p:childTnLst>
                                    <p:set>
                                      <p:cBhvr>
                                        <p:cTn dur="1" fill="hold" id="143">
                                          <p:stCondLst>
                                            <p:cond delay="0"/>
                                          </p:stCondLst>
                                        </p:cTn>
                                        <p:tgtEl>
                                          <p:spTgt spid="125"/>
                                        </p:tgtEl>
                                        <p:attrNameLst>
                                          <p:attrName>style.visibility</p:attrName>
                                        </p:attrNameLst>
                                      </p:cBhvr>
                                      <p:to>
                                        <p:strVal val="visible"/>
                                      </p:to>
                                    </p:set>
                                    <p:animEffect filter="fade" transition="in">
                                      <p:cBhvr>
                                        <p:cTn dur="500" id="144"/>
                                        <p:tgtEl>
                                          <p:spTgt spid="125"/>
                                        </p:tgtEl>
                                      </p:cBhvr>
                                    </p:animEffect>
                                  </p:childTnLst>
                                </p:cTn>
                              </p:par>
                              <p:par>
                                <p:cTn fill="hold" grpId="0" id="145" nodeType="withEffect" presetClass="entr" presetID="10" presetSubtype="0">
                                  <p:stCondLst>
                                    <p:cond delay="0"/>
                                  </p:stCondLst>
                                  <p:childTnLst>
                                    <p:set>
                                      <p:cBhvr>
                                        <p:cTn dur="1" fill="hold" id="146">
                                          <p:stCondLst>
                                            <p:cond delay="0"/>
                                          </p:stCondLst>
                                        </p:cTn>
                                        <p:tgtEl>
                                          <p:spTgt spid="55"/>
                                        </p:tgtEl>
                                        <p:attrNameLst>
                                          <p:attrName>style.visibility</p:attrName>
                                        </p:attrNameLst>
                                      </p:cBhvr>
                                      <p:to>
                                        <p:strVal val="visible"/>
                                      </p:to>
                                    </p:set>
                                    <p:animEffect filter="fade" transition="in">
                                      <p:cBhvr>
                                        <p:cTn dur="500" id="147"/>
                                        <p:tgtEl>
                                          <p:spTgt spid="55"/>
                                        </p:tgtEl>
                                      </p:cBhvr>
                                    </p:animEffect>
                                  </p:childTnLst>
                                </p:cTn>
                              </p:par>
                            </p:childTnLst>
                          </p:cTn>
                        </p:par>
                        <p:par>
                          <p:cTn fill="hold" id="148" nodeType="afterGroup">
                            <p:stCondLst>
                              <p:cond delay="8500"/>
                            </p:stCondLst>
                            <p:childTnLst>
                              <p:par>
                                <p:cTn fill="hold" grpId="0" id="149" nodeType="afterEffect" presetClass="entr" presetID="53" presetSubtype="0">
                                  <p:stCondLst>
                                    <p:cond delay="0"/>
                                  </p:stCondLst>
                                  <p:childTnLst>
                                    <p:set>
                                      <p:cBhvr>
                                        <p:cTn dur="1" fill="hold" id="150">
                                          <p:stCondLst>
                                            <p:cond delay="0"/>
                                          </p:stCondLst>
                                        </p:cTn>
                                        <p:tgtEl>
                                          <p:spTgt spid="118"/>
                                        </p:tgtEl>
                                        <p:attrNameLst>
                                          <p:attrName>style.visibility</p:attrName>
                                        </p:attrNameLst>
                                      </p:cBhvr>
                                      <p:to>
                                        <p:strVal val="visible"/>
                                      </p:to>
                                    </p:set>
                                    <p:anim calcmode="lin" valueType="num">
                                      <p:cBhvr>
                                        <p:cTn dur="500" fill="hold" id="151"/>
                                        <p:tgtEl>
                                          <p:spTgt spid="118"/>
                                        </p:tgtEl>
                                        <p:attrNameLst>
                                          <p:attrName>ppt_w</p:attrName>
                                        </p:attrNameLst>
                                      </p:cBhvr>
                                      <p:tavLst>
                                        <p:tav tm="0">
                                          <p:val>
                                            <p:fltVal val="0"/>
                                          </p:val>
                                        </p:tav>
                                        <p:tav tm="100000">
                                          <p:val>
                                            <p:strVal val="#ppt_w"/>
                                          </p:val>
                                        </p:tav>
                                      </p:tavLst>
                                    </p:anim>
                                    <p:anim calcmode="lin" valueType="num">
                                      <p:cBhvr>
                                        <p:cTn dur="500" fill="hold" id="152"/>
                                        <p:tgtEl>
                                          <p:spTgt spid="118"/>
                                        </p:tgtEl>
                                        <p:attrNameLst>
                                          <p:attrName>ppt_h</p:attrName>
                                        </p:attrNameLst>
                                      </p:cBhvr>
                                      <p:tavLst>
                                        <p:tav tm="0">
                                          <p:val>
                                            <p:fltVal val="0"/>
                                          </p:val>
                                        </p:tav>
                                        <p:tav tm="100000">
                                          <p:val>
                                            <p:strVal val="#ppt_h"/>
                                          </p:val>
                                        </p:tav>
                                      </p:tavLst>
                                    </p:anim>
                                    <p:animEffect filter="fade" transition="in">
                                      <p:cBhvr>
                                        <p:cTn dur="500" id="153"/>
                                        <p:tgtEl>
                                          <p:spTgt spid="118"/>
                                        </p:tgtEl>
                                      </p:cBhvr>
                                    </p:animEffect>
                                  </p:childTnLst>
                                </p:cTn>
                              </p:par>
                              <p:par>
                                <p:cTn fill="hold" grpId="0" id="154" nodeType="withEffect" presetClass="entr" presetID="10" presetSubtype="0">
                                  <p:stCondLst>
                                    <p:cond delay="0"/>
                                  </p:stCondLst>
                                  <p:childTnLst>
                                    <p:set>
                                      <p:cBhvr>
                                        <p:cTn dur="1" fill="hold" id="155">
                                          <p:stCondLst>
                                            <p:cond delay="0"/>
                                          </p:stCondLst>
                                        </p:cTn>
                                        <p:tgtEl>
                                          <p:spTgt spid="133"/>
                                        </p:tgtEl>
                                        <p:attrNameLst>
                                          <p:attrName>style.visibility</p:attrName>
                                        </p:attrNameLst>
                                      </p:cBhvr>
                                      <p:to>
                                        <p:strVal val="visible"/>
                                      </p:to>
                                    </p:set>
                                    <p:animEffect filter="fade" transition="in">
                                      <p:cBhvr>
                                        <p:cTn dur="500" id="156"/>
                                        <p:tgtEl>
                                          <p:spTgt spid="133"/>
                                        </p:tgtEl>
                                      </p:cBhvr>
                                    </p:animEffect>
                                  </p:childTnLst>
                                </p:cTn>
                              </p:par>
                            </p:childTnLst>
                          </p:cTn>
                        </p:par>
                        <p:par>
                          <p:cTn fill="hold" id="157" nodeType="afterGroup">
                            <p:stCondLst>
                              <p:cond delay="9000"/>
                            </p:stCondLst>
                            <p:childTnLst>
                              <p:par>
                                <p:cTn fill="hold" id="158" nodeType="afterEffect" presetClass="entr" presetID="22" presetSubtype="4">
                                  <p:stCondLst>
                                    <p:cond delay="0"/>
                                  </p:stCondLst>
                                  <p:childTnLst>
                                    <p:set>
                                      <p:cBhvr>
                                        <p:cTn dur="1" fill="hold" id="159">
                                          <p:stCondLst>
                                            <p:cond delay="0"/>
                                          </p:stCondLst>
                                        </p:cTn>
                                        <p:tgtEl>
                                          <p:spTgt spid="68"/>
                                        </p:tgtEl>
                                        <p:attrNameLst>
                                          <p:attrName>style.visibility</p:attrName>
                                        </p:attrNameLst>
                                      </p:cBhvr>
                                      <p:to>
                                        <p:strVal val="visible"/>
                                      </p:to>
                                    </p:set>
                                    <p:animEffect filter="wipe(down)" transition="in">
                                      <p:cBhvr>
                                        <p:cTn dur="500" id="160"/>
                                        <p:tgtEl>
                                          <p:spTgt spid="68"/>
                                        </p:tgtEl>
                                      </p:cBhvr>
                                    </p:animEffect>
                                  </p:childTnLst>
                                </p:cTn>
                              </p:par>
                            </p:childTnLst>
                          </p:cTn>
                        </p:par>
                        <p:par>
                          <p:cTn fill="hold" id="161" nodeType="afterGroup">
                            <p:stCondLst>
                              <p:cond delay="9500"/>
                            </p:stCondLst>
                            <p:childTnLst>
                              <p:par>
                                <p:cTn fill="hold" grpId="0" id="162" nodeType="afterEffect" presetClass="entr" presetID="10" presetSubtype="0">
                                  <p:stCondLst>
                                    <p:cond delay="0"/>
                                  </p:stCondLst>
                                  <p:childTnLst>
                                    <p:set>
                                      <p:cBhvr>
                                        <p:cTn dur="1" fill="hold" id="163">
                                          <p:stCondLst>
                                            <p:cond delay="0"/>
                                          </p:stCondLst>
                                        </p:cTn>
                                        <p:tgtEl>
                                          <p:spTgt spid="126"/>
                                        </p:tgtEl>
                                        <p:attrNameLst>
                                          <p:attrName>style.visibility</p:attrName>
                                        </p:attrNameLst>
                                      </p:cBhvr>
                                      <p:to>
                                        <p:strVal val="visible"/>
                                      </p:to>
                                    </p:set>
                                    <p:animEffect filter="fade" transition="in">
                                      <p:cBhvr>
                                        <p:cTn dur="500" id="164"/>
                                        <p:tgtEl>
                                          <p:spTgt spid="126"/>
                                        </p:tgtEl>
                                      </p:cBhvr>
                                    </p:animEffect>
                                  </p:childTnLst>
                                </p:cTn>
                              </p:par>
                            </p:childTnLst>
                          </p:cTn>
                        </p:par>
                        <p:par>
                          <p:cTn fill="hold" id="165" nodeType="afterGroup">
                            <p:stCondLst>
                              <p:cond delay="10000"/>
                            </p:stCondLst>
                            <p:childTnLst>
                              <p:par>
                                <p:cTn fill="hold" grpId="0" id="166" nodeType="afterEffect" presetClass="entr" presetID="53" presetSubtype="0">
                                  <p:stCondLst>
                                    <p:cond delay="0"/>
                                  </p:stCondLst>
                                  <p:childTnLst>
                                    <p:set>
                                      <p:cBhvr>
                                        <p:cTn dur="1" fill="hold" id="167">
                                          <p:stCondLst>
                                            <p:cond delay="0"/>
                                          </p:stCondLst>
                                        </p:cTn>
                                        <p:tgtEl>
                                          <p:spTgt spid="119"/>
                                        </p:tgtEl>
                                        <p:attrNameLst>
                                          <p:attrName>style.visibility</p:attrName>
                                        </p:attrNameLst>
                                      </p:cBhvr>
                                      <p:to>
                                        <p:strVal val="visible"/>
                                      </p:to>
                                    </p:set>
                                    <p:anim calcmode="lin" valueType="num">
                                      <p:cBhvr>
                                        <p:cTn dur="500" fill="hold" id="168"/>
                                        <p:tgtEl>
                                          <p:spTgt spid="119"/>
                                        </p:tgtEl>
                                        <p:attrNameLst>
                                          <p:attrName>ppt_w</p:attrName>
                                        </p:attrNameLst>
                                      </p:cBhvr>
                                      <p:tavLst>
                                        <p:tav tm="0">
                                          <p:val>
                                            <p:fltVal val="0"/>
                                          </p:val>
                                        </p:tav>
                                        <p:tav tm="100000">
                                          <p:val>
                                            <p:strVal val="#ppt_w"/>
                                          </p:val>
                                        </p:tav>
                                      </p:tavLst>
                                    </p:anim>
                                    <p:anim calcmode="lin" valueType="num">
                                      <p:cBhvr>
                                        <p:cTn dur="500" fill="hold" id="169"/>
                                        <p:tgtEl>
                                          <p:spTgt spid="119"/>
                                        </p:tgtEl>
                                        <p:attrNameLst>
                                          <p:attrName>ppt_h</p:attrName>
                                        </p:attrNameLst>
                                      </p:cBhvr>
                                      <p:tavLst>
                                        <p:tav tm="0">
                                          <p:val>
                                            <p:fltVal val="0"/>
                                          </p:val>
                                        </p:tav>
                                        <p:tav tm="100000">
                                          <p:val>
                                            <p:strVal val="#ppt_h"/>
                                          </p:val>
                                        </p:tav>
                                      </p:tavLst>
                                    </p:anim>
                                    <p:animEffect filter="fade" transition="in">
                                      <p:cBhvr>
                                        <p:cTn dur="500" id="170"/>
                                        <p:tgtEl>
                                          <p:spTgt spid="119"/>
                                        </p:tgtEl>
                                      </p:cBhvr>
                                    </p:animEffect>
                                  </p:childTnLst>
                                </p:cTn>
                              </p:par>
                              <p:par>
                                <p:cTn fill="hold" grpId="0" id="171" nodeType="withEffect" presetClass="entr" presetID="10" presetSubtype="0">
                                  <p:stCondLst>
                                    <p:cond delay="0"/>
                                  </p:stCondLst>
                                  <p:childTnLst>
                                    <p:set>
                                      <p:cBhvr>
                                        <p:cTn dur="1" fill="hold" id="172">
                                          <p:stCondLst>
                                            <p:cond delay="0"/>
                                          </p:stCondLst>
                                        </p:cTn>
                                        <p:tgtEl>
                                          <p:spTgt spid="132"/>
                                        </p:tgtEl>
                                        <p:attrNameLst>
                                          <p:attrName>style.visibility</p:attrName>
                                        </p:attrNameLst>
                                      </p:cBhvr>
                                      <p:to>
                                        <p:strVal val="visible"/>
                                      </p:to>
                                    </p:set>
                                    <p:animEffect filter="fade" transition="in">
                                      <p:cBhvr>
                                        <p:cTn dur="500" id="173"/>
                                        <p:tgtEl>
                                          <p:spTgt spid="132"/>
                                        </p:tgtEl>
                                      </p:cBhvr>
                                    </p:animEffect>
                                  </p:childTnLst>
                                </p:cTn>
                              </p:par>
                            </p:childTnLst>
                          </p:cTn>
                        </p:par>
                        <p:par>
                          <p:cTn fill="hold" id="174" nodeType="afterGroup">
                            <p:stCondLst>
                              <p:cond delay="10500"/>
                            </p:stCondLst>
                            <p:childTnLst>
                              <p:par>
                                <p:cTn fill="hold" id="175" nodeType="afterEffect" presetClass="entr" presetID="22" presetSubtype="4">
                                  <p:stCondLst>
                                    <p:cond delay="0"/>
                                  </p:stCondLst>
                                  <p:childTnLst>
                                    <p:set>
                                      <p:cBhvr>
                                        <p:cTn dur="1" fill="hold" id="176">
                                          <p:stCondLst>
                                            <p:cond delay="0"/>
                                          </p:stCondLst>
                                        </p:cTn>
                                        <p:tgtEl>
                                          <p:spTgt spid="81"/>
                                        </p:tgtEl>
                                        <p:attrNameLst>
                                          <p:attrName>style.visibility</p:attrName>
                                        </p:attrNameLst>
                                      </p:cBhvr>
                                      <p:to>
                                        <p:strVal val="visible"/>
                                      </p:to>
                                    </p:set>
                                    <p:animEffect filter="wipe(down)" transition="in">
                                      <p:cBhvr>
                                        <p:cTn dur="500" id="177"/>
                                        <p:tgtEl>
                                          <p:spTgt spid="81"/>
                                        </p:tgtEl>
                                      </p:cBhvr>
                                    </p:animEffect>
                                  </p:childTnLst>
                                </p:cTn>
                              </p:par>
                            </p:childTnLst>
                          </p:cTn>
                        </p:par>
                        <p:par>
                          <p:cTn fill="hold" id="178" nodeType="afterGroup">
                            <p:stCondLst>
                              <p:cond delay="11000"/>
                            </p:stCondLst>
                            <p:childTnLst>
                              <p:par>
                                <p:cTn fill="hold" grpId="0" id="179" nodeType="afterEffect" presetClass="entr" presetID="10" presetSubtype="0">
                                  <p:stCondLst>
                                    <p:cond delay="0"/>
                                  </p:stCondLst>
                                  <p:childTnLst>
                                    <p:set>
                                      <p:cBhvr>
                                        <p:cTn dur="1" fill="hold" id="180">
                                          <p:stCondLst>
                                            <p:cond delay="0"/>
                                          </p:stCondLst>
                                        </p:cTn>
                                        <p:tgtEl>
                                          <p:spTgt spid="128"/>
                                        </p:tgtEl>
                                        <p:attrNameLst>
                                          <p:attrName>style.visibility</p:attrName>
                                        </p:attrNameLst>
                                      </p:cBhvr>
                                      <p:to>
                                        <p:strVal val="visible"/>
                                      </p:to>
                                    </p:set>
                                    <p:animEffect filter="fade" transition="in">
                                      <p:cBhvr>
                                        <p:cTn dur="500" id="181"/>
                                        <p:tgtEl>
                                          <p:spTgt spid="128"/>
                                        </p:tgtEl>
                                      </p:cBhvr>
                                    </p:animEffect>
                                  </p:childTnLst>
                                </p:cTn>
                              </p:par>
                              <p:par>
                                <p:cTn fill="hold" grpId="0" id="182" nodeType="withEffect" presetClass="entr" presetID="10" presetSubtype="0">
                                  <p:stCondLst>
                                    <p:cond delay="0"/>
                                  </p:stCondLst>
                                  <p:childTnLst>
                                    <p:set>
                                      <p:cBhvr>
                                        <p:cTn dur="1" fill="hold" id="183">
                                          <p:stCondLst>
                                            <p:cond delay="0"/>
                                          </p:stCondLst>
                                        </p:cTn>
                                        <p:tgtEl>
                                          <p:spTgt spid="80"/>
                                        </p:tgtEl>
                                        <p:attrNameLst>
                                          <p:attrName>style.visibility</p:attrName>
                                        </p:attrNameLst>
                                      </p:cBhvr>
                                      <p:to>
                                        <p:strVal val="visible"/>
                                      </p:to>
                                    </p:set>
                                    <p:animEffect filter="fade" transition="in">
                                      <p:cBhvr>
                                        <p:cTn dur="500" id="184"/>
                                        <p:tgtEl>
                                          <p:spTgt spid="80"/>
                                        </p:tgtEl>
                                      </p:cBhvr>
                                    </p:animEffect>
                                  </p:childTnLst>
                                </p:cTn>
                              </p:par>
                            </p:childTnLst>
                          </p:cTn>
                        </p:par>
                        <p:par>
                          <p:cTn fill="hold" id="185" nodeType="afterGroup">
                            <p:stCondLst>
                              <p:cond delay="11500"/>
                            </p:stCondLst>
                            <p:childTnLst>
                              <p:par>
                                <p:cTn fill="hold" grpId="0" id="186" nodeType="afterEffect" presetClass="entr" presetID="53" presetSubtype="0">
                                  <p:stCondLst>
                                    <p:cond delay="0"/>
                                  </p:stCondLst>
                                  <p:childTnLst>
                                    <p:set>
                                      <p:cBhvr>
                                        <p:cTn dur="1" fill="hold" id="187">
                                          <p:stCondLst>
                                            <p:cond delay="0"/>
                                          </p:stCondLst>
                                        </p:cTn>
                                        <p:tgtEl>
                                          <p:spTgt spid="120"/>
                                        </p:tgtEl>
                                        <p:attrNameLst>
                                          <p:attrName>style.visibility</p:attrName>
                                        </p:attrNameLst>
                                      </p:cBhvr>
                                      <p:to>
                                        <p:strVal val="visible"/>
                                      </p:to>
                                    </p:set>
                                    <p:anim calcmode="lin" valueType="num">
                                      <p:cBhvr>
                                        <p:cTn dur="500" fill="hold" id="188"/>
                                        <p:tgtEl>
                                          <p:spTgt spid="120"/>
                                        </p:tgtEl>
                                        <p:attrNameLst>
                                          <p:attrName>ppt_w</p:attrName>
                                        </p:attrNameLst>
                                      </p:cBhvr>
                                      <p:tavLst>
                                        <p:tav tm="0">
                                          <p:val>
                                            <p:fltVal val="0"/>
                                          </p:val>
                                        </p:tav>
                                        <p:tav tm="100000">
                                          <p:val>
                                            <p:strVal val="#ppt_w"/>
                                          </p:val>
                                        </p:tav>
                                      </p:tavLst>
                                    </p:anim>
                                    <p:anim calcmode="lin" valueType="num">
                                      <p:cBhvr>
                                        <p:cTn dur="500" fill="hold" id="189"/>
                                        <p:tgtEl>
                                          <p:spTgt spid="120"/>
                                        </p:tgtEl>
                                        <p:attrNameLst>
                                          <p:attrName>ppt_h</p:attrName>
                                        </p:attrNameLst>
                                      </p:cBhvr>
                                      <p:tavLst>
                                        <p:tav tm="0">
                                          <p:val>
                                            <p:fltVal val="0"/>
                                          </p:val>
                                        </p:tav>
                                        <p:tav tm="100000">
                                          <p:val>
                                            <p:strVal val="#ppt_h"/>
                                          </p:val>
                                        </p:tav>
                                      </p:tavLst>
                                    </p:anim>
                                    <p:animEffect filter="fade" transition="in">
                                      <p:cBhvr>
                                        <p:cTn dur="500" id="190"/>
                                        <p:tgtEl>
                                          <p:spTgt spid="120"/>
                                        </p:tgtEl>
                                      </p:cBhvr>
                                    </p:animEffect>
                                  </p:childTnLst>
                                </p:cTn>
                              </p:par>
                              <p:par>
                                <p:cTn fill="hold" grpId="0" id="191" nodeType="withEffect" presetClass="entr" presetID="10" presetSubtype="0">
                                  <p:stCondLst>
                                    <p:cond delay="0"/>
                                  </p:stCondLst>
                                  <p:childTnLst>
                                    <p:set>
                                      <p:cBhvr>
                                        <p:cTn dur="1" fill="hold" id="192">
                                          <p:stCondLst>
                                            <p:cond delay="0"/>
                                          </p:stCondLst>
                                        </p:cTn>
                                        <p:tgtEl>
                                          <p:spTgt spid="131"/>
                                        </p:tgtEl>
                                        <p:attrNameLst>
                                          <p:attrName>style.visibility</p:attrName>
                                        </p:attrNameLst>
                                      </p:cBhvr>
                                      <p:to>
                                        <p:strVal val="visible"/>
                                      </p:to>
                                    </p:set>
                                    <p:animEffect filter="fade" transition="in">
                                      <p:cBhvr>
                                        <p:cTn dur="500" id="193"/>
                                        <p:tgtEl>
                                          <p:spTgt spid="131"/>
                                        </p:tgtEl>
                                      </p:cBhvr>
                                    </p:animEffect>
                                  </p:childTnLst>
                                </p:cTn>
                              </p:par>
                            </p:childTnLst>
                          </p:cTn>
                        </p:par>
                        <p:par>
                          <p:cTn fill="hold" id="194" nodeType="afterGroup">
                            <p:stCondLst>
                              <p:cond delay="12000"/>
                            </p:stCondLst>
                            <p:childTnLst>
                              <p:par>
                                <p:cTn fill="hold" id="195" nodeType="afterEffect" presetClass="entr" presetID="22" presetSubtype="4">
                                  <p:stCondLst>
                                    <p:cond delay="0"/>
                                  </p:stCondLst>
                                  <p:childTnLst>
                                    <p:set>
                                      <p:cBhvr>
                                        <p:cTn dur="1" fill="hold" id="196">
                                          <p:stCondLst>
                                            <p:cond delay="0"/>
                                          </p:stCondLst>
                                        </p:cTn>
                                        <p:tgtEl>
                                          <p:spTgt spid="94"/>
                                        </p:tgtEl>
                                        <p:attrNameLst>
                                          <p:attrName>style.visibility</p:attrName>
                                        </p:attrNameLst>
                                      </p:cBhvr>
                                      <p:to>
                                        <p:strVal val="visible"/>
                                      </p:to>
                                    </p:set>
                                    <p:animEffect filter="wipe(down)" transition="in">
                                      <p:cBhvr>
                                        <p:cTn dur="500" id="197"/>
                                        <p:tgtEl>
                                          <p:spTgt spid="94"/>
                                        </p:tgtEl>
                                      </p:cBhvr>
                                    </p:animEffect>
                                  </p:childTnLst>
                                </p:cTn>
                              </p:par>
                            </p:childTnLst>
                          </p:cTn>
                        </p:par>
                        <p:par>
                          <p:cTn fill="hold" id="198" nodeType="afterGroup">
                            <p:stCondLst>
                              <p:cond delay="12500"/>
                            </p:stCondLst>
                            <p:childTnLst>
                              <p:par>
                                <p:cTn fill="hold" grpId="0" id="199" nodeType="afterEffect" presetClass="entr" presetID="10" presetSubtype="0">
                                  <p:stCondLst>
                                    <p:cond delay="0"/>
                                  </p:stCondLst>
                                  <p:childTnLst>
                                    <p:set>
                                      <p:cBhvr>
                                        <p:cTn dur="1" fill="hold" id="200">
                                          <p:stCondLst>
                                            <p:cond delay="0"/>
                                          </p:stCondLst>
                                        </p:cTn>
                                        <p:tgtEl>
                                          <p:spTgt spid="127"/>
                                        </p:tgtEl>
                                        <p:attrNameLst>
                                          <p:attrName>style.visibility</p:attrName>
                                        </p:attrNameLst>
                                      </p:cBhvr>
                                      <p:to>
                                        <p:strVal val="visible"/>
                                      </p:to>
                                    </p:set>
                                    <p:animEffect filter="fade" transition="in">
                                      <p:cBhvr>
                                        <p:cTn dur="500" id="201"/>
                                        <p:tgtEl>
                                          <p:spTgt spid="127"/>
                                        </p:tgtEl>
                                      </p:cBhvr>
                                    </p:animEffect>
                                  </p:childTnLst>
                                </p:cTn>
                              </p:par>
                              <p:par>
                                <p:cTn fill="hold" grpId="0" id="202" nodeType="withEffect" presetClass="entr" presetID="10" presetSubtype="0">
                                  <p:stCondLst>
                                    <p:cond delay="0"/>
                                  </p:stCondLst>
                                  <p:childTnLst>
                                    <p:set>
                                      <p:cBhvr>
                                        <p:cTn dur="1" fill="hold" id="203">
                                          <p:stCondLst>
                                            <p:cond delay="0"/>
                                          </p:stCondLst>
                                        </p:cTn>
                                        <p:tgtEl>
                                          <p:spTgt spid="93"/>
                                        </p:tgtEl>
                                        <p:attrNameLst>
                                          <p:attrName>style.visibility</p:attrName>
                                        </p:attrNameLst>
                                      </p:cBhvr>
                                      <p:to>
                                        <p:strVal val="visible"/>
                                      </p:to>
                                    </p:set>
                                    <p:animEffect filter="fade" transition="in">
                                      <p:cBhvr>
                                        <p:cTn dur="500" id="204"/>
                                        <p:tgtEl>
                                          <p:spTgt spid="93"/>
                                        </p:tgtEl>
                                      </p:cBhvr>
                                    </p:animEffect>
                                  </p:childTnLst>
                                </p:cTn>
                              </p:par>
                            </p:childTnLst>
                          </p:cTn>
                        </p:par>
                        <p:par>
                          <p:cTn fill="hold" id="205" nodeType="afterGroup">
                            <p:stCondLst>
                              <p:cond delay="13000"/>
                            </p:stCondLst>
                            <p:childTnLst>
                              <p:par>
                                <p:cTn fill="hold" grpId="0" id="206" nodeType="afterEffect" presetClass="entr" presetID="53" presetSubtype="0">
                                  <p:stCondLst>
                                    <p:cond delay="0"/>
                                  </p:stCondLst>
                                  <p:childTnLst>
                                    <p:set>
                                      <p:cBhvr>
                                        <p:cTn dur="1" fill="hold" id="207">
                                          <p:stCondLst>
                                            <p:cond delay="0"/>
                                          </p:stCondLst>
                                        </p:cTn>
                                        <p:tgtEl>
                                          <p:spTgt spid="121"/>
                                        </p:tgtEl>
                                        <p:attrNameLst>
                                          <p:attrName>style.visibility</p:attrName>
                                        </p:attrNameLst>
                                      </p:cBhvr>
                                      <p:to>
                                        <p:strVal val="visible"/>
                                      </p:to>
                                    </p:set>
                                    <p:anim calcmode="lin" valueType="num">
                                      <p:cBhvr>
                                        <p:cTn dur="500" fill="hold" id="208"/>
                                        <p:tgtEl>
                                          <p:spTgt spid="121"/>
                                        </p:tgtEl>
                                        <p:attrNameLst>
                                          <p:attrName>ppt_w</p:attrName>
                                        </p:attrNameLst>
                                      </p:cBhvr>
                                      <p:tavLst>
                                        <p:tav tm="0">
                                          <p:val>
                                            <p:fltVal val="0"/>
                                          </p:val>
                                        </p:tav>
                                        <p:tav tm="100000">
                                          <p:val>
                                            <p:strVal val="#ppt_w"/>
                                          </p:val>
                                        </p:tav>
                                      </p:tavLst>
                                    </p:anim>
                                    <p:anim calcmode="lin" valueType="num">
                                      <p:cBhvr>
                                        <p:cTn dur="500" fill="hold" id="209"/>
                                        <p:tgtEl>
                                          <p:spTgt spid="121"/>
                                        </p:tgtEl>
                                        <p:attrNameLst>
                                          <p:attrName>ppt_h</p:attrName>
                                        </p:attrNameLst>
                                      </p:cBhvr>
                                      <p:tavLst>
                                        <p:tav tm="0">
                                          <p:val>
                                            <p:fltVal val="0"/>
                                          </p:val>
                                        </p:tav>
                                        <p:tav tm="100000">
                                          <p:val>
                                            <p:strVal val="#ppt_h"/>
                                          </p:val>
                                        </p:tav>
                                      </p:tavLst>
                                    </p:anim>
                                    <p:animEffect filter="fade" transition="in">
                                      <p:cBhvr>
                                        <p:cTn dur="500" id="210"/>
                                        <p:tgtEl>
                                          <p:spTgt spid="121"/>
                                        </p:tgtEl>
                                      </p:cBhvr>
                                    </p:animEffect>
                                  </p:childTnLst>
                                </p:cTn>
                              </p:par>
                              <p:par>
                                <p:cTn fill="hold" grpId="0" id="211" nodeType="withEffect" presetClass="entr" presetID="22" presetSubtype="4">
                                  <p:stCondLst>
                                    <p:cond delay="0"/>
                                  </p:stCondLst>
                                  <p:childTnLst>
                                    <p:set>
                                      <p:cBhvr>
                                        <p:cTn dur="1" fill="hold" id="212">
                                          <p:stCondLst>
                                            <p:cond delay="0"/>
                                          </p:stCondLst>
                                        </p:cTn>
                                        <p:tgtEl>
                                          <p:spTgt spid="130"/>
                                        </p:tgtEl>
                                        <p:attrNameLst>
                                          <p:attrName>style.visibility</p:attrName>
                                        </p:attrNameLst>
                                      </p:cBhvr>
                                      <p:to>
                                        <p:strVal val="visible"/>
                                      </p:to>
                                    </p:set>
                                    <p:animEffect filter="wipe(down)" transition="in">
                                      <p:cBhvr>
                                        <p:cTn dur="500" id="213"/>
                                        <p:tgtEl>
                                          <p:spTgt spid="130"/>
                                        </p:tgtEl>
                                      </p:cBhvr>
                                    </p:animEffect>
                                  </p:childTnLst>
                                </p:cTn>
                              </p:par>
                            </p:childTnLst>
                          </p:cTn>
                        </p:par>
                        <p:par>
                          <p:cTn fill="hold" id="214" nodeType="afterGroup">
                            <p:stCondLst>
                              <p:cond delay="13500"/>
                            </p:stCondLst>
                            <p:childTnLst>
                              <p:par>
                                <p:cTn fill="hold" id="215" nodeType="afterEffect" presetClass="entr" presetID="22" presetSubtype="4">
                                  <p:stCondLst>
                                    <p:cond delay="0"/>
                                  </p:stCondLst>
                                  <p:childTnLst>
                                    <p:set>
                                      <p:cBhvr>
                                        <p:cTn dur="1" fill="hold" id="216">
                                          <p:stCondLst>
                                            <p:cond delay="0"/>
                                          </p:stCondLst>
                                        </p:cTn>
                                        <p:tgtEl>
                                          <p:spTgt spid="107"/>
                                        </p:tgtEl>
                                        <p:attrNameLst>
                                          <p:attrName>style.visibility</p:attrName>
                                        </p:attrNameLst>
                                      </p:cBhvr>
                                      <p:to>
                                        <p:strVal val="visible"/>
                                      </p:to>
                                    </p:set>
                                    <p:animEffect filter="wipe(down)" transition="in">
                                      <p:cBhvr>
                                        <p:cTn dur="500" id="217"/>
                                        <p:tgtEl>
                                          <p:spTgt spid="107"/>
                                        </p:tgtEl>
                                      </p:cBhvr>
                                    </p:animEffect>
                                  </p:childTnLst>
                                </p:cTn>
                              </p:par>
                            </p:childTnLst>
                          </p:cTn>
                        </p:par>
                        <p:par>
                          <p:cTn fill="hold" id="218" nodeType="afterGroup">
                            <p:stCondLst>
                              <p:cond delay="14000"/>
                            </p:stCondLst>
                            <p:childTnLst>
                              <p:par>
                                <p:cTn fill="hold" grpId="0" id="219" nodeType="afterEffect" presetClass="entr" presetID="10" presetSubtype="0">
                                  <p:stCondLst>
                                    <p:cond delay="0"/>
                                  </p:stCondLst>
                                  <p:childTnLst>
                                    <p:set>
                                      <p:cBhvr>
                                        <p:cTn dur="1" fill="hold" id="220">
                                          <p:stCondLst>
                                            <p:cond delay="0"/>
                                          </p:stCondLst>
                                        </p:cTn>
                                        <p:tgtEl>
                                          <p:spTgt spid="129"/>
                                        </p:tgtEl>
                                        <p:attrNameLst>
                                          <p:attrName>style.visibility</p:attrName>
                                        </p:attrNameLst>
                                      </p:cBhvr>
                                      <p:to>
                                        <p:strVal val="visible"/>
                                      </p:to>
                                    </p:set>
                                    <p:animEffect filter="fade" transition="in">
                                      <p:cBhvr>
                                        <p:cTn dur="500" id="221"/>
                                        <p:tgtEl>
                                          <p:spTgt spid="129"/>
                                        </p:tgtEl>
                                      </p:cBhvr>
                                    </p:animEffect>
                                  </p:childTnLst>
                                </p:cTn>
                              </p:par>
                              <p:par>
                                <p:cTn fill="hold" grpId="0" id="222" nodeType="withEffect" presetClass="entr" presetID="10" presetSubtype="0">
                                  <p:stCondLst>
                                    <p:cond delay="0"/>
                                  </p:stCondLst>
                                  <p:childTnLst>
                                    <p:set>
                                      <p:cBhvr>
                                        <p:cTn dur="1" fill="hold" id="223">
                                          <p:stCondLst>
                                            <p:cond delay="0"/>
                                          </p:stCondLst>
                                        </p:cTn>
                                        <p:tgtEl>
                                          <p:spTgt spid="106"/>
                                        </p:tgtEl>
                                        <p:attrNameLst>
                                          <p:attrName>style.visibility</p:attrName>
                                        </p:attrNameLst>
                                      </p:cBhvr>
                                      <p:to>
                                        <p:strVal val="visible"/>
                                      </p:to>
                                    </p:set>
                                    <p:animEffect filter="fade" transition="in">
                                      <p:cBhvr>
                                        <p:cTn dur="500" id="224"/>
                                        <p:tgtEl>
                                          <p:spTgt spid="106"/>
                                        </p:tgtEl>
                                      </p:cBhvr>
                                    </p:animEffect>
                                  </p:childTnLst>
                                </p:cTn>
                              </p:par>
                              <p:par>
                                <p:cTn fill="hold" grpId="0" id="225" nodeType="withEffect" presetClass="entr" presetID="14" presetSubtype="10">
                                  <p:stCondLst>
                                    <p:cond delay="1750"/>
                                  </p:stCondLst>
                                  <p:childTnLst>
                                    <p:set>
                                      <p:cBhvr>
                                        <p:cTn dur="1" fill="hold" id="226">
                                          <p:stCondLst>
                                            <p:cond delay="0"/>
                                          </p:stCondLst>
                                        </p:cTn>
                                        <p:tgtEl>
                                          <p:spTgt spid="138"/>
                                        </p:tgtEl>
                                        <p:attrNameLst>
                                          <p:attrName>style.visibility</p:attrName>
                                        </p:attrNameLst>
                                      </p:cBhvr>
                                      <p:to>
                                        <p:strVal val="visible"/>
                                      </p:to>
                                    </p:set>
                                    <p:animEffect filter="randombar(horizontal)" transition="in">
                                      <p:cBhvr>
                                        <p:cTn dur="400" id="227"/>
                                        <p:tgtEl>
                                          <p:spTgt spid="138"/>
                                        </p:tgtEl>
                                      </p:cBhvr>
                                    </p:animEffect>
                                  </p:childTnLst>
                                </p:cTn>
                              </p:par>
                              <p:par>
                                <p:cTn fill="hold" grpId="0" id="228" nodeType="withEffect" presetClass="entr" presetID="14" presetSubtype="10">
                                  <p:stCondLst>
                                    <p:cond delay="1750"/>
                                  </p:stCondLst>
                                  <p:childTnLst>
                                    <p:set>
                                      <p:cBhvr>
                                        <p:cTn dur="1" fill="hold" id="229">
                                          <p:stCondLst>
                                            <p:cond delay="0"/>
                                          </p:stCondLst>
                                        </p:cTn>
                                        <p:tgtEl>
                                          <p:spTgt spid="139"/>
                                        </p:tgtEl>
                                        <p:attrNameLst>
                                          <p:attrName>style.visibility</p:attrName>
                                        </p:attrNameLst>
                                      </p:cBhvr>
                                      <p:to>
                                        <p:strVal val="visible"/>
                                      </p:to>
                                    </p:set>
                                    <p:animEffect filter="randombar(horizontal)" transition="in">
                                      <p:cBhvr>
                                        <p:cTn dur="400" id="230"/>
                                        <p:tgtEl>
                                          <p:spTgt spid="139"/>
                                        </p:tgtEl>
                                      </p:cBhvr>
                                    </p:animEffect>
                                  </p:childTnLst>
                                </p:cTn>
                              </p:par>
                              <p:par>
                                <p:cTn fill="hold" grpId="0" id="231" nodeType="withEffect" presetClass="entr" presetID="14" presetSubtype="10">
                                  <p:stCondLst>
                                    <p:cond delay="3250"/>
                                  </p:stCondLst>
                                  <p:childTnLst>
                                    <p:set>
                                      <p:cBhvr>
                                        <p:cTn dur="1" fill="hold" id="232">
                                          <p:stCondLst>
                                            <p:cond delay="0"/>
                                          </p:stCondLst>
                                        </p:cTn>
                                        <p:tgtEl>
                                          <p:spTgt spid="140"/>
                                        </p:tgtEl>
                                        <p:attrNameLst>
                                          <p:attrName>style.visibility</p:attrName>
                                        </p:attrNameLst>
                                      </p:cBhvr>
                                      <p:to>
                                        <p:strVal val="visible"/>
                                      </p:to>
                                    </p:set>
                                    <p:animEffect filter="randombar(horizontal)" transition="in">
                                      <p:cBhvr>
                                        <p:cTn dur="400" id="233"/>
                                        <p:tgtEl>
                                          <p:spTgt spid="140"/>
                                        </p:tgtEl>
                                      </p:cBhvr>
                                    </p:animEffect>
                                  </p:childTnLst>
                                </p:cTn>
                              </p:par>
                              <p:par>
                                <p:cTn fill="hold" grpId="0" id="234" nodeType="withEffect" presetClass="entr" presetID="14" presetSubtype="10">
                                  <p:stCondLst>
                                    <p:cond delay="3250"/>
                                  </p:stCondLst>
                                  <p:childTnLst>
                                    <p:set>
                                      <p:cBhvr>
                                        <p:cTn dur="1" fill="hold" id="235">
                                          <p:stCondLst>
                                            <p:cond delay="0"/>
                                          </p:stCondLst>
                                        </p:cTn>
                                        <p:tgtEl>
                                          <p:spTgt spid="141"/>
                                        </p:tgtEl>
                                        <p:attrNameLst>
                                          <p:attrName>style.visibility</p:attrName>
                                        </p:attrNameLst>
                                      </p:cBhvr>
                                      <p:to>
                                        <p:strVal val="visible"/>
                                      </p:to>
                                    </p:set>
                                    <p:animEffect filter="randombar(horizontal)" transition="in">
                                      <p:cBhvr>
                                        <p:cTn dur="400" id="236"/>
                                        <p:tgtEl>
                                          <p:spTgt spid="1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2"/>
      <p:bldP grpId="0" spid="29"/>
      <p:bldP grpId="0" spid="42"/>
      <p:bldP grpId="0" spid="55"/>
      <p:bldP grpId="0" spid="80"/>
      <p:bldP grpId="0" spid="93"/>
      <p:bldP grpId="0" spid="106"/>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Group 3"/>
          <p:cNvGrpSpPr/>
          <p:nvPr/>
        </p:nvGrpSpPr>
        <p:grpSpPr>
          <a:xfrm>
            <a:off x="1685236" y="1351241"/>
            <a:ext cx="3284566" cy="4853182"/>
            <a:chOff x="1912729" y="1458758"/>
            <a:chExt cx="3510756" cy="5187394"/>
          </a:xfrm>
        </p:grpSpPr>
        <p:grpSp>
          <p:nvGrpSpPr>
            <p:cNvPr id="8" name="Group 4"/>
            <p:cNvGrpSpPr/>
            <p:nvPr/>
          </p:nvGrpSpPr>
          <p:grpSpPr>
            <a:xfrm>
              <a:off x="1972256" y="1458758"/>
              <a:ext cx="292103" cy="5187394"/>
              <a:chOff x="1374772" y="1213680"/>
              <a:chExt cx="274322" cy="5187394"/>
            </a:xfrm>
          </p:grpSpPr>
          <p:sp>
            <p:nvSpPr>
              <p:cNvPr id="30" name="Pentagon 21"/>
              <p:cNvSpPr/>
              <p:nvPr/>
            </p:nvSpPr>
            <p:spPr>
              <a:xfrm rot="5400000">
                <a:off x="1103752" y="5857228"/>
                <a:ext cx="814866" cy="272825"/>
              </a:xfrm>
              <a:prstGeom prst="homePlate">
                <a:avLst>
                  <a:gd fmla="val 281623" name="adj"/>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31" name="Rectangle 5"/>
              <p:cNvSpPr/>
              <p:nvPr/>
            </p:nvSpPr>
            <p:spPr>
              <a:xfrm>
                <a:off x="1374774" y="2007666"/>
                <a:ext cx="273845" cy="3776859"/>
              </a:xfrm>
              <a:custGeom>
                <a:gdLst>
                  <a:gd fmla="*/ 0 w 273845" name="connsiteX0"/>
                  <a:gd fmla="*/ 0 h 3776859" name="connsiteY0"/>
                  <a:gd fmla="*/ 272825 w 273845" name="connsiteX1"/>
                  <a:gd fmla="*/ 0 h 3776859" name="connsiteY1"/>
                  <a:gd fmla="*/ 273845 w 273845" name="connsiteX2"/>
                  <a:gd fmla="*/ 3581399 h 3776859" name="connsiteY2"/>
                  <a:gd fmla="*/ 245270 w 273845" name="connsiteX3"/>
                  <a:gd fmla="*/ 3702843 h 3776859" name="connsiteY3"/>
                  <a:gd fmla="*/ 223839 w 273845" name="connsiteX4"/>
                  <a:gd fmla="*/ 3631404 h 3776859" name="connsiteY4"/>
                  <a:gd fmla="*/ 166689 w 273845" name="connsiteX5"/>
                  <a:gd fmla="*/ 3776661 h 3776859" name="connsiteY5"/>
                  <a:gd fmla="*/ 104776 w 273845" name="connsiteX6"/>
                  <a:gd fmla="*/ 3664743 h 3776859" name="connsiteY6"/>
                  <a:gd fmla="*/ 57151 w 273845" name="connsiteX7"/>
                  <a:gd fmla="*/ 3750467 h 3776859" name="connsiteY7"/>
                  <a:gd fmla="*/ 1 w 273845" name="connsiteX8"/>
                  <a:gd fmla="*/ 3609974 h 3776859" name="connsiteY8"/>
                  <a:gd fmla="*/ 0 w 273845" name="connsiteX9"/>
                  <a:gd fmla="*/ 0 h 3776859" name="connsiteY9"/>
                  <a:gd fmla="*/ 0 w 273845" name="connsiteX10"/>
                  <a:gd fmla="*/ 0 h 3776662" name="connsiteY10"/>
                  <a:gd fmla="*/ 0 w 273845" name="connsiteX11"/>
                  <a:gd fmla="*/ 0 h 377666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76859" w="273845">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32"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33"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34" name="Freeform 25"/>
              <p:cNvSpPr/>
              <p:nvPr/>
            </p:nvSpPr>
            <p:spPr>
              <a:xfrm rot="5400000">
                <a:off x="1396885" y="6250198"/>
                <a:ext cx="228600" cy="73152"/>
              </a:xfrm>
              <a:custGeom>
                <a:gdLst>
                  <a:gd fmla="*/ 0 w 226544" name="connsiteX0"/>
                  <a:gd fmla="*/ 35306 h 70612" name="connsiteY0"/>
                  <a:gd fmla="*/ 27685 w 226544" name="connsiteX1"/>
                  <a:gd fmla="*/ 0 h 70612" name="connsiteY1"/>
                  <a:gd fmla="*/ 226544 w 226544" name="connsiteX2"/>
                  <a:gd fmla="*/ 35306 h 70612" name="connsiteY2"/>
                  <a:gd fmla="*/ 27685 w 226544" name="connsiteX3"/>
                  <a:gd fmla="*/ 70612 h 70612" name="connsiteY3"/>
                  <a:gd fmla="*/ 0 w 226544" name="connsiteX4"/>
                  <a:gd fmla="*/ 35306 h 706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612" w="226544">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cxnSp>
            <p:nvCxnSpPr>
              <p:cNvPr id="35"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9" name="Trapezoid 5"/>
            <p:cNvSpPr/>
            <p:nvPr/>
          </p:nvSpPr>
          <p:spPr>
            <a:xfrm rot="16200000">
              <a:off x="1594832" y="5341831"/>
              <a:ext cx="695326" cy="59529"/>
            </a:xfrm>
            <a:prstGeom prst="trapezoid">
              <a:avLst>
                <a:gd fmla="val 69837" name="adj"/>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0" name="Trapezoid 6"/>
            <p:cNvSpPr/>
            <p:nvPr/>
          </p:nvSpPr>
          <p:spPr>
            <a:xfrm rot="16200000">
              <a:off x="1594832" y="4439533"/>
              <a:ext cx="695326" cy="59529"/>
            </a:xfrm>
            <a:prstGeom prst="trapezoid">
              <a:avLst>
                <a:gd fmla="val 69837" name="adj"/>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1" name="Trapezoid 7"/>
            <p:cNvSpPr/>
            <p:nvPr/>
          </p:nvSpPr>
          <p:spPr>
            <a:xfrm rot="16200000">
              <a:off x="1594832" y="3537234"/>
              <a:ext cx="695326" cy="59529"/>
            </a:xfrm>
            <a:prstGeom prst="trapezoid">
              <a:avLst>
                <a:gd fmla="val 69837" name="adj"/>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2" name="Trapezoid 8"/>
            <p:cNvSpPr/>
            <p:nvPr/>
          </p:nvSpPr>
          <p:spPr>
            <a:xfrm rot="16200000">
              <a:off x="1594832" y="2634935"/>
              <a:ext cx="695326" cy="59529"/>
            </a:xfrm>
            <a:prstGeom prst="trapezoid">
              <a:avLst>
                <a:gd fmla="val 69837" name="adj"/>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3" name="Pentagon 9"/>
            <p:cNvSpPr/>
            <p:nvPr/>
          </p:nvSpPr>
          <p:spPr>
            <a:xfrm>
              <a:off x="1912729" y="2359899"/>
              <a:ext cx="3510756" cy="607219"/>
            </a:xfrm>
            <a:prstGeom prst="homePlate">
              <a:avLst>
                <a:gd fmla="val 36274" name="adj"/>
              </a:avLst>
            </a:prstGeom>
            <a:blipFill>
              <a:blip r:embed="rId2"/>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4" name="Pentagon 10"/>
            <p:cNvSpPr/>
            <p:nvPr/>
          </p:nvSpPr>
          <p:spPr>
            <a:xfrm>
              <a:off x="1912729" y="3262198"/>
              <a:ext cx="3510756" cy="607219"/>
            </a:xfrm>
            <a:prstGeom prst="homePlate">
              <a:avLst>
                <a:gd fmla="val 36274" name="adj"/>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5" name="Pentagon 11"/>
            <p:cNvSpPr/>
            <p:nvPr/>
          </p:nvSpPr>
          <p:spPr>
            <a:xfrm>
              <a:off x="1912729" y="4164497"/>
              <a:ext cx="3510756" cy="607219"/>
            </a:xfrm>
            <a:prstGeom prst="homePlate">
              <a:avLst>
                <a:gd fmla="val 36274" name="adj"/>
              </a:avLst>
            </a:prstGeom>
            <a:blipFill>
              <a:blip r:embed="rId2"/>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6" name="Pentagon 12"/>
            <p:cNvSpPr/>
            <p:nvPr/>
          </p:nvSpPr>
          <p:spPr>
            <a:xfrm>
              <a:off x="1912729" y="5066795"/>
              <a:ext cx="3510756" cy="607219"/>
            </a:xfrm>
            <a:prstGeom prst="homePlate">
              <a:avLst>
                <a:gd fmla="val 36274" name="adj"/>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lnSpc>
                  <a:spcPct val="120000"/>
                </a:lnSpc>
              </a:pPr>
              <a:endParaRPr lang="en-US" sz="1400">
                <a:latin charset="0" panose="020b0604020202020204" pitchFamily="34" typeface="Arial"/>
                <a:ea charset="-122" pitchFamily="34" typeface="微软雅黑"/>
                <a:cs typeface="+mn-ea"/>
                <a:sym charset="0" panose="020b0604020202020204" pitchFamily="34" typeface="Arial"/>
              </a:endParaRPr>
            </a:p>
          </p:txBody>
        </p:sp>
        <p:sp>
          <p:nvSpPr>
            <p:cNvPr id="17" name="Rectangle 33"/>
            <p:cNvSpPr/>
            <p:nvPr/>
          </p:nvSpPr>
          <p:spPr>
            <a:xfrm>
              <a:off x="2679704" y="2509740"/>
              <a:ext cx="2330568" cy="371401"/>
            </a:xfrm>
            <a:prstGeom prst="rect">
              <a:avLst/>
            </a:prstGeom>
          </p:spPr>
          <p:txBody>
            <a:bodyPr wrap="square">
              <a:spAutoFit/>
            </a:bodyPr>
            <a:lstStyle/>
            <a:p>
              <a:pPr algn="ctr">
                <a:lnSpc>
                  <a:spcPct val="120000"/>
                </a:lnSpc>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请替换文字内容 </a:t>
              </a:r>
            </a:p>
          </p:txBody>
        </p:sp>
        <p:sp>
          <p:nvSpPr>
            <p:cNvPr id="18" name="TextBox 38"/>
            <p:cNvSpPr txBox="1"/>
            <p:nvPr/>
          </p:nvSpPr>
          <p:spPr>
            <a:xfrm>
              <a:off x="1946311" y="2478963"/>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itchFamily="34" typeface="微软雅黑"/>
                  <a:cs typeface="+mn-ea"/>
                  <a:sym charset="0" panose="020b0604020202020204" pitchFamily="34" typeface="Arial"/>
                </a:rPr>
                <a:t>1</a:t>
              </a:r>
            </a:p>
          </p:txBody>
        </p:sp>
        <p:sp>
          <p:nvSpPr>
            <p:cNvPr id="19" name="TextBox 191"/>
            <p:cNvSpPr txBox="1"/>
            <p:nvPr/>
          </p:nvSpPr>
          <p:spPr>
            <a:xfrm>
              <a:off x="1946311" y="3381429"/>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itchFamily="34" typeface="微软雅黑"/>
                  <a:cs typeface="+mn-ea"/>
                  <a:sym charset="0" panose="020b0604020202020204" pitchFamily="34" typeface="Arial"/>
                </a:rPr>
                <a:t>2</a:t>
              </a:r>
            </a:p>
          </p:txBody>
        </p:sp>
        <p:sp>
          <p:nvSpPr>
            <p:cNvPr id="20" name="TextBox 192"/>
            <p:cNvSpPr txBox="1"/>
            <p:nvPr/>
          </p:nvSpPr>
          <p:spPr>
            <a:xfrm>
              <a:off x="1946311" y="4283895"/>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itchFamily="34" typeface="微软雅黑"/>
                  <a:cs typeface="+mn-ea"/>
                  <a:sym charset="0" panose="020b0604020202020204" pitchFamily="34" typeface="Arial"/>
                </a:rPr>
                <a:t>3</a:t>
              </a:r>
            </a:p>
          </p:txBody>
        </p:sp>
        <p:sp>
          <p:nvSpPr>
            <p:cNvPr id="21" name="TextBox 193"/>
            <p:cNvSpPr txBox="1"/>
            <p:nvPr/>
          </p:nvSpPr>
          <p:spPr>
            <a:xfrm>
              <a:off x="1946311" y="5186362"/>
              <a:ext cx="300677" cy="37140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b="1" lang="en-US" sz="1400">
                  <a:solidFill>
                    <a:schemeClr val="bg1"/>
                  </a:solidFill>
                  <a:latin charset="0" panose="020b0604020202020204" pitchFamily="34" typeface="Arial"/>
                  <a:ea charset="-122" pitchFamily="34" typeface="微软雅黑"/>
                  <a:cs typeface="+mn-ea"/>
                  <a:sym charset="0" panose="020b0604020202020204" pitchFamily="34" typeface="Arial"/>
                </a:rPr>
                <a:t>4</a:t>
              </a:r>
            </a:p>
          </p:txBody>
        </p:sp>
        <p:sp>
          <p:nvSpPr>
            <p:cNvPr id="22" name="Rectangle 38"/>
            <p:cNvSpPr/>
            <p:nvPr/>
          </p:nvSpPr>
          <p:spPr>
            <a:xfrm>
              <a:off x="2679704" y="3412206"/>
              <a:ext cx="2330568" cy="371401"/>
            </a:xfrm>
            <a:prstGeom prst="rect">
              <a:avLst/>
            </a:prstGeom>
          </p:spPr>
          <p:txBody>
            <a:bodyPr wrap="square">
              <a:spAutoFit/>
            </a:bodyPr>
            <a:lstStyle/>
            <a:p>
              <a:pPr algn="ctr">
                <a:lnSpc>
                  <a:spcPct val="120000"/>
                </a:lnSpc>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请替换文字内容 </a:t>
              </a:r>
            </a:p>
          </p:txBody>
        </p:sp>
        <p:sp>
          <p:nvSpPr>
            <p:cNvPr id="28" name="Rectangle 39"/>
            <p:cNvSpPr/>
            <p:nvPr/>
          </p:nvSpPr>
          <p:spPr>
            <a:xfrm>
              <a:off x="2679704" y="4314672"/>
              <a:ext cx="2330568" cy="371401"/>
            </a:xfrm>
            <a:prstGeom prst="rect">
              <a:avLst/>
            </a:prstGeom>
          </p:spPr>
          <p:txBody>
            <a:bodyPr wrap="square">
              <a:spAutoFit/>
            </a:bodyPr>
            <a:lstStyle/>
            <a:p>
              <a:pPr algn="ctr">
                <a:lnSpc>
                  <a:spcPct val="120000"/>
                </a:lnSpc>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请替换文字内容 </a:t>
              </a:r>
            </a:p>
          </p:txBody>
        </p:sp>
        <p:sp>
          <p:nvSpPr>
            <p:cNvPr id="29" name="Rectangle 40"/>
            <p:cNvSpPr/>
            <p:nvPr/>
          </p:nvSpPr>
          <p:spPr>
            <a:xfrm>
              <a:off x="2679704" y="5214753"/>
              <a:ext cx="2330568" cy="371401"/>
            </a:xfrm>
            <a:prstGeom prst="rect">
              <a:avLst/>
            </a:prstGeom>
          </p:spPr>
          <p:txBody>
            <a:bodyPr wrap="square">
              <a:spAutoFit/>
            </a:bodyPr>
            <a:lstStyle/>
            <a:p>
              <a:pPr algn="ctr">
                <a:lnSpc>
                  <a:spcPct val="120000"/>
                </a:lnSpc>
              </a:pPr>
              <a:r>
                <a:rPr altLang="en-US" lang="zh-CN" sz="1400">
                  <a:solidFill>
                    <a:schemeClr val="bg1"/>
                  </a:solidFill>
                  <a:latin charset="0" panose="020b0604020202020204" pitchFamily="34" typeface="Arial"/>
                  <a:ea charset="-122" pitchFamily="34" typeface="微软雅黑"/>
                  <a:cs typeface="+mn-ea"/>
                  <a:sym charset="0" panose="020b0604020202020204" pitchFamily="34" typeface="Arial"/>
                </a:rPr>
                <a:t>请替换文字内容 </a:t>
              </a:r>
            </a:p>
          </p:txBody>
        </p:sp>
      </p:grpSp>
      <p:sp>
        <p:nvSpPr>
          <p:cNvPr id="42" name="TextBox 42"/>
          <p:cNvSpPr txBox="1"/>
          <p:nvPr/>
        </p:nvSpPr>
        <p:spPr>
          <a:xfrm>
            <a:off x="5543361" y="1824545"/>
            <a:ext cx="1427480" cy="347472"/>
          </a:xfrm>
          <a:prstGeom prst="rect">
            <a:avLst/>
          </a:prstGeom>
          <a:noFill/>
        </p:spPr>
        <p:txBody>
          <a:bodyPr rtlCol="0" wrap="none">
            <a:spAutoFit/>
          </a:bodyPr>
          <a:lstStyle/>
          <a:p>
            <a:pPr algn="just">
              <a:lnSpc>
                <a:spcPct val="120000"/>
              </a:lnSpc>
            </a:pPr>
            <a:r>
              <a:rPr altLang="en-US" lang="zh-CN" sz="14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43" name="Rectangle 43"/>
          <p:cNvSpPr/>
          <p:nvPr/>
        </p:nvSpPr>
        <p:spPr>
          <a:xfrm>
            <a:off x="5536392" y="2167196"/>
            <a:ext cx="4377747" cy="384048"/>
          </a:xfrm>
          <a:prstGeom prst="rect">
            <a:avLst/>
          </a:prstGeom>
        </p:spPr>
        <p:txBody>
          <a:bodyPr wrap="square">
            <a:spAutoFit/>
          </a:bodyPr>
          <a:lstStyle/>
          <a:p>
            <a:pPr algn="just">
              <a:lnSpc>
                <a:spcPct val="120000"/>
              </a:lnSpc>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4" name="Donut 44"/>
          <p:cNvSpPr/>
          <p:nvPr/>
        </p:nvSpPr>
        <p:spPr>
          <a:xfrm>
            <a:off x="5604652" y="3114451"/>
            <a:ext cx="724494" cy="724494"/>
          </a:xfrm>
          <a:prstGeom prst="donut">
            <a:avLst>
              <a:gd fmla="val 6804" name="adj"/>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itchFamily="34" typeface="微软雅黑"/>
              <a:cs typeface="+mn-ea"/>
              <a:sym charset="0" panose="020b0604020202020204" pitchFamily="34" typeface="Arial"/>
            </a:endParaRPr>
          </a:p>
        </p:txBody>
      </p:sp>
      <p:sp>
        <p:nvSpPr>
          <p:cNvPr id="45" name="Freeform 45"/>
          <p:cNvSpPr>
            <a:spLocks noEditPoints="1"/>
          </p:cNvSpPr>
          <p:nvPr/>
        </p:nvSpPr>
        <p:spPr bwMode="auto">
          <a:xfrm>
            <a:off x="5810409" y="3311893"/>
            <a:ext cx="312978" cy="329611"/>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itchFamily="34" typeface="微软雅黑"/>
              <a:cs typeface="+mn-ea"/>
              <a:sym charset="0" panose="020b0604020202020204" pitchFamily="34" typeface="Arial"/>
            </a:endParaRPr>
          </a:p>
        </p:txBody>
      </p:sp>
      <p:sp>
        <p:nvSpPr>
          <p:cNvPr id="46" name="Freeform 46"/>
          <p:cNvSpPr>
            <a:spLocks noEditPoints="1"/>
          </p:cNvSpPr>
          <p:nvPr/>
        </p:nvSpPr>
        <p:spPr bwMode="auto">
          <a:xfrm>
            <a:off x="5782057" y="4837035"/>
            <a:ext cx="355312" cy="287275"/>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itchFamily="34" typeface="微软雅黑"/>
              <a:cs typeface="+mn-ea"/>
              <a:sym charset="0" panose="020b0604020202020204" pitchFamily="34" typeface="Arial"/>
            </a:endParaRPr>
          </a:p>
        </p:txBody>
      </p:sp>
      <p:sp>
        <p:nvSpPr>
          <p:cNvPr id="47" name="Freeform 47"/>
          <p:cNvSpPr>
            <a:spLocks noEditPoints="1"/>
          </p:cNvSpPr>
          <p:nvPr/>
        </p:nvSpPr>
        <p:spPr bwMode="auto">
          <a:xfrm>
            <a:off x="8521611" y="4834514"/>
            <a:ext cx="237380" cy="347754"/>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itchFamily="34" typeface="微软雅黑"/>
              <a:cs typeface="+mn-ea"/>
              <a:sym charset="0" panose="020b0604020202020204" pitchFamily="34" typeface="Arial"/>
            </a:endParaRPr>
          </a:p>
        </p:txBody>
      </p:sp>
      <p:sp>
        <p:nvSpPr>
          <p:cNvPr id="48" name="Freeform 48"/>
          <p:cNvSpPr>
            <a:spLocks noEditPoints="1"/>
          </p:cNvSpPr>
          <p:nvPr/>
        </p:nvSpPr>
        <p:spPr bwMode="auto">
          <a:xfrm>
            <a:off x="8511480" y="3324745"/>
            <a:ext cx="250987" cy="303906"/>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itchFamily="34" typeface="微软雅黑"/>
              <a:cs typeface="+mn-ea"/>
              <a:sym charset="0" panose="020b0604020202020204" pitchFamily="34" typeface="Arial"/>
            </a:endParaRPr>
          </a:p>
        </p:txBody>
      </p:sp>
      <p:sp>
        <p:nvSpPr>
          <p:cNvPr id="49" name="Donut 49"/>
          <p:cNvSpPr/>
          <p:nvPr/>
        </p:nvSpPr>
        <p:spPr>
          <a:xfrm>
            <a:off x="8278055" y="4631489"/>
            <a:ext cx="724494" cy="724494"/>
          </a:xfrm>
          <a:prstGeom prst="donut">
            <a:avLst>
              <a:gd fmla="val 6804" name="adj"/>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itchFamily="34" typeface="微软雅黑"/>
              <a:cs typeface="+mn-ea"/>
              <a:sym charset="0" panose="020b0604020202020204" pitchFamily="34" typeface="Arial"/>
            </a:endParaRPr>
          </a:p>
        </p:txBody>
      </p:sp>
      <p:sp>
        <p:nvSpPr>
          <p:cNvPr id="50" name="Donut 50"/>
          <p:cNvSpPr/>
          <p:nvPr/>
        </p:nvSpPr>
        <p:spPr>
          <a:xfrm>
            <a:off x="5599232" y="4631642"/>
            <a:ext cx="724494" cy="724494"/>
          </a:xfrm>
          <a:prstGeom prst="donut">
            <a:avLst>
              <a:gd fmla="val 6804" name="adj"/>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itchFamily="34" typeface="微软雅黑"/>
              <a:cs typeface="+mn-ea"/>
              <a:sym charset="0" panose="020b0604020202020204" pitchFamily="34" typeface="Arial"/>
            </a:endParaRPr>
          </a:p>
        </p:txBody>
      </p:sp>
      <p:sp>
        <p:nvSpPr>
          <p:cNvPr id="51" name="Donut 51"/>
          <p:cNvSpPr/>
          <p:nvPr/>
        </p:nvSpPr>
        <p:spPr>
          <a:xfrm>
            <a:off x="8272350" y="3114451"/>
            <a:ext cx="724494" cy="724494"/>
          </a:xfrm>
          <a:prstGeom prst="donut">
            <a:avLst>
              <a:gd fmla="val 6804" name="adj"/>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tx1"/>
              </a:solidFill>
              <a:latin charset="0" panose="020b0604020202020204" pitchFamily="34" typeface="Arial"/>
              <a:ea charset="-122" pitchFamily="34" typeface="微软雅黑"/>
              <a:cs typeface="+mn-ea"/>
              <a:sym charset="0" panose="020b0604020202020204" pitchFamily="34" typeface="Arial"/>
            </a:endParaRPr>
          </a:p>
        </p:txBody>
      </p:sp>
      <p:sp>
        <p:nvSpPr>
          <p:cNvPr id="52" name="TextBox 52"/>
          <p:cNvSpPr txBox="1"/>
          <p:nvPr/>
        </p:nvSpPr>
        <p:spPr>
          <a:xfrm>
            <a:off x="6321904" y="3422455"/>
            <a:ext cx="1427480" cy="347472"/>
          </a:xfrm>
          <a:prstGeom prst="rect">
            <a:avLst/>
          </a:prstGeom>
          <a:noFill/>
        </p:spPr>
        <p:txBody>
          <a:bodyPr rtlCol="0" wrap="none">
            <a:spAutoFit/>
          </a:bodyPr>
          <a:lstStyle/>
          <a:p>
            <a:pPr>
              <a:lnSpc>
                <a:spcPct val="120000"/>
              </a:lnSpc>
            </a:pPr>
            <a:r>
              <a:rPr altLang="en-US" lang="zh-CN" sz="14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53" name="TextBox 53"/>
          <p:cNvSpPr txBox="1"/>
          <p:nvPr/>
        </p:nvSpPr>
        <p:spPr>
          <a:xfrm>
            <a:off x="6266827" y="3153231"/>
            <a:ext cx="538480" cy="347472"/>
          </a:xfrm>
          <a:prstGeom prst="rect">
            <a:avLst/>
          </a:prstGeom>
          <a:noFill/>
        </p:spPr>
        <p:txBody>
          <a:bodyPr rtlCol="0" wrap="none">
            <a:spAutoFit/>
          </a:bodyPr>
          <a:lstStyle/>
          <a:p>
            <a:pPr algn="just">
              <a:lnSpc>
                <a:spcPct val="120000"/>
              </a:lnSpc>
            </a:pPr>
            <a:r>
              <a:rPr b="1" lang="en-US" sz="1400">
                <a:solidFill>
                  <a:srgbClr val="447197"/>
                </a:solidFill>
                <a:latin charset="0" panose="020b0604020202020204" pitchFamily="34" typeface="Arial"/>
                <a:ea charset="-122" pitchFamily="34" typeface="微软雅黑"/>
                <a:cs typeface="+mn-ea"/>
                <a:sym charset="0" panose="020b0604020202020204" pitchFamily="34" typeface="Arial"/>
              </a:rPr>
              <a:t>80%</a:t>
            </a:r>
          </a:p>
        </p:txBody>
      </p:sp>
      <p:sp>
        <p:nvSpPr>
          <p:cNvPr id="54" name="TextBox 54"/>
          <p:cNvSpPr txBox="1"/>
          <p:nvPr/>
        </p:nvSpPr>
        <p:spPr>
          <a:xfrm>
            <a:off x="8950858" y="3422455"/>
            <a:ext cx="1427480" cy="347472"/>
          </a:xfrm>
          <a:prstGeom prst="rect">
            <a:avLst/>
          </a:prstGeom>
          <a:noFill/>
        </p:spPr>
        <p:txBody>
          <a:bodyPr rtlCol="0" wrap="none">
            <a:spAutoFit/>
          </a:bodyPr>
          <a:lstStyle/>
          <a:p>
            <a:pPr>
              <a:lnSpc>
                <a:spcPct val="120000"/>
              </a:lnSpc>
            </a:pPr>
            <a:r>
              <a:rPr altLang="en-US" lang="zh-CN" sz="14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55" name="TextBox 55"/>
          <p:cNvSpPr txBox="1"/>
          <p:nvPr/>
        </p:nvSpPr>
        <p:spPr>
          <a:xfrm>
            <a:off x="8952131" y="3153231"/>
            <a:ext cx="538480" cy="347472"/>
          </a:xfrm>
          <a:prstGeom prst="rect">
            <a:avLst/>
          </a:prstGeom>
          <a:noFill/>
        </p:spPr>
        <p:txBody>
          <a:bodyPr rtlCol="0" wrap="none">
            <a:spAutoFit/>
          </a:bodyPr>
          <a:lstStyle/>
          <a:p>
            <a:pPr algn="just">
              <a:lnSpc>
                <a:spcPct val="120000"/>
              </a:lnSpc>
            </a:pPr>
            <a:r>
              <a:rPr b="1" lang="en-US" sz="1400">
                <a:solidFill>
                  <a:srgbClr val="B3343F"/>
                </a:solidFill>
                <a:latin charset="0" panose="020b0604020202020204" pitchFamily="34" typeface="Arial"/>
                <a:ea charset="-122" pitchFamily="34" typeface="微软雅黑"/>
                <a:cs typeface="+mn-ea"/>
                <a:sym charset="0" panose="020b0604020202020204" pitchFamily="34" typeface="Arial"/>
              </a:rPr>
              <a:t>60%</a:t>
            </a:r>
          </a:p>
        </p:txBody>
      </p:sp>
      <p:sp>
        <p:nvSpPr>
          <p:cNvPr id="56" name="TextBox 56"/>
          <p:cNvSpPr txBox="1"/>
          <p:nvPr/>
        </p:nvSpPr>
        <p:spPr>
          <a:xfrm>
            <a:off x="6321904" y="4948403"/>
            <a:ext cx="1427480" cy="347472"/>
          </a:xfrm>
          <a:prstGeom prst="rect">
            <a:avLst/>
          </a:prstGeom>
          <a:noFill/>
        </p:spPr>
        <p:txBody>
          <a:bodyPr rtlCol="0" wrap="none">
            <a:spAutoFit/>
          </a:bodyPr>
          <a:lstStyle/>
          <a:p>
            <a:pPr>
              <a:lnSpc>
                <a:spcPct val="120000"/>
              </a:lnSpc>
            </a:pPr>
            <a:r>
              <a:rPr altLang="en-US" lang="zh-CN" sz="14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57" name="TextBox 57"/>
          <p:cNvSpPr txBox="1"/>
          <p:nvPr/>
        </p:nvSpPr>
        <p:spPr>
          <a:xfrm>
            <a:off x="6266827" y="4662602"/>
            <a:ext cx="538480" cy="347472"/>
          </a:xfrm>
          <a:prstGeom prst="rect">
            <a:avLst/>
          </a:prstGeom>
          <a:noFill/>
        </p:spPr>
        <p:txBody>
          <a:bodyPr rtlCol="0" wrap="none">
            <a:spAutoFit/>
          </a:bodyPr>
          <a:lstStyle/>
          <a:p>
            <a:pPr algn="just">
              <a:lnSpc>
                <a:spcPct val="120000"/>
              </a:lnSpc>
            </a:pPr>
            <a:r>
              <a:rPr b="1" lang="en-US" sz="1400">
                <a:solidFill>
                  <a:srgbClr val="B3343F"/>
                </a:solidFill>
                <a:latin charset="0" panose="020b0604020202020204" pitchFamily="34" typeface="Arial"/>
                <a:ea charset="-122" pitchFamily="34" typeface="微软雅黑"/>
                <a:cs typeface="+mn-ea"/>
                <a:sym charset="0" panose="020b0604020202020204" pitchFamily="34" typeface="Arial"/>
              </a:rPr>
              <a:t>93%</a:t>
            </a:r>
          </a:p>
        </p:txBody>
      </p:sp>
      <p:sp>
        <p:nvSpPr>
          <p:cNvPr id="58" name="TextBox 58"/>
          <p:cNvSpPr txBox="1"/>
          <p:nvPr/>
        </p:nvSpPr>
        <p:spPr>
          <a:xfrm>
            <a:off x="9008363" y="4948403"/>
            <a:ext cx="1427480" cy="347472"/>
          </a:xfrm>
          <a:prstGeom prst="rect">
            <a:avLst/>
          </a:prstGeom>
          <a:noFill/>
        </p:spPr>
        <p:txBody>
          <a:bodyPr rtlCol="0" wrap="none">
            <a:spAutoFit/>
          </a:bodyPr>
          <a:lstStyle/>
          <a:p>
            <a:pPr>
              <a:lnSpc>
                <a:spcPct val="120000"/>
              </a:lnSpc>
            </a:pPr>
            <a:r>
              <a:rPr altLang="en-US" lang="zh-CN" sz="14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59" name="TextBox 59"/>
          <p:cNvSpPr txBox="1"/>
          <p:nvPr/>
        </p:nvSpPr>
        <p:spPr>
          <a:xfrm>
            <a:off x="8954446" y="4662602"/>
            <a:ext cx="538480" cy="347472"/>
          </a:xfrm>
          <a:prstGeom prst="rect">
            <a:avLst/>
          </a:prstGeom>
          <a:noFill/>
        </p:spPr>
        <p:txBody>
          <a:bodyPr rtlCol="0" wrap="none">
            <a:spAutoFit/>
          </a:bodyPr>
          <a:lstStyle/>
          <a:p>
            <a:pPr algn="just">
              <a:lnSpc>
                <a:spcPct val="120000"/>
              </a:lnSpc>
            </a:pPr>
            <a:r>
              <a:rPr b="1" lang="en-US" sz="1400">
                <a:solidFill>
                  <a:srgbClr val="447197"/>
                </a:solidFill>
                <a:latin charset="0" panose="020b0604020202020204" pitchFamily="34" typeface="Arial"/>
                <a:ea charset="-122" pitchFamily="34" typeface="微软雅黑"/>
                <a:cs typeface="+mn-ea"/>
                <a:sym charset="0" panose="020b0604020202020204" pitchFamily="34" typeface="Arial"/>
              </a:rPr>
              <a:t>55%</a:t>
            </a:r>
          </a:p>
        </p:txBody>
      </p:sp>
      <p:sp>
        <p:nvSpPr>
          <p:cNvPr id="60" name="Rectangle 60"/>
          <p:cNvSpPr/>
          <p:nvPr/>
        </p:nvSpPr>
        <p:spPr>
          <a:xfrm>
            <a:off x="5551533" y="3849255"/>
            <a:ext cx="2400274" cy="530352"/>
          </a:xfrm>
          <a:prstGeom prst="rect">
            <a:avLst/>
          </a:prstGeom>
        </p:spPr>
        <p:txBody>
          <a:bodyPr wrap="square">
            <a:spAutoFit/>
          </a:bodyPr>
          <a:lstStyle/>
          <a:p>
            <a:pPr algn="just">
              <a:lnSpc>
                <a:spcPct val="120000"/>
              </a:lnSpc>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1" name="Rectangle 61"/>
          <p:cNvSpPr/>
          <p:nvPr/>
        </p:nvSpPr>
        <p:spPr>
          <a:xfrm>
            <a:off x="5551533" y="5372802"/>
            <a:ext cx="2400274" cy="530352"/>
          </a:xfrm>
          <a:prstGeom prst="rect">
            <a:avLst/>
          </a:prstGeom>
        </p:spPr>
        <p:txBody>
          <a:bodyPr wrap="square">
            <a:spAutoFit/>
          </a:bodyPr>
          <a:lstStyle/>
          <a:p>
            <a:pPr algn="just">
              <a:lnSpc>
                <a:spcPct val="120000"/>
              </a:lnSpc>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2" name="Rectangle 62"/>
          <p:cNvSpPr/>
          <p:nvPr/>
        </p:nvSpPr>
        <p:spPr>
          <a:xfrm>
            <a:off x="8215844" y="3849255"/>
            <a:ext cx="2400274" cy="530352"/>
          </a:xfrm>
          <a:prstGeom prst="rect">
            <a:avLst/>
          </a:prstGeom>
        </p:spPr>
        <p:txBody>
          <a:bodyPr wrap="square">
            <a:spAutoFit/>
          </a:bodyPr>
          <a:lstStyle/>
          <a:p>
            <a:pPr algn="just">
              <a:lnSpc>
                <a:spcPct val="120000"/>
              </a:lnSpc>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3" name="Rectangle 63"/>
          <p:cNvSpPr/>
          <p:nvPr/>
        </p:nvSpPr>
        <p:spPr>
          <a:xfrm>
            <a:off x="8209716" y="5372802"/>
            <a:ext cx="2400274" cy="530352"/>
          </a:xfrm>
          <a:prstGeom prst="rect">
            <a:avLst/>
          </a:prstGeom>
        </p:spPr>
        <p:txBody>
          <a:bodyPr wrap="square">
            <a:spAutoFit/>
          </a:bodyPr>
          <a:lstStyle/>
          <a:p>
            <a:pPr algn="just">
              <a:lnSpc>
                <a:spcPct val="120000"/>
              </a:lnSpc>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Tree>
    <p:extLst>
      <p:ext uri="{BB962C8B-B14F-4D97-AF65-F5344CB8AC3E}">
        <p14:creationId val="6565553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42"/>
                                        </p:tgtEl>
                                        <p:attrNameLst>
                                          <p:attrName>style.visibility</p:attrName>
                                        </p:attrNameLst>
                                      </p:cBhvr>
                                      <p:to>
                                        <p:strVal val="visible"/>
                                      </p:to>
                                    </p:set>
                                    <p:animEffect filter="wipe(left)" transition="in">
                                      <p:cBhvr>
                                        <p:cTn dur="500" id="33"/>
                                        <p:tgtEl>
                                          <p:spTgt spid="42"/>
                                        </p:tgtEl>
                                      </p:cBhvr>
                                    </p:animEffect>
                                  </p:childTnLst>
                                </p:cTn>
                              </p:par>
                            </p:childTnLst>
                          </p:cTn>
                        </p:par>
                        <p:par>
                          <p:cTn fill="hold" id="34" nodeType="afterGroup">
                            <p:stCondLst>
                              <p:cond delay="3500"/>
                            </p:stCondLst>
                            <p:childTnLst>
                              <p:par>
                                <p:cTn fill="hold" grpId="0" id="35" nodeType="afterEffect" presetClass="entr" presetID="22" presetSubtype="8">
                                  <p:stCondLst>
                                    <p:cond delay="0"/>
                                  </p:stCondLst>
                                  <p:childTnLst>
                                    <p:set>
                                      <p:cBhvr>
                                        <p:cTn dur="1" fill="hold" id="36">
                                          <p:stCondLst>
                                            <p:cond delay="0"/>
                                          </p:stCondLst>
                                        </p:cTn>
                                        <p:tgtEl>
                                          <p:spTgt spid="43"/>
                                        </p:tgtEl>
                                        <p:attrNameLst>
                                          <p:attrName>style.visibility</p:attrName>
                                        </p:attrNameLst>
                                      </p:cBhvr>
                                      <p:to>
                                        <p:strVal val="visible"/>
                                      </p:to>
                                    </p:set>
                                    <p:animEffect filter="wipe(left)" transition="in">
                                      <p:cBhvr>
                                        <p:cTn dur="500" id="37"/>
                                        <p:tgtEl>
                                          <p:spTgt spid="43"/>
                                        </p:tgtEl>
                                      </p:cBhvr>
                                    </p:animEffect>
                                  </p:childTnLst>
                                </p:cTn>
                              </p:par>
                            </p:childTnLst>
                          </p:cTn>
                        </p:par>
                        <p:par>
                          <p:cTn fill="hold" id="38" nodeType="afterGroup">
                            <p:stCondLst>
                              <p:cond delay="4000"/>
                            </p:stCondLst>
                            <p:childTnLst>
                              <p:par>
                                <p:cTn decel="100000" fill="hold" grpId="0" id="39" nodeType="afterEffect" presetClass="entr" presetID="49" presetSubtype="0">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p:cTn dur="500" fill="hold" id="41"/>
                                        <p:tgtEl>
                                          <p:spTgt spid="44"/>
                                        </p:tgtEl>
                                        <p:attrNameLst>
                                          <p:attrName>ppt_w</p:attrName>
                                        </p:attrNameLst>
                                      </p:cBhvr>
                                      <p:tavLst>
                                        <p:tav tm="0">
                                          <p:val>
                                            <p:fltVal val="0"/>
                                          </p:val>
                                        </p:tav>
                                        <p:tav tm="100000">
                                          <p:val>
                                            <p:strVal val="#ppt_w"/>
                                          </p:val>
                                        </p:tav>
                                      </p:tavLst>
                                    </p:anim>
                                    <p:anim calcmode="lin" valueType="num">
                                      <p:cBhvr>
                                        <p:cTn dur="500" fill="hold" id="42"/>
                                        <p:tgtEl>
                                          <p:spTgt spid="44"/>
                                        </p:tgtEl>
                                        <p:attrNameLst>
                                          <p:attrName>ppt_h</p:attrName>
                                        </p:attrNameLst>
                                      </p:cBhvr>
                                      <p:tavLst>
                                        <p:tav tm="0">
                                          <p:val>
                                            <p:fltVal val="0"/>
                                          </p:val>
                                        </p:tav>
                                        <p:tav tm="100000">
                                          <p:val>
                                            <p:strVal val="#ppt_h"/>
                                          </p:val>
                                        </p:tav>
                                      </p:tavLst>
                                    </p:anim>
                                    <p:anim calcmode="lin" valueType="num">
                                      <p:cBhvr>
                                        <p:cTn dur="500" fill="hold" id="43"/>
                                        <p:tgtEl>
                                          <p:spTgt spid="44"/>
                                        </p:tgtEl>
                                        <p:attrNameLst>
                                          <p:attrName>style.rotation</p:attrName>
                                        </p:attrNameLst>
                                      </p:cBhvr>
                                      <p:tavLst>
                                        <p:tav tm="0">
                                          <p:val>
                                            <p:fltVal val="360"/>
                                          </p:val>
                                        </p:tav>
                                        <p:tav tm="100000">
                                          <p:val>
                                            <p:fltVal val="0"/>
                                          </p:val>
                                        </p:tav>
                                      </p:tavLst>
                                    </p:anim>
                                    <p:animEffect filter="fade" transition="in">
                                      <p:cBhvr>
                                        <p:cTn dur="500" id="44"/>
                                        <p:tgtEl>
                                          <p:spTgt spid="44"/>
                                        </p:tgtEl>
                                      </p:cBhvr>
                                    </p:animEffect>
                                  </p:childTnLst>
                                </p:cTn>
                              </p:par>
                            </p:childTnLst>
                          </p:cTn>
                        </p:par>
                        <p:par>
                          <p:cTn fill="hold" id="45" nodeType="afterGroup">
                            <p:stCondLst>
                              <p:cond delay="4500"/>
                            </p:stCondLst>
                            <p:childTnLst>
                              <p:par>
                                <p:cTn decel="100000" fill="hold" grpId="0" id="46" nodeType="afterEffect" presetClass="entr" presetID="49" presetSubtype="0">
                                  <p:stCondLst>
                                    <p:cond delay="0"/>
                                  </p:stCondLst>
                                  <p:childTnLst>
                                    <p:set>
                                      <p:cBhvr>
                                        <p:cTn dur="1" fill="hold" id="47">
                                          <p:stCondLst>
                                            <p:cond delay="0"/>
                                          </p:stCondLst>
                                        </p:cTn>
                                        <p:tgtEl>
                                          <p:spTgt spid="45"/>
                                        </p:tgtEl>
                                        <p:attrNameLst>
                                          <p:attrName>style.visibility</p:attrName>
                                        </p:attrNameLst>
                                      </p:cBhvr>
                                      <p:to>
                                        <p:strVal val="visible"/>
                                      </p:to>
                                    </p:set>
                                    <p:anim calcmode="lin" valueType="num">
                                      <p:cBhvr>
                                        <p:cTn dur="500" fill="hold" id="48"/>
                                        <p:tgtEl>
                                          <p:spTgt spid="45"/>
                                        </p:tgtEl>
                                        <p:attrNameLst>
                                          <p:attrName>ppt_w</p:attrName>
                                        </p:attrNameLst>
                                      </p:cBhvr>
                                      <p:tavLst>
                                        <p:tav tm="0">
                                          <p:val>
                                            <p:fltVal val="0"/>
                                          </p:val>
                                        </p:tav>
                                        <p:tav tm="100000">
                                          <p:val>
                                            <p:strVal val="#ppt_w"/>
                                          </p:val>
                                        </p:tav>
                                      </p:tavLst>
                                    </p:anim>
                                    <p:anim calcmode="lin" valueType="num">
                                      <p:cBhvr>
                                        <p:cTn dur="500" fill="hold" id="49"/>
                                        <p:tgtEl>
                                          <p:spTgt spid="45"/>
                                        </p:tgtEl>
                                        <p:attrNameLst>
                                          <p:attrName>ppt_h</p:attrName>
                                        </p:attrNameLst>
                                      </p:cBhvr>
                                      <p:tavLst>
                                        <p:tav tm="0">
                                          <p:val>
                                            <p:fltVal val="0"/>
                                          </p:val>
                                        </p:tav>
                                        <p:tav tm="100000">
                                          <p:val>
                                            <p:strVal val="#ppt_h"/>
                                          </p:val>
                                        </p:tav>
                                      </p:tavLst>
                                    </p:anim>
                                    <p:anim calcmode="lin" valueType="num">
                                      <p:cBhvr>
                                        <p:cTn dur="500" fill="hold" id="50"/>
                                        <p:tgtEl>
                                          <p:spTgt spid="45"/>
                                        </p:tgtEl>
                                        <p:attrNameLst>
                                          <p:attrName>style.rotation</p:attrName>
                                        </p:attrNameLst>
                                      </p:cBhvr>
                                      <p:tavLst>
                                        <p:tav tm="0">
                                          <p:val>
                                            <p:fltVal val="360"/>
                                          </p:val>
                                        </p:tav>
                                        <p:tav tm="100000">
                                          <p:val>
                                            <p:fltVal val="0"/>
                                          </p:val>
                                        </p:tav>
                                      </p:tavLst>
                                    </p:anim>
                                    <p:animEffect filter="fade" transition="in">
                                      <p:cBhvr>
                                        <p:cTn dur="500" id="51"/>
                                        <p:tgtEl>
                                          <p:spTgt spid="45"/>
                                        </p:tgtEl>
                                      </p:cBhvr>
                                    </p:animEffect>
                                  </p:childTnLst>
                                </p:cTn>
                              </p:par>
                            </p:childTnLst>
                          </p:cTn>
                        </p:par>
                        <p:par>
                          <p:cTn fill="hold" id="52" nodeType="afterGroup">
                            <p:stCondLst>
                              <p:cond delay="5000"/>
                            </p:stCondLst>
                            <p:childTnLst>
                              <p:par>
                                <p:cTn fill="hold" grpId="0" id="53" nodeType="afterEffect" presetClass="entr" presetID="10" presetSubtype="0">
                                  <p:stCondLst>
                                    <p:cond delay="0"/>
                                  </p:stCondLst>
                                  <p:childTnLst>
                                    <p:set>
                                      <p:cBhvr>
                                        <p:cTn dur="1" fill="hold" id="54">
                                          <p:stCondLst>
                                            <p:cond delay="0"/>
                                          </p:stCondLst>
                                        </p:cTn>
                                        <p:tgtEl>
                                          <p:spTgt spid="53"/>
                                        </p:tgtEl>
                                        <p:attrNameLst>
                                          <p:attrName>style.visibility</p:attrName>
                                        </p:attrNameLst>
                                      </p:cBhvr>
                                      <p:to>
                                        <p:strVal val="visible"/>
                                      </p:to>
                                    </p:set>
                                    <p:animEffect filter="fade" transition="in">
                                      <p:cBhvr>
                                        <p:cTn dur="500" id="55"/>
                                        <p:tgtEl>
                                          <p:spTgt spid="53"/>
                                        </p:tgtEl>
                                      </p:cBhvr>
                                    </p:animEffect>
                                  </p:childTnLst>
                                </p:cTn>
                              </p:par>
                            </p:childTnLst>
                          </p:cTn>
                        </p:par>
                        <p:par>
                          <p:cTn fill="hold" id="56" nodeType="afterGroup">
                            <p:stCondLst>
                              <p:cond delay="5500"/>
                            </p:stCondLst>
                            <p:childTnLst>
                              <p:par>
                                <p:cTn fill="hold" grpId="0" id="57" nodeType="afterEffect" presetClass="entr" presetID="10" presetSubtype="0">
                                  <p:stCondLst>
                                    <p:cond delay="0"/>
                                  </p:stCondLst>
                                  <p:childTnLst>
                                    <p:set>
                                      <p:cBhvr>
                                        <p:cTn dur="1" fill="hold" id="58">
                                          <p:stCondLst>
                                            <p:cond delay="0"/>
                                          </p:stCondLst>
                                        </p:cTn>
                                        <p:tgtEl>
                                          <p:spTgt spid="52"/>
                                        </p:tgtEl>
                                        <p:attrNameLst>
                                          <p:attrName>style.visibility</p:attrName>
                                        </p:attrNameLst>
                                      </p:cBhvr>
                                      <p:to>
                                        <p:strVal val="visible"/>
                                      </p:to>
                                    </p:set>
                                    <p:animEffect filter="fade" transition="in">
                                      <p:cBhvr>
                                        <p:cTn dur="500" id="59"/>
                                        <p:tgtEl>
                                          <p:spTgt spid="52"/>
                                        </p:tgtEl>
                                      </p:cBhvr>
                                    </p:animEffect>
                                  </p:childTnLst>
                                </p:cTn>
                              </p:par>
                            </p:childTnLst>
                          </p:cTn>
                        </p:par>
                        <p:par>
                          <p:cTn fill="hold" id="60" nodeType="afterGroup">
                            <p:stCondLst>
                              <p:cond delay="6000"/>
                            </p:stCondLst>
                            <p:childTnLst>
                              <p:par>
                                <p:cTn fill="hold" grpId="0" id="61" nodeType="afterEffect" presetClass="entr" presetID="53" presetSubtype="0">
                                  <p:stCondLst>
                                    <p:cond delay="0"/>
                                  </p:stCondLst>
                                  <p:childTnLst>
                                    <p:set>
                                      <p:cBhvr>
                                        <p:cTn dur="1" fill="hold" id="62">
                                          <p:stCondLst>
                                            <p:cond delay="0"/>
                                          </p:stCondLst>
                                        </p:cTn>
                                        <p:tgtEl>
                                          <p:spTgt spid="60"/>
                                        </p:tgtEl>
                                        <p:attrNameLst>
                                          <p:attrName>style.visibility</p:attrName>
                                        </p:attrNameLst>
                                      </p:cBhvr>
                                      <p:to>
                                        <p:strVal val="visible"/>
                                      </p:to>
                                    </p:set>
                                    <p:anim calcmode="lin" valueType="num">
                                      <p:cBhvr>
                                        <p:cTn dur="500" fill="hold" id="63"/>
                                        <p:tgtEl>
                                          <p:spTgt spid="60"/>
                                        </p:tgtEl>
                                        <p:attrNameLst>
                                          <p:attrName>ppt_w</p:attrName>
                                        </p:attrNameLst>
                                      </p:cBhvr>
                                      <p:tavLst>
                                        <p:tav tm="0">
                                          <p:val>
                                            <p:fltVal val="0"/>
                                          </p:val>
                                        </p:tav>
                                        <p:tav tm="100000">
                                          <p:val>
                                            <p:strVal val="#ppt_w"/>
                                          </p:val>
                                        </p:tav>
                                      </p:tavLst>
                                    </p:anim>
                                    <p:anim calcmode="lin" valueType="num">
                                      <p:cBhvr>
                                        <p:cTn dur="500" fill="hold" id="64"/>
                                        <p:tgtEl>
                                          <p:spTgt spid="60"/>
                                        </p:tgtEl>
                                        <p:attrNameLst>
                                          <p:attrName>ppt_h</p:attrName>
                                        </p:attrNameLst>
                                      </p:cBhvr>
                                      <p:tavLst>
                                        <p:tav tm="0">
                                          <p:val>
                                            <p:fltVal val="0"/>
                                          </p:val>
                                        </p:tav>
                                        <p:tav tm="100000">
                                          <p:val>
                                            <p:strVal val="#ppt_h"/>
                                          </p:val>
                                        </p:tav>
                                      </p:tavLst>
                                    </p:anim>
                                    <p:animEffect filter="fade" transition="in">
                                      <p:cBhvr>
                                        <p:cTn dur="500" id="65"/>
                                        <p:tgtEl>
                                          <p:spTgt spid="60"/>
                                        </p:tgtEl>
                                      </p:cBhvr>
                                    </p:animEffect>
                                  </p:childTnLst>
                                </p:cTn>
                              </p:par>
                            </p:childTnLst>
                          </p:cTn>
                        </p:par>
                        <p:par>
                          <p:cTn fill="hold" id="66" nodeType="afterGroup">
                            <p:stCondLst>
                              <p:cond delay="6500"/>
                            </p:stCondLst>
                            <p:childTnLst>
                              <p:par>
                                <p:cTn decel="100000" fill="hold" grpId="0" id="67" nodeType="afterEffect" presetClass="entr" presetID="49" presetSubtype="0">
                                  <p:stCondLst>
                                    <p:cond delay="0"/>
                                  </p:stCondLst>
                                  <p:childTnLst>
                                    <p:set>
                                      <p:cBhvr>
                                        <p:cTn dur="1" fill="hold" id="68">
                                          <p:stCondLst>
                                            <p:cond delay="0"/>
                                          </p:stCondLst>
                                        </p:cTn>
                                        <p:tgtEl>
                                          <p:spTgt spid="51"/>
                                        </p:tgtEl>
                                        <p:attrNameLst>
                                          <p:attrName>style.visibility</p:attrName>
                                        </p:attrNameLst>
                                      </p:cBhvr>
                                      <p:to>
                                        <p:strVal val="visible"/>
                                      </p:to>
                                    </p:set>
                                    <p:anim calcmode="lin" valueType="num">
                                      <p:cBhvr>
                                        <p:cTn dur="500" fill="hold" id="69"/>
                                        <p:tgtEl>
                                          <p:spTgt spid="51"/>
                                        </p:tgtEl>
                                        <p:attrNameLst>
                                          <p:attrName>ppt_w</p:attrName>
                                        </p:attrNameLst>
                                      </p:cBhvr>
                                      <p:tavLst>
                                        <p:tav tm="0">
                                          <p:val>
                                            <p:fltVal val="0"/>
                                          </p:val>
                                        </p:tav>
                                        <p:tav tm="100000">
                                          <p:val>
                                            <p:strVal val="#ppt_w"/>
                                          </p:val>
                                        </p:tav>
                                      </p:tavLst>
                                    </p:anim>
                                    <p:anim calcmode="lin" valueType="num">
                                      <p:cBhvr>
                                        <p:cTn dur="500" fill="hold" id="70"/>
                                        <p:tgtEl>
                                          <p:spTgt spid="51"/>
                                        </p:tgtEl>
                                        <p:attrNameLst>
                                          <p:attrName>ppt_h</p:attrName>
                                        </p:attrNameLst>
                                      </p:cBhvr>
                                      <p:tavLst>
                                        <p:tav tm="0">
                                          <p:val>
                                            <p:fltVal val="0"/>
                                          </p:val>
                                        </p:tav>
                                        <p:tav tm="100000">
                                          <p:val>
                                            <p:strVal val="#ppt_h"/>
                                          </p:val>
                                        </p:tav>
                                      </p:tavLst>
                                    </p:anim>
                                    <p:anim calcmode="lin" valueType="num">
                                      <p:cBhvr>
                                        <p:cTn dur="500" fill="hold" id="71"/>
                                        <p:tgtEl>
                                          <p:spTgt spid="51"/>
                                        </p:tgtEl>
                                        <p:attrNameLst>
                                          <p:attrName>style.rotation</p:attrName>
                                        </p:attrNameLst>
                                      </p:cBhvr>
                                      <p:tavLst>
                                        <p:tav tm="0">
                                          <p:val>
                                            <p:fltVal val="360"/>
                                          </p:val>
                                        </p:tav>
                                        <p:tav tm="100000">
                                          <p:val>
                                            <p:fltVal val="0"/>
                                          </p:val>
                                        </p:tav>
                                      </p:tavLst>
                                    </p:anim>
                                    <p:animEffect filter="fade" transition="in">
                                      <p:cBhvr>
                                        <p:cTn dur="500" id="72"/>
                                        <p:tgtEl>
                                          <p:spTgt spid="51"/>
                                        </p:tgtEl>
                                      </p:cBhvr>
                                    </p:animEffect>
                                  </p:childTnLst>
                                </p:cTn>
                              </p:par>
                            </p:childTnLst>
                          </p:cTn>
                        </p:par>
                        <p:par>
                          <p:cTn fill="hold" id="73" nodeType="afterGroup">
                            <p:stCondLst>
                              <p:cond delay="7000"/>
                            </p:stCondLst>
                            <p:childTnLst>
                              <p:par>
                                <p:cTn decel="100000" fill="hold" grpId="0" id="74" nodeType="afterEffect" presetClass="entr" presetID="49" presetSubtype="0">
                                  <p:stCondLst>
                                    <p:cond delay="0"/>
                                  </p:stCondLst>
                                  <p:childTnLst>
                                    <p:set>
                                      <p:cBhvr>
                                        <p:cTn dur="1" fill="hold" id="75">
                                          <p:stCondLst>
                                            <p:cond delay="0"/>
                                          </p:stCondLst>
                                        </p:cTn>
                                        <p:tgtEl>
                                          <p:spTgt spid="48"/>
                                        </p:tgtEl>
                                        <p:attrNameLst>
                                          <p:attrName>style.visibility</p:attrName>
                                        </p:attrNameLst>
                                      </p:cBhvr>
                                      <p:to>
                                        <p:strVal val="visible"/>
                                      </p:to>
                                    </p:set>
                                    <p:anim calcmode="lin" valueType="num">
                                      <p:cBhvr>
                                        <p:cTn dur="500" fill="hold" id="76"/>
                                        <p:tgtEl>
                                          <p:spTgt spid="48"/>
                                        </p:tgtEl>
                                        <p:attrNameLst>
                                          <p:attrName>ppt_w</p:attrName>
                                        </p:attrNameLst>
                                      </p:cBhvr>
                                      <p:tavLst>
                                        <p:tav tm="0">
                                          <p:val>
                                            <p:fltVal val="0"/>
                                          </p:val>
                                        </p:tav>
                                        <p:tav tm="100000">
                                          <p:val>
                                            <p:strVal val="#ppt_w"/>
                                          </p:val>
                                        </p:tav>
                                      </p:tavLst>
                                    </p:anim>
                                    <p:anim calcmode="lin" valueType="num">
                                      <p:cBhvr>
                                        <p:cTn dur="500" fill="hold" id="77"/>
                                        <p:tgtEl>
                                          <p:spTgt spid="48"/>
                                        </p:tgtEl>
                                        <p:attrNameLst>
                                          <p:attrName>ppt_h</p:attrName>
                                        </p:attrNameLst>
                                      </p:cBhvr>
                                      <p:tavLst>
                                        <p:tav tm="0">
                                          <p:val>
                                            <p:fltVal val="0"/>
                                          </p:val>
                                        </p:tav>
                                        <p:tav tm="100000">
                                          <p:val>
                                            <p:strVal val="#ppt_h"/>
                                          </p:val>
                                        </p:tav>
                                      </p:tavLst>
                                    </p:anim>
                                    <p:anim calcmode="lin" valueType="num">
                                      <p:cBhvr>
                                        <p:cTn dur="500" fill="hold" id="78"/>
                                        <p:tgtEl>
                                          <p:spTgt spid="48"/>
                                        </p:tgtEl>
                                        <p:attrNameLst>
                                          <p:attrName>style.rotation</p:attrName>
                                        </p:attrNameLst>
                                      </p:cBhvr>
                                      <p:tavLst>
                                        <p:tav tm="0">
                                          <p:val>
                                            <p:fltVal val="360"/>
                                          </p:val>
                                        </p:tav>
                                        <p:tav tm="100000">
                                          <p:val>
                                            <p:fltVal val="0"/>
                                          </p:val>
                                        </p:tav>
                                      </p:tavLst>
                                    </p:anim>
                                    <p:animEffect filter="fade" transition="in">
                                      <p:cBhvr>
                                        <p:cTn dur="500" id="79"/>
                                        <p:tgtEl>
                                          <p:spTgt spid="48"/>
                                        </p:tgtEl>
                                      </p:cBhvr>
                                    </p:animEffect>
                                  </p:childTnLst>
                                </p:cTn>
                              </p:par>
                            </p:childTnLst>
                          </p:cTn>
                        </p:par>
                        <p:par>
                          <p:cTn fill="hold" id="80" nodeType="afterGroup">
                            <p:stCondLst>
                              <p:cond delay="7500"/>
                            </p:stCondLst>
                            <p:childTnLst>
                              <p:par>
                                <p:cTn fill="hold" grpId="0" id="81" nodeType="afterEffect" presetClass="entr" presetID="10" presetSubtype="0">
                                  <p:stCondLst>
                                    <p:cond delay="0"/>
                                  </p:stCondLst>
                                  <p:childTnLst>
                                    <p:set>
                                      <p:cBhvr>
                                        <p:cTn dur="1" fill="hold" id="82">
                                          <p:stCondLst>
                                            <p:cond delay="0"/>
                                          </p:stCondLst>
                                        </p:cTn>
                                        <p:tgtEl>
                                          <p:spTgt spid="55"/>
                                        </p:tgtEl>
                                        <p:attrNameLst>
                                          <p:attrName>style.visibility</p:attrName>
                                        </p:attrNameLst>
                                      </p:cBhvr>
                                      <p:to>
                                        <p:strVal val="visible"/>
                                      </p:to>
                                    </p:set>
                                    <p:animEffect filter="fade" transition="in">
                                      <p:cBhvr>
                                        <p:cTn dur="500" id="83"/>
                                        <p:tgtEl>
                                          <p:spTgt spid="55"/>
                                        </p:tgtEl>
                                      </p:cBhvr>
                                    </p:animEffect>
                                  </p:childTnLst>
                                </p:cTn>
                              </p:par>
                            </p:childTnLst>
                          </p:cTn>
                        </p:par>
                        <p:par>
                          <p:cTn fill="hold" id="84" nodeType="afterGroup">
                            <p:stCondLst>
                              <p:cond delay="8000"/>
                            </p:stCondLst>
                            <p:childTnLst>
                              <p:par>
                                <p:cTn fill="hold" grpId="0" id="85" nodeType="afterEffect" presetClass="entr" presetID="10" presetSubtype="0">
                                  <p:stCondLst>
                                    <p:cond delay="0"/>
                                  </p:stCondLst>
                                  <p:childTnLst>
                                    <p:set>
                                      <p:cBhvr>
                                        <p:cTn dur="1" fill="hold" id="86">
                                          <p:stCondLst>
                                            <p:cond delay="0"/>
                                          </p:stCondLst>
                                        </p:cTn>
                                        <p:tgtEl>
                                          <p:spTgt spid="54"/>
                                        </p:tgtEl>
                                        <p:attrNameLst>
                                          <p:attrName>style.visibility</p:attrName>
                                        </p:attrNameLst>
                                      </p:cBhvr>
                                      <p:to>
                                        <p:strVal val="visible"/>
                                      </p:to>
                                    </p:set>
                                    <p:animEffect filter="fade" transition="in">
                                      <p:cBhvr>
                                        <p:cTn dur="500" id="87"/>
                                        <p:tgtEl>
                                          <p:spTgt spid="54"/>
                                        </p:tgtEl>
                                      </p:cBhvr>
                                    </p:animEffect>
                                  </p:childTnLst>
                                </p:cTn>
                              </p:par>
                            </p:childTnLst>
                          </p:cTn>
                        </p:par>
                        <p:par>
                          <p:cTn fill="hold" id="88" nodeType="afterGroup">
                            <p:stCondLst>
                              <p:cond delay="8500"/>
                            </p:stCondLst>
                            <p:childTnLst>
                              <p:par>
                                <p:cTn fill="hold" grpId="0" id="89" nodeType="afterEffect" presetClass="entr" presetID="53" presetSubtype="0">
                                  <p:stCondLst>
                                    <p:cond delay="0"/>
                                  </p:stCondLst>
                                  <p:childTnLst>
                                    <p:set>
                                      <p:cBhvr>
                                        <p:cTn dur="1" fill="hold" id="90">
                                          <p:stCondLst>
                                            <p:cond delay="0"/>
                                          </p:stCondLst>
                                        </p:cTn>
                                        <p:tgtEl>
                                          <p:spTgt spid="62"/>
                                        </p:tgtEl>
                                        <p:attrNameLst>
                                          <p:attrName>style.visibility</p:attrName>
                                        </p:attrNameLst>
                                      </p:cBhvr>
                                      <p:to>
                                        <p:strVal val="visible"/>
                                      </p:to>
                                    </p:set>
                                    <p:anim calcmode="lin" valueType="num">
                                      <p:cBhvr>
                                        <p:cTn dur="500" fill="hold" id="91"/>
                                        <p:tgtEl>
                                          <p:spTgt spid="62"/>
                                        </p:tgtEl>
                                        <p:attrNameLst>
                                          <p:attrName>ppt_w</p:attrName>
                                        </p:attrNameLst>
                                      </p:cBhvr>
                                      <p:tavLst>
                                        <p:tav tm="0">
                                          <p:val>
                                            <p:fltVal val="0"/>
                                          </p:val>
                                        </p:tav>
                                        <p:tav tm="100000">
                                          <p:val>
                                            <p:strVal val="#ppt_w"/>
                                          </p:val>
                                        </p:tav>
                                      </p:tavLst>
                                    </p:anim>
                                    <p:anim calcmode="lin" valueType="num">
                                      <p:cBhvr>
                                        <p:cTn dur="500" fill="hold" id="92"/>
                                        <p:tgtEl>
                                          <p:spTgt spid="62"/>
                                        </p:tgtEl>
                                        <p:attrNameLst>
                                          <p:attrName>ppt_h</p:attrName>
                                        </p:attrNameLst>
                                      </p:cBhvr>
                                      <p:tavLst>
                                        <p:tav tm="0">
                                          <p:val>
                                            <p:fltVal val="0"/>
                                          </p:val>
                                        </p:tav>
                                        <p:tav tm="100000">
                                          <p:val>
                                            <p:strVal val="#ppt_h"/>
                                          </p:val>
                                        </p:tav>
                                      </p:tavLst>
                                    </p:anim>
                                    <p:animEffect filter="fade" transition="in">
                                      <p:cBhvr>
                                        <p:cTn dur="500" id="93"/>
                                        <p:tgtEl>
                                          <p:spTgt spid="62"/>
                                        </p:tgtEl>
                                      </p:cBhvr>
                                    </p:animEffect>
                                  </p:childTnLst>
                                </p:cTn>
                              </p:par>
                            </p:childTnLst>
                          </p:cTn>
                        </p:par>
                        <p:par>
                          <p:cTn fill="hold" id="94" nodeType="afterGroup">
                            <p:stCondLst>
                              <p:cond delay="9000"/>
                            </p:stCondLst>
                            <p:childTnLst>
                              <p:par>
                                <p:cTn decel="100000" fill="hold" grpId="0" id="95" nodeType="afterEffect" presetClass="entr" presetID="49" presetSubtype="0">
                                  <p:stCondLst>
                                    <p:cond delay="0"/>
                                  </p:stCondLst>
                                  <p:childTnLst>
                                    <p:set>
                                      <p:cBhvr>
                                        <p:cTn dur="1" fill="hold" id="96">
                                          <p:stCondLst>
                                            <p:cond delay="0"/>
                                          </p:stCondLst>
                                        </p:cTn>
                                        <p:tgtEl>
                                          <p:spTgt spid="50"/>
                                        </p:tgtEl>
                                        <p:attrNameLst>
                                          <p:attrName>style.visibility</p:attrName>
                                        </p:attrNameLst>
                                      </p:cBhvr>
                                      <p:to>
                                        <p:strVal val="visible"/>
                                      </p:to>
                                    </p:set>
                                    <p:anim calcmode="lin" valueType="num">
                                      <p:cBhvr>
                                        <p:cTn dur="500" fill="hold" id="97"/>
                                        <p:tgtEl>
                                          <p:spTgt spid="50"/>
                                        </p:tgtEl>
                                        <p:attrNameLst>
                                          <p:attrName>ppt_w</p:attrName>
                                        </p:attrNameLst>
                                      </p:cBhvr>
                                      <p:tavLst>
                                        <p:tav tm="0">
                                          <p:val>
                                            <p:fltVal val="0"/>
                                          </p:val>
                                        </p:tav>
                                        <p:tav tm="100000">
                                          <p:val>
                                            <p:strVal val="#ppt_w"/>
                                          </p:val>
                                        </p:tav>
                                      </p:tavLst>
                                    </p:anim>
                                    <p:anim calcmode="lin" valueType="num">
                                      <p:cBhvr>
                                        <p:cTn dur="500" fill="hold" id="98"/>
                                        <p:tgtEl>
                                          <p:spTgt spid="50"/>
                                        </p:tgtEl>
                                        <p:attrNameLst>
                                          <p:attrName>ppt_h</p:attrName>
                                        </p:attrNameLst>
                                      </p:cBhvr>
                                      <p:tavLst>
                                        <p:tav tm="0">
                                          <p:val>
                                            <p:fltVal val="0"/>
                                          </p:val>
                                        </p:tav>
                                        <p:tav tm="100000">
                                          <p:val>
                                            <p:strVal val="#ppt_h"/>
                                          </p:val>
                                        </p:tav>
                                      </p:tavLst>
                                    </p:anim>
                                    <p:anim calcmode="lin" valueType="num">
                                      <p:cBhvr>
                                        <p:cTn dur="500" fill="hold" id="99"/>
                                        <p:tgtEl>
                                          <p:spTgt spid="50"/>
                                        </p:tgtEl>
                                        <p:attrNameLst>
                                          <p:attrName>style.rotation</p:attrName>
                                        </p:attrNameLst>
                                      </p:cBhvr>
                                      <p:tavLst>
                                        <p:tav tm="0">
                                          <p:val>
                                            <p:fltVal val="360"/>
                                          </p:val>
                                        </p:tav>
                                        <p:tav tm="100000">
                                          <p:val>
                                            <p:fltVal val="0"/>
                                          </p:val>
                                        </p:tav>
                                      </p:tavLst>
                                    </p:anim>
                                    <p:animEffect filter="fade" transition="in">
                                      <p:cBhvr>
                                        <p:cTn dur="500" id="100"/>
                                        <p:tgtEl>
                                          <p:spTgt spid="50"/>
                                        </p:tgtEl>
                                      </p:cBhvr>
                                    </p:animEffect>
                                  </p:childTnLst>
                                </p:cTn>
                              </p:par>
                            </p:childTnLst>
                          </p:cTn>
                        </p:par>
                        <p:par>
                          <p:cTn fill="hold" id="101" nodeType="afterGroup">
                            <p:stCondLst>
                              <p:cond delay="9500"/>
                            </p:stCondLst>
                            <p:childTnLst>
                              <p:par>
                                <p:cTn decel="100000" fill="hold" grpId="0" id="102" nodeType="afterEffect" presetClass="entr" presetID="49" presetSubtype="0">
                                  <p:stCondLst>
                                    <p:cond delay="0"/>
                                  </p:stCondLst>
                                  <p:childTnLst>
                                    <p:set>
                                      <p:cBhvr>
                                        <p:cTn dur="1" fill="hold" id="103">
                                          <p:stCondLst>
                                            <p:cond delay="0"/>
                                          </p:stCondLst>
                                        </p:cTn>
                                        <p:tgtEl>
                                          <p:spTgt spid="46"/>
                                        </p:tgtEl>
                                        <p:attrNameLst>
                                          <p:attrName>style.visibility</p:attrName>
                                        </p:attrNameLst>
                                      </p:cBhvr>
                                      <p:to>
                                        <p:strVal val="visible"/>
                                      </p:to>
                                    </p:set>
                                    <p:anim calcmode="lin" valueType="num">
                                      <p:cBhvr>
                                        <p:cTn dur="500" fill="hold" id="104"/>
                                        <p:tgtEl>
                                          <p:spTgt spid="46"/>
                                        </p:tgtEl>
                                        <p:attrNameLst>
                                          <p:attrName>ppt_w</p:attrName>
                                        </p:attrNameLst>
                                      </p:cBhvr>
                                      <p:tavLst>
                                        <p:tav tm="0">
                                          <p:val>
                                            <p:fltVal val="0"/>
                                          </p:val>
                                        </p:tav>
                                        <p:tav tm="100000">
                                          <p:val>
                                            <p:strVal val="#ppt_w"/>
                                          </p:val>
                                        </p:tav>
                                      </p:tavLst>
                                    </p:anim>
                                    <p:anim calcmode="lin" valueType="num">
                                      <p:cBhvr>
                                        <p:cTn dur="500" fill="hold" id="105"/>
                                        <p:tgtEl>
                                          <p:spTgt spid="46"/>
                                        </p:tgtEl>
                                        <p:attrNameLst>
                                          <p:attrName>ppt_h</p:attrName>
                                        </p:attrNameLst>
                                      </p:cBhvr>
                                      <p:tavLst>
                                        <p:tav tm="0">
                                          <p:val>
                                            <p:fltVal val="0"/>
                                          </p:val>
                                        </p:tav>
                                        <p:tav tm="100000">
                                          <p:val>
                                            <p:strVal val="#ppt_h"/>
                                          </p:val>
                                        </p:tav>
                                      </p:tavLst>
                                    </p:anim>
                                    <p:anim calcmode="lin" valueType="num">
                                      <p:cBhvr>
                                        <p:cTn dur="500" fill="hold" id="106"/>
                                        <p:tgtEl>
                                          <p:spTgt spid="46"/>
                                        </p:tgtEl>
                                        <p:attrNameLst>
                                          <p:attrName>style.rotation</p:attrName>
                                        </p:attrNameLst>
                                      </p:cBhvr>
                                      <p:tavLst>
                                        <p:tav tm="0">
                                          <p:val>
                                            <p:fltVal val="360"/>
                                          </p:val>
                                        </p:tav>
                                        <p:tav tm="100000">
                                          <p:val>
                                            <p:fltVal val="0"/>
                                          </p:val>
                                        </p:tav>
                                      </p:tavLst>
                                    </p:anim>
                                    <p:animEffect filter="fade" transition="in">
                                      <p:cBhvr>
                                        <p:cTn dur="500" id="107"/>
                                        <p:tgtEl>
                                          <p:spTgt spid="46"/>
                                        </p:tgtEl>
                                      </p:cBhvr>
                                    </p:animEffect>
                                  </p:childTnLst>
                                </p:cTn>
                              </p:par>
                            </p:childTnLst>
                          </p:cTn>
                        </p:par>
                        <p:par>
                          <p:cTn fill="hold" id="108" nodeType="afterGroup">
                            <p:stCondLst>
                              <p:cond delay="10000"/>
                            </p:stCondLst>
                            <p:childTnLst>
                              <p:par>
                                <p:cTn fill="hold" grpId="0" id="109" nodeType="afterEffect" presetClass="entr" presetID="10" presetSubtype="0">
                                  <p:stCondLst>
                                    <p:cond delay="0"/>
                                  </p:stCondLst>
                                  <p:childTnLst>
                                    <p:set>
                                      <p:cBhvr>
                                        <p:cTn dur="1" fill="hold" id="110">
                                          <p:stCondLst>
                                            <p:cond delay="0"/>
                                          </p:stCondLst>
                                        </p:cTn>
                                        <p:tgtEl>
                                          <p:spTgt spid="57"/>
                                        </p:tgtEl>
                                        <p:attrNameLst>
                                          <p:attrName>style.visibility</p:attrName>
                                        </p:attrNameLst>
                                      </p:cBhvr>
                                      <p:to>
                                        <p:strVal val="visible"/>
                                      </p:to>
                                    </p:set>
                                    <p:animEffect filter="fade" transition="in">
                                      <p:cBhvr>
                                        <p:cTn dur="500" id="111"/>
                                        <p:tgtEl>
                                          <p:spTgt spid="57"/>
                                        </p:tgtEl>
                                      </p:cBhvr>
                                    </p:animEffect>
                                  </p:childTnLst>
                                </p:cTn>
                              </p:par>
                            </p:childTnLst>
                          </p:cTn>
                        </p:par>
                        <p:par>
                          <p:cTn fill="hold" id="112" nodeType="afterGroup">
                            <p:stCondLst>
                              <p:cond delay="10500"/>
                            </p:stCondLst>
                            <p:childTnLst>
                              <p:par>
                                <p:cTn fill="hold" grpId="0" id="113" nodeType="afterEffect" presetClass="entr" presetID="10" presetSubtype="0">
                                  <p:stCondLst>
                                    <p:cond delay="0"/>
                                  </p:stCondLst>
                                  <p:childTnLst>
                                    <p:set>
                                      <p:cBhvr>
                                        <p:cTn dur="1" fill="hold" id="114">
                                          <p:stCondLst>
                                            <p:cond delay="0"/>
                                          </p:stCondLst>
                                        </p:cTn>
                                        <p:tgtEl>
                                          <p:spTgt spid="56"/>
                                        </p:tgtEl>
                                        <p:attrNameLst>
                                          <p:attrName>style.visibility</p:attrName>
                                        </p:attrNameLst>
                                      </p:cBhvr>
                                      <p:to>
                                        <p:strVal val="visible"/>
                                      </p:to>
                                    </p:set>
                                    <p:animEffect filter="fade" transition="in">
                                      <p:cBhvr>
                                        <p:cTn dur="500" id="115"/>
                                        <p:tgtEl>
                                          <p:spTgt spid="56"/>
                                        </p:tgtEl>
                                      </p:cBhvr>
                                    </p:animEffect>
                                  </p:childTnLst>
                                </p:cTn>
                              </p:par>
                            </p:childTnLst>
                          </p:cTn>
                        </p:par>
                        <p:par>
                          <p:cTn fill="hold" id="116" nodeType="afterGroup">
                            <p:stCondLst>
                              <p:cond delay="11000"/>
                            </p:stCondLst>
                            <p:childTnLst>
                              <p:par>
                                <p:cTn fill="hold" grpId="0" id="117" nodeType="afterEffect" presetClass="entr" presetID="53" presetSubtype="0">
                                  <p:stCondLst>
                                    <p:cond delay="0"/>
                                  </p:stCondLst>
                                  <p:childTnLst>
                                    <p:set>
                                      <p:cBhvr>
                                        <p:cTn dur="1" fill="hold" id="118">
                                          <p:stCondLst>
                                            <p:cond delay="0"/>
                                          </p:stCondLst>
                                        </p:cTn>
                                        <p:tgtEl>
                                          <p:spTgt spid="61"/>
                                        </p:tgtEl>
                                        <p:attrNameLst>
                                          <p:attrName>style.visibility</p:attrName>
                                        </p:attrNameLst>
                                      </p:cBhvr>
                                      <p:to>
                                        <p:strVal val="visible"/>
                                      </p:to>
                                    </p:set>
                                    <p:anim calcmode="lin" valueType="num">
                                      <p:cBhvr>
                                        <p:cTn dur="500" fill="hold" id="119"/>
                                        <p:tgtEl>
                                          <p:spTgt spid="61"/>
                                        </p:tgtEl>
                                        <p:attrNameLst>
                                          <p:attrName>ppt_w</p:attrName>
                                        </p:attrNameLst>
                                      </p:cBhvr>
                                      <p:tavLst>
                                        <p:tav tm="0">
                                          <p:val>
                                            <p:fltVal val="0"/>
                                          </p:val>
                                        </p:tav>
                                        <p:tav tm="100000">
                                          <p:val>
                                            <p:strVal val="#ppt_w"/>
                                          </p:val>
                                        </p:tav>
                                      </p:tavLst>
                                    </p:anim>
                                    <p:anim calcmode="lin" valueType="num">
                                      <p:cBhvr>
                                        <p:cTn dur="500" fill="hold" id="120"/>
                                        <p:tgtEl>
                                          <p:spTgt spid="61"/>
                                        </p:tgtEl>
                                        <p:attrNameLst>
                                          <p:attrName>ppt_h</p:attrName>
                                        </p:attrNameLst>
                                      </p:cBhvr>
                                      <p:tavLst>
                                        <p:tav tm="0">
                                          <p:val>
                                            <p:fltVal val="0"/>
                                          </p:val>
                                        </p:tav>
                                        <p:tav tm="100000">
                                          <p:val>
                                            <p:strVal val="#ppt_h"/>
                                          </p:val>
                                        </p:tav>
                                      </p:tavLst>
                                    </p:anim>
                                    <p:animEffect filter="fade" transition="in">
                                      <p:cBhvr>
                                        <p:cTn dur="500" id="121"/>
                                        <p:tgtEl>
                                          <p:spTgt spid="61"/>
                                        </p:tgtEl>
                                      </p:cBhvr>
                                    </p:animEffect>
                                  </p:childTnLst>
                                </p:cTn>
                              </p:par>
                            </p:childTnLst>
                          </p:cTn>
                        </p:par>
                        <p:par>
                          <p:cTn fill="hold" id="122" nodeType="afterGroup">
                            <p:stCondLst>
                              <p:cond delay="11500"/>
                            </p:stCondLst>
                            <p:childTnLst>
                              <p:par>
                                <p:cTn decel="100000" fill="hold" grpId="0" id="123" nodeType="afterEffect" presetClass="entr" presetID="49" presetSubtype="0">
                                  <p:stCondLst>
                                    <p:cond delay="0"/>
                                  </p:stCondLst>
                                  <p:childTnLst>
                                    <p:set>
                                      <p:cBhvr>
                                        <p:cTn dur="1" fill="hold" id="124">
                                          <p:stCondLst>
                                            <p:cond delay="0"/>
                                          </p:stCondLst>
                                        </p:cTn>
                                        <p:tgtEl>
                                          <p:spTgt spid="49"/>
                                        </p:tgtEl>
                                        <p:attrNameLst>
                                          <p:attrName>style.visibility</p:attrName>
                                        </p:attrNameLst>
                                      </p:cBhvr>
                                      <p:to>
                                        <p:strVal val="visible"/>
                                      </p:to>
                                    </p:set>
                                    <p:anim calcmode="lin" valueType="num">
                                      <p:cBhvr>
                                        <p:cTn dur="500" fill="hold" id="125"/>
                                        <p:tgtEl>
                                          <p:spTgt spid="49"/>
                                        </p:tgtEl>
                                        <p:attrNameLst>
                                          <p:attrName>ppt_w</p:attrName>
                                        </p:attrNameLst>
                                      </p:cBhvr>
                                      <p:tavLst>
                                        <p:tav tm="0">
                                          <p:val>
                                            <p:fltVal val="0"/>
                                          </p:val>
                                        </p:tav>
                                        <p:tav tm="100000">
                                          <p:val>
                                            <p:strVal val="#ppt_w"/>
                                          </p:val>
                                        </p:tav>
                                      </p:tavLst>
                                    </p:anim>
                                    <p:anim calcmode="lin" valueType="num">
                                      <p:cBhvr>
                                        <p:cTn dur="500" fill="hold" id="126"/>
                                        <p:tgtEl>
                                          <p:spTgt spid="49"/>
                                        </p:tgtEl>
                                        <p:attrNameLst>
                                          <p:attrName>ppt_h</p:attrName>
                                        </p:attrNameLst>
                                      </p:cBhvr>
                                      <p:tavLst>
                                        <p:tav tm="0">
                                          <p:val>
                                            <p:fltVal val="0"/>
                                          </p:val>
                                        </p:tav>
                                        <p:tav tm="100000">
                                          <p:val>
                                            <p:strVal val="#ppt_h"/>
                                          </p:val>
                                        </p:tav>
                                      </p:tavLst>
                                    </p:anim>
                                    <p:anim calcmode="lin" valueType="num">
                                      <p:cBhvr>
                                        <p:cTn dur="500" fill="hold" id="127"/>
                                        <p:tgtEl>
                                          <p:spTgt spid="49"/>
                                        </p:tgtEl>
                                        <p:attrNameLst>
                                          <p:attrName>style.rotation</p:attrName>
                                        </p:attrNameLst>
                                      </p:cBhvr>
                                      <p:tavLst>
                                        <p:tav tm="0">
                                          <p:val>
                                            <p:fltVal val="360"/>
                                          </p:val>
                                        </p:tav>
                                        <p:tav tm="100000">
                                          <p:val>
                                            <p:fltVal val="0"/>
                                          </p:val>
                                        </p:tav>
                                      </p:tavLst>
                                    </p:anim>
                                    <p:animEffect filter="fade" transition="in">
                                      <p:cBhvr>
                                        <p:cTn dur="500" id="128"/>
                                        <p:tgtEl>
                                          <p:spTgt spid="49"/>
                                        </p:tgtEl>
                                      </p:cBhvr>
                                    </p:animEffect>
                                  </p:childTnLst>
                                </p:cTn>
                              </p:par>
                            </p:childTnLst>
                          </p:cTn>
                        </p:par>
                        <p:par>
                          <p:cTn fill="hold" id="129" nodeType="afterGroup">
                            <p:stCondLst>
                              <p:cond delay="12000"/>
                            </p:stCondLst>
                            <p:childTnLst>
                              <p:par>
                                <p:cTn decel="100000" fill="hold" grpId="0" id="130" nodeType="afterEffect" presetClass="entr" presetID="49" presetSubtype="0">
                                  <p:stCondLst>
                                    <p:cond delay="0"/>
                                  </p:stCondLst>
                                  <p:childTnLst>
                                    <p:set>
                                      <p:cBhvr>
                                        <p:cTn dur="1" fill="hold" id="131">
                                          <p:stCondLst>
                                            <p:cond delay="0"/>
                                          </p:stCondLst>
                                        </p:cTn>
                                        <p:tgtEl>
                                          <p:spTgt spid="47"/>
                                        </p:tgtEl>
                                        <p:attrNameLst>
                                          <p:attrName>style.visibility</p:attrName>
                                        </p:attrNameLst>
                                      </p:cBhvr>
                                      <p:to>
                                        <p:strVal val="visible"/>
                                      </p:to>
                                    </p:set>
                                    <p:anim calcmode="lin" valueType="num">
                                      <p:cBhvr>
                                        <p:cTn dur="500" fill="hold" id="132"/>
                                        <p:tgtEl>
                                          <p:spTgt spid="47"/>
                                        </p:tgtEl>
                                        <p:attrNameLst>
                                          <p:attrName>ppt_w</p:attrName>
                                        </p:attrNameLst>
                                      </p:cBhvr>
                                      <p:tavLst>
                                        <p:tav tm="0">
                                          <p:val>
                                            <p:fltVal val="0"/>
                                          </p:val>
                                        </p:tav>
                                        <p:tav tm="100000">
                                          <p:val>
                                            <p:strVal val="#ppt_w"/>
                                          </p:val>
                                        </p:tav>
                                      </p:tavLst>
                                    </p:anim>
                                    <p:anim calcmode="lin" valueType="num">
                                      <p:cBhvr>
                                        <p:cTn dur="500" fill="hold" id="133"/>
                                        <p:tgtEl>
                                          <p:spTgt spid="47"/>
                                        </p:tgtEl>
                                        <p:attrNameLst>
                                          <p:attrName>ppt_h</p:attrName>
                                        </p:attrNameLst>
                                      </p:cBhvr>
                                      <p:tavLst>
                                        <p:tav tm="0">
                                          <p:val>
                                            <p:fltVal val="0"/>
                                          </p:val>
                                        </p:tav>
                                        <p:tav tm="100000">
                                          <p:val>
                                            <p:strVal val="#ppt_h"/>
                                          </p:val>
                                        </p:tav>
                                      </p:tavLst>
                                    </p:anim>
                                    <p:anim calcmode="lin" valueType="num">
                                      <p:cBhvr>
                                        <p:cTn dur="500" fill="hold" id="134"/>
                                        <p:tgtEl>
                                          <p:spTgt spid="47"/>
                                        </p:tgtEl>
                                        <p:attrNameLst>
                                          <p:attrName>style.rotation</p:attrName>
                                        </p:attrNameLst>
                                      </p:cBhvr>
                                      <p:tavLst>
                                        <p:tav tm="0">
                                          <p:val>
                                            <p:fltVal val="360"/>
                                          </p:val>
                                        </p:tav>
                                        <p:tav tm="100000">
                                          <p:val>
                                            <p:fltVal val="0"/>
                                          </p:val>
                                        </p:tav>
                                      </p:tavLst>
                                    </p:anim>
                                    <p:animEffect filter="fade" transition="in">
                                      <p:cBhvr>
                                        <p:cTn dur="500" id="135"/>
                                        <p:tgtEl>
                                          <p:spTgt spid="47"/>
                                        </p:tgtEl>
                                      </p:cBhvr>
                                    </p:animEffect>
                                  </p:childTnLst>
                                </p:cTn>
                              </p:par>
                            </p:childTnLst>
                          </p:cTn>
                        </p:par>
                        <p:par>
                          <p:cTn fill="hold" id="136" nodeType="afterGroup">
                            <p:stCondLst>
                              <p:cond delay="12500"/>
                            </p:stCondLst>
                            <p:childTnLst>
                              <p:par>
                                <p:cTn fill="hold" grpId="0" id="137" nodeType="afterEffect" presetClass="entr" presetID="10" presetSubtype="0">
                                  <p:stCondLst>
                                    <p:cond delay="0"/>
                                  </p:stCondLst>
                                  <p:childTnLst>
                                    <p:set>
                                      <p:cBhvr>
                                        <p:cTn dur="1" fill="hold" id="138">
                                          <p:stCondLst>
                                            <p:cond delay="0"/>
                                          </p:stCondLst>
                                        </p:cTn>
                                        <p:tgtEl>
                                          <p:spTgt spid="59"/>
                                        </p:tgtEl>
                                        <p:attrNameLst>
                                          <p:attrName>style.visibility</p:attrName>
                                        </p:attrNameLst>
                                      </p:cBhvr>
                                      <p:to>
                                        <p:strVal val="visible"/>
                                      </p:to>
                                    </p:set>
                                    <p:animEffect filter="fade" transition="in">
                                      <p:cBhvr>
                                        <p:cTn dur="500" id="139"/>
                                        <p:tgtEl>
                                          <p:spTgt spid="59"/>
                                        </p:tgtEl>
                                      </p:cBhvr>
                                    </p:animEffect>
                                  </p:childTnLst>
                                </p:cTn>
                              </p:par>
                            </p:childTnLst>
                          </p:cTn>
                        </p:par>
                        <p:par>
                          <p:cTn fill="hold" id="140" nodeType="afterGroup">
                            <p:stCondLst>
                              <p:cond delay="13000"/>
                            </p:stCondLst>
                            <p:childTnLst>
                              <p:par>
                                <p:cTn fill="hold" grpId="0" id="141" nodeType="afterEffect" presetClass="entr" presetID="10" presetSubtype="0">
                                  <p:stCondLst>
                                    <p:cond delay="0"/>
                                  </p:stCondLst>
                                  <p:childTnLst>
                                    <p:set>
                                      <p:cBhvr>
                                        <p:cTn dur="1" fill="hold" id="142">
                                          <p:stCondLst>
                                            <p:cond delay="0"/>
                                          </p:stCondLst>
                                        </p:cTn>
                                        <p:tgtEl>
                                          <p:spTgt spid="58"/>
                                        </p:tgtEl>
                                        <p:attrNameLst>
                                          <p:attrName>style.visibility</p:attrName>
                                        </p:attrNameLst>
                                      </p:cBhvr>
                                      <p:to>
                                        <p:strVal val="visible"/>
                                      </p:to>
                                    </p:set>
                                    <p:animEffect filter="fade" transition="in">
                                      <p:cBhvr>
                                        <p:cTn dur="500" id="143"/>
                                        <p:tgtEl>
                                          <p:spTgt spid="58"/>
                                        </p:tgtEl>
                                      </p:cBhvr>
                                    </p:animEffect>
                                  </p:childTnLst>
                                </p:cTn>
                              </p:par>
                            </p:childTnLst>
                          </p:cTn>
                        </p:par>
                        <p:par>
                          <p:cTn fill="hold" id="144" nodeType="afterGroup">
                            <p:stCondLst>
                              <p:cond delay="13500"/>
                            </p:stCondLst>
                            <p:childTnLst>
                              <p:par>
                                <p:cTn fill="hold" grpId="0" id="145" nodeType="afterEffect" presetClass="entr" presetID="53" presetSubtype="0">
                                  <p:stCondLst>
                                    <p:cond delay="0"/>
                                  </p:stCondLst>
                                  <p:childTnLst>
                                    <p:set>
                                      <p:cBhvr>
                                        <p:cTn dur="1" fill="hold" id="146">
                                          <p:stCondLst>
                                            <p:cond delay="0"/>
                                          </p:stCondLst>
                                        </p:cTn>
                                        <p:tgtEl>
                                          <p:spTgt spid="63"/>
                                        </p:tgtEl>
                                        <p:attrNameLst>
                                          <p:attrName>style.visibility</p:attrName>
                                        </p:attrNameLst>
                                      </p:cBhvr>
                                      <p:to>
                                        <p:strVal val="visible"/>
                                      </p:to>
                                    </p:set>
                                    <p:anim calcmode="lin" valueType="num">
                                      <p:cBhvr>
                                        <p:cTn dur="500" fill="hold" id="147"/>
                                        <p:tgtEl>
                                          <p:spTgt spid="63"/>
                                        </p:tgtEl>
                                        <p:attrNameLst>
                                          <p:attrName>ppt_w</p:attrName>
                                        </p:attrNameLst>
                                      </p:cBhvr>
                                      <p:tavLst>
                                        <p:tav tm="0">
                                          <p:val>
                                            <p:fltVal val="0"/>
                                          </p:val>
                                        </p:tav>
                                        <p:tav tm="100000">
                                          <p:val>
                                            <p:strVal val="#ppt_w"/>
                                          </p:val>
                                        </p:tav>
                                      </p:tavLst>
                                    </p:anim>
                                    <p:anim calcmode="lin" valueType="num">
                                      <p:cBhvr>
                                        <p:cTn dur="500" fill="hold" id="148"/>
                                        <p:tgtEl>
                                          <p:spTgt spid="63"/>
                                        </p:tgtEl>
                                        <p:attrNameLst>
                                          <p:attrName>ppt_h</p:attrName>
                                        </p:attrNameLst>
                                      </p:cBhvr>
                                      <p:tavLst>
                                        <p:tav tm="0">
                                          <p:val>
                                            <p:fltVal val="0"/>
                                          </p:val>
                                        </p:tav>
                                        <p:tav tm="100000">
                                          <p:val>
                                            <p:strVal val="#ppt_h"/>
                                          </p:val>
                                        </p:tav>
                                      </p:tavLst>
                                    </p:anim>
                                    <p:animEffect filter="fade" transition="in">
                                      <p:cBhvr>
                                        <p:cTn dur="500" id="149"/>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组合 6"/>
          <p:cNvGrpSpPr/>
          <p:nvPr/>
        </p:nvGrpSpPr>
        <p:grpSpPr>
          <a:xfrm>
            <a:off x="3493584" y="4079355"/>
            <a:ext cx="2607421" cy="1359683"/>
            <a:chOff x="3821326" y="3817808"/>
            <a:chExt cx="2607421" cy="1359683"/>
          </a:xfrm>
          <a:blipFill>
            <a:blip r:embed="rId3"/>
            <a:stretch>
              <a:fillRect/>
            </a:stretch>
          </a:blipFill>
        </p:grpSpPr>
        <p:sp>
          <p:nvSpPr>
            <p:cNvPr id="8" name="Freeform 3720"/>
            <p:cNvSpPr/>
            <p:nvPr/>
          </p:nvSpPr>
          <p:spPr bwMode="auto">
            <a:xfrm>
              <a:off x="3821326" y="3846737"/>
              <a:ext cx="2607421" cy="1330754"/>
            </a:xfrm>
            <a:custGeom>
              <a:gdLst>
                <a:gd fmla="*/ 876 w 876" name="T0"/>
                <a:gd fmla="*/ 154 h 447" name="T1"/>
                <a:gd fmla="*/ 797 w 876" name="T2"/>
                <a:gd fmla="*/ 75 h 447" name="T3"/>
                <a:gd fmla="*/ 233 w 876" name="T4"/>
                <a:gd fmla="*/ 75 h 447" name="T5"/>
                <a:gd fmla="*/ 233 w 876" name="T6"/>
                <a:gd fmla="*/ 25 h 447" name="T7"/>
                <a:gd fmla="*/ 207 w 876" name="T8"/>
                <a:gd fmla="*/ 13 h 447" name="T9"/>
                <a:gd fmla="*/ 14 w 876" name="T10"/>
                <a:gd fmla="*/ 187 h 447" name="T11"/>
                <a:gd fmla="*/ 14 w 876" name="T12"/>
                <a:gd fmla="*/ 235 h 447" name="T13"/>
                <a:gd fmla="*/ 207 w 876" name="T14"/>
                <a:gd fmla="*/ 409 h 447" name="T15"/>
                <a:gd fmla="*/ 233 w 876" name="T16"/>
                <a:gd fmla="*/ 397 h 447" name="T17"/>
                <a:gd fmla="*/ 233 w 876" name="T18"/>
                <a:gd fmla="*/ 353 h 447" name="T19"/>
                <a:gd fmla="*/ 743 w 876" name="T20"/>
                <a:gd fmla="*/ 353 h 447" name="T21"/>
                <a:gd fmla="*/ 775 w 876" name="T22"/>
                <a:gd fmla="*/ 353 h 447" name="T23"/>
                <a:gd fmla="*/ 876 w 876" name="T24"/>
                <a:gd fmla="*/ 447 h 447" name="T25"/>
                <a:gd fmla="*/ 876 w 876" name="T26"/>
                <a:gd fmla="*/ 282 h 447" name="T27"/>
                <a:gd fmla="*/ 876 w 876" name="T28"/>
                <a:gd fmla="*/ 282 h 447" name="T29"/>
                <a:gd fmla="*/ 876 w 876" name="T30"/>
                <a:gd fmla="*/ 274 h 447" name="T31"/>
                <a:gd fmla="*/ 876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9" name="Freeform 3721"/>
            <p:cNvSpPr/>
            <p:nvPr/>
          </p:nvSpPr>
          <p:spPr bwMode="auto">
            <a:xfrm>
              <a:off x="3821326" y="3817808"/>
              <a:ext cx="2607421" cy="1329495"/>
            </a:xfrm>
            <a:custGeom>
              <a:gdLst>
                <a:gd fmla="*/ 876 w 876" name="T0"/>
                <a:gd fmla="*/ 154 h 447" name="T1"/>
                <a:gd fmla="*/ 797 w 876" name="T2"/>
                <a:gd fmla="*/ 75 h 447" name="T3"/>
                <a:gd fmla="*/ 233 w 876" name="T4"/>
                <a:gd fmla="*/ 75 h 447" name="T5"/>
                <a:gd fmla="*/ 233 w 876" name="T6"/>
                <a:gd fmla="*/ 25 h 447" name="T7"/>
                <a:gd fmla="*/ 207 w 876" name="T8"/>
                <a:gd fmla="*/ 13 h 447" name="T9"/>
                <a:gd fmla="*/ 14 w 876" name="T10"/>
                <a:gd fmla="*/ 187 h 447" name="T11"/>
                <a:gd fmla="*/ 14 w 876" name="T12"/>
                <a:gd fmla="*/ 235 h 447" name="T13"/>
                <a:gd fmla="*/ 207 w 876" name="T14"/>
                <a:gd fmla="*/ 409 h 447" name="T15"/>
                <a:gd fmla="*/ 233 w 876" name="T16"/>
                <a:gd fmla="*/ 397 h 447" name="T17"/>
                <a:gd fmla="*/ 233 w 876" name="T18"/>
                <a:gd fmla="*/ 353 h 447" name="T19"/>
                <a:gd fmla="*/ 743 w 876" name="T20"/>
                <a:gd fmla="*/ 353 h 447" name="T21"/>
                <a:gd fmla="*/ 775 w 876" name="T22"/>
                <a:gd fmla="*/ 353 h 447" name="T23"/>
                <a:gd fmla="*/ 876 w 876" name="T24"/>
                <a:gd fmla="*/ 447 h 447" name="T25"/>
                <a:gd fmla="*/ 876 w 876" name="T26"/>
                <a:gd fmla="*/ 282 h 447" name="T27"/>
                <a:gd fmla="*/ 876 w 876" name="T28"/>
                <a:gd fmla="*/ 282 h 447" name="T29"/>
                <a:gd fmla="*/ 876 w 876" name="T30"/>
                <a:gd fmla="*/ 274 h 447" name="T31"/>
                <a:gd fmla="*/ 876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nvGrpSpPr>
          <p:cNvPr id="10" name="组合 9"/>
          <p:cNvGrpSpPr/>
          <p:nvPr/>
        </p:nvGrpSpPr>
        <p:grpSpPr>
          <a:xfrm>
            <a:off x="3722501" y="1920968"/>
            <a:ext cx="2378502" cy="1241451"/>
            <a:chOff x="4050244" y="1659421"/>
            <a:chExt cx="2378502" cy="1241451"/>
          </a:xfrm>
          <a:blipFill>
            <a:blip r:embed="rId3"/>
            <a:stretch>
              <a:fillRect/>
            </a:stretch>
          </a:blipFill>
        </p:grpSpPr>
        <p:sp>
          <p:nvSpPr>
            <p:cNvPr id="11" name="Freeform 3723"/>
            <p:cNvSpPr/>
            <p:nvPr/>
          </p:nvSpPr>
          <p:spPr bwMode="auto">
            <a:xfrm>
              <a:off x="4050244" y="1685836"/>
              <a:ext cx="2378502" cy="1215036"/>
            </a:xfrm>
            <a:custGeom>
              <a:gdLst>
                <a:gd fmla="*/ 799 w 799" name="T0"/>
                <a:gd fmla="*/ 140 h 408" name="T1"/>
                <a:gd fmla="*/ 727 w 799" name="T2"/>
                <a:gd fmla="*/ 68 h 408" name="T3"/>
                <a:gd fmla="*/ 212 w 799" name="T4"/>
                <a:gd fmla="*/ 68 h 408" name="T5"/>
                <a:gd fmla="*/ 212 w 799" name="T6"/>
                <a:gd fmla="*/ 23 h 408" name="T7"/>
                <a:gd fmla="*/ 188 w 799" name="T8"/>
                <a:gd fmla="*/ 12 h 408" name="T9"/>
                <a:gd fmla="*/ 13 w 799" name="T10"/>
                <a:gd fmla="*/ 171 h 408" name="T11"/>
                <a:gd fmla="*/ 13 w 799" name="T12"/>
                <a:gd fmla="*/ 214 h 408" name="T13"/>
                <a:gd fmla="*/ 188 w 799" name="T14"/>
                <a:gd fmla="*/ 373 h 408" name="T15"/>
                <a:gd fmla="*/ 212 w 799" name="T16"/>
                <a:gd fmla="*/ 362 h 408" name="T17"/>
                <a:gd fmla="*/ 212 w 799" name="T18"/>
                <a:gd fmla="*/ 322 h 408" name="T19"/>
                <a:gd fmla="*/ 677 w 799" name="T20"/>
                <a:gd fmla="*/ 322 h 408" name="T21"/>
                <a:gd fmla="*/ 707 w 799" name="T22"/>
                <a:gd fmla="*/ 322 h 408" name="T23"/>
                <a:gd fmla="*/ 799 w 799" name="T24"/>
                <a:gd fmla="*/ 408 h 408" name="T25"/>
                <a:gd fmla="*/ 799 w 799" name="T26"/>
                <a:gd fmla="*/ 257 h 408" name="T27"/>
                <a:gd fmla="*/ 799 w 799" name="T28"/>
                <a:gd fmla="*/ 257 h 408" name="T29"/>
                <a:gd fmla="*/ 799 w 799" name="T30"/>
                <a:gd fmla="*/ 250 h 408" name="T31"/>
                <a:gd fmla="*/ 799 w 799"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799">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12" name="Freeform 3724"/>
            <p:cNvSpPr/>
            <p:nvPr/>
          </p:nvSpPr>
          <p:spPr bwMode="auto">
            <a:xfrm>
              <a:off x="4050244" y="1659421"/>
              <a:ext cx="2378502" cy="1213777"/>
            </a:xfrm>
            <a:custGeom>
              <a:gdLst>
                <a:gd fmla="*/ 799 w 799" name="T0"/>
                <a:gd fmla="*/ 140 h 408" name="T1"/>
                <a:gd fmla="*/ 727 w 799" name="T2"/>
                <a:gd fmla="*/ 68 h 408" name="T3"/>
                <a:gd fmla="*/ 212 w 799" name="T4"/>
                <a:gd fmla="*/ 68 h 408" name="T5"/>
                <a:gd fmla="*/ 212 w 799" name="T6"/>
                <a:gd fmla="*/ 23 h 408" name="T7"/>
                <a:gd fmla="*/ 188 w 799" name="T8"/>
                <a:gd fmla="*/ 12 h 408" name="T9"/>
                <a:gd fmla="*/ 13 w 799" name="T10"/>
                <a:gd fmla="*/ 171 h 408" name="T11"/>
                <a:gd fmla="*/ 13 w 799" name="T12"/>
                <a:gd fmla="*/ 214 h 408" name="T13"/>
                <a:gd fmla="*/ 188 w 799" name="T14"/>
                <a:gd fmla="*/ 373 h 408" name="T15"/>
                <a:gd fmla="*/ 212 w 799" name="T16"/>
                <a:gd fmla="*/ 362 h 408" name="T17"/>
                <a:gd fmla="*/ 212 w 799" name="T18"/>
                <a:gd fmla="*/ 322 h 408" name="T19"/>
                <a:gd fmla="*/ 677 w 799" name="T20"/>
                <a:gd fmla="*/ 322 h 408" name="T21"/>
                <a:gd fmla="*/ 707 w 799" name="T22"/>
                <a:gd fmla="*/ 322 h 408" name="T23"/>
                <a:gd fmla="*/ 799 w 799" name="T24"/>
                <a:gd fmla="*/ 408 h 408" name="T25"/>
                <a:gd fmla="*/ 799 w 799" name="T26"/>
                <a:gd fmla="*/ 257 h 408" name="T27"/>
                <a:gd fmla="*/ 799 w 799" name="T28"/>
                <a:gd fmla="*/ 257 h 408" name="T29"/>
                <a:gd fmla="*/ 799 w 799" name="T30"/>
                <a:gd fmla="*/ 250 h 408" name="T31"/>
                <a:gd fmla="*/ 799 w 799"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799">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nvGrpSpPr>
          <p:cNvPr id="13" name="组合 12"/>
          <p:cNvGrpSpPr/>
          <p:nvPr/>
        </p:nvGrpSpPr>
        <p:grpSpPr>
          <a:xfrm>
            <a:off x="3031970" y="2822810"/>
            <a:ext cx="3069033" cy="1601181"/>
            <a:chOff x="3359712" y="2561263"/>
            <a:chExt cx="3069033" cy="1601181"/>
          </a:xfrm>
          <a:blipFill>
            <a:blip r:embed="rId2"/>
            <a:stretch>
              <a:fillRect/>
            </a:stretch>
          </a:blipFill>
        </p:grpSpPr>
        <p:sp>
          <p:nvSpPr>
            <p:cNvPr id="14" name="Freeform 3729"/>
            <p:cNvSpPr/>
            <p:nvPr/>
          </p:nvSpPr>
          <p:spPr bwMode="auto">
            <a:xfrm>
              <a:off x="3359712" y="2593967"/>
              <a:ext cx="3069033" cy="1568477"/>
            </a:xfrm>
            <a:custGeom>
              <a:gdLst>
                <a:gd fmla="*/ 1031 w 1031" name="T0"/>
                <a:gd fmla="*/ 181 h 527" name="T1"/>
                <a:gd fmla="*/ 938 w 1031" name="T2"/>
                <a:gd fmla="*/ 88 h 527" name="T3"/>
                <a:gd fmla="*/ 274 w 1031" name="T4"/>
                <a:gd fmla="*/ 88 h 527" name="T5"/>
                <a:gd fmla="*/ 274 w 1031" name="T6"/>
                <a:gd fmla="*/ 30 h 527" name="T7"/>
                <a:gd fmla="*/ 243 w 1031" name="T8"/>
                <a:gd fmla="*/ 16 h 527" name="T9"/>
                <a:gd fmla="*/ 17 w 1031" name="T10"/>
                <a:gd fmla="*/ 221 h 527" name="T11"/>
                <a:gd fmla="*/ 17 w 1031" name="T12"/>
                <a:gd fmla="*/ 277 h 527" name="T13"/>
                <a:gd fmla="*/ 243 w 1031" name="T14"/>
                <a:gd fmla="*/ 482 h 527" name="T15"/>
                <a:gd fmla="*/ 274 w 1031" name="T16"/>
                <a:gd fmla="*/ 468 h 527" name="T17"/>
                <a:gd fmla="*/ 274 w 1031" name="T18"/>
                <a:gd fmla="*/ 416 h 527" name="T19"/>
                <a:gd fmla="*/ 874 w 1031" name="T20"/>
                <a:gd fmla="*/ 416 h 527" name="T21"/>
                <a:gd fmla="*/ 912 w 1031" name="T22"/>
                <a:gd fmla="*/ 416 h 527" name="T23"/>
                <a:gd fmla="*/ 1031 w 1031" name="T24"/>
                <a:gd fmla="*/ 527 h 527" name="T25"/>
                <a:gd fmla="*/ 1031 w 1031" name="T26"/>
                <a:gd fmla="*/ 332 h 527" name="T27"/>
                <a:gd fmla="*/ 1031 w 1031" name="T28"/>
                <a:gd fmla="*/ 332 h 527" name="T29"/>
                <a:gd fmla="*/ 1031 w 1031" name="T30"/>
                <a:gd fmla="*/ 323 h 527" name="T31"/>
                <a:gd fmla="*/ 1031 w 1031" name="T32"/>
                <a:gd fmla="*/ 181 h 5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7" w="1031">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15" name="Freeform 3730"/>
            <p:cNvSpPr/>
            <p:nvPr/>
          </p:nvSpPr>
          <p:spPr bwMode="auto">
            <a:xfrm>
              <a:off x="3359712" y="2561263"/>
              <a:ext cx="3069033" cy="1565963"/>
            </a:xfrm>
            <a:custGeom>
              <a:gdLst>
                <a:gd fmla="*/ 1031 w 1031" name="T0"/>
                <a:gd fmla="*/ 180 h 526" name="T1"/>
                <a:gd fmla="*/ 938 w 1031" name="T2"/>
                <a:gd fmla="*/ 87 h 526" name="T3"/>
                <a:gd fmla="*/ 274 w 1031" name="T4"/>
                <a:gd fmla="*/ 87 h 526" name="T5"/>
                <a:gd fmla="*/ 274 w 1031" name="T6"/>
                <a:gd fmla="*/ 29 h 526" name="T7"/>
                <a:gd fmla="*/ 243 w 1031" name="T8"/>
                <a:gd fmla="*/ 15 h 526" name="T9"/>
                <a:gd fmla="*/ 17 w 1031" name="T10"/>
                <a:gd fmla="*/ 220 h 526" name="T11"/>
                <a:gd fmla="*/ 17 w 1031" name="T12"/>
                <a:gd fmla="*/ 276 h 526" name="T13"/>
                <a:gd fmla="*/ 243 w 1031" name="T14"/>
                <a:gd fmla="*/ 481 h 526" name="T15"/>
                <a:gd fmla="*/ 274 w 1031" name="T16"/>
                <a:gd fmla="*/ 467 h 526" name="T17"/>
                <a:gd fmla="*/ 274 w 1031" name="T18"/>
                <a:gd fmla="*/ 415 h 526" name="T19"/>
                <a:gd fmla="*/ 874 w 1031" name="T20"/>
                <a:gd fmla="*/ 415 h 526" name="T21"/>
                <a:gd fmla="*/ 912 w 1031" name="T22"/>
                <a:gd fmla="*/ 415 h 526" name="T23"/>
                <a:gd fmla="*/ 1031 w 1031" name="T24"/>
                <a:gd fmla="*/ 526 h 526" name="T25"/>
                <a:gd fmla="*/ 1031 w 1031" name="T26"/>
                <a:gd fmla="*/ 331 h 526" name="T27"/>
                <a:gd fmla="*/ 1031 w 1031" name="T28"/>
                <a:gd fmla="*/ 331 h 526" name="T29"/>
                <a:gd fmla="*/ 1031 w 1031" name="T30"/>
                <a:gd fmla="*/ 322 h 526" name="T31"/>
                <a:gd fmla="*/ 1031 w 1031" name="T32"/>
                <a:gd fmla="*/ 180 h 5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6" w="1031">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nvGrpSpPr>
          <p:cNvPr id="16" name="组合 15"/>
          <p:cNvGrpSpPr/>
          <p:nvPr/>
        </p:nvGrpSpPr>
        <p:grpSpPr>
          <a:xfrm>
            <a:off x="6101003" y="3613969"/>
            <a:ext cx="2606163" cy="1360941"/>
            <a:chOff x="6428745" y="3352422"/>
            <a:chExt cx="2606163" cy="1360941"/>
          </a:xfrm>
          <a:blipFill>
            <a:blip r:embed="rId2"/>
            <a:stretch>
              <a:fillRect/>
            </a:stretch>
          </a:blipFill>
        </p:grpSpPr>
        <p:sp>
          <p:nvSpPr>
            <p:cNvPr id="17" name="Freeform 3732"/>
            <p:cNvSpPr/>
            <p:nvPr/>
          </p:nvSpPr>
          <p:spPr bwMode="auto">
            <a:xfrm>
              <a:off x="6428745" y="3382609"/>
              <a:ext cx="2606163" cy="1330754"/>
            </a:xfrm>
            <a:custGeom>
              <a:gdLst>
                <a:gd fmla="*/ 0 w 876" name="T0"/>
                <a:gd fmla="*/ 154 h 447" name="T1"/>
                <a:gd fmla="*/ 79 w 876" name="T2"/>
                <a:gd fmla="*/ 75 h 447" name="T3"/>
                <a:gd fmla="*/ 643 w 876" name="T4"/>
                <a:gd fmla="*/ 75 h 447" name="T5"/>
                <a:gd fmla="*/ 643 w 876" name="T6"/>
                <a:gd fmla="*/ 25 h 447" name="T7"/>
                <a:gd fmla="*/ 670 w 876" name="T8"/>
                <a:gd fmla="*/ 13 h 447" name="T9"/>
                <a:gd fmla="*/ 862 w 876" name="T10"/>
                <a:gd fmla="*/ 187 h 447" name="T11"/>
                <a:gd fmla="*/ 862 w 876" name="T12"/>
                <a:gd fmla="*/ 235 h 447" name="T13"/>
                <a:gd fmla="*/ 670 w 876" name="T14"/>
                <a:gd fmla="*/ 409 h 447" name="T15"/>
                <a:gd fmla="*/ 643 w 876" name="T16"/>
                <a:gd fmla="*/ 397 h 447" name="T17"/>
                <a:gd fmla="*/ 643 w 876" name="T18"/>
                <a:gd fmla="*/ 353 h 447" name="T19"/>
                <a:gd fmla="*/ 134 w 876" name="T20"/>
                <a:gd fmla="*/ 353 h 447" name="T21"/>
                <a:gd fmla="*/ 101 w 876" name="T22"/>
                <a:gd fmla="*/ 353 h 447" name="T23"/>
                <a:gd fmla="*/ 0 w 876" name="T24"/>
                <a:gd fmla="*/ 447 h 447" name="T25"/>
                <a:gd fmla="*/ 0 w 876" name="T26"/>
                <a:gd fmla="*/ 282 h 447" name="T27"/>
                <a:gd fmla="*/ 1 w 876" name="T28"/>
                <a:gd fmla="*/ 282 h 447" name="T29"/>
                <a:gd fmla="*/ 0 w 876" name="T30"/>
                <a:gd fmla="*/ 274 h 447" name="T31"/>
                <a:gd fmla="*/ 0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18" name="Freeform 3733"/>
            <p:cNvSpPr/>
            <p:nvPr/>
          </p:nvSpPr>
          <p:spPr bwMode="auto">
            <a:xfrm>
              <a:off x="6428745" y="3352422"/>
              <a:ext cx="2606163" cy="1330754"/>
            </a:xfrm>
            <a:custGeom>
              <a:gdLst>
                <a:gd fmla="*/ 0 w 876" name="T0"/>
                <a:gd fmla="*/ 154 h 447" name="T1"/>
                <a:gd fmla="*/ 79 w 876" name="T2"/>
                <a:gd fmla="*/ 75 h 447" name="T3"/>
                <a:gd fmla="*/ 643 w 876" name="T4"/>
                <a:gd fmla="*/ 75 h 447" name="T5"/>
                <a:gd fmla="*/ 643 w 876" name="T6"/>
                <a:gd fmla="*/ 25 h 447" name="T7"/>
                <a:gd fmla="*/ 670 w 876" name="T8"/>
                <a:gd fmla="*/ 13 h 447" name="T9"/>
                <a:gd fmla="*/ 862 w 876" name="T10"/>
                <a:gd fmla="*/ 187 h 447" name="T11"/>
                <a:gd fmla="*/ 862 w 876" name="T12"/>
                <a:gd fmla="*/ 235 h 447" name="T13"/>
                <a:gd fmla="*/ 670 w 876" name="T14"/>
                <a:gd fmla="*/ 409 h 447" name="T15"/>
                <a:gd fmla="*/ 643 w 876" name="T16"/>
                <a:gd fmla="*/ 397 h 447" name="T17"/>
                <a:gd fmla="*/ 643 w 876" name="T18"/>
                <a:gd fmla="*/ 353 h 447" name="T19"/>
                <a:gd fmla="*/ 134 w 876" name="T20"/>
                <a:gd fmla="*/ 353 h 447" name="T21"/>
                <a:gd fmla="*/ 101 w 876" name="T22"/>
                <a:gd fmla="*/ 353 h 447" name="T23"/>
                <a:gd fmla="*/ 0 w 876" name="T24"/>
                <a:gd fmla="*/ 447 h 447" name="T25"/>
                <a:gd fmla="*/ 0 w 876" name="T26"/>
                <a:gd fmla="*/ 281 h 447" name="T27"/>
                <a:gd fmla="*/ 1 w 876" name="T28"/>
                <a:gd fmla="*/ 281 h 447" name="T29"/>
                <a:gd fmla="*/ 0 w 876" name="T30"/>
                <a:gd fmla="*/ 274 h 447" name="T31"/>
                <a:gd fmla="*/ 0 w 876" name="T32"/>
                <a:gd fmla="*/ 154 h 4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47" w="876">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nvGrpSpPr>
          <p:cNvPr id="19" name="组合 18"/>
          <p:cNvGrpSpPr/>
          <p:nvPr/>
        </p:nvGrpSpPr>
        <p:grpSpPr>
          <a:xfrm>
            <a:off x="6101002" y="1456841"/>
            <a:ext cx="2381016" cy="1241449"/>
            <a:chOff x="6428745" y="1195294"/>
            <a:chExt cx="2381016" cy="1241449"/>
          </a:xfrm>
          <a:blipFill>
            <a:blip r:embed="rId2"/>
            <a:stretch>
              <a:fillRect/>
            </a:stretch>
          </a:blipFill>
        </p:grpSpPr>
        <p:sp>
          <p:nvSpPr>
            <p:cNvPr id="20" name="Freeform 3735"/>
            <p:cNvSpPr/>
            <p:nvPr/>
          </p:nvSpPr>
          <p:spPr bwMode="auto">
            <a:xfrm>
              <a:off x="6428745" y="1221707"/>
              <a:ext cx="2381016" cy="1215036"/>
            </a:xfrm>
            <a:custGeom>
              <a:gdLst>
                <a:gd fmla="*/ 0 w 800" name="T0"/>
                <a:gd fmla="*/ 140 h 408" name="T1"/>
                <a:gd fmla="*/ 72 w 800" name="T2"/>
                <a:gd fmla="*/ 68 h 408" name="T3"/>
                <a:gd fmla="*/ 587 w 800" name="T4"/>
                <a:gd fmla="*/ 68 h 408" name="T5"/>
                <a:gd fmla="*/ 587 w 800" name="T6"/>
                <a:gd fmla="*/ 23 h 408" name="T7"/>
                <a:gd fmla="*/ 611 w 800" name="T8"/>
                <a:gd fmla="*/ 12 h 408" name="T9"/>
                <a:gd fmla="*/ 786 w 800" name="T10"/>
                <a:gd fmla="*/ 171 h 408" name="T11"/>
                <a:gd fmla="*/ 786 w 800" name="T12"/>
                <a:gd fmla="*/ 214 h 408" name="T13"/>
                <a:gd fmla="*/ 611 w 800" name="T14"/>
                <a:gd fmla="*/ 373 h 408" name="T15"/>
                <a:gd fmla="*/ 587 w 800" name="T16"/>
                <a:gd fmla="*/ 362 h 408" name="T17"/>
                <a:gd fmla="*/ 587 w 800" name="T18"/>
                <a:gd fmla="*/ 322 h 408" name="T19"/>
                <a:gd fmla="*/ 122 w 800" name="T20"/>
                <a:gd fmla="*/ 322 h 408" name="T21"/>
                <a:gd fmla="*/ 92 w 800" name="T22"/>
                <a:gd fmla="*/ 322 h 408" name="T23"/>
                <a:gd fmla="*/ 0 w 800" name="T24"/>
                <a:gd fmla="*/ 408 h 408" name="T25"/>
                <a:gd fmla="*/ 0 w 800" name="T26"/>
                <a:gd fmla="*/ 257 h 408" name="T27"/>
                <a:gd fmla="*/ 0 w 800" name="T28"/>
                <a:gd fmla="*/ 257 h 408" name="T29"/>
                <a:gd fmla="*/ 0 w 800" name="T30"/>
                <a:gd fmla="*/ 250 h 408" name="T31"/>
                <a:gd fmla="*/ 0 w 800"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800">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21" name="Freeform 3736"/>
            <p:cNvSpPr/>
            <p:nvPr/>
          </p:nvSpPr>
          <p:spPr bwMode="auto">
            <a:xfrm>
              <a:off x="6428745" y="1195294"/>
              <a:ext cx="2381016" cy="1213777"/>
            </a:xfrm>
            <a:custGeom>
              <a:gdLst>
                <a:gd fmla="*/ 0 w 800" name="T0"/>
                <a:gd fmla="*/ 140 h 408" name="T1"/>
                <a:gd fmla="*/ 72 w 800" name="T2"/>
                <a:gd fmla="*/ 68 h 408" name="T3"/>
                <a:gd fmla="*/ 587 w 800" name="T4"/>
                <a:gd fmla="*/ 68 h 408" name="T5"/>
                <a:gd fmla="*/ 587 w 800" name="T6"/>
                <a:gd fmla="*/ 23 h 408" name="T7"/>
                <a:gd fmla="*/ 611 w 800" name="T8"/>
                <a:gd fmla="*/ 12 h 408" name="T9"/>
                <a:gd fmla="*/ 786 w 800" name="T10"/>
                <a:gd fmla="*/ 171 h 408" name="T11"/>
                <a:gd fmla="*/ 786 w 800" name="T12"/>
                <a:gd fmla="*/ 214 h 408" name="T13"/>
                <a:gd fmla="*/ 611 w 800" name="T14"/>
                <a:gd fmla="*/ 373 h 408" name="T15"/>
                <a:gd fmla="*/ 587 w 800" name="T16"/>
                <a:gd fmla="*/ 362 h 408" name="T17"/>
                <a:gd fmla="*/ 587 w 800" name="T18"/>
                <a:gd fmla="*/ 322 h 408" name="T19"/>
                <a:gd fmla="*/ 122 w 800" name="T20"/>
                <a:gd fmla="*/ 322 h 408" name="T21"/>
                <a:gd fmla="*/ 92 w 800" name="T22"/>
                <a:gd fmla="*/ 322 h 408" name="T23"/>
                <a:gd fmla="*/ 0 w 800" name="T24"/>
                <a:gd fmla="*/ 408 h 408" name="T25"/>
                <a:gd fmla="*/ 0 w 800" name="T26"/>
                <a:gd fmla="*/ 257 h 408" name="T27"/>
                <a:gd fmla="*/ 0 w 800" name="T28"/>
                <a:gd fmla="*/ 257 h 408" name="T29"/>
                <a:gd fmla="*/ 0 w 800" name="T30"/>
                <a:gd fmla="*/ 250 h 408" name="T31"/>
                <a:gd fmla="*/ 0 w 800" name="T32"/>
                <a:gd fmla="*/ 140 h 4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8" w="800">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nvGrpSpPr>
          <p:cNvPr id="22" name="组合 21"/>
          <p:cNvGrpSpPr/>
          <p:nvPr/>
        </p:nvGrpSpPr>
        <p:grpSpPr>
          <a:xfrm>
            <a:off x="6101004" y="2358683"/>
            <a:ext cx="3070292" cy="1601181"/>
            <a:chOff x="6428747" y="2097136"/>
            <a:chExt cx="3070292" cy="1601181"/>
          </a:xfrm>
          <a:blipFill>
            <a:blip r:embed="rId3"/>
            <a:stretch>
              <a:fillRect/>
            </a:stretch>
          </a:blipFill>
        </p:grpSpPr>
        <p:sp>
          <p:nvSpPr>
            <p:cNvPr id="28" name="Freeform 3741"/>
            <p:cNvSpPr/>
            <p:nvPr/>
          </p:nvSpPr>
          <p:spPr bwMode="auto">
            <a:xfrm>
              <a:off x="6428747" y="2129840"/>
              <a:ext cx="3070292" cy="1568477"/>
            </a:xfrm>
            <a:custGeom>
              <a:gdLst>
                <a:gd fmla="*/ 0 w 1032" name="T0"/>
                <a:gd fmla="*/ 181 h 527" name="T1"/>
                <a:gd fmla="*/ 93 w 1032" name="T2"/>
                <a:gd fmla="*/ 88 h 527" name="T3"/>
                <a:gd fmla="*/ 757 w 1032" name="T4"/>
                <a:gd fmla="*/ 88 h 527" name="T5"/>
                <a:gd fmla="*/ 757 w 1032" name="T6"/>
                <a:gd fmla="*/ 30 h 527" name="T7"/>
                <a:gd fmla="*/ 788 w 1032" name="T8"/>
                <a:gd fmla="*/ 16 h 527" name="T9"/>
                <a:gd fmla="*/ 1014 w 1032" name="T10"/>
                <a:gd fmla="*/ 221 h 527" name="T11"/>
                <a:gd fmla="*/ 1014 w 1032" name="T12"/>
                <a:gd fmla="*/ 277 h 527" name="T13"/>
                <a:gd fmla="*/ 788 w 1032" name="T14"/>
                <a:gd fmla="*/ 482 h 527" name="T15"/>
                <a:gd fmla="*/ 757 w 1032" name="T16"/>
                <a:gd fmla="*/ 468 h 527" name="T17"/>
                <a:gd fmla="*/ 757 w 1032" name="T18"/>
                <a:gd fmla="*/ 416 h 527" name="T19"/>
                <a:gd fmla="*/ 157 w 1032" name="T20"/>
                <a:gd fmla="*/ 416 h 527" name="T21"/>
                <a:gd fmla="*/ 119 w 1032" name="T22"/>
                <a:gd fmla="*/ 416 h 527" name="T23"/>
                <a:gd fmla="*/ 0 w 1032" name="T24"/>
                <a:gd fmla="*/ 527 h 527" name="T25"/>
                <a:gd fmla="*/ 0 w 1032" name="T26"/>
                <a:gd fmla="*/ 332 h 527" name="T27"/>
                <a:gd fmla="*/ 1 w 1032" name="T28"/>
                <a:gd fmla="*/ 332 h 527" name="T29"/>
                <a:gd fmla="*/ 0 w 1032" name="T30"/>
                <a:gd fmla="*/ 323 h 527" name="T31"/>
                <a:gd fmla="*/ 0 w 1032" name="T32"/>
                <a:gd fmla="*/ 181 h 5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7" w="1032">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29" name="Freeform 3742"/>
            <p:cNvSpPr/>
            <p:nvPr/>
          </p:nvSpPr>
          <p:spPr bwMode="auto">
            <a:xfrm>
              <a:off x="6428747" y="2097136"/>
              <a:ext cx="3070292" cy="1565963"/>
            </a:xfrm>
            <a:custGeom>
              <a:gdLst>
                <a:gd fmla="*/ 0 w 1032" name="T0"/>
                <a:gd fmla="*/ 180 h 526" name="T1"/>
                <a:gd fmla="*/ 93 w 1032" name="T2"/>
                <a:gd fmla="*/ 87 h 526" name="T3"/>
                <a:gd fmla="*/ 757 w 1032" name="T4"/>
                <a:gd fmla="*/ 87 h 526" name="T5"/>
                <a:gd fmla="*/ 757 w 1032" name="T6"/>
                <a:gd fmla="*/ 29 h 526" name="T7"/>
                <a:gd fmla="*/ 788 w 1032" name="T8"/>
                <a:gd fmla="*/ 15 h 526" name="T9"/>
                <a:gd fmla="*/ 1014 w 1032" name="T10"/>
                <a:gd fmla="*/ 220 h 526" name="T11"/>
                <a:gd fmla="*/ 1014 w 1032" name="T12"/>
                <a:gd fmla="*/ 276 h 526" name="T13"/>
                <a:gd fmla="*/ 788 w 1032" name="T14"/>
                <a:gd fmla="*/ 481 h 526" name="T15"/>
                <a:gd fmla="*/ 757 w 1032" name="T16"/>
                <a:gd fmla="*/ 467 h 526" name="T17"/>
                <a:gd fmla="*/ 757 w 1032" name="T18"/>
                <a:gd fmla="*/ 415 h 526" name="T19"/>
                <a:gd fmla="*/ 157 w 1032" name="T20"/>
                <a:gd fmla="*/ 415 h 526" name="T21"/>
                <a:gd fmla="*/ 119 w 1032" name="T22"/>
                <a:gd fmla="*/ 415 h 526" name="T23"/>
                <a:gd fmla="*/ 0 w 1032" name="T24"/>
                <a:gd fmla="*/ 526 h 526" name="T25"/>
                <a:gd fmla="*/ 0 w 1032" name="T26"/>
                <a:gd fmla="*/ 331 h 526" name="T27"/>
                <a:gd fmla="*/ 1 w 1032" name="T28"/>
                <a:gd fmla="*/ 331 h 526" name="T29"/>
                <a:gd fmla="*/ 0 w 1032" name="T30"/>
                <a:gd fmla="*/ 322 h 526" name="T31"/>
                <a:gd fmla="*/ 0 w 1032" name="T32"/>
                <a:gd fmla="*/ 180 h 5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6" w="1032">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grp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nvGrpSpPr>
          <p:cNvPr id="30" name="组合 29"/>
          <p:cNvGrpSpPr/>
          <p:nvPr/>
        </p:nvGrpSpPr>
        <p:grpSpPr>
          <a:xfrm>
            <a:off x="3933814" y="2215294"/>
            <a:ext cx="586135" cy="586135"/>
            <a:chOff x="4261556" y="2688368"/>
            <a:chExt cx="586135" cy="586135"/>
          </a:xfrm>
        </p:grpSpPr>
        <p:sp>
          <p:nvSpPr>
            <p:cNvPr id="31" name="Oval 3725"/>
            <p:cNvSpPr>
              <a:spLocks noChangeArrowheads="1"/>
            </p:cNvSpPr>
            <p:nvPr/>
          </p:nvSpPr>
          <p:spPr bwMode="auto">
            <a:xfrm>
              <a:off x="4261556" y="2688368"/>
              <a:ext cx="586135" cy="586135"/>
            </a:xfrm>
            <a:prstGeom prst="ellipse">
              <a:avLst/>
            </a:prstGeom>
            <a:solidFill>
              <a:sysClr lastClr="FFFFFF" val="window"/>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nvGrpSpPr>
            <p:cNvPr id="32" name="组合 31"/>
            <p:cNvGrpSpPr/>
            <p:nvPr/>
          </p:nvGrpSpPr>
          <p:grpSpPr>
            <a:xfrm>
              <a:off x="4392367" y="2733020"/>
              <a:ext cx="324513" cy="496831"/>
              <a:chOff x="4383563" y="2507028"/>
              <a:chExt cx="324513" cy="496831"/>
            </a:xfrm>
          </p:grpSpPr>
          <p:sp>
            <p:nvSpPr>
              <p:cNvPr id="33" name="Oval 3744"/>
              <p:cNvSpPr>
                <a:spLocks noChangeArrowheads="1"/>
              </p:cNvSpPr>
              <p:nvPr/>
            </p:nvSpPr>
            <p:spPr bwMode="auto">
              <a:xfrm>
                <a:off x="4529467" y="2714566"/>
                <a:ext cx="56601" cy="60374"/>
              </a:xfrm>
              <a:prstGeom prst="ellipse">
                <a:avLst/>
              </a:prstGeom>
              <a:solidFill>
                <a:srgbClr val="FFC000"/>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34" name="Oval 3745"/>
              <p:cNvSpPr>
                <a:spLocks noChangeArrowheads="1"/>
              </p:cNvSpPr>
              <p:nvPr/>
            </p:nvSpPr>
            <p:spPr bwMode="auto">
              <a:xfrm>
                <a:off x="4518146" y="2598847"/>
                <a:ext cx="41508" cy="41508"/>
              </a:xfrm>
              <a:prstGeom prst="ellipse">
                <a:avLst/>
              </a:prstGeom>
              <a:solidFill>
                <a:srgbClr val="FFC000"/>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35" name="Oval 3746"/>
              <p:cNvSpPr>
                <a:spLocks noChangeArrowheads="1"/>
              </p:cNvSpPr>
              <p:nvPr/>
            </p:nvSpPr>
            <p:spPr bwMode="auto">
              <a:xfrm>
                <a:off x="4538272" y="2522121"/>
                <a:ext cx="23899" cy="23899"/>
              </a:xfrm>
              <a:prstGeom prst="ellipse">
                <a:avLst/>
              </a:prstGeom>
              <a:solidFill>
                <a:srgbClr val="FFC000"/>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36" name="Freeform 3747"/>
              <p:cNvSpPr>
                <a:spLocks noEditPoints="1"/>
              </p:cNvSpPr>
              <p:nvPr/>
            </p:nvSpPr>
            <p:spPr bwMode="auto">
              <a:xfrm>
                <a:off x="4383563" y="2507028"/>
                <a:ext cx="324513" cy="496831"/>
              </a:xfrm>
              <a:custGeom>
                <a:gdLst>
                  <a:gd fmla="*/ 75 w 109" name="T0"/>
                  <a:gd fmla="*/ 61 h 167" name="T1"/>
                  <a:gd fmla="*/ 75 w 109" name="T2"/>
                  <a:gd fmla="*/ 10 h 167" name="T3"/>
                  <a:gd fmla="*/ 75 w 109" name="T4"/>
                  <a:gd fmla="*/ 10 h 167" name="T5"/>
                  <a:gd fmla="*/ 76 w 109" name="T6"/>
                  <a:gd fmla="*/ 9 h 167" name="T7"/>
                  <a:gd fmla="*/ 76 w 109" name="T8"/>
                  <a:gd fmla="*/ 1 h 167" name="T9"/>
                  <a:gd fmla="*/ 75 w 109" name="T10"/>
                  <a:gd fmla="*/ 0 h 167" name="T11"/>
                  <a:gd fmla="*/ 74 w 109" name="T12"/>
                  <a:gd fmla="*/ 0 h 167" name="T13"/>
                  <a:gd fmla="*/ 35 w 109" name="T14"/>
                  <a:gd fmla="*/ 0 h 167" name="T15"/>
                  <a:gd fmla="*/ 34 w 109" name="T16"/>
                  <a:gd fmla="*/ 0 h 167" name="T17"/>
                  <a:gd fmla="*/ 33 w 109" name="T18"/>
                  <a:gd fmla="*/ 1 h 167" name="T19"/>
                  <a:gd fmla="*/ 33 w 109" name="T20"/>
                  <a:gd fmla="*/ 9 h 167" name="T21"/>
                  <a:gd fmla="*/ 34 w 109" name="T22"/>
                  <a:gd fmla="*/ 10 h 167" name="T23"/>
                  <a:gd fmla="*/ 35 w 109" name="T24"/>
                  <a:gd fmla="*/ 10 h 167" name="T25"/>
                  <a:gd fmla="*/ 35 w 109" name="T26"/>
                  <a:gd fmla="*/ 61 h 167" name="T27"/>
                  <a:gd fmla="*/ 0 w 109" name="T28"/>
                  <a:gd fmla="*/ 112 h 167" name="T29"/>
                  <a:gd fmla="*/ 55 w 109" name="T30"/>
                  <a:gd fmla="*/ 167 h 167" name="T31"/>
                  <a:gd fmla="*/ 109 w 109" name="T32"/>
                  <a:gd fmla="*/ 112 h 167" name="T33"/>
                  <a:gd fmla="*/ 75 w 109" name="T34"/>
                  <a:gd fmla="*/ 61 h 167" name="T35"/>
                  <a:gd fmla="*/ 42 w 109" name="T36"/>
                  <a:gd fmla="*/ 138 h 167" name="T37"/>
                  <a:gd fmla="*/ 35 w 109" name="T38"/>
                  <a:gd fmla="*/ 131 h 167" name="T39"/>
                  <a:gd fmla="*/ 42 w 109" name="T40"/>
                  <a:gd fmla="*/ 124 h 167" name="T41"/>
                  <a:gd fmla="*/ 49 w 109" name="T42"/>
                  <a:gd fmla="*/ 131 h 167" name="T43"/>
                  <a:gd fmla="*/ 42 w 109" name="T44"/>
                  <a:gd fmla="*/ 138 h 167" name="T45"/>
                  <a:gd fmla="*/ 47 w 109" name="T46"/>
                  <a:gd fmla="*/ 108 h 167" name="T47"/>
                  <a:gd fmla="*/ 51 w 109" name="T48"/>
                  <a:gd fmla="*/ 104 h 167" name="T49"/>
                  <a:gd fmla="*/ 55 w 109" name="T50"/>
                  <a:gd fmla="*/ 108 h 167" name="T51"/>
                  <a:gd fmla="*/ 51 w 109" name="T52"/>
                  <a:gd fmla="*/ 112 h 167" name="T53"/>
                  <a:gd fmla="*/ 47 w 109" name="T54"/>
                  <a:gd fmla="*/ 108 h 167" name="T55"/>
                  <a:gd fmla="*/ 59 w 109" name="T56"/>
                  <a:gd fmla="*/ 155 h 167" name="T57"/>
                  <a:gd fmla="*/ 52 w 109" name="T58"/>
                  <a:gd fmla="*/ 148 h 167" name="T59"/>
                  <a:gd fmla="*/ 59 w 109" name="T60"/>
                  <a:gd fmla="*/ 141 h 167" name="T61"/>
                  <a:gd fmla="*/ 66 w 109" name="T62"/>
                  <a:gd fmla="*/ 148 h 167" name="T63"/>
                  <a:gd fmla="*/ 59 w 109" name="T64"/>
                  <a:gd fmla="*/ 155 h 167" name="T65"/>
                  <a:gd fmla="*/ 70 w 109" name="T66"/>
                  <a:gd fmla="*/ 110 h 167" name="T67"/>
                  <a:gd fmla="*/ 66 w 109" name="T68"/>
                  <a:gd fmla="*/ 106 h 167" name="T69"/>
                  <a:gd fmla="*/ 70 w 109" name="T70"/>
                  <a:gd fmla="*/ 102 h 167" name="T71"/>
                  <a:gd fmla="*/ 74 w 109" name="T72"/>
                  <a:gd fmla="*/ 106 h 167" name="T73"/>
                  <a:gd fmla="*/ 70 w 109" name="T74"/>
                  <a:gd fmla="*/ 110 h 167" name="T75"/>
                  <a:gd fmla="*/ 9 w 109" name="T76"/>
                  <a:gd fmla="*/ 97 h 167" name="T77"/>
                  <a:gd fmla="*/ 41 w 109" name="T78"/>
                  <a:gd fmla="*/ 66 h 167" name="T79"/>
                  <a:gd fmla="*/ 41 w 109" name="T80"/>
                  <a:gd fmla="*/ 5 h 167" name="T81"/>
                  <a:gd fmla="*/ 42 w 109" name="T82"/>
                  <a:gd fmla="*/ 5 h 167" name="T83"/>
                  <a:gd fmla="*/ 68 w 109" name="T84"/>
                  <a:gd fmla="*/ 5 h 167" name="T85"/>
                  <a:gd fmla="*/ 68 w 109" name="T86"/>
                  <a:gd fmla="*/ 5 h 167" name="T87"/>
                  <a:gd fmla="*/ 68 w 109" name="T88"/>
                  <a:gd fmla="*/ 66 h 167" name="T89"/>
                  <a:gd fmla="*/ 100 w 109" name="T90"/>
                  <a:gd fmla="*/ 97 h 167" name="T91"/>
                  <a:gd fmla="*/ 9 w 109" name="T92"/>
                  <a:gd fmla="*/ 97 h 16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67" w="109">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grpSp>
        <p:nvGrpSpPr>
          <p:cNvPr id="37" name="组合 36"/>
          <p:cNvGrpSpPr/>
          <p:nvPr/>
        </p:nvGrpSpPr>
        <p:grpSpPr>
          <a:xfrm>
            <a:off x="7680801" y="1751167"/>
            <a:ext cx="589908" cy="586135"/>
            <a:chOff x="8008544" y="2224241"/>
            <a:chExt cx="589908" cy="586135"/>
          </a:xfrm>
        </p:grpSpPr>
        <p:sp>
          <p:nvSpPr>
            <p:cNvPr id="38" name="Oval 3737"/>
            <p:cNvSpPr>
              <a:spLocks noChangeArrowheads="1"/>
            </p:cNvSpPr>
            <p:nvPr/>
          </p:nvSpPr>
          <p:spPr bwMode="auto">
            <a:xfrm>
              <a:off x="8008544" y="2224241"/>
              <a:ext cx="589908" cy="586135"/>
            </a:xfrm>
            <a:prstGeom prst="ellipse">
              <a:avLst/>
            </a:prstGeom>
            <a:solidFill>
              <a:sysClr lastClr="FFFFFF" val="window"/>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39" name="Freeform 3765"/>
            <p:cNvSpPr>
              <a:spLocks noEditPoints="1"/>
            </p:cNvSpPr>
            <p:nvPr/>
          </p:nvSpPr>
          <p:spPr bwMode="auto">
            <a:xfrm>
              <a:off x="8208534" y="2244994"/>
              <a:ext cx="189928" cy="544628"/>
            </a:xfrm>
            <a:custGeom>
              <a:gdLst>
                <a:gd fmla="*/ 32 w 64" name="T0"/>
                <a:gd fmla="*/ 28 h 183" name="T1"/>
                <a:gd fmla="*/ 46 w 64" name="T2"/>
                <a:gd fmla="*/ 14 h 183" name="T3"/>
                <a:gd fmla="*/ 32 w 64" name="T4"/>
                <a:gd fmla="*/ 0 h 183" name="T5"/>
                <a:gd fmla="*/ 19 w 64" name="T6"/>
                <a:gd fmla="*/ 14 h 183" name="T7"/>
                <a:gd fmla="*/ 32 w 64" name="T8"/>
                <a:gd fmla="*/ 28 h 183" name="T9"/>
                <a:gd fmla="*/ 64 w 64" name="T10"/>
                <a:gd fmla="*/ 45 h 183" name="T11"/>
                <a:gd fmla="*/ 51 w 64" name="T12"/>
                <a:gd fmla="*/ 33 h 183" name="T13"/>
                <a:gd fmla="*/ 13 w 64" name="T14"/>
                <a:gd fmla="*/ 33 h 183" name="T15"/>
                <a:gd fmla="*/ 0 w 64" name="T16"/>
                <a:gd fmla="*/ 45 h 183" name="T17"/>
                <a:gd fmla="*/ 0 w 64" name="T18"/>
                <a:gd fmla="*/ 96 h 183" name="T19"/>
                <a:gd fmla="*/ 5 w 64" name="T20"/>
                <a:gd fmla="*/ 102 h 183" name="T21"/>
                <a:gd fmla="*/ 11 w 64" name="T22"/>
                <a:gd fmla="*/ 96 h 183" name="T23"/>
                <a:gd fmla="*/ 11 w 64" name="T24"/>
                <a:gd fmla="*/ 50 h 183" name="T25"/>
                <a:gd fmla="*/ 13 w 64" name="T26"/>
                <a:gd fmla="*/ 50 h 183" name="T27"/>
                <a:gd fmla="*/ 13 w 64" name="T28"/>
                <a:gd fmla="*/ 174 h 183" name="T29"/>
                <a:gd fmla="*/ 22 w 64" name="T30"/>
                <a:gd fmla="*/ 183 h 183" name="T31"/>
                <a:gd fmla="*/ 30 w 64" name="T32"/>
                <a:gd fmla="*/ 174 h 183" name="T33"/>
                <a:gd fmla="*/ 30 w 64" name="T34"/>
                <a:gd fmla="*/ 106 h 183" name="T35"/>
                <a:gd fmla="*/ 34 w 64" name="T36"/>
                <a:gd fmla="*/ 106 h 183" name="T37"/>
                <a:gd fmla="*/ 34 w 64" name="T38"/>
                <a:gd fmla="*/ 174 h 183" name="T39"/>
                <a:gd fmla="*/ 43 w 64" name="T40"/>
                <a:gd fmla="*/ 183 h 183" name="T41"/>
                <a:gd fmla="*/ 51 w 64" name="T42"/>
                <a:gd fmla="*/ 174 h 183" name="T43"/>
                <a:gd fmla="*/ 51 w 64" name="T44"/>
                <a:gd fmla="*/ 50 h 183" name="T45"/>
                <a:gd fmla="*/ 53 w 64" name="T46"/>
                <a:gd fmla="*/ 50 h 183" name="T47"/>
                <a:gd fmla="*/ 53 w 64" name="T48"/>
                <a:gd fmla="*/ 96 h 183" name="T49"/>
                <a:gd fmla="*/ 59 w 64" name="T50"/>
                <a:gd fmla="*/ 102 h 183" name="T51"/>
                <a:gd fmla="*/ 64 w 64" name="T52"/>
                <a:gd fmla="*/ 96 h 183" name="T53"/>
                <a:gd fmla="*/ 64 w 64" name="T54"/>
                <a:gd fmla="*/ 45 h 18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3" w="64">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nvGrpSpPr>
          <p:cNvPr id="40" name="组合 39"/>
          <p:cNvGrpSpPr/>
          <p:nvPr/>
        </p:nvGrpSpPr>
        <p:grpSpPr>
          <a:xfrm>
            <a:off x="7832994" y="3935964"/>
            <a:ext cx="642736" cy="642736"/>
            <a:chOff x="8160737" y="4409039"/>
            <a:chExt cx="642736" cy="642736"/>
          </a:xfrm>
        </p:grpSpPr>
        <p:sp>
          <p:nvSpPr>
            <p:cNvPr id="41" name="Oval 3734"/>
            <p:cNvSpPr>
              <a:spLocks noChangeArrowheads="1"/>
            </p:cNvSpPr>
            <p:nvPr/>
          </p:nvSpPr>
          <p:spPr bwMode="auto">
            <a:xfrm>
              <a:off x="8160737" y="4409039"/>
              <a:ext cx="642736" cy="642736"/>
            </a:xfrm>
            <a:prstGeom prst="ellipse">
              <a:avLst/>
            </a:prstGeom>
            <a:solidFill>
              <a:sysClr lastClr="FFFFFF" val="window"/>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nvGrpSpPr>
            <p:cNvPr id="42" name="组合 41"/>
            <p:cNvGrpSpPr/>
            <p:nvPr/>
          </p:nvGrpSpPr>
          <p:grpSpPr>
            <a:xfrm>
              <a:off x="8288405" y="4480104"/>
              <a:ext cx="387401" cy="500606"/>
              <a:chOff x="8285261" y="4274238"/>
              <a:chExt cx="387401" cy="500606"/>
            </a:xfrm>
          </p:grpSpPr>
          <p:sp>
            <p:nvSpPr>
              <p:cNvPr id="43" name="Freeform 3766"/>
              <p:cNvSpPr/>
              <p:nvPr/>
            </p:nvSpPr>
            <p:spPr bwMode="auto">
              <a:xfrm>
                <a:off x="8291548" y="4274238"/>
                <a:ext cx="381114" cy="384887"/>
              </a:xfrm>
              <a:custGeom>
                <a:gdLst>
                  <a:gd fmla="*/ 94 w 128" name="T0"/>
                  <a:gd fmla="*/ 7 h 129" name="T1"/>
                  <a:gd fmla="*/ 120 w 128" name="T2"/>
                  <a:gd fmla="*/ 58 h 129" name="T3"/>
                  <a:gd fmla="*/ 57 w 128" name="T4"/>
                  <a:gd fmla="*/ 121 h 129" name="T5"/>
                  <a:gd fmla="*/ 7 w 128" name="T6"/>
                  <a:gd fmla="*/ 96 h 129" name="T7"/>
                  <a:gd fmla="*/ 0 w 128" name="T8"/>
                  <a:gd fmla="*/ 101 h 129" name="T9"/>
                  <a:gd fmla="*/ 57 w 128" name="T10"/>
                  <a:gd fmla="*/ 129 h 129" name="T11"/>
                  <a:gd fmla="*/ 128 w 128" name="T12"/>
                  <a:gd fmla="*/ 58 h 129" name="T13"/>
                  <a:gd fmla="*/ 99 w 128" name="T14"/>
                  <a:gd fmla="*/ 0 h 129" name="T15"/>
                  <a:gd fmla="*/ 94 w 128" name="T16"/>
                  <a:gd fmla="*/ 7 h 1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9" w="128">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FFC000"/>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44" name="Freeform 3767"/>
              <p:cNvSpPr>
                <a:spLocks noEditPoints="1"/>
              </p:cNvSpPr>
              <p:nvPr/>
            </p:nvSpPr>
            <p:spPr bwMode="auto">
              <a:xfrm>
                <a:off x="8294064" y="4284301"/>
                <a:ext cx="339606" cy="335833"/>
              </a:xfrm>
              <a:custGeom>
                <a:gdLst>
                  <a:gd fmla="*/ 57 w 114" name="T0"/>
                  <a:gd fmla="*/ 0 h 113" name="T1"/>
                  <a:gd fmla="*/ 0 w 114" name="T2"/>
                  <a:gd fmla="*/ 56 h 113" name="T3"/>
                  <a:gd fmla="*/ 57 w 114" name="T4"/>
                  <a:gd fmla="*/ 113 h 113" name="T5"/>
                  <a:gd fmla="*/ 114 w 114" name="T6"/>
                  <a:gd fmla="*/ 56 h 113" name="T7"/>
                  <a:gd fmla="*/ 57 w 114" name="T8"/>
                  <a:gd fmla="*/ 0 h 113" name="T9"/>
                  <a:gd fmla="*/ 57 w 114" name="T10"/>
                  <a:gd fmla="*/ 110 h 113" name="T11"/>
                  <a:gd fmla="*/ 3 w 114" name="T12"/>
                  <a:gd fmla="*/ 56 h 113" name="T13"/>
                  <a:gd fmla="*/ 57 w 114" name="T14"/>
                  <a:gd fmla="*/ 2 h 113" name="T15"/>
                  <a:gd fmla="*/ 111 w 114" name="T16"/>
                  <a:gd fmla="*/ 56 h 113" name="T17"/>
                  <a:gd fmla="*/ 57 w 114" name="T18"/>
                  <a:gd fmla="*/ 110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114">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45" name="Freeform 3768"/>
              <p:cNvSpPr/>
              <p:nvPr/>
            </p:nvSpPr>
            <p:spPr bwMode="auto">
              <a:xfrm>
                <a:off x="8285261" y="4289332"/>
                <a:ext cx="378597" cy="330800"/>
              </a:xfrm>
              <a:custGeom>
                <a:gdLst>
                  <a:gd fmla="*/ 37 w 127" name="T0"/>
                  <a:gd fmla="*/ 8 h 111" name="T1"/>
                  <a:gd fmla="*/ 35 w 127" name="T2"/>
                  <a:gd fmla="*/ 13 h 111" name="T3"/>
                  <a:gd fmla="*/ 32 w 127" name="T4"/>
                  <a:gd fmla="*/ 16 h 111" name="T5"/>
                  <a:gd fmla="*/ 30 w 127" name="T6"/>
                  <a:gd fmla="*/ 14 h 111" name="T7"/>
                  <a:gd fmla="*/ 30 w 127" name="T8"/>
                  <a:gd fmla="*/ 18 h 111" name="T9"/>
                  <a:gd fmla="*/ 24 w 127" name="T10"/>
                  <a:gd fmla="*/ 19 h 111" name="T11"/>
                  <a:gd fmla="*/ 20 w 127" name="T12"/>
                  <a:gd fmla="*/ 23 h 111" name="T13"/>
                  <a:gd fmla="*/ 16 w 127" name="T14"/>
                  <a:gd fmla="*/ 30 h 111" name="T15"/>
                  <a:gd fmla="*/ 12 w 127" name="T16"/>
                  <a:gd fmla="*/ 34 h 111" name="T17"/>
                  <a:gd fmla="*/ 15 w 127" name="T18"/>
                  <a:gd fmla="*/ 37 h 111" name="T19"/>
                  <a:gd fmla="*/ 16 w 127" name="T20"/>
                  <a:gd fmla="*/ 39 h 111" name="T21"/>
                  <a:gd fmla="*/ 13 w 127" name="T22"/>
                  <a:gd fmla="*/ 36 h 111" name="T23"/>
                  <a:gd fmla="*/ 11 w 127" name="T24"/>
                  <a:gd fmla="*/ 33 h 111" name="T25"/>
                  <a:gd fmla="*/ 10 w 127" name="T26"/>
                  <a:gd fmla="*/ 38 h 111" name="T27"/>
                  <a:gd fmla="*/ 10 w 127" name="T28"/>
                  <a:gd fmla="*/ 46 h 111" name="T29"/>
                  <a:gd fmla="*/ 14 w 127" name="T30"/>
                  <a:gd fmla="*/ 44 h 111" name="T31"/>
                  <a:gd fmla="*/ 18 w 127" name="T32"/>
                  <a:gd fmla="*/ 49 h 111" name="T33"/>
                  <a:gd fmla="*/ 23 w 127" name="T34"/>
                  <a:gd fmla="*/ 54 h 111" name="T35"/>
                  <a:gd fmla="*/ 28 w 127" name="T36"/>
                  <a:gd fmla="*/ 59 h 111" name="T37"/>
                  <a:gd fmla="*/ 35 w 127" name="T38"/>
                  <a:gd fmla="*/ 65 h 111" name="T39"/>
                  <a:gd fmla="*/ 33 w 127" name="T40"/>
                  <a:gd fmla="*/ 75 h 111" name="T41"/>
                  <a:gd fmla="*/ 28 w 127" name="T42"/>
                  <a:gd fmla="*/ 86 h 111" name="T43"/>
                  <a:gd fmla="*/ 29 w 127" name="T44"/>
                  <a:gd fmla="*/ 94 h 111" name="T45"/>
                  <a:gd fmla="*/ 26 w 127" name="T46"/>
                  <a:gd fmla="*/ 95 h 111" name="T47"/>
                  <a:gd fmla="*/ 18 w 127" name="T48"/>
                  <a:gd fmla="*/ 82 h 111" name="T49"/>
                  <a:gd fmla="*/ 10 w 127" name="T50"/>
                  <a:gd fmla="*/ 63 h 111" name="T51"/>
                  <a:gd fmla="*/ 7 w 127" name="T52"/>
                  <a:gd fmla="*/ 48 h 111" name="T53"/>
                  <a:gd fmla="*/ 41 w 127" name="T54"/>
                  <a:gd fmla="*/ 102 h 111" name="T55"/>
                  <a:gd fmla="*/ 50 w 127" name="T56"/>
                  <a:gd fmla="*/ 101 h 111" name="T57"/>
                  <a:gd fmla="*/ 62 w 127" name="T58"/>
                  <a:gd fmla="*/ 99 h 111" name="T59"/>
                  <a:gd fmla="*/ 61 w 127" name="T60"/>
                  <a:gd fmla="*/ 104 h 111" name="T61"/>
                  <a:gd fmla="*/ 68 w 127" name="T62"/>
                  <a:gd fmla="*/ 104 h 111" name="T63"/>
                  <a:gd fmla="*/ 78 w 127" name="T64"/>
                  <a:gd fmla="*/ 102 h 111" name="T65"/>
                  <a:gd fmla="*/ 77 w 127" name="T66"/>
                  <a:gd fmla="*/ 1 h 111" name="T67"/>
                  <a:gd fmla="*/ 110 w 127" name="T68"/>
                  <a:gd fmla="*/ 35 h 111" name="T69"/>
                  <a:gd fmla="*/ 106 w 127" name="T70"/>
                  <a:gd fmla="*/ 32 h 111" name="T71"/>
                  <a:gd fmla="*/ 101 w 127" name="T72"/>
                  <a:gd fmla="*/ 41 h 111" name="T73"/>
                  <a:gd fmla="*/ 95 w 127" name="T74"/>
                  <a:gd fmla="*/ 33 h 111" name="T75"/>
                  <a:gd fmla="*/ 98 w 127" name="T76"/>
                  <a:gd fmla="*/ 41 h 111" name="T77"/>
                  <a:gd fmla="*/ 104 w 127" name="T78"/>
                  <a:gd fmla="*/ 44 h 111" name="T79"/>
                  <a:gd fmla="*/ 101 w 127" name="T80"/>
                  <a:gd fmla="*/ 56 h 111" name="T81"/>
                  <a:gd fmla="*/ 98 w 127" name="T82"/>
                  <a:gd fmla="*/ 68 h 111" name="T83"/>
                  <a:gd fmla="*/ 94 w 127" name="T84"/>
                  <a:gd fmla="*/ 76 h 111" name="T85"/>
                  <a:gd fmla="*/ 82 w 127" name="T86"/>
                  <a:gd fmla="*/ 86 h 111" name="T87"/>
                  <a:gd fmla="*/ 79 w 127" name="T88"/>
                  <a:gd fmla="*/ 77 h 111" name="T89"/>
                  <a:gd fmla="*/ 80 w 127" name="T90"/>
                  <a:gd fmla="*/ 67 h 111" name="T91"/>
                  <a:gd fmla="*/ 76 w 127" name="T92"/>
                  <a:gd fmla="*/ 56 h 111" name="T93"/>
                  <a:gd fmla="*/ 70 w 127" name="T94"/>
                  <a:gd fmla="*/ 50 h 111" name="T95"/>
                  <a:gd fmla="*/ 56 w 127" name="T96"/>
                  <a:gd fmla="*/ 50 h 111" name="T97"/>
                  <a:gd fmla="*/ 50 w 127" name="T98"/>
                  <a:gd fmla="*/ 42 h 111" name="T99"/>
                  <a:gd fmla="*/ 56 w 127" name="T100"/>
                  <a:gd fmla="*/ 27 h 111" name="T101"/>
                  <a:gd fmla="*/ 67 w 127" name="T102"/>
                  <a:gd fmla="*/ 23 h 111" name="T103"/>
                  <a:gd fmla="*/ 73 w 127" name="T104"/>
                  <a:gd fmla="*/ 26 h 111" name="T105"/>
                  <a:gd fmla="*/ 82 w 127" name="T106"/>
                  <a:gd fmla="*/ 26 h 111" name="T107"/>
                  <a:gd fmla="*/ 91 w 127" name="T108"/>
                  <a:gd fmla="*/ 24 h 111" name="T109"/>
                  <a:gd fmla="*/ 83 w 127" name="T110"/>
                  <a:gd fmla="*/ 21 h 111" name="T111"/>
                  <a:gd fmla="*/ 82 w 127" name="T112"/>
                  <a:gd fmla="*/ 18 h 111" name="T113"/>
                  <a:gd fmla="*/ 71 w 127" name="T114"/>
                  <a:gd fmla="*/ 18 h 111" name="T115"/>
                  <a:gd fmla="*/ 62 w 127" name="T116"/>
                  <a:gd fmla="*/ 21 h 111" name="T117"/>
                  <a:gd fmla="*/ 60 w 127" name="T118"/>
                  <a:gd fmla="*/ 11 h 111" name="T119"/>
                  <a:gd fmla="*/ 54 w 127" name="T120"/>
                  <a:gd fmla="*/ 6 h 111" name="T121"/>
                  <a:gd fmla="*/ 61 w 127" name="T122"/>
                  <a:gd fmla="*/ 2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27">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FFC000"/>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46" name="Freeform 3769"/>
              <p:cNvSpPr/>
              <p:nvPr/>
            </p:nvSpPr>
            <p:spPr bwMode="auto">
              <a:xfrm>
                <a:off x="8374565" y="4646548"/>
                <a:ext cx="110687" cy="128296"/>
              </a:xfrm>
              <a:custGeom>
                <a:gdLst>
                  <a:gd fmla="*/ 26 w 37" name="T0"/>
                  <a:gd fmla="*/ 2 h 43" name="T1"/>
                  <a:gd fmla="*/ 26 w 37" name="T2"/>
                  <a:gd fmla="*/ 16 h 43" name="T3"/>
                  <a:gd fmla="*/ 15 w 37" name="T4"/>
                  <a:gd fmla="*/ 25 h 43" name="T5"/>
                  <a:gd fmla="*/ 1 w 37" name="T6"/>
                  <a:gd fmla="*/ 35 h 43" name="T7"/>
                  <a:gd fmla="*/ 37 w 37" name="T8"/>
                  <a:gd fmla="*/ 43 h 43" name="T9"/>
                  <a:gd fmla="*/ 37 w 37" name="T10"/>
                  <a:gd fmla="*/ 0 h 43" name="T11"/>
                  <a:gd fmla="*/ 26 w 37" name="T12"/>
                  <a:gd fmla="*/ 2 h 43" name="T13"/>
                </a:gdLst>
                <a:cxnLst>
                  <a:cxn ang="0">
                    <a:pos x="T0" y="T1"/>
                  </a:cxn>
                  <a:cxn ang="0">
                    <a:pos x="T2" y="T3"/>
                  </a:cxn>
                  <a:cxn ang="0">
                    <a:pos x="T4" y="T5"/>
                  </a:cxn>
                  <a:cxn ang="0">
                    <a:pos x="T6" y="T7"/>
                  </a:cxn>
                  <a:cxn ang="0">
                    <a:pos x="T8" y="T9"/>
                  </a:cxn>
                  <a:cxn ang="0">
                    <a:pos x="T10" y="T11"/>
                  </a:cxn>
                  <a:cxn ang="0">
                    <a:pos x="T12" y="T13"/>
                  </a:cxn>
                </a:cxnLst>
                <a:rect b="b" l="0" r="r" t="0"/>
                <a:pathLst>
                  <a:path h="43" w="37">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47" name="Freeform 3770"/>
              <p:cNvSpPr/>
              <p:nvPr/>
            </p:nvSpPr>
            <p:spPr bwMode="auto">
              <a:xfrm>
                <a:off x="8472672" y="4646548"/>
                <a:ext cx="101882" cy="128296"/>
              </a:xfrm>
              <a:custGeom>
                <a:gdLst>
                  <a:gd fmla="*/ 8 w 34" name="T0"/>
                  <a:gd fmla="*/ 2 h 43" name="T1"/>
                  <a:gd fmla="*/ 8 w 34" name="T2"/>
                  <a:gd fmla="*/ 16 h 43" name="T3"/>
                  <a:gd fmla="*/ 18 w 34" name="T4"/>
                  <a:gd fmla="*/ 25 h 43" name="T5"/>
                  <a:gd fmla="*/ 34 w 34" name="T6"/>
                  <a:gd fmla="*/ 35 h 43" name="T7"/>
                  <a:gd fmla="*/ 0 w 34" name="T8"/>
                  <a:gd fmla="*/ 43 h 43" name="T9"/>
                  <a:gd fmla="*/ 0 w 34" name="T10"/>
                  <a:gd fmla="*/ 0 h 43" name="T11"/>
                  <a:gd fmla="*/ 8 w 34" name="T12"/>
                  <a:gd fmla="*/ 2 h 43" name="T13"/>
                </a:gdLst>
                <a:cxnLst>
                  <a:cxn ang="0">
                    <a:pos x="T0" y="T1"/>
                  </a:cxn>
                  <a:cxn ang="0">
                    <a:pos x="T2" y="T3"/>
                  </a:cxn>
                  <a:cxn ang="0">
                    <a:pos x="T4" y="T5"/>
                  </a:cxn>
                  <a:cxn ang="0">
                    <a:pos x="T6" y="T7"/>
                  </a:cxn>
                  <a:cxn ang="0">
                    <a:pos x="T8" y="T9"/>
                  </a:cxn>
                  <a:cxn ang="0">
                    <a:pos x="T10" y="T11"/>
                  </a:cxn>
                  <a:cxn ang="0">
                    <a:pos x="T12" y="T13"/>
                  </a:cxn>
                </a:cxnLst>
                <a:rect b="b" l="0" r="r" t="0"/>
                <a:pathLst>
                  <a:path h="43" w="34">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48" name="Freeform 3771"/>
              <p:cNvSpPr/>
              <p:nvPr/>
            </p:nvSpPr>
            <p:spPr bwMode="auto">
              <a:xfrm>
                <a:off x="8291548" y="4274238"/>
                <a:ext cx="381114" cy="384887"/>
              </a:xfrm>
              <a:custGeom>
                <a:gdLst>
                  <a:gd fmla="*/ 94 w 128" name="T0"/>
                  <a:gd fmla="*/ 7 h 129" name="T1"/>
                  <a:gd fmla="*/ 120 w 128" name="T2"/>
                  <a:gd fmla="*/ 58 h 129" name="T3"/>
                  <a:gd fmla="*/ 57 w 128" name="T4"/>
                  <a:gd fmla="*/ 121 h 129" name="T5"/>
                  <a:gd fmla="*/ 7 w 128" name="T6"/>
                  <a:gd fmla="*/ 96 h 129" name="T7"/>
                  <a:gd fmla="*/ 0 w 128" name="T8"/>
                  <a:gd fmla="*/ 101 h 129" name="T9"/>
                  <a:gd fmla="*/ 57 w 128" name="T10"/>
                  <a:gd fmla="*/ 129 h 129" name="T11"/>
                  <a:gd fmla="*/ 128 w 128" name="T12"/>
                  <a:gd fmla="*/ 58 h 129" name="T13"/>
                  <a:gd fmla="*/ 99 w 128" name="T14"/>
                  <a:gd fmla="*/ 0 h 129" name="T15"/>
                  <a:gd fmla="*/ 94 w 128" name="T16"/>
                  <a:gd fmla="*/ 7 h 1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9" w="128">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49" name="Freeform 3772"/>
              <p:cNvSpPr>
                <a:spLocks noEditPoints="1"/>
              </p:cNvSpPr>
              <p:nvPr/>
            </p:nvSpPr>
            <p:spPr bwMode="auto">
              <a:xfrm>
                <a:off x="8294064" y="4284301"/>
                <a:ext cx="339606" cy="335833"/>
              </a:xfrm>
              <a:custGeom>
                <a:gdLst>
                  <a:gd fmla="*/ 57 w 114" name="T0"/>
                  <a:gd fmla="*/ 0 h 113" name="T1"/>
                  <a:gd fmla="*/ 0 w 114" name="T2"/>
                  <a:gd fmla="*/ 56 h 113" name="T3"/>
                  <a:gd fmla="*/ 57 w 114" name="T4"/>
                  <a:gd fmla="*/ 113 h 113" name="T5"/>
                  <a:gd fmla="*/ 114 w 114" name="T6"/>
                  <a:gd fmla="*/ 56 h 113" name="T7"/>
                  <a:gd fmla="*/ 57 w 114" name="T8"/>
                  <a:gd fmla="*/ 0 h 113" name="T9"/>
                  <a:gd fmla="*/ 57 w 114" name="T10"/>
                  <a:gd fmla="*/ 110 h 113" name="T11"/>
                  <a:gd fmla="*/ 3 w 114" name="T12"/>
                  <a:gd fmla="*/ 56 h 113" name="T13"/>
                  <a:gd fmla="*/ 57 w 114" name="T14"/>
                  <a:gd fmla="*/ 2 h 113" name="T15"/>
                  <a:gd fmla="*/ 111 w 114" name="T16"/>
                  <a:gd fmla="*/ 56 h 113" name="T17"/>
                  <a:gd fmla="*/ 57 w 114" name="T18"/>
                  <a:gd fmla="*/ 110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114">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50" name="Freeform 3773"/>
              <p:cNvSpPr/>
              <p:nvPr/>
            </p:nvSpPr>
            <p:spPr bwMode="auto">
              <a:xfrm>
                <a:off x="8285261" y="4289332"/>
                <a:ext cx="378597" cy="330800"/>
              </a:xfrm>
              <a:custGeom>
                <a:gdLst>
                  <a:gd fmla="*/ 37 w 127" name="T0"/>
                  <a:gd fmla="*/ 8 h 111" name="T1"/>
                  <a:gd fmla="*/ 35 w 127" name="T2"/>
                  <a:gd fmla="*/ 13 h 111" name="T3"/>
                  <a:gd fmla="*/ 32 w 127" name="T4"/>
                  <a:gd fmla="*/ 16 h 111" name="T5"/>
                  <a:gd fmla="*/ 30 w 127" name="T6"/>
                  <a:gd fmla="*/ 14 h 111" name="T7"/>
                  <a:gd fmla="*/ 30 w 127" name="T8"/>
                  <a:gd fmla="*/ 18 h 111" name="T9"/>
                  <a:gd fmla="*/ 24 w 127" name="T10"/>
                  <a:gd fmla="*/ 19 h 111" name="T11"/>
                  <a:gd fmla="*/ 20 w 127" name="T12"/>
                  <a:gd fmla="*/ 23 h 111" name="T13"/>
                  <a:gd fmla="*/ 16 w 127" name="T14"/>
                  <a:gd fmla="*/ 30 h 111" name="T15"/>
                  <a:gd fmla="*/ 12 w 127" name="T16"/>
                  <a:gd fmla="*/ 34 h 111" name="T17"/>
                  <a:gd fmla="*/ 15 w 127" name="T18"/>
                  <a:gd fmla="*/ 37 h 111" name="T19"/>
                  <a:gd fmla="*/ 16 w 127" name="T20"/>
                  <a:gd fmla="*/ 39 h 111" name="T21"/>
                  <a:gd fmla="*/ 13 w 127" name="T22"/>
                  <a:gd fmla="*/ 36 h 111" name="T23"/>
                  <a:gd fmla="*/ 11 w 127" name="T24"/>
                  <a:gd fmla="*/ 33 h 111" name="T25"/>
                  <a:gd fmla="*/ 10 w 127" name="T26"/>
                  <a:gd fmla="*/ 38 h 111" name="T27"/>
                  <a:gd fmla="*/ 10 w 127" name="T28"/>
                  <a:gd fmla="*/ 46 h 111" name="T29"/>
                  <a:gd fmla="*/ 14 w 127" name="T30"/>
                  <a:gd fmla="*/ 44 h 111" name="T31"/>
                  <a:gd fmla="*/ 18 w 127" name="T32"/>
                  <a:gd fmla="*/ 49 h 111" name="T33"/>
                  <a:gd fmla="*/ 23 w 127" name="T34"/>
                  <a:gd fmla="*/ 54 h 111" name="T35"/>
                  <a:gd fmla="*/ 28 w 127" name="T36"/>
                  <a:gd fmla="*/ 59 h 111" name="T37"/>
                  <a:gd fmla="*/ 35 w 127" name="T38"/>
                  <a:gd fmla="*/ 65 h 111" name="T39"/>
                  <a:gd fmla="*/ 33 w 127" name="T40"/>
                  <a:gd fmla="*/ 75 h 111" name="T41"/>
                  <a:gd fmla="*/ 28 w 127" name="T42"/>
                  <a:gd fmla="*/ 86 h 111" name="T43"/>
                  <a:gd fmla="*/ 29 w 127" name="T44"/>
                  <a:gd fmla="*/ 94 h 111" name="T45"/>
                  <a:gd fmla="*/ 26 w 127" name="T46"/>
                  <a:gd fmla="*/ 95 h 111" name="T47"/>
                  <a:gd fmla="*/ 18 w 127" name="T48"/>
                  <a:gd fmla="*/ 82 h 111" name="T49"/>
                  <a:gd fmla="*/ 10 w 127" name="T50"/>
                  <a:gd fmla="*/ 63 h 111" name="T51"/>
                  <a:gd fmla="*/ 7 w 127" name="T52"/>
                  <a:gd fmla="*/ 48 h 111" name="T53"/>
                  <a:gd fmla="*/ 41 w 127" name="T54"/>
                  <a:gd fmla="*/ 102 h 111" name="T55"/>
                  <a:gd fmla="*/ 50 w 127" name="T56"/>
                  <a:gd fmla="*/ 101 h 111" name="T57"/>
                  <a:gd fmla="*/ 62 w 127" name="T58"/>
                  <a:gd fmla="*/ 99 h 111" name="T59"/>
                  <a:gd fmla="*/ 61 w 127" name="T60"/>
                  <a:gd fmla="*/ 104 h 111" name="T61"/>
                  <a:gd fmla="*/ 68 w 127" name="T62"/>
                  <a:gd fmla="*/ 104 h 111" name="T63"/>
                  <a:gd fmla="*/ 78 w 127" name="T64"/>
                  <a:gd fmla="*/ 102 h 111" name="T65"/>
                  <a:gd fmla="*/ 77 w 127" name="T66"/>
                  <a:gd fmla="*/ 1 h 111" name="T67"/>
                  <a:gd fmla="*/ 110 w 127" name="T68"/>
                  <a:gd fmla="*/ 35 h 111" name="T69"/>
                  <a:gd fmla="*/ 106 w 127" name="T70"/>
                  <a:gd fmla="*/ 32 h 111" name="T71"/>
                  <a:gd fmla="*/ 101 w 127" name="T72"/>
                  <a:gd fmla="*/ 41 h 111" name="T73"/>
                  <a:gd fmla="*/ 95 w 127" name="T74"/>
                  <a:gd fmla="*/ 33 h 111" name="T75"/>
                  <a:gd fmla="*/ 98 w 127" name="T76"/>
                  <a:gd fmla="*/ 41 h 111" name="T77"/>
                  <a:gd fmla="*/ 104 w 127" name="T78"/>
                  <a:gd fmla="*/ 44 h 111" name="T79"/>
                  <a:gd fmla="*/ 101 w 127" name="T80"/>
                  <a:gd fmla="*/ 56 h 111" name="T81"/>
                  <a:gd fmla="*/ 98 w 127" name="T82"/>
                  <a:gd fmla="*/ 68 h 111" name="T83"/>
                  <a:gd fmla="*/ 94 w 127" name="T84"/>
                  <a:gd fmla="*/ 76 h 111" name="T85"/>
                  <a:gd fmla="*/ 82 w 127" name="T86"/>
                  <a:gd fmla="*/ 86 h 111" name="T87"/>
                  <a:gd fmla="*/ 79 w 127" name="T88"/>
                  <a:gd fmla="*/ 77 h 111" name="T89"/>
                  <a:gd fmla="*/ 80 w 127" name="T90"/>
                  <a:gd fmla="*/ 67 h 111" name="T91"/>
                  <a:gd fmla="*/ 76 w 127" name="T92"/>
                  <a:gd fmla="*/ 56 h 111" name="T93"/>
                  <a:gd fmla="*/ 70 w 127" name="T94"/>
                  <a:gd fmla="*/ 50 h 111" name="T95"/>
                  <a:gd fmla="*/ 56 w 127" name="T96"/>
                  <a:gd fmla="*/ 50 h 111" name="T97"/>
                  <a:gd fmla="*/ 50 w 127" name="T98"/>
                  <a:gd fmla="*/ 42 h 111" name="T99"/>
                  <a:gd fmla="*/ 56 w 127" name="T100"/>
                  <a:gd fmla="*/ 27 h 111" name="T101"/>
                  <a:gd fmla="*/ 67 w 127" name="T102"/>
                  <a:gd fmla="*/ 23 h 111" name="T103"/>
                  <a:gd fmla="*/ 73 w 127" name="T104"/>
                  <a:gd fmla="*/ 26 h 111" name="T105"/>
                  <a:gd fmla="*/ 82 w 127" name="T106"/>
                  <a:gd fmla="*/ 26 h 111" name="T107"/>
                  <a:gd fmla="*/ 91 w 127" name="T108"/>
                  <a:gd fmla="*/ 24 h 111" name="T109"/>
                  <a:gd fmla="*/ 83 w 127" name="T110"/>
                  <a:gd fmla="*/ 21 h 111" name="T111"/>
                  <a:gd fmla="*/ 82 w 127" name="T112"/>
                  <a:gd fmla="*/ 18 h 111" name="T113"/>
                  <a:gd fmla="*/ 71 w 127" name="T114"/>
                  <a:gd fmla="*/ 18 h 111" name="T115"/>
                  <a:gd fmla="*/ 62 w 127" name="T116"/>
                  <a:gd fmla="*/ 21 h 111" name="T117"/>
                  <a:gd fmla="*/ 60 w 127" name="T118"/>
                  <a:gd fmla="*/ 11 h 111" name="T119"/>
                  <a:gd fmla="*/ 54 w 127" name="T120"/>
                  <a:gd fmla="*/ 6 h 111" name="T121"/>
                  <a:gd fmla="*/ 61 w 127" name="T122"/>
                  <a:gd fmla="*/ 2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27">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447197"/>
              </a:solidFill>
              <a:ln>
                <a:solidFill>
                  <a:srgbClr val="447197"/>
                </a:solid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grpSp>
        <p:nvGrpSpPr>
          <p:cNvPr id="51" name="组合 50"/>
          <p:cNvGrpSpPr/>
          <p:nvPr/>
        </p:nvGrpSpPr>
        <p:grpSpPr>
          <a:xfrm>
            <a:off x="3726275" y="4400093"/>
            <a:ext cx="642736" cy="642736"/>
            <a:chOff x="4054018" y="4873168"/>
            <a:chExt cx="642736" cy="642736"/>
          </a:xfrm>
        </p:grpSpPr>
        <p:sp>
          <p:nvSpPr>
            <p:cNvPr id="52" name="Oval 3722"/>
            <p:cNvSpPr>
              <a:spLocks noChangeArrowheads="1"/>
            </p:cNvSpPr>
            <p:nvPr/>
          </p:nvSpPr>
          <p:spPr bwMode="auto">
            <a:xfrm>
              <a:off x="4054018" y="4873168"/>
              <a:ext cx="642736" cy="642736"/>
            </a:xfrm>
            <a:prstGeom prst="ellipse">
              <a:avLst/>
            </a:prstGeom>
            <a:solidFill>
              <a:sysClr lastClr="FFFFFF" val="window"/>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nvGrpSpPr>
            <p:cNvPr id="53" name="组合 52"/>
            <p:cNvGrpSpPr/>
            <p:nvPr/>
          </p:nvGrpSpPr>
          <p:grpSpPr>
            <a:xfrm>
              <a:off x="4180427" y="4957442"/>
              <a:ext cx="389919" cy="474188"/>
              <a:chOff x="4187345" y="4696860"/>
              <a:chExt cx="389919" cy="474188"/>
            </a:xfrm>
          </p:grpSpPr>
          <p:sp>
            <p:nvSpPr>
              <p:cNvPr id="54" name="Freeform 3774"/>
              <p:cNvSpPr>
                <a:spLocks noEditPoints="1"/>
              </p:cNvSpPr>
              <p:nvPr/>
            </p:nvSpPr>
            <p:spPr bwMode="auto">
              <a:xfrm>
                <a:off x="4252753" y="4696860"/>
                <a:ext cx="217599" cy="221373"/>
              </a:xfrm>
              <a:custGeom>
                <a:gdLst>
                  <a:gd fmla="*/ 137 w 173" name="T0"/>
                  <a:gd fmla="*/ 176 h 176" name="T1"/>
                  <a:gd fmla="*/ 119 w 173" name="T2"/>
                  <a:gd fmla="*/ 131 h 176" name="T3"/>
                  <a:gd fmla="*/ 55 w 173" name="T4"/>
                  <a:gd fmla="*/ 131 h 176" name="T5"/>
                  <a:gd fmla="*/ 36 w 173" name="T6"/>
                  <a:gd fmla="*/ 176 h 176" name="T7"/>
                  <a:gd fmla="*/ 0 w 173" name="T8"/>
                  <a:gd fmla="*/ 176 h 176" name="T9"/>
                  <a:gd fmla="*/ 74 w 173" name="T10"/>
                  <a:gd fmla="*/ 0 h 176" name="T11"/>
                  <a:gd fmla="*/ 100 w 173" name="T12"/>
                  <a:gd fmla="*/ 0 h 176" name="T13"/>
                  <a:gd fmla="*/ 173 w 173" name="T14"/>
                  <a:gd fmla="*/ 176 h 176" name="T15"/>
                  <a:gd fmla="*/ 137 w 173" name="T16"/>
                  <a:gd fmla="*/ 176 h 176" name="T17"/>
                  <a:gd fmla="*/ 85 w 173" name="T18"/>
                  <a:gd fmla="*/ 45 h 176" name="T19"/>
                  <a:gd fmla="*/ 67 w 173" name="T20"/>
                  <a:gd fmla="*/ 100 h 176" name="T21"/>
                  <a:gd fmla="*/ 104 w 173" name="T22"/>
                  <a:gd fmla="*/ 100 h 176" name="T23"/>
                  <a:gd fmla="*/ 85 w 173" name="T24"/>
                  <a:gd fmla="*/ 45 h 1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6" w="173">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55" name="Freeform 3775"/>
              <p:cNvSpPr>
                <a:spLocks noEditPoints="1"/>
              </p:cNvSpPr>
              <p:nvPr/>
            </p:nvSpPr>
            <p:spPr bwMode="auto">
              <a:xfrm>
                <a:off x="4187345" y="4944645"/>
                <a:ext cx="143390" cy="222631"/>
              </a:xfrm>
              <a:custGeom>
                <a:gdLst>
                  <a:gd fmla="*/ 20 w 48" name="T0"/>
                  <a:gd fmla="*/ 75 h 75" name="T1"/>
                  <a:gd fmla="*/ 0 w 48" name="T2"/>
                  <a:gd fmla="*/ 75 h 75" name="T3"/>
                  <a:gd fmla="*/ 0 w 48" name="T4"/>
                  <a:gd fmla="*/ 0 h 75" name="T5"/>
                  <a:gd fmla="*/ 15 w 48" name="T6"/>
                  <a:gd fmla="*/ 0 h 75" name="T7"/>
                  <a:gd fmla="*/ 35 w 48" name="T8"/>
                  <a:gd fmla="*/ 4 h 75" name="T9"/>
                  <a:gd fmla="*/ 44 w 48" name="T10"/>
                  <a:gd fmla="*/ 20 h 75" name="T11"/>
                  <a:gd fmla="*/ 36 w 48" name="T12"/>
                  <a:gd fmla="*/ 34 h 75" name="T13"/>
                  <a:gd fmla="*/ 48 w 48" name="T14"/>
                  <a:gd fmla="*/ 53 h 75" name="T15"/>
                  <a:gd fmla="*/ 20 w 48" name="T16"/>
                  <a:gd fmla="*/ 75 h 75" name="T17"/>
                  <a:gd fmla="*/ 19 w 48" name="T18"/>
                  <a:gd fmla="*/ 14 h 75" name="T19"/>
                  <a:gd fmla="*/ 14 w 48" name="T20"/>
                  <a:gd fmla="*/ 14 h 75" name="T21"/>
                  <a:gd fmla="*/ 14 w 48" name="T22"/>
                  <a:gd fmla="*/ 29 h 75" name="T23"/>
                  <a:gd fmla="*/ 18 w 48" name="T24"/>
                  <a:gd fmla="*/ 29 h 75" name="T25"/>
                  <a:gd fmla="*/ 30 w 48" name="T26"/>
                  <a:gd fmla="*/ 21 h 75" name="T27"/>
                  <a:gd fmla="*/ 19 w 48" name="T28"/>
                  <a:gd fmla="*/ 14 h 75" name="T29"/>
                  <a:gd fmla="*/ 20 w 48" name="T30"/>
                  <a:gd fmla="*/ 43 h 75" name="T31"/>
                  <a:gd fmla="*/ 14 w 48" name="T32"/>
                  <a:gd fmla="*/ 43 h 75" name="T33"/>
                  <a:gd fmla="*/ 14 w 48" name="T34"/>
                  <a:gd fmla="*/ 62 h 75" name="T35"/>
                  <a:gd fmla="*/ 21 w 48" name="T36"/>
                  <a:gd fmla="*/ 62 h 75" name="T37"/>
                  <a:gd fmla="*/ 34 w 48" name="T38"/>
                  <a:gd fmla="*/ 52 h 75" name="T39"/>
                  <a:gd fmla="*/ 20 w 48" name="T40"/>
                  <a:gd fmla="*/ 43 h 7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5" w="48">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56" name="Freeform 3776"/>
              <p:cNvSpPr/>
              <p:nvPr/>
            </p:nvSpPr>
            <p:spPr bwMode="auto">
              <a:xfrm>
                <a:off x="4357148" y="4940871"/>
                <a:ext cx="220116" cy="230177"/>
              </a:xfrm>
              <a:custGeom>
                <a:gdLst>
                  <a:gd fmla="*/ 39 w 74" name="T0"/>
                  <a:gd fmla="*/ 77 h 77" name="T1"/>
                  <a:gd fmla="*/ 0 w 74" name="T2"/>
                  <a:gd fmla="*/ 38 h 77" name="T3"/>
                  <a:gd fmla="*/ 39 w 74" name="T4"/>
                  <a:gd fmla="*/ 0 h 77" name="T5"/>
                  <a:gd fmla="*/ 74 w 74" name="T6"/>
                  <a:gd fmla="*/ 23 h 77" name="T7"/>
                  <a:gd fmla="*/ 58 w 74" name="T8"/>
                  <a:gd fmla="*/ 23 h 77" name="T9"/>
                  <a:gd fmla="*/ 39 w 74" name="T10"/>
                  <a:gd fmla="*/ 13 h 77" name="T11"/>
                  <a:gd fmla="*/ 14 w 74" name="T12"/>
                  <a:gd fmla="*/ 38 h 77" name="T13"/>
                  <a:gd fmla="*/ 39 w 74" name="T14"/>
                  <a:gd fmla="*/ 64 h 77" name="T15"/>
                  <a:gd fmla="*/ 58 w 74" name="T16"/>
                  <a:gd fmla="*/ 55 h 77" name="T17"/>
                  <a:gd fmla="*/ 74 w 74" name="T18"/>
                  <a:gd fmla="*/ 55 h 77" name="T19"/>
                  <a:gd fmla="*/ 39 w 74" name="T20"/>
                  <a:gd fmla="*/ 77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74">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grpSp>
        <p:nvGrpSpPr>
          <p:cNvPr id="57" name="组合 56"/>
          <p:cNvGrpSpPr/>
          <p:nvPr/>
        </p:nvGrpSpPr>
        <p:grpSpPr>
          <a:xfrm>
            <a:off x="8142414" y="2736022"/>
            <a:ext cx="755938" cy="755938"/>
            <a:chOff x="8470157" y="3209097"/>
            <a:chExt cx="755938" cy="755938"/>
          </a:xfrm>
        </p:grpSpPr>
        <p:sp>
          <p:nvSpPr>
            <p:cNvPr id="58" name="Oval 3743"/>
            <p:cNvSpPr>
              <a:spLocks noChangeArrowheads="1"/>
            </p:cNvSpPr>
            <p:nvPr/>
          </p:nvSpPr>
          <p:spPr bwMode="auto">
            <a:xfrm>
              <a:off x="8470157" y="3209097"/>
              <a:ext cx="755938" cy="755938"/>
            </a:xfrm>
            <a:prstGeom prst="ellipse">
              <a:avLst/>
            </a:prstGeom>
            <a:solidFill>
              <a:sysClr lastClr="FFFFFF" val="window"/>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nvGrpSpPr>
            <p:cNvPr id="59" name="组合 58"/>
            <p:cNvGrpSpPr/>
            <p:nvPr/>
          </p:nvGrpSpPr>
          <p:grpSpPr>
            <a:xfrm>
              <a:off x="8593421" y="3417263"/>
              <a:ext cx="509410" cy="339606"/>
              <a:chOff x="8609773" y="3176177"/>
              <a:chExt cx="509410" cy="339606"/>
            </a:xfrm>
          </p:grpSpPr>
          <p:sp>
            <p:nvSpPr>
              <p:cNvPr id="60" name="Freeform 3777"/>
              <p:cNvSpPr>
                <a:spLocks noEditPoints="1"/>
              </p:cNvSpPr>
              <p:nvPr/>
            </p:nvSpPr>
            <p:spPr bwMode="auto">
              <a:xfrm>
                <a:off x="8609773" y="3176177"/>
                <a:ext cx="509410" cy="339606"/>
              </a:xfrm>
              <a:custGeom>
                <a:gdLst>
                  <a:gd fmla="*/ 0 w 405" name="T0"/>
                  <a:gd fmla="*/ 0 h 270" name="T1"/>
                  <a:gd fmla="*/ 0 w 405" name="T2"/>
                  <a:gd fmla="*/ 270 h 270" name="T3"/>
                  <a:gd fmla="*/ 405 w 405" name="T4"/>
                  <a:gd fmla="*/ 270 h 270" name="T5"/>
                  <a:gd fmla="*/ 405 w 405" name="T6"/>
                  <a:gd fmla="*/ 0 h 270" name="T7"/>
                  <a:gd fmla="*/ 0 w 405" name="T8"/>
                  <a:gd fmla="*/ 0 h 270" name="T9"/>
                  <a:gd fmla="*/ 379 w 405" name="T10"/>
                  <a:gd fmla="*/ 246 h 270" name="T11"/>
                  <a:gd fmla="*/ 26 w 405" name="T12"/>
                  <a:gd fmla="*/ 246 h 270" name="T13"/>
                  <a:gd fmla="*/ 26 w 405" name="T14"/>
                  <a:gd fmla="*/ 24 h 270" name="T15"/>
                  <a:gd fmla="*/ 379 w 405" name="T16"/>
                  <a:gd fmla="*/ 24 h 270" name="T17"/>
                  <a:gd fmla="*/ 379 w 405" name="T18"/>
                  <a:gd fmla="*/ 246 h 2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0" w="405">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61" name="Freeform 3778"/>
              <p:cNvSpPr/>
              <p:nvPr/>
            </p:nvSpPr>
            <p:spPr bwMode="auto">
              <a:xfrm>
                <a:off x="8677694" y="3265481"/>
                <a:ext cx="47797" cy="152194"/>
              </a:xfrm>
              <a:custGeom>
                <a:gdLst>
                  <a:gd fmla="*/ 17 w 38" name="T0"/>
                  <a:gd fmla="*/ 121 h 121" name="T1"/>
                  <a:gd fmla="*/ 17 w 38" name="T2"/>
                  <a:gd fmla="*/ 21 h 121" name="T3"/>
                  <a:gd fmla="*/ 0 w 38" name="T4"/>
                  <a:gd fmla="*/ 21 h 121" name="T5"/>
                  <a:gd fmla="*/ 0 w 38" name="T6"/>
                  <a:gd fmla="*/ 0 h 121" name="T7"/>
                  <a:gd fmla="*/ 38 w 38" name="T8"/>
                  <a:gd fmla="*/ 0 h 121" name="T9"/>
                  <a:gd fmla="*/ 38 w 38" name="T10"/>
                  <a:gd fmla="*/ 121 h 121" name="T11"/>
                  <a:gd fmla="*/ 17 w 38" name="T12"/>
                  <a:gd fmla="*/ 121 h 121" name="T13"/>
                </a:gdLst>
                <a:cxnLst>
                  <a:cxn ang="0">
                    <a:pos x="T0" y="T1"/>
                  </a:cxn>
                  <a:cxn ang="0">
                    <a:pos x="T2" y="T3"/>
                  </a:cxn>
                  <a:cxn ang="0">
                    <a:pos x="T4" y="T5"/>
                  </a:cxn>
                  <a:cxn ang="0">
                    <a:pos x="T6" y="T7"/>
                  </a:cxn>
                  <a:cxn ang="0">
                    <a:pos x="T8" y="T9"/>
                  </a:cxn>
                  <a:cxn ang="0">
                    <a:pos x="T10" y="T11"/>
                  </a:cxn>
                  <a:cxn ang="0">
                    <a:pos x="T12" y="T13"/>
                  </a:cxn>
                </a:cxnLst>
                <a:rect b="b" l="0" r="r" t="0"/>
                <a:pathLst>
                  <a:path h="120" w="38">
                    <a:moveTo>
                      <a:pt x="17" y="121"/>
                    </a:moveTo>
                    <a:lnTo>
                      <a:pt x="17" y="21"/>
                    </a:lnTo>
                    <a:lnTo>
                      <a:pt x="0" y="21"/>
                    </a:lnTo>
                    <a:lnTo>
                      <a:pt x="0" y="0"/>
                    </a:lnTo>
                    <a:lnTo>
                      <a:pt x="38" y="0"/>
                    </a:lnTo>
                    <a:lnTo>
                      <a:pt x="38" y="121"/>
                    </a:lnTo>
                    <a:lnTo>
                      <a:pt x="17" y="121"/>
                    </a:ln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62" name="Freeform 3779"/>
              <p:cNvSpPr/>
              <p:nvPr/>
            </p:nvSpPr>
            <p:spPr bwMode="auto">
              <a:xfrm>
                <a:off x="8773287" y="3315794"/>
                <a:ext cx="101882" cy="101882"/>
              </a:xfrm>
              <a:custGeom>
                <a:gdLst>
                  <a:gd fmla="*/ 52 w 81" name="T0"/>
                  <a:gd fmla="*/ 52 h 81" name="T1"/>
                  <a:gd fmla="*/ 52 w 81" name="T2"/>
                  <a:gd fmla="*/ 81 h 81" name="T3"/>
                  <a:gd fmla="*/ 31 w 81" name="T4"/>
                  <a:gd fmla="*/ 81 h 81" name="T5"/>
                  <a:gd fmla="*/ 31 w 81" name="T6"/>
                  <a:gd fmla="*/ 52 h 81" name="T7"/>
                  <a:gd fmla="*/ 0 w 81" name="T8"/>
                  <a:gd fmla="*/ 52 h 81" name="T9"/>
                  <a:gd fmla="*/ 0 w 81" name="T10"/>
                  <a:gd fmla="*/ 29 h 81" name="T11"/>
                  <a:gd fmla="*/ 31 w 81" name="T12"/>
                  <a:gd fmla="*/ 29 h 81" name="T13"/>
                  <a:gd fmla="*/ 31 w 81" name="T14"/>
                  <a:gd fmla="*/ 0 h 81" name="T15"/>
                  <a:gd fmla="*/ 52 w 81" name="T16"/>
                  <a:gd fmla="*/ 0 h 81" name="T17"/>
                  <a:gd fmla="*/ 52 w 81" name="T18"/>
                  <a:gd fmla="*/ 29 h 81" name="T19"/>
                  <a:gd fmla="*/ 81 w 81" name="T20"/>
                  <a:gd fmla="*/ 29 h 81" name="T21"/>
                  <a:gd fmla="*/ 81 w 81" name="T22"/>
                  <a:gd fmla="*/ 52 h 81" name="T23"/>
                  <a:gd fmla="*/ 52 w 81" name="T24"/>
                  <a:gd fmla="*/ 52 h 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1" w="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63" name="Freeform 3780"/>
              <p:cNvSpPr/>
              <p:nvPr/>
            </p:nvSpPr>
            <p:spPr bwMode="auto">
              <a:xfrm>
                <a:off x="8951895" y="3262965"/>
                <a:ext cx="74142" cy="154710"/>
              </a:xfrm>
              <a:custGeom>
                <a:gdLst>
                  <a:gd fmla="*/ 24 w 34" name="T0"/>
                  <a:gd fmla="*/ 34 h 52" name="T1"/>
                  <a:gd fmla="*/ 13 w 34" name="T2"/>
                  <a:gd fmla="*/ 44 h 52" name="T3"/>
                  <a:gd fmla="*/ 34 w 34" name="T4"/>
                  <a:gd fmla="*/ 44 h 52" name="T5"/>
                  <a:gd fmla="*/ 34 w 34" name="T6"/>
                  <a:gd fmla="*/ 52 h 52" name="T7"/>
                  <a:gd fmla="*/ 0 w 34" name="T8"/>
                  <a:gd fmla="*/ 52 h 52" name="T9"/>
                  <a:gd fmla="*/ 0 w 34" name="T10"/>
                  <a:gd fmla="*/ 44 h 52" name="T11"/>
                  <a:gd fmla="*/ 19 w 34" name="T12"/>
                  <a:gd fmla="*/ 27 h 52" name="T13"/>
                  <a:gd fmla="*/ 25 w 34" name="T14"/>
                  <a:gd fmla="*/ 17 h 52" name="T15"/>
                  <a:gd fmla="*/ 17 w 34" name="T16"/>
                  <a:gd fmla="*/ 9 h 52" name="T17"/>
                  <a:gd fmla="*/ 9 w 34" name="T18"/>
                  <a:gd fmla="*/ 19 h 52" name="T19"/>
                  <a:gd fmla="*/ 0 w 34" name="T20"/>
                  <a:gd fmla="*/ 19 h 52" name="T21"/>
                  <a:gd fmla="*/ 17 w 34" name="T22"/>
                  <a:gd fmla="*/ 0 h 52" name="T23"/>
                  <a:gd fmla="*/ 34 w 34" name="T24"/>
                  <a:gd fmla="*/ 17 h 52" name="T25"/>
                  <a:gd fmla="*/ 24 w 34" name="T26"/>
                  <a:gd fmla="*/ 34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34">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rgbClr val="B3343F"/>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800"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grpSp>
        <p:nvGrpSpPr>
          <p:cNvPr id="64" name="组合 63"/>
          <p:cNvGrpSpPr/>
          <p:nvPr/>
        </p:nvGrpSpPr>
        <p:grpSpPr>
          <a:xfrm>
            <a:off x="3303655" y="3201409"/>
            <a:ext cx="758455" cy="755938"/>
            <a:chOff x="3631397" y="3674484"/>
            <a:chExt cx="758455" cy="755938"/>
          </a:xfrm>
        </p:grpSpPr>
        <p:sp>
          <p:nvSpPr>
            <p:cNvPr id="65" name="Oval 3731"/>
            <p:cNvSpPr>
              <a:spLocks noChangeArrowheads="1"/>
            </p:cNvSpPr>
            <p:nvPr/>
          </p:nvSpPr>
          <p:spPr bwMode="auto">
            <a:xfrm>
              <a:off x="3631397" y="3674484"/>
              <a:ext cx="758455" cy="755938"/>
            </a:xfrm>
            <a:prstGeom prst="ellipse">
              <a:avLst/>
            </a:prstGeom>
            <a:solidFill>
              <a:sysClr lastClr="FFFFFF" val="window"/>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nvGrpSpPr>
            <p:cNvPr id="66" name="组合 65"/>
            <p:cNvGrpSpPr/>
            <p:nvPr/>
          </p:nvGrpSpPr>
          <p:grpSpPr>
            <a:xfrm>
              <a:off x="3690514" y="3895228"/>
              <a:ext cx="640221" cy="314450"/>
              <a:chOff x="3675420" y="3667978"/>
              <a:chExt cx="640221" cy="314450"/>
            </a:xfrm>
          </p:grpSpPr>
          <p:sp>
            <p:nvSpPr>
              <p:cNvPr id="67" name="Freeform 3786"/>
              <p:cNvSpPr/>
              <p:nvPr/>
            </p:nvSpPr>
            <p:spPr bwMode="auto">
              <a:xfrm>
                <a:off x="3806231" y="3818914"/>
                <a:ext cx="381114" cy="163514"/>
              </a:xfrm>
              <a:custGeom>
                <a:gdLst>
                  <a:gd fmla="*/ 63 w 128" name="T0"/>
                  <a:gd fmla="*/ 0 h 55" name="T1"/>
                  <a:gd fmla="*/ 0 w 128" name="T2"/>
                  <a:gd fmla="*/ 9 h 55" name="T3"/>
                  <a:gd fmla="*/ 0 w 128" name="T4"/>
                  <a:gd fmla="*/ 55 h 55" name="T5"/>
                  <a:gd fmla="*/ 64 w 128" name="T6"/>
                  <a:gd fmla="*/ 47 h 55" name="T7"/>
                  <a:gd fmla="*/ 64 w 128" name="T8"/>
                  <a:gd fmla="*/ 47 h 55" name="T9"/>
                  <a:gd fmla="*/ 117 w 128" name="T10"/>
                  <a:gd fmla="*/ 53 h 55" name="T11"/>
                  <a:gd fmla="*/ 128 w 128" name="T12"/>
                  <a:gd fmla="*/ 55 h 55" name="T13"/>
                  <a:gd fmla="*/ 128 w 128" name="T14"/>
                  <a:gd fmla="*/ 55 h 55" name="T15"/>
                  <a:gd fmla="*/ 128 w 128" name="T16"/>
                  <a:gd fmla="*/ 9 h 55" name="T17"/>
                  <a:gd fmla="*/ 128 w 128" name="T18"/>
                  <a:gd fmla="*/ 9 h 55" name="T19"/>
                  <a:gd fmla="*/ 121 w 128" name="T20"/>
                  <a:gd fmla="*/ 7 h 55" name="T21"/>
                  <a:gd fmla="*/ 63 w 128" name="T22"/>
                  <a:gd fmla="*/ 0 h 5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5" w="128">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sp>
            <p:nvSpPr>
              <p:cNvPr id="68" name="Freeform 3787"/>
              <p:cNvSpPr/>
              <p:nvPr/>
            </p:nvSpPr>
            <p:spPr bwMode="auto">
              <a:xfrm>
                <a:off x="3675420" y="3667978"/>
                <a:ext cx="640221" cy="303130"/>
              </a:xfrm>
              <a:custGeom>
                <a:gdLst>
                  <a:gd fmla="*/ 193 w 215" name="T0"/>
                  <a:gd fmla="*/ 84 h 102" name="T1"/>
                  <a:gd fmla="*/ 192 w 215" name="T2"/>
                  <a:gd fmla="*/ 81 h 102" name="T3"/>
                  <a:gd fmla="*/ 192 w 215" name="T4"/>
                  <a:gd fmla="*/ 78 h 102" name="T5"/>
                  <a:gd fmla="*/ 193 w 215" name="T6"/>
                  <a:gd fmla="*/ 75 h 102" name="T7"/>
                  <a:gd fmla="*/ 191 w 215" name="T8"/>
                  <a:gd fmla="*/ 72 h 102" name="T9"/>
                  <a:gd fmla="*/ 191 w 215" name="T10"/>
                  <a:gd fmla="*/ 58 h 102" name="T11"/>
                  <a:gd fmla="*/ 215 w 215" name="T12"/>
                  <a:gd fmla="*/ 48 h 102" name="T13"/>
                  <a:gd fmla="*/ 191 w 215" name="T14"/>
                  <a:gd fmla="*/ 37 h 102" name="T15"/>
                  <a:gd fmla="*/ 190 w 215" name="T16"/>
                  <a:gd fmla="*/ 36 h 102" name="T17"/>
                  <a:gd fmla="*/ 189 w 215" name="T18"/>
                  <a:gd fmla="*/ 36 h 102" name="T19"/>
                  <a:gd fmla="*/ 108 w 215" name="T20"/>
                  <a:gd fmla="*/ 0 h 102" name="T21"/>
                  <a:gd fmla="*/ 0 w 215" name="T22"/>
                  <a:gd fmla="*/ 48 h 102" name="T23"/>
                  <a:gd fmla="*/ 37 w 215" name="T24"/>
                  <a:gd fmla="*/ 64 h 102" name="T25"/>
                  <a:gd fmla="*/ 37 w 215" name="T26"/>
                  <a:gd fmla="*/ 58 h 102" name="T27"/>
                  <a:gd fmla="*/ 107 w 215" name="T28"/>
                  <a:gd fmla="*/ 48 h 102" name="T29"/>
                  <a:gd fmla="*/ 171 w 215" name="T30"/>
                  <a:gd fmla="*/ 56 h 102" name="T31"/>
                  <a:gd fmla="*/ 179 w 215" name="T32"/>
                  <a:gd fmla="*/ 58 h 102" name="T33"/>
                  <a:gd fmla="*/ 179 w 215" name="T34"/>
                  <a:gd fmla="*/ 58 h 102" name="T35"/>
                  <a:gd fmla="*/ 179 w 215" name="T36"/>
                  <a:gd fmla="*/ 64 h 102" name="T37"/>
                  <a:gd fmla="*/ 189 w 215" name="T38"/>
                  <a:gd fmla="*/ 59 h 102" name="T39"/>
                  <a:gd fmla="*/ 189 w 215" name="T40"/>
                  <a:gd fmla="*/ 72 h 102" name="T41"/>
                  <a:gd fmla="*/ 187 w 215" name="T42"/>
                  <a:gd fmla="*/ 75 h 102" name="T43"/>
                  <a:gd fmla="*/ 188 w 215" name="T44"/>
                  <a:gd fmla="*/ 78 h 102" name="T45"/>
                  <a:gd fmla="*/ 188 w 215" name="T46"/>
                  <a:gd fmla="*/ 81 h 102" name="T47"/>
                  <a:gd fmla="*/ 187 w 215" name="T48"/>
                  <a:gd fmla="*/ 84 h 102" name="T49"/>
                  <a:gd fmla="*/ 184 w 215" name="T50"/>
                  <a:gd fmla="*/ 97 h 102" name="T51"/>
                  <a:gd fmla="*/ 190 w 215" name="T52"/>
                  <a:gd fmla="*/ 102 h 102" name="T53"/>
                  <a:gd fmla="*/ 190 w 215" name="T54"/>
                  <a:gd fmla="*/ 102 h 102" name="T55"/>
                  <a:gd fmla="*/ 190 w 215" name="T56"/>
                  <a:gd fmla="*/ 102 h 102" name="T57"/>
                  <a:gd fmla="*/ 196 w 215" name="T58"/>
                  <a:gd fmla="*/ 97 h 102" name="T59"/>
                  <a:gd fmla="*/ 193 w 215" name="T60"/>
                  <a:gd fmla="*/ 84 h 10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2" w="215">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rgbClr val="447197"/>
              </a:solidFill>
              <a:ln>
                <a:noFill/>
              </a:ln>
            </p:spPr>
            <p:txBody>
              <a:bodyPr anchor="t" anchorCtr="0" bIns="48216" compatLnSpc="1" lIns="96430" numCol="1" rIns="96430" tIns="48216" vert="horz" wrap="square">
                <a:prstTxWarp prst="textNoShape">
                  <a:avLst/>
                </a:prstTxWarp>
              </a:bodyPr>
              <a:lstStyle/>
              <a:p>
                <a:pPr algn="just" defTabSz="914400" eaLnBrk="1" fontAlgn="base"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49" u="none">
                  <a:ln>
                    <a:noFill/>
                  </a:ln>
                  <a:solidFill>
                    <a:prstClr val="black"/>
                  </a:solidFill>
                  <a:effectLst/>
                  <a:uLnTx/>
                  <a:uFillTx/>
                  <a:latin charset="0" panose="020b0604020202020204" pitchFamily="34" typeface="Arial"/>
                  <a:ea charset="-122" pitchFamily="34" typeface="微软雅黑"/>
                  <a:cs typeface="+mn-ea"/>
                  <a:sym charset="0" panose="020b0604020202020204" pitchFamily="34" typeface="Arial"/>
                </a:endParaRPr>
              </a:p>
            </p:txBody>
          </p:sp>
        </p:grpSp>
      </p:grpSp>
      <p:sp>
        <p:nvSpPr>
          <p:cNvPr id="69" name="TextBox 74"/>
          <p:cNvSpPr txBox="1"/>
          <p:nvPr/>
        </p:nvSpPr>
        <p:spPr>
          <a:xfrm>
            <a:off x="4450868" y="3369871"/>
            <a:ext cx="1427480" cy="347472"/>
          </a:xfrm>
          <a:prstGeom prst="rect">
            <a:avLst/>
          </a:prstGeom>
          <a:noFill/>
        </p:spPr>
        <p:txBody>
          <a:bodyPr rtlCol="0" wrap="none">
            <a:spAutoFit/>
          </a:bodyPr>
          <a:lstStyle/>
          <a:p>
            <a:pPr algn="just" fontAlgn="base">
              <a:lnSpc>
                <a:spcPct val="120000"/>
              </a:lnSpc>
              <a:spcBef>
                <a:spcPct val="0"/>
              </a:spcBef>
              <a:spcAft>
                <a:spcPct val="0"/>
              </a:spcAft>
            </a:pPr>
            <a:r>
              <a:rPr altLang="en-US" lang="zh-CN" sz="1400">
                <a:solidFill>
                  <a:prstClr val="white"/>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70" name="TextBox 77"/>
          <p:cNvSpPr txBox="1"/>
          <p:nvPr/>
        </p:nvSpPr>
        <p:spPr>
          <a:xfrm>
            <a:off x="6308010" y="4064213"/>
            <a:ext cx="1427480" cy="347472"/>
          </a:xfrm>
          <a:prstGeom prst="rect">
            <a:avLst/>
          </a:prstGeom>
          <a:noFill/>
        </p:spPr>
        <p:txBody>
          <a:bodyPr rtlCol="0" wrap="none">
            <a:spAutoFit/>
          </a:bodyPr>
          <a:lstStyle/>
          <a:p>
            <a:pPr algn="just" fontAlgn="base">
              <a:lnSpc>
                <a:spcPct val="120000"/>
              </a:lnSpc>
              <a:spcBef>
                <a:spcPct val="0"/>
              </a:spcBef>
              <a:spcAft>
                <a:spcPct val="0"/>
              </a:spcAft>
            </a:pPr>
            <a:r>
              <a:rPr altLang="en-US" lang="zh-CN" sz="1400">
                <a:solidFill>
                  <a:prstClr val="white"/>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71" name="TextBox 78"/>
          <p:cNvSpPr txBox="1"/>
          <p:nvPr/>
        </p:nvSpPr>
        <p:spPr>
          <a:xfrm>
            <a:off x="6308010" y="2921088"/>
            <a:ext cx="1427480" cy="347472"/>
          </a:xfrm>
          <a:prstGeom prst="rect">
            <a:avLst/>
          </a:prstGeom>
          <a:noFill/>
        </p:spPr>
        <p:txBody>
          <a:bodyPr rtlCol="0" wrap="none">
            <a:spAutoFit/>
          </a:bodyPr>
          <a:lstStyle/>
          <a:p>
            <a:pPr algn="just" fontAlgn="base">
              <a:lnSpc>
                <a:spcPct val="120000"/>
              </a:lnSpc>
              <a:spcBef>
                <a:spcPct val="0"/>
              </a:spcBef>
              <a:spcAft>
                <a:spcPct val="0"/>
              </a:spcAft>
            </a:pPr>
            <a:r>
              <a:rPr altLang="en-US" lang="zh-CN" sz="1400">
                <a:solidFill>
                  <a:prstClr val="white"/>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72" name="TextBox 79"/>
          <p:cNvSpPr txBox="1"/>
          <p:nvPr/>
        </p:nvSpPr>
        <p:spPr>
          <a:xfrm>
            <a:off x="6308010" y="1853478"/>
            <a:ext cx="1427480" cy="347472"/>
          </a:xfrm>
          <a:prstGeom prst="rect">
            <a:avLst/>
          </a:prstGeom>
          <a:noFill/>
        </p:spPr>
        <p:txBody>
          <a:bodyPr rtlCol="0" wrap="none">
            <a:spAutoFit/>
          </a:bodyPr>
          <a:lstStyle/>
          <a:p>
            <a:pPr algn="just" fontAlgn="base">
              <a:lnSpc>
                <a:spcPct val="120000"/>
              </a:lnSpc>
              <a:spcBef>
                <a:spcPct val="0"/>
              </a:spcBef>
              <a:spcAft>
                <a:spcPct val="0"/>
              </a:spcAft>
            </a:pPr>
            <a:r>
              <a:rPr altLang="en-US" lang="zh-CN" sz="1400">
                <a:solidFill>
                  <a:prstClr val="white"/>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73" name="TextBox 80"/>
          <p:cNvSpPr txBox="1"/>
          <p:nvPr/>
        </p:nvSpPr>
        <p:spPr>
          <a:xfrm>
            <a:off x="4450868" y="2328481"/>
            <a:ext cx="1427480" cy="347472"/>
          </a:xfrm>
          <a:prstGeom prst="rect">
            <a:avLst/>
          </a:prstGeom>
          <a:noFill/>
        </p:spPr>
        <p:txBody>
          <a:bodyPr rtlCol="0" wrap="none">
            <a:spAutoFit/>
          </a:bodyPr>
          <a:lstStyle/>
          <a:p>
            <a:pPr algn="just" fontAlgn="base">
              <a:lnSpc>
                <a:spcPct val="120000"/>
              </a:lnSpc>
              <a:spcBef>
                <a:spcPct val="0"/>
              </a:spcBef>
              <a:spcAft>
                <a:spcPct val="0"/>
              </a:spcAft>
            </a:pPr>
            <a:r>
              <a:rPr altLang="en-US" lang="zh-CN" sz="1400">
                <a:solidFill>
                  <a:prstClr val="white"/>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74" name="TextBox 81"/>
          <p:cNvSpPr txBox="1"/>
          <p:nvPr/>
        </p:nvSpPr>
        <p:spPr>
          <a:xfrm>
            <a:off x="4450868" y="4540166"/>
            <a:ext cx="1427480" cy="347472"/>
          </a:xfrm>
          <a:prstGeom prst="rect">
            <a:avLst/>
          </a:prstGeom>
          <a:noFill/>
        </p:spPr>
        <p:txBody>
          <a:bodyPr rtlCol="0" wrap="none">
            <a:spAutoFit/>
          </a:bodyPr>
          <a:lstStyle/>
          <a:p>
            <a:pPr algn="just" fontAlgn="base">
              <a:lnSpc>
                <a:spcPct val="120000"/>
              </a:lnSpc>
              <a:spcBef>
                <a:spcPct val="0"/>
              </a:spcBef>
              <a:spcAft>
                <a:spcPct val="0"/>
              </a:spcAft>
            </a:pPr>
            <a:r>
              <a:rPr altLang="en-US" lang="zh-CN" sz="1400">
                <a:solidFill>
                  <a:prstClr val="white"/>
                </a:solidFill>
                <a:latin charset="0" panose="020b0604020202020204" pitchFamily="34" typeface="Arial"/>
                <a:ea charset="-122" pitchFamily="34" typeface="微软雅黑"/>
                <a:cs typeface="+mn-ea"/>
                <a:sym charset="0" panose="020b0604020202020204" pitchFamily="34" typeface="Arial"/>
              </a:rPr>
              <a:t>请替换文字内容</a:t>
            </a:r>
          </a:p>
        </p:txBody>
      </p:sp>
      <p:sp>
        <p:nvSpPr>
          <p:cNvPr id="75" name="Title 20"/>
          <p:cNvSpPr txBox="1"/>
          <p:nvPr/>
        </p:nvSpPr>
        <p:spPr>
          <a:xfrm>
            <a:off x="8579171" y="1601930"/>
            <a:ext cx="1770933"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fontAlgn="base">
              <a:lnSpc>
                <a:spcPct val="120000"/>
              </a:lnSpc>
              <a:spcAft>
                <a:spcPct val="0"/>
              </a:spcAft>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6" name="Title 20"/>
          <p:cNvSpPr txBox="1"/>
          <p:nvPr/>
        </p:nvSpPr>
        <p:spPr>
          <a:xfrm>
            <a:off x="9264980" y="2787224"/>
            <a:ext cx="1740271"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fontAlgn="base">
              <a:lnSpc>
                <a:spcPct val="120000"/>
              </a:lnSpc>
              <a:spcAft>
                <a:spcPct val="0"/>
              </a:spcAft>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7" name="Title 20"/>
          <p:cNvSpPr txBox="1"/>
          <p:nvPr/>
        </p:nvSpPr>
        <p:spPr>
          <a:xfrm>
            <a:off x="8745250" y="3886783"/>
            <a:ext cx="1720913"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fontAlgn="base">
              <a:lnSpc>
                <a:spcPct val="120000"/>
              </a:lnSpc>
              <a:spcAft>
                <a:spcPct val="0"/>
              </a:spcAft>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8" name="Title 20"/>
          <p:cNvSpPr txBox="1"/>
          <p:nvPr/>
        </p:nvSpPr>
        <p:spPr>
          <a:xfrm>
            <a:off x="1952154" y="2094238"/>
            <a:ext cx="1691106"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fontAlgn="base">
              <a:lnSpc>
                <a:spcPct val="120000"/>
              </a:lnSpc>
              <a:spcAft>
                <a:spcPct val="0"/>
              </a:spcAft>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9" name="Title 20"/>
          <p:cNvSpPr txBox="1"/>
          <p:nvPr/>
        </p:nvSpPr>
        <p:spPr>
          <a:xfrm>
            <a:off x="1264762" y="3279532"/>
            <a:ext cx="1746675"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fontAlgn="base">
              <a:lnSpc>
                <a:spcPct val="120000"/>
              </a:lnSpc>
              <a:spcAft>
                <a:spcPct val="0"/>
              </a:spcAft>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0" name="Title 20"/>
          <p:cNvSpPr txBox="1"/>
          <p:nvPr/>
        </p:nvSpPr>
        <p:spPr>
          <a:xfrm>
            <a:off x="1619602" y="4379092"/>
            <a:ext cx="1859324" cy="713758"/>
          </a:xfrm>
          <a:prstGeom prst="rect">
            <a:avLst/>
          </a:prstGeom>
        </p:spPr>
        <p:txBody>
          <a:bodyPr anchor="ctr" bIns="64271" lIns="128545" rIns="128545" rtlCol="0" tIns="6427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r" fontAlgn="base">
              <a:lnSpc>
                <a:spcPct val="120000"/>
              </a:lnSpc>
              <a:spcAft>
                <a:spcPct val="0"/>
              </a:spcAft>
            </a:pPr>
            <a:r>
              <a:rPr altLang="zh-CN" lang="en-US" sz="800">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Tree>
    <p:extLst>
      <p:ext uri="{BB962C8B-B14F-4D97-AF65-F5344CB8AC3E}">
        <p14:creationId val="24869136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22" presetSubtype="2">
                                  <p:stCondLst>
                                    <p:cond delay="0"/>
                                  </p:stCondLst>
                                  <p:childTnLst>
                                    <p:set>
                                      <p:cBhvr>
                                        <p:cTn dur="1" fill="hold" id="27">
                                          <p:stCondLst>
                                            <p:cond delay="0"/>
                                          </p:stCondLst>
                                        </p:cTn>
                                        <p:tgtEl>
                                          <p:spTgt spid="10"/>
                                        </p:tgtEl>
                                        <p:attrNameLst>
                                          <p:attrName>style.visibility</p:attrName>
                                        </p:attrNameLst>
                                      </p:cBhvr>
                                      <p:to>
                                        <p:strVal val="visible"/>
                                      </p:to>
                                    </p:set>
                                    <p:animEffect filter="wipe(right)" transition="in">
                                      <p:cBhvr>
                                        <p:cTn dur="500" id="28"/>
                                        <p:tgtEl>
                                          <p:spTgt spid="10"/>
                                        </p:tgtEl>
                                      </p:cBhvr>
                                    </p:animEffect>
                                  </p:childTnLst>
                                </p:cTn>
                              </p:par>
                              <p:par>
                                <p:cTn fill="hold" id="29" nodeType="withEffect" presetClass="entr" presetID="22" presetSubtype="8">
                                  <p:stCondLst>
                                    <p:cond delay="0"/>
                                  </p:stCondLst>
                                  <p:childTnLst>
                                    <p:set>
                                      <p:cBhvr>
                                        <p:cTn dur="1" fill="hold" id="30">
                                          <p:stCondLst>
                                            <p:cond delay="0"/>
                                          </p:stCondLst>
                                        </p:cTn>
                                        <p:tgtEl>
                                          <p:spTgt spid="19"/>
                                        </p:tgtEl>
                                        <p:attrNameLst>
                                          <p:attrName>style.visibility</p:attrName>
                                        </p:attrNameLst>
                                      </p:cBhvr>
                                      <p:to>
                                        <p:strVal val="visible"/>
                                      </p:to>
                                    </p:set>
                                    <p:animEffect filter="wipe(left)" transition="in">
                                      <p:cBhvr>
                                        <p:cTn dur="500" id="31"/>
                                        <p:tgtEl>
                                          <p:spTgt spid="19"/>
                                        </p:tgtEl>
                                      </p:cBhvr>
                                    </p:animEffect>
                                  </p:childTnLst>
                                </p:cTn>
                              </p:par>
                              <p:par>
                                <p:cTn fill="hold" id="32" nodeType="withEffect" presetClass="entr" presetID="22" presetSubtype="2">
                                  <p:stCondLst>
                                    <p:cond delay="0"/>
                                  </p:stCondLst>
                                  <p:childTnLst>
                                    <p:set>
                                      <p:cBhvr>
                                        <p:cTn dur="1" fill="hold" id="33">
                                          <p:stCondLst>
                                            <p:cond delay="0"/>
                                          </p:stCondLst>
                                        </p:cTn>
                                        <p:tgtEl>
                                          <p:spTgt spid="13"/>
                                        </p:tgtEl>
                                        <p:attrNameLst>
                                          <p:attrName>style.visibility</p:attrName>
                                        </p:attrNameLst>
                                      </p:cBhvr>
                                      <p:to>
                                        <p:strVal val="visible"/>
                                      </p:to>
                                    </p:set>
                                    <p:animEffect filter="wipe(right)" transition="in">
                                      <p:cBhvr>
                                        <p:cTn dur="500" id="34"/>
                                        <p:tgtEl>
                                          <p:spTgt spid="13"/>
                                        </p:tgtEl>
                                      </p:cBhvr>
                                    </p:animEffect>
                                  </p:childTnLst>
                                </p:cTn>
                              </p:par>
                              <p:par>
                                <p:cTn fill="hold" id="35" nodeType="withEffect" presetClass="entr" presetID="22" presetSubtype="8">
                                  <p:stCondLst>
                                    <p:cond delay="0"/>
                                  </p:stCondLst>
                                  <p:childTnLst>
                                    <p:set>
                                      <p:cBhvr>
                                        <p:cTn dur="1" fill="hold" id="36">
                                          <p:stCondLst>
                                            <p:cond delay="0"/>
                                          </p:stCondLst>
                                        </p:cTn>
                                        <p:tgtEl>
                                          <p:spTgt spid="22"/>
                                        </p:tgtEl>
                                        <p:attrNameLst>
                                          <p:attrName>style.visibility</p:attrName>
                                        </p:attrNameLst>
                                      </p:cBhvr>
                                      <p:to>
                                        <p:strVal val="visible"/>
                                      </p:to>
                                    </p:set>
                                    <p:animEffect filter="wipe(left)" transition="in">
                                      <p:cBhvr>
                                        <p:cTn dur="500" id="37"/>
                                        <p:tgtEl>
                                          <p:spTgt spid="22"/>
                                        </p:tgtEl>
                                      </p:cBhvr>
                                    </p:animEffect>
                                  </p:childTnLst>
                                </p:cTn>
                              </p:par>
                              <p:par>
                                <p:cTn fill="hold" id="38" nodeType="withEffect" presetClass="entr" presetID="22" presetSubtype="2">
                                  <p:stCondLst>
                                    <p:cond delay="0"/>
                                  </p:stCondLst>
                                  <p:childTnLst>
                                    <p:set>
                                      <p:cBhvr>
                                        <p:cTn dur="1" fill="hold" id="39">
                                          <p:stCondLst>
                                            <p:cond delay="0"/>
                                          </p:stCondLst>
                                        </p:cTn>
                                        <p:tgtEl>
                                          <p:spTgt spid="7"/>
                                        </p:tgtEl>
                                        <p:attrNameLst>
                                          <p:attrName>style.visibility</p:attrName>
                                        </p:attrNameLst>
                                      </p:cBhvr>
                                      <p:to>
                                        <p:strVal val="visible"/>
                                      </p:to>
                                    </p:set>
                                    <p:animEffect filter="wipe(right)" transition="in">
                                      <p:cBhvr>
                                        <p:cTn dur="500" id="40"/>
                                        <p:tgtEl>
                                          <p:spTgt spid="7"/>
                                        </p:tgtEl>
                                      </p:cBhvr>
                                    </p:animEffect>
                                  </p:childTnLst>
                                </p:cTn>
                              </p:par>
                              <p:par>
                                <p:cTn fill="hold" id="41" nodeType="withEffect" presetClass="entr" presetID="22" presetSubtype="8">
                                  <p:stCondLst>
                                    <p:cond delay="0"/>
                                  </p:stCondLst>
                                  <p:childTnLst>
                                    <p:set>
                                      <p:cBhvr>
                                        <p:cTn dur="1" fill="hold" id="42">
                                          <p:stCondLst>
                                            <p:cond delay="0"/>
                                          </p:stCondLst>
                                        </p:cTn>
                                        <p:tgtEl>
                                          <p:spTgt spid="16"/>
                                        </p:tgtEl>
                                        <p:attrNameLst>
                                          <p:attrName>style.visibility</p:attrName>
                                        </p:attrNameLst>
                                      </p:cBhvr>
                                      <p:to>
                                        <p:strVal val="visible"/>
                                      </p:to>
                                    </p:set>
                                    <p:animEffect filter="wipe(left)" transition="in">
                                      <p:cBhvr>
                                        <p:cTn dur="500" id="43"/>
                                        <p:tgtEl>
                                          <p:spTgt spid="16"/>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id="46" nodeType="clickEffect" presetClass="entr" presetID="10" presetSubtype="0">
                                  <p:stCondLst>
                                    <p:cond delay="0"/>
                                  </p:stCondLst>
                                  <p:childTnLst>
                                    <p:set>
                                      <p:cBhvr>
                                        <p:cTn dur="1" fill="hold" id="47">
                                          <p:stCondLst>
                                            <p:cond delay="0"/>
                                          </p:stCondLst>
                                        </p:cTn>
                                        <p:tgtEl>
                                          <p:spTgt spid="30"/>
                                        </p:tgtEl>
                                        <p:attrNameLst>
                                          <p:attrName>style.visibility</p:attrName>
                                        </p:attrNameLst>
                                      </p:cBhvr>
                                      <p:to>
                                        <p:strVal val="visible"/>
                                      </p:to>
                                    </p:set>
                                    <p:animEffect filter="fade" transition="in">
                                      <p:cBhvr>
                                        <p:cTn dur="500" id="48"/>
                                        <p:tgtEl>
                                          <p:spTgt spid="30"/>
                                        </p:tgtEl>
                                      </p:cBhvr>
                                    </p:animEffect>
                                  </p:childTnLst>
                                </p:cTn>
                              </p:par>
                              <p:par>
                                <p:cTn fill="hold" id="49" nodeType="withEffect" presetClass="entr" presetID="10" presetSubtype="0">
                                  <p:stCondLst>
                                    <p:cond delay="0"/>
                                  </p:stCondLst>
                                  <p:childTnLst>
                                    <p:set>
                                      <p:cBhvr>
                                        <p:cTn dur="1" fill="hold" id="50">
                                          <p:stCondLst>
                                            <p:cond delay="0"/>
                                          </p:stCondLst>
                                        </p:cTn>
                                        <p:tgtEl>
                                          <p:spTgt spid="51"/>
                                        </p:tgtEl>
                                        <p:attrNameLst>
                                          <p:attrName>style.visibility</p:attrName>
                                        </p:attrNameLst>
                                      </p:cBhvr>
                                      <p:to>
                                        <p:strVal val="visible"/>
                                      </p:to>
                                    </p:set>
                                    <p:animEffect filter="fade" transition="in">
                                      <p:cBhvr>
                                        <p:cTn dur="500" id="51"/>
                                        <p:tgtEl>
                                          <p:spTgt spid="51"/>
                                        </p:tgtEl>
                                      </p:cBhvr>
                                    </p:animEffect>
                                  </p:childTnLst>
                                </p:cTn>
                              </p:par>
                              <p:par>
                                <p:cTn fill="hold" id="52" nodeType="withEffect" presetClass="entr" presetID="10" presetSubtype="0">
                                  <p:stCondLst>
                                    <p:cond delay="0"/>
                                  </p:stCondLst>
                                  <p:childTnLst>
                                    <p:set>
                                      <p:cBhvr>
                                        <p:cTn dur="1" fill="hold" id="53">
                                          <p:stCondLst>
                                            <p:cond delay="0"/>
                                          </p:stCondLst>
                                        </p:cTn>
                                        <p:tgtEl>
                                          <p:spTgt spid="64"/>
                                        </p:tgtEl>
                                        <p:attrNameLst>
                                          <p:attrName>style.visibility</p:attrName>
                                        </p:attrNameLst>
                                      </p:cBhvr>
                                      <p:to>
                                        <p:strVal val="visible"/>
                                      </p:to>
                                    </p:set>
                                    <p:animEffect filter="fade" transition="in">
                                      <p:cBhvr>
                                        <p:cTn dur="500" id="54"/>
                                        <p:tgtEl>
                                          <p:spTgt spid="64"/>
                                        </p:tgtEl>
                                      </p:cBhvr>
                                    </p:animEffect>
                                  </p:childTnLst>
                                </p:cTn>
                              </p:par>
                              <p:par>
                                <p:cTn fill="hold" id="55" nodeType="withEffect" presetClass="entr" presetID="10" presetSubtype="0">
                                  <p:stCondLst>
                                    <p:cond delay="0"/>
                                  </p:stCondLst>
                                  <p:childTnLst>
                                    <p:set>
                                      <p:cBhvr>
                                        <p:cTn dur="1" fill="hold" id="56">
                                          <p:stCondLst>
                                            <p:cond delay="0"/>
                                          </p:stCondLst>
                                        </p:cTn>
                                        <p:tgtEl>
                                          <p:spTgt spid="37"/>
                                        </p:tgtEl>
                                        <p:attrNameLst>
                                          <p:attrName>style.visibility</p:attrName>
                                        </p:attrNameLst>
                                      </p:cBhvr>
                                      <p:to>
                                        <p:strVal val="visible"/>
                                      </p:to>
                                    </p:set>
                                    <p:animEffect filter="fade" transition="in">
                                      <p:cBhvr>
                                        <p:cTn dur="500" id="57"/>
                                        <p:tgtEl>
                                          <p:spTgt spid="37"/>
                                        </p:tgtEl>
                                      </p:cBhvr>
                                    </p:animEffect>
                                  </p:childTnLst>
                                </p:cTn>
                              </p:par>
                              <p:par>
                                <p:cTn fill="hold" id="58" nodeType="withEffect" presetClass="entr" presetID="10" presetSubtype="0">
                                  <p:stCondLst>
                                    <p:cond delay="0"/>
                                  </p:stCondLst>
                                  <p:childTnLst>
                                    <p:set>
                                      <p:cBhvr>
                                        <p:cTn dur="1" fill="hold" id="59">
                                          <p:stCondLst>
                                            <p:cond delay="0"/>
                                          </p:stCondLst>
                                        </p:cTn>
                                        <p:tgtEl>
                                          <p:spTgt spid="40"/>
                                        </p:tgtEl>
                                        <p:attrNameLst>
                                          <p:attrName>style.visibility</p:attrName>
                                        </p:attrNameLst>
                                      </p:cBhvr>
                                      <p:to>
                                        <p:strVal val="visible"/>
                                      </p:to>
                                    </p:set>
                                    <p:animEffect filter="fade" transition="in">
                                      <p:cBhvr>
                                        <p:cTn dur="500" id="60"/>
                                        <p:tgtEl>
                                          <p:spTgt spid="40"/>
                                        </p:tgtEl>
                                      </p:cBhvr>
                                    </p:animEffect>
                                  </p:childTnLst>
                                </p:cTn>
                              </p:par>
                              <p:par>
                                <p:cTn fill="hold" id="61" nodeType="withEffect" presetClass="entr" presetID="10" presetSubtype="0">
                                  <p:stCondLst>
                                    <p:cond delay="0"/>
                                  </p:stCondLst>
                                  <p:childTnLst>
                                    <p:set>
                                      <p:cBhvr>
                                        <p:cTn dur="1" fill="hold" id="62">
                                          <p:stCondLst>
                                            <p:cond delay="0"/>
                                          </p:stCondLst>
                                        </p:cTn>
                                        <p:tgtEl>
                                          <p:spTgt spid="57"/>
                                        </p:tgtEl>
                                        <p:attrNameLst>
                                          <p:attrName>style.visibility</p:attrName>
                                        </p:attrNameLst>
                                      </p:cBhvr>
                                      <p:to>
                                        <p:strVal val="visible"/>
                                      </p:to>
                                    </p:set>
                                    <p:animEffect filter="fade" transition="in">
                                      <p:cBhvr>
                                        <p:cTn dur="500" id="63"/>
                                        <p:tgtEl>
                                          <p:spTgt spid="57"/>
                                        </p:tgtEl>
                                      </p:cBhvr>
                                    </p:animEffect>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grpId="0" id="66" nodeType="clickEffect" presetClass="entr" presetID="56" presetSubtype="0">
                                  <p:stCondLst>
                                    <p:cond delay="0"/>
                                  </p:stCondLst>
                                  <p:iterate type="lt">
                                    <p:tmPct val="10000"/>
                                  </p:iterate>
                                  <p:childTnLst>
                                    <p:set>
                                      <p:cBhvr>
                                        <p:cTn dur="1" fill="hold" id="67">
                                          <p:stCondLst>
                                            <p:cond delay="0"/>
                                          </p:stCondLst>
                                        </p:cTn>
                                        <p:tgtEl>
                                          <p:spTgt spid="72"/>
                                        </p:tgtEl>
                                        <p:attrNameLst>
                                          <p:attrName>style.visibility</p:attrName>
                                        </p:attrNameLst>
                                      </p:cBhvr>
                                      <p:to>
                                        <p:strVal val="visible"/>
                                      </p:to>
                                    </p:set>
                                    <p:anim by="(-#ppt_w*2)" calcmode="lin" valueType="num">
                                      <p:cBhvr rctx="PPT">
                                        <p:cTn autoRev="1" dur="500" fill="hold" id="68">
                                          <p:stCondLst>
                                            <p:cond delay="0"/>
                                          </p:stCondLst>
                                        </p:cTn>
                                        <p:tgtEl>
                                          <p:spTgt spid="72"/>
                                        </p:tgtEl>
                                        <p:attrNameLst>
                                          <p:attrName>ppt_w</p:attrName>
                                        </p:attrNameLst>
                                      </p:cBhvr>
                                    </p:anim>
                                    <p:anim by="(#ppt_w*0.50)" calcmode="lin" valueType="num">
                                      <p:cBhvr>
                                        <p:cTn autoRev="1" decel="50000" dur="500" fill="hold" id="69">
                                          <p:stCondLst>
                                            <p:cond delay="0"/>
                                          </p:stCondLst>
                                        </p:cTn>
                                        <p:tgtEl>
                                          <p:spTgt spid="72"/>
                                        </p:tgtEl>
                                        <p:attrNameLst>
                                          <p:attrName>ppt_x</p:attrName>
                                        </p:attrNameLst>
                                      </p:cBhvr>
                                    </p:anim>
                                    <p:anim calcmode="lin" from="(-#ppt_h/2)" to="(#ppt_y)" valueType="num">
                                      <p:cBhvr>
                                        <p:cTn dur="1000" fill="hold" id="70">
                                          <p:stCondLst>
                                            <p:cond delay="0"/>
                                          </p:stCondLst>
                                        </p:cTn>
                                        <p:tgtEl>
                                          <p:spTgt spid="72"/>
                                        </p:tgtEl>
                                        <p:attrNameLst>
                                          <p:attrName>ppt_y</p:attrName>
                                        </p:attrNameLst>
                                      </p:cBhvr>
                                    </p:anim>
                                    <p:animRot by="21600000">
                                      <p:cBhvr>
                                        <p:cTn dur="1000" fill="hold" id="71">
                                          <p:stCondLst>
                                            <p:cond delay="0"/>
                                          </p:stCondLst>
                                        </p:cTn>
                                        <p:tgtEl>
                                          <p:spTgt spid="72"/>
                                        </p:tgtEl>
                                        <p:attrNameLst>
                                          <p:attrName>r</p:attrName>
                                        </p:attrNameLst>
                                      </p:cBhvr>
                                    </p:animRot>
                                  </p:childTnLst>
                                </p:cTn>
                              </p:par>
                              <p:par>
                                <p:cTn fill="hold" grpId="0" id="72" nodeType="withEffect" presetClass="entr" presetID="56" presetSubtype="0">
                                  <p:stCondLst>
                                    <p:cond delay="0"/>
                                  </p:stCondLst>
                                  <p:iterate type="lt">
                                    <p:tmPct val="10000"/>
                                  </p:iterate>
                                  <p:childTnLst>
                                    <p:set>
                                      <p:cBhvr>
                                        <p:cTn dur="1" fill="hold" id="73">
                                          <p:stCondLst>
                                            <p:cond delay="0"/>
                                          </p:stCondLst>
                                        </p:cTn>
                                        <p:tgtEl>
                                          <p:spTgt spid="73"/>
                                        </p:tgtEl>
                                        <p:attrNameLst>
                                          <p:attrName>style.visibility</p:attrName>
                                        </p:attrNameLst>
                                      </p:cBhvr>
                                      <p:to>
                                        <p:strVal val="visible"/>
                                      </p:to>
                                    </p:set>
                                    <p:anim by="(-#ppt_w*2)" calcmode="lin" valueType="num">
                                      <p:cBhvr rctx="PPT">
                                        <p:cTn autoRev="1" dur="500" fill="hold" id="74">
                                          <p:stCondLst>
                                            <p:cond delay="0"/>
                                          </p:stCondLst>
                                        </p:cTn>
                                        <p:tgtEl>
                                          <p:spTgt spid="73"/>
                                        </p:tgtEl>
                                        <p:attrNameLst>
                                          <p:attrName>ppt_w</p:attrName>
                                        </p:attrNameLst>
                                      </p:cBhvr>
                                    </p:anim>
                                    <p:anim by="(#ppt_w*0.50)" calcmode="lin" valueType="num">
                                      <p:cBhvr>
                                        <p:cTn autoRev="1" decel="50000" dur="500" fill="hold" id="75">
                                          <p:stCondLst>
                                            <p:cond delay="0"/>
                                          </p:stCondLst>
                                        </p:cTn>
                                        <p:tgtEl>
                                          <p:spTgt spid="73"/>
                                        </p:tgtEl>
                                        <p:attrNameLst>
                                          <p:attrName>ppt_x</p:attrName>
                                        </p:attrNameLst>
                                      </p:cBhvr>
                                    </p:anim>
                                    <p:anim calcmode="lin" from="(-#ppt_h/2)" to="(#ppt_y)" valueType="num">
                                      <p:cBhvr>
                                        <p:cTn dur="1000" fill="hold" id="76">
                                          <p:stCondLst>
                                            <p:cond delay="0"/>
                                          </p:stCondLst>
                                        </p:cTn>
                                        <p:tgtEl>
                                          <p:spTgt spid="73"/>
                                        </p:tgtEl>
                                        <p:attrNameLst>
                                          <p:attrName>ppt_y</p:attrName>
                                        </p:attrNameLst>
                                      </p:cBhvr>
                                    </p:anim>
                                    <p:animRot by="21600000">
                                      <p:cBhvr>
                                        <p:cTn dur="1000" fill="hold" id="77">
                                          <p:stCondLst>
                                            <p:cond delay="0"/>
                                          </p:stCondLst>
                                        </p:cTn>
                                        <p:tgtEl>
                                          <p:spTgt spid="73"/>
                                        </p:tgtEl>
                                        <p:attrNameLst>
                                          <p:attrName>r</p:attrName>
                                        </p:attrNameLst>
                                      </p:cBhvr>
                                    </p:animRot>
                                  </p:childTnLst>
                                </p:cTn>
                              </p:par>
                              <p:par>
                                <p:cTn fill="hold" grpId="0" id="78" nodeType="withEffect" presetClass="entr" presetID="56" presetSubtype="0">
                                  <p:stCondLst>
                                    <p:cond delay="0"/>
                                  </p:stCondLst>
                                  <p:iterate type="lt">
                                    <p:tmPct val="10000"/>
                                  </p:iterate>
                                  <p:childTnLst>
                                    <p:set>
                                      <p:cBhvr>
                                        <p:cTn dur="1" fill="hold" id="79">
                                          <p:stCondLst>
                                            <p:cond delay="0"/>
                                          </p:stCondLst>
                                        </p:cTn>
                                        <p:tgtEl>
                                          <p:spTgt spid="69"/>
                                        </p:tgtEl>
                                        <p:attrNameLst>
                                          <p:attrName>style.visibility</p:attrName>
                                        </p:attrNameLst>
                                      </p:cBhvr>
                                      <p:to>
                                        <p:strVal val="visible"/>
                                      </p:to>
                                    </p:set>
                                    <p:anim by="(-#ppt_w*2)" calcmode="lin" valueType="num">
                                      <p:cBhvr rctx="PPT">
                                        <p:cTn autoRev="1" dur="500" fill="hold" id="80">
                                          <p:stCondLst>
                                            <p:cond delay="0"/>
                                          </p:stCondLst>
                                        </p:cTn>
                                        <p:tgtEl>
                                          <p:spTgt spid="69"/>
                                        </p:tgtEl>
                                        <p:attrNameLst>
                                          <p:attrName>ppt_w</p:attrName>
                                        </p:attrNameLst>
                                      </p:cBhvr>
                                    </p:anim>
                                    <p:anim by="(#ppt_w*0.50)" calcmode="lin" valueType="num">
                                      <p:cBhvr>
                                        <p:cTn autoRev="1" decel="50000" dur="500" fill="hold" id="81">
                                          <p:stCondLst>
                                            <p:cond delay="0"/>
                                          </p:stCondLst>
                                        </p:cTn>
                                        <p:tgtEl>
                                          <p:spTgt spid="69"/>
                                        </p:tgtEl>
                                        <p:attrNameLst>
                                          <p:attrName>ppt_x</p:attrName>
                                        </p:attrNameLst>
                                      </p:cBhvr>
                                    </p:anim>
                                    <p:anim calcmode="lin" from="(-#ppt_h/2)" to="(#ppt_y)" valueType="num">
                                      <p:cBhvr>
                                        <p:cTn dur="1000" fill="hold" id="82">
                                          <p:stCondLst>
                                            <p:cond delay="0"/>
                                          </p:stCondLst>
                                        </p:cTn>
                                        <p:tgtEl>
                                          <p:spTgt spid="69"/>
                                        </p:tgtEl>
                                        <p:attrNameLst>
                                          <p:attrName>ppt_y</p:attrName>
                                        </p:attrNameLst>
                                      </p:cBhvr>
                                    </p:anim>
                                    <p:animRot by="21600000">
                                      <p:cBhvr>
                                        <p:cTn dur="1000" fill="hold" id="83">
                                          <p:stCondLst>
                                            <p:cond delay="0"/>
                                          </p:stCondLst>
                                        </p:cTn>
                                        <p:tgtEl>
                                          <p:spTgt spid="69"/>
                                        </p:tgtEl>
                                        <p:attrNameLst>
                                          <p:attrName>r</p:attrName>
                                        </p:attrNameLst>
                                      </p:cBhvr>
                                    </p:animRot>
                                  </p:childTnLst>
                                </p:cTn>
                              </p:par>
                              <p:par>
                                <p:cTn fill="hold" grpId="0" id="84" nodeType="withEffect" presetClass="entr" presetID="56" presetSubtype="0">
                                  <p:stCondLst>
                                    <p:cond delay="0"/>
                                  </p:stCondLst>
                                  <p:iterate type="lt">
                                    <p:tmPct val="10000"/>
                                  </p:iterate>
                                  <p:childTnLst>
                                    <p:set>
                                      <p:cBhvr>
                                        <p:cTn dur="1" fill="hold" id="85">
                                          <p:stCondLst>
                                            <p:cond delay="0"/>
                                          </p:stCondLst>
                                        </p:cTn>
                                        <p:tgtEl>
                                          <p:spTgt spid="74"/>
                                        </p:tgtEl>
                                        <p:attrNameLst>
                                          <p:attrName>style.visibility</p:attrName>
                                        </p:attrNameLst>
                                      </p:cBhvr>
                                      <p:to>
                                        <p:strVal val="visible"/>
                                      </p:to>
                                    </p:set>
                                    <p:anim by="(-#ppt_w*2)" calcmode="lin" valueType="num">
                                      <p:cBhvr rctx="PPT">
                                        <p:cTn autoRev="1" dur="500" fill="hold" id="86">
                                          <p:stCondLst>
                                            <p:cond delay="0"/>
                                          </p:stCondLst>
                                        </p:cTn>
                                        <p:tgtEl>
                                          <p:spTgt spid="74"/>
                                        </p:tgtEl>
                                        <p:attrNameLst>
                                          <p:attrName>ppt_w</p:attrName>
                                        </p:attrNameLst>
                                      </p:cBhvr>
                                    </p:anim>
                                    <p:anim by="(#ppt_w*0.50)" calcmode="lin" valueType="num">
                                      <p:cBhvr>
                                        <p:cTn autoRev="1" decel="50000" dur="500" fill="hold" id="87">
                                          <p:stCondLst>
                                            <p:cond delay="0"/>
                                          </p:stCondLst>
                                        </p:cTn>
                                        <p:tgtEl>
                                          <p:spTgt spid="74"/>
                                        </p:tgtEl>
                                        <p:attrNameLst>
                                          <p:attrName>ppt_x</p:attrName>
                                        </p:attrNameLst>
                                      </p:cBhvr>
                                    </p:anim>
                                    <p:anim calcmode="lin" from="(-#ppt_h/2)" to="(#ppt_y)" valueType="num">
                                      <p:cBhvr>
                                        <p:cTn dur="1000" fill="hold" id="88">
                                          <p:stCondLst>
                                            <p:cond delay="0"/>
                                          </p:stCondLst>
                                        </p:cTn>
                                        <p:tgtEl>
                                          <p:spTgt spid="74"/>
                                        </p:tgtEl>
                                        <p:attrNameLst>
                                          <p:attrName>ppt_y</p:attrName>
                                        </p:attrNameLst>
                                      </p:cBhvr>
                                    </p:anim>
                                    <p:animRot by="21600000">
                                      <p:cBhvr>
                                        <p:cTn dur="1000" fill="hold" id="89">
                                          <p:stCondLst>
                                            <p:cond delay="0"/>
                                          </p:stCondLst>
                                        </p:cTn>
                                        <p:tgtEl>
                                          <p:spTgt spid="74"/>
                                        </p:tgtEl>
                                        <p:attrNameLst>
                                          <p:attrName>r</p:attrName>
                                        </p:attrNameLst>
                                      </p:cBhvr>
                                    </p:animRot>
                                  </p:childTnLst>
                                </p:cTn>
                              </p:par>
                              <p:par>
                                <p:cTn fill="hold" grpId="0" id="90" nodeType="withEffect" presetClass="entr" presetID="56" presetSubtype="0">
                                  <p:stCondLst>
                                    <p:cond delay="0"/>
                                  </p:stCondLst>
                                  <p:iterate type="lt">
                                    <p:tmPct val="10000"/>
                                  </p:iterate>
                                  <p:childTnLst>
                                    <p:set>
                                      <p:cBhvr>
                                        <p:cTn dur="1" fill="hold" id="91">
                                          <p:stCondLst>
                                            <p:cond delay="0"/>
                                          </p:stCondLst>
                                        </p:cTn>
                                        <p:tgtEl>
                                          <p:spTgt spid="70"/>
                                        </p:tgtEl>
                                        <p:attrNameLst>
                                          <p:attrName>style.visibility</p:attrName>
                                        </p:attrNameLst>
                                      </p:cBhvr>
                                      <p:to>
                                        <p:strVal val="visible"/>
                                      </p:to>
                                    </p:set>
                                    <p:anim by="(-#ppt_w*2)" calcmode="lin" valueType="num">
                                      <p:cBhvr rctx="PPT">
                                        <p:cTn autoRev="1" dur="500" fill="hold" id="92">
                                          <p:stCondLst>
                                            <p:cond delay="0"/>
                                          </p:stCondLst>
                                        </p:cTn>
                                        <p:tgtEl>
                                          <p:spTgt spid="70"/>
                                        </p:tgtEl>
                                        <p:attrNameLst>
                                          <p:attrName>ppt_w</p:attrName>
                                        </p:attrNameLst>
                                      </p:cBhvr>
                                    </p:anim>
                                    <p:anim by="(#ppt_w*0.50)" calcmode="lin" valueType="num">
                                      <p:cBhvr>
                                        <p:cTn autoRev="1" decel="50000" dur="500" fill="hold" id="93">
                                          <p:stCondLst>
                                            <p:cond delay="0"/>
                                          </p:stCondLst>
                                        </p:cTn>
                                        <p:tgtEl>
                                          <p:spTgt spid="70"/>
                                        </p:tgtEl>
                                        <p:attrNameLst>
                                          <p:attrName>ppt_x</p:attrName>
                                        </p:attrNameLst>
                                      </p:cBhvr>
                                    </p:anim>
                                    <p:anim calcmode="lin" from="(-#ppt_h/2)" to="(#ppt_y)" valueType="num">
                                      <p:cBhvr>
                                        <p:cTn dur="1000" fill="hold" id="94">
                                          <p:stCondLst>
                                            <p:cond delay="0"/>
                                          </p:stCondLst>
                                        </p:cTn>
                                        <p:tgtEl>
                                          <p:spTgt spid="70"/>
                                        </p:tgtEl>
                                        <p:attrNameLst>
                                          <p:attrName>ppt_y</p:attrName>
                                        </p:attrNameLst>
                                      </p:cBhvr>
                                    </p:anim>
                                    <p:animRot by="21600000">
                                      <p:cBhvr>
                                        <p:cTn dur="1000" fill="hold" id="95">
                                          <p:stCondLst>
                                            <p:cond delay="0"/>
                                          </p:stCondLst>
                                        </p:cTn>
                                        <p:tgtEl>
                                          <p:spTgt spid="70"/>
                                        </p:tgtEl>
                                        <p:attrNameLst>
                                          <p:attrName>r</p:attrName>
                                        </p:attrNameLst>
                                      </p:cBhvr>
                                    </p:animRot>
                                  </p:childTnLst>
                                </p:cTn>
                              </p:par>
                              <p:par>
                                <p:cTn fill="hold" grpId="0" id="96" nodeType="withEffect" presetClass="entr" presetID="56" presetSubtype="0">
                                  <p:stCondLst>
                                    <p:cond delay="0"/>
                                  </p:stCondLst>
                                  <p:iterate type="lt">
                                    <p:tmPct val="10000"/>
                                  </p:iterate>
                                  <p:childTnLst>
                                    <p:set>
                                      <p:cBhvr>
                                        <p:cTn dur="1" fill="hold" id="97">
                                          <p:stCondLst>
                                            <p:cond delay="0"/>
                                          </p:stCondLst>
                                        </p:cTn>
                                        <p:tgtEl>
                                          <p:spTgt spid="71"/>
                                        </p:tgtEl>
                                        <p:attrNameLst>
                                          <p:attrName>style.visibility</p:attrName>
                                        </p:attrNameLst>
                                      </p:cBhvr>
                                      <p:to>
                                        <p:strVal val="visible"/>
                                      </p:to>
                                    </p:set>
                                    <p:anim by="(-#ppt_w*2)" calcmode="lin" valueType="num">
                                      <p:cBhvr rctx="PPT">
                                        <p:cTn autoRev="1" dur="500" fill="hold" id="98">
                                          <p:stCondLst>
                                            <p:cond delay="0"/>
                                          </p:stCondLst>
                                        </p:cTn>
                                        <p:tgtEl>
                                          <p:spTgt spid="71"/>
                                        </p:tgtEl>
                                        <p:attrNameLst>
                                          <p:attrName>ppt_w</p:attrName>
                                        </p:attrNameLst>
                                      </p:cBhvr>
                                    </p:anim>
                                    <p:anim by="(#ppt_w*0.50)" calcmode="lin" valueType="num">
                                      <p:cBhvr>
                                        <p:cTn autoRev="1" decel="50000" dur="500" fill="hold" id="99">
                                          <p:stCondLst>
                                            <p:cond delay="0"/>
                                          </p:stCondLst>
                                        </p:cTn>
                                        <p:tgtEl>
                                          <p:spTgt spid="71"/>
                                        </p:tgtEl>
                                        <p:attrNameLst>
                                          <p:attrName>ppt_x</p:attrName>
                                        </p:attrNameLst>
                                      </p:cBhvr>
                                    </p:anim>
                                    <p:anim calcmode="lin" from="(-#ppt_h/2)" to="(#ppt_y)" valueType="num">
                                      <p:cBhvr>
                                        <p:cTn dur="1000" fill="hold" id="100">
                                          <p:stCondLst>
                                            <p:cond delay="0"/>
                                          </p:stCondLst>
                                        </p:cTn>
                                        <p:tgtEl>
                                          <p:spTgt spid="71"/>
                                        </p:tgtEl>
                                        <p:attrNameLst>
                                          <p:attrName>ppt_y</p:attrName>
                                        </p:attrNameLst>
                                      </p:cBhvr>
                                    </p:anim>
                                    <p:animRot by="21600000">
                                      <p:cBhvr>
                                        <p:cTn dur="1000" fill="hold" id="101">
                                          <p:stCondLst>
                                            <p:cond delay="0"/>
                                          </p:stCondLst>
                                        </p:cTn>
                                        <p:tgtEl>
                                          <p:spTgt spid="71"/>
                                        </p:tgtEl>
                                        <p:attrNameLst>
                                          <p:attrName>r</p:attrName>
                                        </p:attrNameLst>
                                      </p:cBhvr>
                                    </p:animRot>
                                  </p:childTnLst>
                                </p:cTn>
                              </p:par>
                            </p:childTnLst>
                          </p:cTn>
                        </p:par>
                        <p:par>
                          <p:cTn fill="hold" id="102" nodeType="afterGroup">
                            <p:stCondLst>
                              <p:cond delay="1000"/>
                            </p:stCondLst>
                            <p:childTnLst>
                              <p:par>
                                <p:cTn fill="hold" grpId="0" id="103" nodeType="afterEffect" presetClass="entr" presetID="10" presetSubtype="0">
                                  <p:stCondLst>
                                    <p:cond delay="0"/>
                                  </p:stCondLst>
                                  <p:childTnLst>
                                    <p:set>
                                      <p:cBhvr>
                                        <p:cTn dur="1" fill="hold" id="104">
                                          <p:stCondLst>
                                            <p:cond delay="0"/>
                                          </p:stCondLst>
                                        </p:cTn>
                                        <p:tgtEl>
                                          <p:spTgt spid="75"/>
                                        </p:tgtEl>
                                        <p:attrNameLst>
                                          <p:attrName>style.visibility</p:attrName>
                                        </p:attrNameLst>
                                      </p:cBhvr>
                                      <p:to>
                                        <p:strVal val="visible"/>
                                      </p:to>
                                    </p:set>
                                    <p:animEffect filter="fade" transition="in">
                                      <p:cBhvr>
                                        <p:cTn dur="500" id="105"/>
                                        <p:tgtEl>
                                          <p:spTgt spid="75"/>
                                        </p:tgtEl>
                                      </p:cBhvr>
                                    </p:animEffect>
                                  </p:childTnLst>
                                </p:cTn>
                              </p:par>
                            </p:childTnLst>
                          </p:cTn>
                        </p:par>
                        <p:par>
                          <p:cTn fill="hold" id="106" nodeType="afterGroup">
                            <p:stCondLst>
                              <p:cond delay="1500"/>
                            </p:stCondLst>
                            <p:childTnLst>
                              <p:par>
                                <p:cTn fill="hold" grpId="0" id="107" nodeType="afterEffect" presetClass="entr" presetID="10" presetSubtype="0">
                                  <p:stCondLst>
                                    <p:cond delay="0"/>
                                  </p:stCondLst>
                                  <p:childTnLst>
                                    <p:set>
                                      <p:cBhvr>
                                        <p:cTn dur="1" fill="hold" id="108">
                                          <p:stCondLst>
                                            <p:cond delay="0"/>
                                          </p:stCondLst>
                                        </p:cTn>
                                        <p:tgtEl>
                                          <p:spTgt spid="76"/>
                                        </p:tgtEl>
                                        <p:attrNameLst>
                                          <p:attrName>style.visibility</p:attrName>
                                        </p:attrNameLst>
                                      </p:cBhvr>
                                      <p:to>
                                        <p:strVal val="visible"/>
                                      </p:to>
                                    </p:set>
                                    <p:animEffect filter="fade" transition="in">
                                      <p:cBhvr>
                                        <p:cTn dur="500" id="109"/>
                                        <p:tgtEl>
                                          <p:spTgt spid="76"/>
                                        </p:tgtEl>
                                      </p:cBhvr>
                                    </p:animEffect>
                                  </p:childTnLst>
                                </p:cTn>
                              </p:par>
                            </p:childTnLst>
                          </p:cTn>
                        </p:par>
                        <p:par>
                          <p:cTn fill="hold" id="110" nodeType="afterGroup">
                            <p:stCondLst>
                              <p:cond delay="2000"/>
                            </p:stCondLst>
                            <p:childTnLst>
                              <p:par>
                                <p:cTn fill="hold" grpId="0" id="111" nodeType="afterEffect" presetClass="entr" presetID="10" presetSubtype="0">
                                  <p:stCondLst>
                                    <p:cond delay="0"/>
                                  </p:stCondLst>
                                  <p:childTnLst>
                                    <p:set>
                                      <p:cBhvr>
                                        <p:cTn dur="1" fill="hold" id="112">
                                          <p:stCondLst>
                                            <p:cond delay="0"/>
                                          </p:stCondLst>
                                        </p:cTn>
                                        <p:tgtEl>
                                          <p:spTgt spid="77"/>
                                        </p:tgtEl>
                                        <p:attrNameLst>
                                          <p:attrName>style.visibility</p:attrName>
                                        </p:attrNameLst>
                                      </p:cBhvr>
                                      <p:to>
                                        <p:strVal val="visible"/>
                                      </p:to>
                                    </p:set>
                                    <p:animEffect filter="fade" transition="in">
                                      <p:cBhvr>
                                        <p:cTn dur="500" id="113"/>
                                        <p:tgtEl>
                                          <p:spTgt spid="77"/>
                                        </p:tgtEl>
                                      </p:cBhvr>
                                    </p:animEffect>
                                  </p:childTnLst>
                                </p:cTn>
                              </p:par>
                            </p:childTnLst>
                          </p:cTn>
                        </p:par>
                        <p:par>
                          <p:cTn fill="hold" id="114" nodeType="afterGroup">
                            <p:stCondLst>
                              <p:cond delay="2500"/>
                            </p:stCondLst>
                            <p:childTnLst>
                              <p:par>
                                <p:cTn fill="hold" grpId="0" id="115" nodeType="afterEffect" presetClass="entr" presetID="10" presetSubtype="0">
                                  <p:stCondLst>
                                    <p:cond delay="0"/>
                                  </p:stCondLst>
                                  <p:childTnLst>
                                    <p:set>
                                      <p:cBhvr>
                                        <p:cTn dur="1" fill="hold" id="116">
                                          <p:stCondLst>
                                            <p:cond delay="0"/>
                                          </p:stCondLst>
                                        </p:cTn>
                                        <p:tgtEl>
                                          <p:spTgt spid="78"/>
                                        </p:tgtEl>
                                        <p:attrNameLst>
                                          <p:attrName>style.visibility</p:attrName>
                                        </p:attrNameLst>
                                      </p:cBhvr>
                                      <p:to>
                                        <p:strVal val="visible"/>
                                      </p:to>
                                    </p:set>
                                    <p:animEffect filter="fade" transition="in">
                                      <p:cBhvr>
                                        <p:cTn dur="500" id="117"/>
                                        <p:tgtEl>
                                          <p:spTgt spid="78"/>
                                        </p:tgtEl>
                                      </p:cBhvr>
                                    </p:animEffect>
                                  </p:childTnLst>
                                </p:cTn>
                              </p:par>
                            </p:childTnLst>
                          </p:cTn>
                        </p:par>
                        <p:par>
                          <p:cTn fill="hold" id="118" nodeType="afterGroup">
                            <p:stCondLst>
                              <p:cond delay="3000"/>
                            </p:stCondLst>
                            <p:childTnLst>
                              <p:par>
                                <p:cTn fill="hold" grpId="0" id="119" nodeType="afterEffect" presetClass="entr" presetID="10" presetSubtype="0">
                                  <p:stCondLst>
                                    <p:cond delay="0"/>
                                  </p:stCondLst>
                                  <p:childTnLst>
                                    <p:set>
                                      <p:cBhvr>
                                        <p:cTn dur="1" fill="hold" id="120">
                                          <p:stCondLst>
                                            <p:cond delay="0"/>
                                          </p:stCondLst>
                                        </p:cTn>
                                        <p:tgtEl>
                                          <p:spTgt spid="79"/>
                                        </p:tgtEl>
                                        <p:attrNameLst>
                                          <p:attrName>style.visibility</p:attrName>
                                        </p:attrNameLst>
                                      </p:cBhvr>
                                      <p:to>
                                        <p:strVal val="visible"/>
                                      </p:to>
                                    </p:set>
                                    <p:animEffect filter="fade" transition="in">
                                      <p:cBhvr>
                                        <p:cTn dur="500" id="121"/>
                                        <p:tgtEl>
                                          <p:spTgt spid="79"/>
                                        </p:tgtEl>
                                      </p:cBhvr>
                                    </p:animEffect>
                                  </p:childTnLst>
                                </p:cTn>
                              </p:par>
                            </p:childTnLst>
                          </p:cTn>
                        </p:par>
                        <p:par>
                          <p:cTn fill="hold" id="122" nodeType="afterGroup">
                            <p:stCondLst>
                              <p:cond delay="3500"/>
                            </p:stCondLst>
                            <p:childTnLst>
                              <p:par>
                                <p:cTn fill="hold" grpId="0" id="123" nodeType="afterEffect" presetClass="entr" presetID="10" presetSubtype="0">
                                  <p:stCondLst>
                                    <p:cond delay="0"/>
                                  </p:stCondLst>
                                  <p:childTnLst>
                                    <p:set>
                                      <p:cBhvr>
                                        <p:cTn dur="1" fill="hold" id="124">
                                          <p:stCondLst>
                                            <p:cond delay="0"/>
                                          </p:stCondLst>
                                        </p:cTn>
                                        <p:tgtEl>
                                          <p:spTgt spid="80"/>
                                        </p:tgtEl>
                                        <p:attrNameLst>
                                          <p:attrName>style.visibility</p:attrName>
                                        </p:attrNameLst>
                                      </p:cBhvr>
                                      <p:to>
                                        <p:strVal val="visible"/>
                                      </p:to>
                                    </p:set>
                                    <p:animEffect filter="fade" transition="in">
                                      <p:cBhvr>
                                        <p:cTn dur="500" id="125"/>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69"/>
      <p:bldP grpId="0" spid="70"/>
      <p:bldP grpId="0" spid="71"/>
      <p:bldP grpId="0" spid="72"/>
      <p:bldP grpId="0" spid="73"/>
      <p:bldP grpId="0" spid="74"/>
      <p:bldP grpId="0" spid="75"/>
      <p:bldP grpId="0" spid="76"/>
      <p:bldP grpId="0" spid="77"/>
      <p:bldP grpId="0" spid="78"/>
      <p:bldP grpId="0" spid="79"/>
      <p:bldP grpId="0" spid="8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9">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7" name="直接连接符 6"/>
          <p:cNvCxnSpPr/>
          <p:nvPr/>
        </p:nvCxnSpPr>
        <p:spPr>
          <a:xfrm>
            <a:off x="1064618" y="3684164"/>
            <a:ext cx="10369152" cy="0"/>
          </a:xfrm>
          <a:prstGeom prst="line">
            <a:avLst/>
          </a:prstGeom>
          <a:noFill/>
          <a:ln algn="ctr" cap="flat" cmpd="sng" w="6350">
            <a:solidFill>
              <a:srgbClr val="447197"/>
            </a:solidFill>
            <a:prstDash val="dash"/>
            <a:headEnd type="diamond"/>
            <a:tailEnd type="triangle"/>
          </a:ln>
          <a:effectLst/>
        </p:spPr>
      </p:cxnSp>
      <p:grpSp>
        <p:nvGrpSpPr>
          <p:cNvPr id="8" name="组合 7"/>
          <p:cNvGrpSpPr/>
          <p:nvPr/>
        </p:nvGrpSpPr>
        <p:grpSpPr>
          <a:xfrm>
            <a:off x="1448661" y="3437944"/>
            <a:ext cx="1288752" cy="461665"/>
            <a:chOff x="1656597" y="1941644"/>
            <a:chExt cx="966564" cy="346249"/>
          </a:xfrm>
        </p:grpSpPr>
        <p:grpSp>
          <p:nvGrpSpPr>
            <p:cNvPr id="9" name="组合 8"/>
            <p:cNvGrpSpPr/>
            <p:nvPr/>
          </p:nvGrpSpPr>
          <p:grpSpPr>
            <a:xfrm>
              <a:off x="1656597" y="1995686"/>
              <a:ext cx="966564" cy="261249"/>
              <a:chOff x="969377" y="2505729"/>
              <a:chExt cx="1021353" cy="276058"/>
            </a:xfrm>
          </p:grpSpPr>
          <p:sp>
            <p:nvSpPr>
              <p:cNvPr id="11" name="矩形 10"/>
              <p:cNvSpPr/>
              <p:nvPr/>
            </p:nvSpPr>
            <p:spPr>
              <a:xfrm>
                <a:off x="1162680" y="2505729"/>
                <a:ext cx="634748" cy="276058"/>
              </a:xfrm>
              <a:prstGeom prst="rect">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12" name="等腰三角形 11"/>
              <p:cNvSpPr/>
              <p:nvPr/>
            </p:nvSpPr>
            <p:spPr>
              <a:xfrm rot="16200000">
                <a:off x="955177" y="2555013"/>
                <a:ext cx="205889" cy="177490"/>
              </a:xfrm>
              <a:prstGeom prst="triangle">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13" name="等腰三角形 12"/>
              <p:cNvSpPr/>
              <p:nvPr/>
            </p:nvSpPr>
            <p:spPr>
              <a:xfrm flipH="1" rot="5400000">
                <a:off x="1799040" y="2555013"/>
                <a:ext cx="205889" cy="177490"/>
              </a:xfrm>
              <a:prstGeom prst="triangle">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sp>
          <p:nvSpPr>
            <p:cNvPr id="10" name="TextBox 63"/>
            <p:cNvSpPr txBox="1"/>
            <p:nvPr/>
          </p:nvSpPr>
          <p:spPr>
            <a:xfrm>
              <a:off x="1813508" y="1941644"/>
              <a:ext cx="547926" cy="342900"/>
            </a:xfrm>
            <a:prstGeom prst="rect">
              <a:avLst/>
            </a:prstGeom>
            <a:noFill/>
          </p:spPr>
          <p:txBody>
            <a:bodyPr rtlCol="0" wrap="none">
              <a:spAutoFit/>
            </a:bodyPr>
            <a:lstStyle/>
            <a:p>
              <a:pPr defTabSz="121917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prstClr val="white"/>
                  </a:solidFill>
                  <a:effectLst/>
                  <a:uLnTx/>
                  <a:uFillTx/>
                  <a:latin charset="0" pitchFamily="34" typeface="Impact"/>
                </a:rPr>
                <a:t>2011</a:t>
              </a:r>
            </a:p>
          </p:txBody>
        </p:sp>
      </p:grpSp>
      <p:grpSp>
        <p:nvGrpSpPr>
          <p:cNvPr id="14" name="组合 13"/>
          <p:cNvGrpSpPr/>
          <p:nvPr/>
        </p:nvGrpSpPr>
        <p:grpSpPr>
          <a:xfrm>
            <a:off x="3454731" y="3437944"/>
            <a:ext cx="1288752" cy="461665"/>
            <a:chOff x="1656597" y="1941644"/>
            <a:chExt cx="966564" cy="346249"/>
          </a:xfrm>
        </p:grpSpPr>
        <p:grpSp>
          <p:nvGrpSpPr>
            <p:cNvPr id="15" name="组合 14"/>
            <p:cNvGrpSpPr/>
            <p:nvPr/>
          </p:nvGrpSpPr>
          <p:grpSpPr>
            <a:xfrm>
              <a:off x="1656597" y="1995686"/>
              <a:ext cx="966564" cy="261249"/>
              <a:chOff x="969377" y="2505729"/>
              <a:chExt cx="1021353" cy="276058"/>
            </a:xfrm>
          </p:grpSpPr>
          <p:sp>
            <p:nvSpPr>
              <p:cNvPr id="17" name="矩形 16"/>
              <p:cNvSpPr/>
              <p:nvPr/>
            </p:nvSpPr>
            <p:spPr>
              <a:xfrm>
                <a:off x="1162680" y="2505729"/>
                <a:ext cx="634748" cy="276058"/>
              </a:xfrm>
              <a:prstGeom prst="rect">
                <a:avLst/>
              </a:prstGeom>
              <a:blipFill>
                <a:blip r:embed="rId3"/>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18" name="等腰三角形 17"/>
              <p:cNvSpPr/>
              <p:nvPr/>
            </p:nvSpPr>
            <p:spPr>
              <a:xfrm rot="16200000">
                <a:off x="955177" y="2555013"/>
                <a:ext cx="205889" cy="177490"/>
              </a:xfrm>
              <a:prstGeom prst="triangle">
                <a:avLst/>
              </a:prstGeom>
              <a:blipFill>
                <a:blip r:embed="rId3"/>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19" name="等腰三角形 18"/>
              <p:cNvSpPr/>
              <p:nvPr/>
            </p:nvSpPr>
            <p:spPr>
              <a:xfrm flipH="1" rot="5400000">
                <a:off x="1799040" y="2555013"/>
                <a:ext cx="205889" cy="177490"/>
              </a:xfrm>
              <a:prstGeom prst="triangle">
                <a:avLst/>
              </a:prstGeom>
              <a:blipFill>
                <a:blip r:embed="rId3"/>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sp>
          <p:nvSpPr>
            <p:cNvPr id="16" name="TextBox 69"/>
            <p:cNvSpPr txBox="1"/>
            <p:nvPr/>
          </p:nvSpPr>
          <p:spPr>
            <a:xfrm>
              <a:off x="1813508" y="1941644"/>
              <a:ext cx="575310" cy="342900"/>
            </a:xfrm>
            <a:prstGeom prst="rect">
              <a:avLst/>
            </a:prstGeom>
            <a:noFill/>
          </p:spPr>
          <p:txBody>
            <a:bodyPr rtlCol="0" wrap="none">
              <a:spAutoFit/>
            </a:bodyPr>
            <a:lstStyle/>
            <a:p>
              <a:pPr defTabSz="121917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prstClr val="white"/>
                  </a:solidFill>
                  <a:effectLst/>
                  <a:uLnTx/>
                  <a:uFillTx/>
                  <a:latin charset="0" pitchFamily="34" typeface="Impact"/>
                </a:rPr>
                <a:t>2012</a:t>
              </a:r>
            </a:p>
          </p:txBody>
        </p:sp>
      </p:grpSp>
      <p:grpSp>
        <p:nvGrpSpPr>
          <p:cNvPr id="20" name="组合 19"/>
          <p:cNvGrpSpPr/>
          <p:nvPr/>
        </p:nvGrpSpPr>
        <p:grpSpPr>
          <a:xfrm>
            <a:off x="5460802" y="3437944"/>
            <a:ext cx="1288752" cy="461665"/>
            <a:chOff x="1656597" y="1941644"/>
            <a:chExt cx="966564" cy="346249"/>
          </a:xfrm>
        </p:grpSpPr>
        <p:grpSp>
          <p:nvGrpSpPr>
            <p:cNvPr id="21" name="组合 20"/>
            <p:cNvGrpSpPr/>
            <p:nvPr/>
          </p:nvGrpSpPr>
          <p:grpSpPr>
            <a:xfrm>
              <a:off x="1656597" y="1995686"/>
              <a:ext cx="966564" cy="261249"/>
              <a:chOff x="969377" y="2505729"/>
              <a:chExt cx="1021353" cy="276058"/>
            </a:xfrm>
          </p:grpSpPr>
          <p:sp>
            <p:nvSpPr>
              <p:cNvPr id="28" name="矩形 27"/>
              <p:cNvSpPr/>
              <p:nvPr/>
            </p:nvSpPr>
            <p:spPr>
              <a:xfrm>
                <a:off x="1162680" y="2505729"/>
                <a:ext cx="634748" cy="276058"/>
              </a:xfrm>
              <a:prstGeom prst="rect">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29" name="等腰三角形 28"/>
              <p:cNvSpPr/>
              <p:nvPr/>
            </p:nvSpPr>
            <p:spPr>
              <a:xfrm rot="16200000">
                <a:off x="955177" y="2555013"/>
                <a:ext cx="205889" cy="177490"/>
              </a:xfrm>
              <a:prstGeom prst="triangle">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30" name="等腰三角形 29"/>
              <p:cNvSpPr/>
              <p:nvPr/>
            </p:nvSpPr>
            <p:spPr>
              <a:xfrm flipH="1" rot="5400000">
                <a:off x="1799040" y="2555013"/>
                <a:ext cx="205889" cy="177490"/>
              </a:xfrm>
              <a:prstGeom prst="triangle">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sp>
          <p:nvSpPr>
            <p:cNvPr id="22" name="TextBox 75"/>
            <p:cNvSpPr txBox="1"/>
            <p:nvPr/>
          </p:nvSpPr>
          <p:spPr>
            <a:xfrm>
              <a:off x="1813508" y="1941644"/>
              <a:ext cx="582454" cy="342900"/>
            </a:xfrm>
            <a:prstGeom prst="rect">
              <a:avLst/>
            </a:prstGeom>
            <a:noFill/>
          </p:spPr>
          <p:txBody>
            <a:bodyPr rtlCol="0" wrap="none">
              <a:spAutoFit/>
            </a:bodyPr>
            <a:lstStyle/>
            <a:p>
              <a:pPr defTabSz="121917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prstClr val="white"/>
                  </a:solidFill>
                  <a:effectLst/>
                  <a:uLnTx/>
                  <a:uFillTx/>
                  <a:latin charset="0" pitchFamily="34" typeface="Impact"/>
                </a:rPr>
                <a:t>2013</a:t>
              </a:r>
            </a:p>
          </p:txBody>
        </p:sp>
      </p:grpSp>
      <p:grpSp>
        <p:nvGrpSpPr>
          <p:cNvPr id="31" name="组合 30"/>
          <p:cNvGrpSpPr/>
          <p:nvPr/>
        </p:nvGrpSpPr>
        <p:grpSpPr>
          <a:xfrm>
            <a:off x="7466873" y="3437944"/>
            <a:ext cx="1288752" cy="461665"/>
            <a:chOff x="1656597" y="1941644"/>
            <a:chExt cx="966564" cy="346249"/>
          </a:xfrm>
        </p:grpSpPr>
        <p:grpSp>
          <p:nvGrpSpPr>
            <p:cNvPr id="32" name="组合 31"/>
            <p:cNvGrpSpPr/>
            <p:nvPr/>
          </p:nvGrpSpPr>
          <p:grpSpPr>
            <a:xfrm>
              <a:off x="1656597" y="1995686"/>
              <a:ext cx="966564" cy="261249"/>
              <a:chOff x="969377" y="2505729"/>
              <a:chExt cx="1021353" cy="276058"/>
            </a:xfrm>
          </p:grpSpPr>
          <p:sp>
            <p:nvSpPr>
              <p:cNvPr id="34" name="矩形 33"/>
              <p:cNvSpPr/>
              <p:nvPr/>
            </p:nvSpPr>
            <p:spPr>
              <a:xfrm>
                <a:off x="1162680" y="2505729"/>
                <a:ext cx="634748" cy="276058"/>
              </a:xfrm>
              <a:prstGeom prst="rect">
                <a:avLst/>
              </a:prstGeom>
              <a:solidFill>
                <a:srgbClr val="2462AD"/>
              </a:solid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35" name="等腰三角形 34"/>
              <p:cNvSpPr/>
              <p:nvPr/>
            </p:nvSpPr>
            <p:spPr>
              <a:xfrm rot="16200000">
                <a:off x="955177" y="2555013"/>
                <a:ext cx="205889" cy="177490"/>
              </a:xfrm>
              <a:prstGeom prst="triangle">
                <a:avLst/>
              </a:prstGeom>
              <a:solidFill>
                <a:srgbClr val="2462AD"/>
              </a:solid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36" name="等腰三角形 35"/>
              <p:cNvSpPr/>
              <p:nvPr/>
            </p:nvSpPr>
            <p:spPr>
              <a:xfrm flipH="1" rot="5400000">
                <a:off x="1799040" y="2555013"/>
                <a:ext cx="205889" cy="177490"/>
              </a:xfrm>
              <a:prstGeom prst="triangle">
                <a:avLst/>
              </a:prstGeom>
              <a:solidFill>
                <a:srgbClr val="2462AD"/>
              </a:solid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sp>
          <p:nvSpPr>
            <p:cNvPr id="33" name="TextBox 81"/>
            <p:cNvSpPr txBox="1"/>
            <p:nvPr/>
          </p:nvSpPr>
          <p:spPr>
            <a:xfrm>
              <a:off x="1813508" y="1941644"/>
              <a:ext cx="583644" cy="342900"/>
            </a:xfrm>
            <a:prstGeom prst="rect">
              <a:avLst/>
            </a:prstGeom>
            <a:noFill/>
          </p:spPr>
          <p:txBody>
            <a:bodyPr rtlCol="0" wrap="none">
              <a:spAutoFit/>
            </a:bodyPr>
            <a:lstStyle/>
            <a:p>
              <a:pPr defTabSz="121917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prstClr val="white"/>
                  </a:solidFill>
                  <a:effectLst/>
                  <a:uLnTx/>
                  <a:uFillTx/>
                  <a:latin charset="0" pitchFamily="34" typeface="Impact"/>
                </a:rPr>
                <a:t>2018</a:t>
              </a:r>
            </a:p>
          </p:txBody>
        </p:sp>
      </p:grpSp>
      <p:grpSp>
        <p:nvGrpSpPr>
          <p:cNvPr id="37" name="组合 36"/>
          <p:cNvGrpSpPr/>
          <p:nvPr/>
        </p:nvGrpSpPr>
        <p:grpSpPr>
          <a:xfrm>
            <a:off x="9472943" y="3437944"/>
            <a:ext cx="1288752" cy="461665"/>
            <a:chOff x="1656597" y="1941644"/>
            <a:chExt cx="966564" cy="346249"/>
          </a:xfrm>
        </p:grpSpPr>
        <p:grpSp>
          <p:nvGrpSpPr>
            <p:cNvPr id="38" name="组合 37"/>
            <p:cNvGrpSpPr/>
            <p:nvPr/>
          </p:nvGrpSpPr>
          <p:grpSpPr>
            <a:xfrm>
              <a:off x="1656597" y="1995686"/>
              <a:ext cx="966564" cy="261249"/>
              <a:chOff x="969377" y="2505729"/>
              <a:chExt cx="1021353" cy="276058"/>
            </a:xfrm>
          </p:grpSpPr>
          <p:sp>
            <p:nvSpPr>
              <p:cNvPr id="40" name="矩形 39"/>
              <p:cNvSpPr/>
              <p:nvPr/>
            </p:nvSpPr>
            <p:spPr>
              <a:xfrm>
                <a:off x="1162680" y="2505729"/>
                <a:ext cx="634748" cy="276058"/>
              </a:xfrm>
              <a:prstGeom prst="rect">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41" name="等腰三角形 40"/>
              <p:cNvSpPr/>
              <p:nvPr/>
            </p:nvSpPr>
            <p:spPr>
              <a:xfrm rot="16200000">
                <a:off x="955177" y="2555013"/>
                <a:ext cx="205889" cy="177490"/>
              </a:xfrm>
              <a:prstGeom prst="triangle">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42" name="等腰三角形 41"/>
              <p:cNvSpPr/>
              <p:nvPr/>
            </p:nvSpPr>
            <p:spPr>
              <a:xfrm flipH="1" rot="5400000">
                <a:off x="1799040" y="2555013"/>
                <a:ext cx="205889" cy="177490"/>
              </a:xfrm>
              <a:prstGeom prst="triangle">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sp>
          <p:nvSpPr>
            <p:cNvPr id="39" name="TextBox 87"/>
            <p:cNvSpPr txBox="1"/>
            <p:nvPr/>
          </p:nvSpPr>
          <p:spPr>
            <a:xfrm>
              <a:off x="1813508" y="1941644"/>
              <a:ext cx="584835" cy="342900"/>
            </a:xfrm>
            <a:prstGeom prst="rect">
              <a:avLst/>
            </a:prstGeom>
            <a:noFill/>
          </p:spPr>
          <p:txBody>
            <a:bodyPr rtlCol="0" wrap="none">
              <a:spAutoFit/>
            </a:bodyPr>
            <a:lstStyle/>
            <a:p>
              <a:pPr defTabSz="1219170" eaLnBrk="1" fontAlgn="base"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prstClr val="white"/>
                  </a:solidFill>
                  <a:effectLst/>
                  <a:uLnTx/>
                  <a:uFillTx/>
                  <a:latin charset="0" pitchFamily="34" typeface="Impact"/>
                </a:rPr>
                <a:t>2019</a:t>
              </a:r>
            </a:p>
          </p:txBody>
        </p:sp>
      </p:grpSp>
      <p:grpSp>
        <p:nvGrpSpPr>
          <p:cNvPr id="43" name="组合 42"/>
          <p:cNvGrpSpPr/>
          <p:nvPr/>
        </p:nvGrpSpPr>
        <p:grpSpPr>
          <a:xfrm>
            <a:off x="1448661" y="1634436"/>
            <a:ext cx="1326956" cy="1815897"/>
            <a:chOff x="1146848" y="1210045"/>
            <a:chExt cx="995217" cy="1361923"/>
          </a:xfrm>
          <a:blipFill dpi="0" rotWithShape="1">
            <a:blip r:embed="rId4">
              <a:extLst>
                <a:ext uri="{28A0092B-C50C-407E-A947-70E740481C1C}">
                  <a14:useLocalDpi val="0"/>
                </a:ext>
              </a:extLst>
            </a:blip>
            <a:stretch>
              <a:fillRect/>
            </a:stretch>
          </a:blipFill>
        </p:grpSpPr>
        <p:cxnSp>
          <p:nvCxnSpPr>
            <p:cNvPr id="44" name="直接连接符 43"/>
            <p:cNvCxnSpPr/>
            <p:nvPr/>
          </p:nvCxnSpPr>
          <p:spPr>
            <a:xfrm flipH="1" flipV="1">
              <a:off x="1644457" y="2221220"/>
              <a:ext cx="0" cy="350748"/>
            </a:xfrm>
            <a:prstGeom prst="line">
              <a:avLst/>
            </a:prstGeom>
            <a:grpFill/>
            <a:ln algn="ctr" cap="flat" cmpd="sng" w="6350">
              <a:solidFill>
                <a:srgbClr val="447197"/>
              </a:solidFill>
              <a:prstDash val="dash"/>
              <a:headEnd type="triangle"/>
              <a:tailEnd type="none"/>
            </a:ln>
            <a:effectLst/>
          </p:spPr>
        </p:cxnSp>
        <p:sp>
          <p:nvSpPr>
            <p:cNvPr id="45" name="椭圆 44"/>
            <p:cNvSpPr/>
            <p:nvPr/>
          </p:nvSpPr>
          <p:spPr>
            <a:xfrm>
              <a:off x="1146848" y="1210045"/>
              <a:ext cx="995217" cy="995217"/>
            </a:xfrm>
            <a:prstGeom prst="ellipse">
              <a:avLst/>
            </a:prstGeom>
            <a:grpFill/>
            <a:ln algn="ctr" cap="flat" cmpd="sng" w="6350">
              <a:solidFill>
                <a:srgbClr val="447197"/>
              </a:solid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grpSp>
        <p:nvGrpSpPr>
          <p:cNvPr id="46" name="组合 45"/>
          <p:cNvGrpSpPr/>
          <p:nvPr/>
        </p:nvGrpSpPr>
        <p:grpSpPr>
          <a:xfrm>
            <a:off x="1202272" y="4314429"/>
            <a:ext cx="1710999" cy="1824203"/>
            <a:chOff x="786808" y="3219822"/>
            <a:chExt cx="1283249" cy="1368152"/>
          </a:xfrm>
        </p:grpSpPr>
        <p:sp>
          <p:nvSpPr>
            <p:cNvPr id="47" name="矩形 46"/>
            <p:cNvSpPr/>
            <p:nvPr/>
          </p:nvSpPr>
          <p:spPr>
            <a:xfrm>
              <a:off x="786808" y="3219822"/>
              <a:ext cx="1283249" cy="1368152"/>
            </a:xfrm>
            <a:prstGeom prst="rect">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48" name="矩形 1"/>
            <p:cNvSpPr>
              <a:spLocks noChangeArrowheads="1"/>
            </p:cNvSpPr>
            <p:nvPr/>
          </p:nvSpPr>
          <p:spPr bwMode="auto">
            <a:xfrm>
              <a:off x="881649" y="3319121"/>
              <a:ext cx="1085168" cy="1135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随着计算机技术的发展及印刷技术进步，平面设计在熊猫感观领域的表现也越来越丰富，这真正的对今天平面设。</a:t>
              </a:r>
            </a:p>
          </p:txBody>
        </p:sp>
      </p:grpSp>
      <p:grpSp>
        <p:nvGrpSpPr>
          <p:cNvPr id="49" name="组合 48"/>
          <p:cNvGrpSpPr/>
          <p:nvPr/>
        </p:nvGrpSpPr>
        <p:grpSpPr>
          <a:xfrm>
            <a:off x="3416528" y="1634436"/>
            <a:ext cx="1326956" cy="1815897"/>
            <a:chOff x="1146848" y="1210045"/>
            <a:chExt cx="995217" cy="1361923"/>
          </a:xfrm>
          <a:blipFill dpi="0" rotWithShape="1">
            <a:blip r:embed="rId5">
              <a:extLst>
                <a:ext uri="{28A0092B-C50C-407E-A947-70E740481C1C}">
                  <a14:useLocalDpi val="0"/>
                </a:ext>
              </a:extLst>
            </a:blip>
            <a:stretch>
              <a:fillRect/>
            </a:stretch>
          </a:blipFill>
        </p:grpSpPr>
        <p:cxnSp>
          <p:nvCxnSpPr>
            <p:cNvPr id="50" name="直接连接符 49"/>
            <p:cNvCxnSpPr/>
            <p:nvPr/>
          </p:nvCxnSpPr>
          <p:spPr>
            <a:xfrm flipH="1" flipV="1">
              <a:off x="1644457" y="2221220"/>
              <a:ext cx="0" cy="350748"/>
            </a:xfrm>
            <a:prstGeom prst="line">
              <a:avLst/>
            </a:prstGeom>
            <a:grpFill/>
            <a:ln algn="ctr" cap="flat" cmpd="sng" w="6350">
              <a:solidFill>
                <a:srgbClr val="B3343F"/>
              </a:solidFill>
              <a:prstDash val="dash"/>
              <a:headEnd type="triangle"/>
              <a:tailEnd type="none"/>
            </a:ln>
            <a:effectLst/>
          </p:spPr>
        </p:cxnSp>
        <p:sp>
          <p:nvSpPr>
            <p:cNvPr id="51" name="椭圆 50"/>
            <p:cNvSpPr/>
            <p:nvPr/>
          </p:nvSpPr>
          <p:spPr>
            <a:xfrm>
              <a:off x="1146848" y="1210045"/>
              <a:ext cx="995217" cy="995217"/>
            </a:xfrm>
            <a:prstGeom prst="ellipse">
              <a:avLst/>
            </a:prstGeom>
            <a:grpFill/>
            <a:ln algn="ctr" cap="flat" cmpd="sng" w="6350">
              <a:solidFill>
                <a:srgbClr val="B3343F"/>
              </a:solid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grpSp>
        <p:nvGrpSpPr>
          <p:cNvPr id="52" name="组合 51"/>
          <p:cNvGrpSpPr/>
          <p:nvPr/>
        </p:nvGrpSpPr>
        <p:grpSpPr>
          <a:xfrm>
            <a:off x="3144788" y="4314429"/>
            <a:ext cx="1710999" cy="1824203"/>
            <a:chOff x="786808" y="3219822"/>
            <a:chExt cx="1283249" cy="1368152"/>
          </a:xfrm>
        </p:grpSpPr>
        <p:sp>
          <p:nvSpPr>
            <p:cNvPr id="53" name="矩形 52"/>
            <p:cNvSpPr/>
            <p:nvPr/>
          </p:nvSpPr>
          <p:spPr>
            <a:xfrm>
              <a:off x="786808" y="3219822"/>
              <a:ext cx="1283249" cy="1368152"/>
            </a:xfrm>
            <a:prstGeom prst="rect">
              <a:avLst/>
            </a:prstGeom>
            <a:blipFill>
              <a:blip r:embed="rId3"/>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54" name="矩形 1"/>
            <p:cNvSpPr>
              <a:spLocks noChangeArrowheads="1"/>
            </p:cNvSpPr>
            <p:nvPr/>
          </p:nvSpPr>
          <p:spPr bwMode="auto">
            <a:xfrm>
              <a:off x="881649" y="3319121"/>
              <a:ext cx="1085168" cy="1135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随着计算机技术的发展及印刷技术进步，平面设计在熊猫感观领域的表现也越来越丰富，这真正的对今天平面设。</a:t>
              </a:r>
            </a:p>
          </p:txBody>
        </p:sp>
      </p:grpSp>
      <p:grpSp>
        <p:nvGrpSpPr>
          <p:cNvPr id="55" name="组合 54"/>
          <p:cNvGrpSpPr/>
          <p:nvPr/>
        </p:nvGrpSpPr>
        <p:grpSpPr>
          <a:xfrm>
            <a:off x="5464817" y="1634436"/>
            <a:ext cx="1326956" cy="1815897"/>
            <a:chOff x="1146848" y="1210045"/>
            <a:chExt cx="995217" cy="1361923"/>
          </a:xfrm>
          <a:blipFill dpi="0" rotWithShape="1">
            <a:blip r:embed="rId6">
              <a:extLst>
                <a:ext uri="{28A0092B-C50C-407E-A947-70E740481C1C}">
                  <a14:useLocalDpi val="0"/>
                </a:ext>
              </a:extLst>
            </a:blip>
            <a:stretch>
              <a:fillRect/>
            </a:stretch>
          </a:blipFill>
        </p:grpSpPr>
        <p:cxnSp>
          <p:nvCxnSpPr>
            <p:cNvPr id="56" name="直接连接符 55"/>
            <p:cNvCxnSpPr/>
            <p:nvPr/>
          </p:nvCxnSpPr>
          <p:spPr>
            <a:xfrm flipH="1" flipV="1">
              <a:off x="1644457" y="2221220"/>
              <a:ext cx="0" cy="350748"/>
            </a:xfrm>
            <a:prstGeom prst="line">
              <a:avLst/>
            </a:prstGeom>
            <a:grpFill/>
            <a:ln algn="ctr" cap="flat" cmpd="sng" w="6350">
              <a:solidFill>
                <a:srgbClr val="447197"/>
              </a:solidFill>
              <a:prstDash val="dash"/>
              <a:headEnd type="triangle"/>
              <a:tailEnd type="none"/>
            </a:ln>
            <a:effectLst/>
          </p:spPr>
        </p:cxnSp>
        <p:sp>
          <p:nvSpPr>
            <p:cNvPr id="57" name="椭圆 56"/>
            <p:cNvSpPr/>
            <p:nvPr/>
          </p:nvSpPr>
          <p:spPr>
            <a:xfrm>
              <a:off x="1146848" y="1210045"/>
              <a:ext cx="995217" cy="995217"/>
            </a:xfrm>
            <a:prstGeom prst="ellipse">
              <a:avLst/>
            </a:prstGeom>
            <a:grpFill/>
            <a:ln algn="ctr" cap="flat" cmpd="sng" w="6350">
              <a:solidFill>
                <a:srgbClr val="447197"/>
              </a:solid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grpSp>
        <p:nvGrpSpPr>
          <p:cNvPr id="58" name="组合 57"/>
          <p:cNvGrpSpPr/>
          <p:nvPr/>
        </p:nvGrpSpPr>
        <p:grpSpPr>
          <a:xfrm>
            <a:off x="5193077" y="4314429"/>
            <a:ext cx="1710999" cy="1824203"/>
            <a:chOff x="786808" y="3219822"/>
            <a:chExt cx="1283249" cy="1368152"/>
          </a:xfrm>
        </p:grpSpPr>
        <p:sp>
          <p:nvSpPr>
            <p:cNvPr id="59" name="矩形 58"/>
            <p:cNvSpPr/>
            <p:nvPr/>
          </p:nvSpPr>
          <p:spPr>
            <a:xfrm>
              <a:off x="786808" y="3219822"/>
              <a:ext cx="1283249" cy="1368152"/>
            </a:xfrm>
            <a:prstGeom prst="rect">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60" name="矩形 1"/>
            <p:cNvSpPr>
              <a:spLocks noChangeArrowheads="1"/>
            </p:cNvSpPr>
            <p:nvPr/>
          </p:nvSpPr>
          <p:spPr bwMode="auto">
            <a:xfrm>
              <a:off x="881649" y="3319121"/>
              <a:ext cx="1085168" cy="1135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随着计算机技术的发展及印刷技术进步，平面设计在熊猫感观领域的表现也越来越丰富，这真正的对今天平面设。</a:t>
              </a:r>
            </a:p>
          </p:txBody>
        </p:sp>
      </p:grpSp>
      <p:grpSp>
        <p:nvGrpSpPr>
          <p:cNvPr id="61" name="组合 60"/>
          <p:cNvGrpSpPr/>
          <p:nvPr/>
        </p:nvGrpSpPr>
        <p:grpSpPr>
          <a:xfrm>
            <a:off x="7510391" y="1634436"/>
            <a:ext cx="1326956" cy="1815897"/>
            <a:chOff x="1146848" y="1210045"/>
            <a:chExt cx="995217" cy="1361923"/>
          </a:xfrm>
          <a:blipFill dpi="0" rotWithShape="1">
            <a:blip r:embed="rId7">
              <a:extLst>
                <a:ext uri="{28A0092B-C50C-407E-A947-70E740481C1C}">
                  <a14:useLocalDpi val="0"/>
                </a:ext>
              </a:extLst>
            </a:blip>
            <a:stretch>
              <a:fillRect/>
            </a:stretch>
          </a:blipFill>
        </p:grpSpPr>
        <p:cxnSp>
          <p:nvCxnSpPr>
            <p:cNvPr id="62" name="直接连接符 61"/>
            <p:cNvCxnSpPr/>
            <p:nvPr/>
          </p:nvCxnSpPr>
          <p:spPr>
            <a:xfrm flipH="1" flipV="1">
              <a:off x="1644457" y="2221220"/>
              <a:ext cx="0" cy="350748"/>
            </a:xfrm>
            <a:prstGeom prst="line">
              <a:avLst/>
            </a:prstGeom>
            <a:grpFill/>
            <a:ln algn="ctr" cap="flat" cmpd="sng" w="6350">
              <a:solidFill>
                <a:srgbClr val="B3343F"/>
              </a:solidFill>
              <a:prstDash val="dash"/>
              <a:headEnd type="triangle"/>
              <a:tailEnd type="none"/>
            </a:ln>
            <a:effectLst/>
          </p:spPr>
        </p:cxnSp>
        <p:sp>
          <p:nvSpPr>
            <p:cNvPr id="63" name="椭圆 62"/>
            <p:cNvSpPr/>
            <p:nvPr/>
          </p:nvSpPr>
          <p:spPr>
            <a:xfrm>
              <a:off x="1146848" y="1210045"/>
              <a:ext cx="995217" cy="995217"/>
            </a:xfrm>
            <a:prstGeom prst="ellipse">
              <a:avLst/>
            </a:prstGeom>
            <a:grpFill/>
            <a:ln algn="ctr" cap="flat" cmpd="sng" w="6350">
              <a:solidFill>
                <a:srgbClr val="B3343F"/>
              </a:solid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grpSp>
        <p:nvGrpSpPr>
          <p:cNvPr id="64" name="组合 63"/>
          <p:cNvGrpSpPr/>
          <p:nvPr/>
        </p:nvGrpSpPr>
        <p:grpSpPr>
          <a:xfrm>
            <a:off x="7238651" y="4314429"/>
            <a:ext cx="1710999" cy="1824203"/>
            <a:chOff x="786808" y="3219822"/>
            <a:chExt cx="1283249" cy="1368152"/>
          </a:xfrm>
        </p:grpSpPr>
        <p:sp>
          <p:nvSpPr>
            <p:cNvPr id="65" name="矩形 64"/>
            <p:cNvSpPr/>
            <p:nvPr/>
          </p:nvSpPr>
          <p:spPr>
            <a:xfrm>
              <a:off x="786808" y="3219822"/>
              <a:ext cx="1283249" cy="1368152"/>
            </a:xfrm>
            <a:prstGeom prst="rect">
              <a:avLst/>
            </a:prstGeom>
            <a:blipFill>
              <a:blip r:embed="rId3"/>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66" name="矩形 1"/>
            <p:cNvSpPr>
              <a:spLocks noChangeArrowheads="1"/>
            </p:cNvSpPr>
            <p:nvPr/>
          </p:nvSpPr>
          <p:spPr bwMode="auto">
            <a:xfrm>
              <a:off x="881650" y="3319121"/>
              <a:ext cx="1085168" cy="1135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随着计算机技术的发展及印刷技术进步，平面设计在熊猫感观领域的表现也越来越丰富，这真正的对今天平面设。</a:t>
              </a:r>
            </a:p>
          </p:txBody>
        </p:sp>
      </p:grpSp>
      <p:grpSp>
        <p:nvGrpSpPr>
          <p:cNvPr id="67" name="组合 66"/>
          <p:cNvGrpSpPr/>
          <p:nvPr/>
        </p:nvGrpSpPr>
        <p:grpSpPr>
          <a:xfrm>
            <a:off x="9472943" y="1634436"/>
            <a:ext cx="1326956" cy="1815897"/>
            <a:chOff x="1146848" y="1210045"/>
            <a:chExt cx="995217" cy="1361923"/>
          </a:xfrm>
          <a:blipFill dpi="0" rotWithShape="1">
            <a:blip r:embed="rId8">
              <a:extLst>
                <a:ext uri="{28A0092B-C50C-407E-A947-70E740481C1C}">
                  <a14:useLocalDpi val="0"/>
                </a:ext>
              </a:extLst>
            </a:blip>
            <a:stretch>
              <a:fillRect/>
            </a:stretch>
          </a:blipFill>
        </p:grpSpPr>
        <p:cxnSp>
          <p:nvCxnSpPr>
            <p:cNvPr id="68" name="直接连接符 67"/>
            <p:cNvCxnSpPr/>
            <p:nvPr/>
          </p:nvCxnSpPr>
          <p:spPr>
            <a:xfrm flipH="1" flipV="1">
              <a:off x="1644457" y="2221220"/>
              <a:ext cx="0" cy="350748"/>
            </a:xfrm>
            <a:prstGeom prst="line">
              <a:avLst/>
            </a:prstGeom>
            <a:grpFill/>
            <a:ln algn="ctr" cap="flat" cmpd="sng" w="6350">
              <a:solidFill>
                <a:srgbClr val="447197"/>
              </a:solidFill>
              <a:prstDash val="dash"/>
              <a:headEnd type="triangle"/>
              <a:tailEnd type="none"/>
            </a:ln>
            <a:effectLst/>
          </p:spPr>
        </p:cxnSp>
        <p:sp>
          <p:nvSpPr>
            <p:cNvPr id="69" name="椭圆 68"/>
            <p:cNvSpPr/>
            <p:nvPr/>
          </p:nvSpPr>
          <p:spPr>
            <a:xfrm>
              <a:off x="1146848" y="1210045"/>
              <a:ext cx="995217" cy="995217"/>
            </a:xfrm>
            <a:prstGeom prst="ellipse">
              <a:avLst/>
            </a:prstGeom>
            <a:grpFill/>
            <a:ln algn="ctr" cap="flat" cmpd="sng" w="6350">
              <a:solidFill>
                <a:srgbClr val="447197"/>
              </a:solid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grpSp>
        <p:nvGrpSpPr>
          <p:cNvPr id="70" name="组合 69"/>
          <p:cNvGrpSpPr/>
          <p:nvPr/>
        </p:nvGrpSpPr>
        <p:grpSpPr>
          <a:xfrm>
            <a:off x="9201203" y="4314429"/>
            <a:ext cx="1710999" cy="1824203"/>
            <a:chOff x="786808" y="3219822"/>
            <a:chExt cx="1283249" cy="1368152"/>
          </a:xfrm>
        </p:grpSpPr>
        <p:sp>
          <p:nvSpPr>
            <p:cNvPr id="71" name="矩形 70"/>
            <p:cNvSpPr/>
            <p:nvPr/>
          </p:nvSpPr>
          <p:spPr>
            <a:xfrm>
              <a:off x="786808" y="3219822"/>
              <a:ext cx="1283249" cy="1368152"/>
            </a:xfrm>
            <a:prstGeom prst="rect">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p:nvSpPr>
            <p:cNvPr id="72" name="矩形 1"/>
            <p:cNvSpPr>
              <a:spLocks noChangeArrowheads="1"/>
            </p:cNvSpPr>
            <p:nvPr/>
          </p:nvSpPr>
          <p:spPr bwMode="auto">
            <a:xfrm>
              <a:off x="881649" y="3319121"/>
              <a:ext cx="1085168" cy="1135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随着计算机技术的发展及印刷技术进步，平面设计在熊猫感观领域的表现也越来越丰富，这真正的对今天平面设。</a:t>
              </a:r>
            </a:p>
          </p:txBody>
        </p:sp>
      </p:grpSp>
    </p:spTree>
    <p:extLst>
      <p:ext uri="{BB962C8B-B14F-4D97-AF65-F5344CB8AC3E}">
        <p14:creationId val="16545543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childTnLst>
                          </p:cTn>
                        </p:par>
                        <p:par>
                          <p:cTn fill="hold" id="28" nodeType="afterGroup">
                            <p:stCondLst>
                              <p:cond delay="2500"/>
                            </p:stCondLst>
                            <p:childTnLst>
                              <p:par>
                                <p:cTn decel="65000" fill="hold" id="29" nodeType="afterEffect" presetClass="entr" presetID="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400" fill="hold" id="31"/>
                                        <p:tgtEl>
                                          <p:spTgt spid="8"/>
                                        </p:tgtEl>
                                        <p:attrNameLst>
                                          <p:attrName>ppt_x</p:attrName>
                                        </p:attrNameLst>
                                      </p:cBhvr>
                                      <p:tavLst>
                                        <p:tav tm="0">
                                          <p:val>
                                            <p:strVal val="0-#ppt_w/2"/>
                                          </p:val>
                                        </p:tav>
                                        <p:tav tm="100000">
                                          <p:val>
                                            <p:strVal val="#ppt_x"/>
                                          </p:val>
                                        </p:tav>
                                      </p:tavLst>
                                    </p:anim>
                                    <p:anim calcmode="lin" valueType="num">
                                      <p:cBhvr additive="base">
                                        <p:cTn dur="400" fill="hold" id="32"/>
                                        <p:tgtEl>
                                          <p:spTgt spid="8"/>
                                        </p:tgtEl>
                                        <p:attrNameLst>
                                          <p:attrName>ppt_y</p:attrName>
                                        </p:attrNameLst>
                                      </p:cBhvr>
                                      <p:tavLst>
                                        <p:tav tm="0">
                                          <p:val>
                                            <p:strVal val="#ppt_y"/>
                                          </p:val>
                                        </p:tav>
                                        <p:tav tm="100000">
                                          <p:val>
                                            <p:strVal val="#ppt_y"/>
                                          </p:val>
                                        </p:tav>
                                      </p:tavLst>
                                    </p:anim>
                                  </p:childTnLst>
                                </p:cTn>
                              </p:par>
                              <p:par>
                                <p:cTn decel="65000" fill="hold" id="33" nodeType="withEffect" presetClass="entr" presetID="2" presetSubtype="8">
                                  <p:stCondLst>
                                    <p:cond delay="20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400" fill="hold" id="35"/>
                                        <p:tgtEl>
                                          <p:spTgt spid="14"/>
                                        </p:tgtEl>
                                        <p:attrNameLst>
                                          <p:attrName>ppt_x</p:attrName>
                                        </p:attrNameLst>
                                      </p:cBhvr>
                                      <p:tavLst>
                                        <p:tav tm="0">
                                          <p:val>
                                            <p:strVal val="0-#ppt_w/2"/>
                                          </p:val>
                                        </p:tav>
                                        <p:tav tm="100000">
                                          <p:val>
                                            <p:strVal val="#ppt_x"/>
                                          </p:val>
                                        </p:tav>
                                      </p:tavLst>
                                    </p:anim>
                                    <p:anim calcmode="lin" valueType="num">
                                      <p:cBhvr additive="base">
                                        <p:cTn dur="400" fill="hold" id="36"/>
                                        <p:tgtEl>
                                          <p:spTgt spid="14"/>
                                        </p:tgtEl>
                                        <p:attrNameLst>
                                          <p:attrName>ppt_y</p:attrName>
                                        </p:attrNameLst>
                                      </p:cBhvr>
                                      <p:tavLst>
                                        <p:tav tm="0">
                                          <p:val>
                                            <p:strVal val="#ppt_y"/>
                                          </p:val>
                                        </p:tav>
                                        <p:tav tm="100000">
                                          <p:val>
                                            <p:strVal val="#ppt_y"/>
                                          </p:val>
                                        </p:tav>
                                      </p:tavLst>
                                    </p:anim>
                                  </p:childTnLst>
                                </p:cTn>
                              </p:par>
                              <p:par>
                                <p:cTn decel="65000" fill="hold" id="37" nodeType="withEffect" presetClass="entr" presetID="2" presetSubtype="8">
                                  <p:stCondLst>
                                    <p:cond delay="400"/>
                                  </p:stCondLst>
                                  <p:childTnLst>
                                    <p:set>
                                      <p:cBhvr>
                                        <p:cTn dur="1" fill="hold" id="38">
                                          <p:stCondLst>
                                            <p:cond delay="0"/>
                                          </p:stCondLst>
                                        </p:cTn>
                                        <p:tgtEl>
                                          <p:spTgt spid="20"/>
                                        </p:tgtEl>
                                        <p:attrNameLst>
                                          <p:attrName>style.visibility</p:attrName>
                                        </p:attrNameLst>
                                      </p:cBhvr>
                                      <p:to>
                                        <p:strVal val="visible"/>
                                      </p:to>
                                    </p:set>
                                    <p:anim calcmode="lin" valueType="num">
                                      <p:cBhvr additive="base">
                                        <p:cTn dur="400" fill="hold" id="39"/>
                                        <p:tgtEl>
                                          <p:spTgt spid="20"/>
                                        </p:tgtEl>
                                        <p:attrNameLst>
                                          <p:attrName>ppt_x</p:attrName>
                                        </p:attrNameLst>
                                      </p:cBhvr>
                                      <p:tavLst>
                                        <p:tav tm="0">
                                          <p:val>
                                            <p:strVal val="0-#ppt_w/2"/>
                                          </p:val>
                                        </p:tav>
                                        <p:tav tm="100000">
                                          <p:val>
                                            <p:strVal val="#ppt_x"/>
                                          </p:val>
                                        </p:tav>
                                      </p:tavLst>
                                    </p:anim>
                                    <p:anim calcmode="lin" valueType="num">
                                      <p:cBhvr additive="base">
                                        <p:cTn dur="400" fill="hold" id="40"/>
                                        <p:tgtEl>
                                          <p:spTgt spid="20"/>
                                        </p:tgtEl>
                                        <p:attrNameLst>
                                          <p:attrName>ppt_y</p:attrName>
                                        </p:attrNameLst>
                                      </p:cBhvr>
                                      <p:tavLst>
                                        <p:tav tm="0">
                                          <p:val>
                                            <p:strVal val="#ppt_y"/>
                                          </p:val>
                                        </p:tav>
                                        <p:tav tm="100000">
                                          <p:val>
                                            <p:strVal val="#ppt_y"/>
                                          </p:val>
                                        </p:tav>
                                      </p:tavLst>
                                    </p:anim>
                                  </p:childTnLst>
                                </p:cTn>
                              </p:par>
                              <p:par>
                                <p:cTn decel="65000" fill="hold" id="41" nodeType="withEffect" presetClass="entr" presetID="2" presetSubtype="8">
                                  <p:stCondLst>
                                    <p:cond delay="600"/>
                                  </p:stCondLst>
                                  <p:childTnLst>
                                    <p:set>
                                      <p:cBhvr>
                                        <p:cTn dur="1" fill="hold" id="42">
                                          <p:stCondLst>
                                            <p:cond delay="0"/>
                                          </p:stCondLst>
                                        </p:cTn>
                                        <p:tgtEl>
                                          <p:spTgt spid="31"/>
                                        </p:tgtEl>
                                        <p:attrNameLst>
                                          <p:attrName>style.visibility</p:attrName>
                                        </p:attrNameLst>
                                      </p:cBhvr>
                                      <p:to>
                                        <p:strVal val="visible"/>
                                      </p:to>
                                    </p:set>
                                    <p:anim calcmode="lin" valueType="num">
                                      <p:cBhvr additive="base">
                                        <p:cTn dur="400" fill="hold" id="43"/>
                                        <p:tgtEl>
                                          <p:spTgt spid="31"/>
                                        </p:tgtEl>
                                        <p:attrNameLst>
                                          <p:attrName>ppt_x</p:attrName>
                                        </p:attrNameLst>
                                      </p:cBhvr>
                                      <p:tavLst>
                                        <p:tav tm="0">
                                          <p:val>
                                            <p:strVal val="0-#ppt_w/2"/>
                                          </p:val>
                                        </p:tav>
                                        <p:tav tm="100000">
                                          <p:val>
                                            <p:strVal val="#ppt_x"/>
                                          </p:val>
                                        </p:tav>
                                      </p:tavLst>
                                    </p:anim>
                                    <p:anim calcmode="lin" valueType="num">
                                      <p:cBhvr additive="base">
                                        <p:cTn dur="400" fill="hold" id="44"/>
                                        <p:tgtEl>
                                          <p:spTgt spid="31"/>
                                        </p:tgtEl>
                                        <p:attrNameLst>
                                          <p:attrName>ppt_y</p:attrName>
                                        </p:attrNameLst>
                                      </p:cBhvr>
                                      <p:tavLst>
                                        <p:tav tm="0">
                                          <p:val>
                                            <p:strVal val="#ppt_y"/>
                                          </p:val>
                                        </p:tav>
                                        <p:tav tm="100000">
                                          <p:val>
                                            <p:strVal val="#ppt_y"/>
                                          </p:val>
                                        </p:tav>
                                      </p:tavLst>
                                    </p:anim>
                                  </p:childTnLst>
                                </p:cTn>
                              </p:par>
                              <p:par>
                                <p:cTn decel="65000" fill="hold" id="45" nodeType="withEffect" presetClass="entr" presetID="2" presetSubtype="8">
                                  <p:stCondLst>
                                    <p:cond delay="800"/>
                                  </p:stCondLst>
                                  <p:childTnLst>
                                    <p:set>
                                      <p:cBhvr>
                                        <p:cTn dur="1" fill="hold" id="46">
                                          <p:stCondLst>
                                            <p:cond delay="0"/>
                                          </p:stCondLst>
                                        </p:cTn>
                                        <p:tgtEl>
                                          <p:spTgt spid="37"/>
                                        </p:tgtEl>
                                        <p:attrNameLst>
                                          <p:attrName>style.visibility</p:attrName>
                                        </p:attrNameLst>
                                      </p:cBhvr>
                                      <p:to>
                                        <p:strVal val="visible"/>
                                      </p:to>
                                    </p:set>
                                    <p:anim calcmode="lin" valueType="num">
                                      <p:cBhvr additive="base">
                                        <p:cTn dur="400" fill="hold" id="47"/>
                                        <p:tgtEl>
                                          <p:spTgt spid="37"/>
                                        </p:tgtEl>
                                        <p:attrNameLst>
                                          <p:attrName>ppt_x</p:attrName>
                                        </p:attrNameLst>
                                      </p:cBhvr>
                                      <p:tavLst>
                                        <p:tav tm="0">
                                          <p:val>
                                            <p:strVal val="0-#ppt_w/2"/>
                                          </p:val>
                                        </p:tav>
                                        <p:tav tm="100000">
                                          <p:val>
                                            <p:strVal val="#ppt_x"/>
                                          </p:val>
                                        </p:tav>
                                      </p:tavLst>
                                    </p:anim>
                                    <p:anim calcmode="lin" valueType="num">
                                      <p:cBhvr additive="base">
                                        <p:cTn dur="400" fill="hold" id="48"/>
                                        <p:tgtEl>
                                          <p:spTgt spid="37"/>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700"/>
                            </p:stCondLst>
                            <p:childTnLst>
                              <p:par>
                                <p:cTn fill="hold" id="50" nodeType="afterEffect" presetClass="entr" presetID="2" presetSubtype="1">
                                  <p:stCondLst>
                                    <p:cond delay="0"/>
                                  </p:stCondLst>
                                  <p:childTnLst>
                                    <p:set>
                                      <p:cBhvr>
                                        <p:cTn dur="1" fill="hold" id="51">
                                          <p:stCondLst>
                                            <p:cond delay="0"/>
                                          </p:stCondLst>
                                        </p:cTn>
                                        <p:tgtEl>
                                          <p:spTgt spid="43"/>
                                        </p:tgtEl>
                                        <p:attrNameLst>
                                          <p:attrName>style.visibility</p:attrName>
                                        </p:attrNameLst>
                                      </p:cBhvr>
                                      <p:to>
                                        <p:strVal val="visible"/>
                                      </p:to>
                                    </p:set>
                                    <p:anim calcmode="lin" valueType="num">
                                      <p:cBhvr additive="base">
                                        <p:cTn dur="500" fill="hold" id="52"/>
                                        <p:tgtEl>
                                          <p:spTgt spid="43"/>
                                        </p:tgtEl>
                                        <p:attrNameLst>
                                          <p:attrName>ppt_x</p:attrName>
                                        </p:attrNameLst>
                                      </p:cBhvr>
                                      <p:tavLst>
                                        <p:tav tm="0">
                                          <p:val>
                                            <p:strVal val="#ppt_x"/>
                                          </p:val>
                                        </p:tav>
                                        <p:tav tm="100000">
                                          <p:val>
                                            <p:strVal val="#ppt_x"/>
                                          </p:val>
                                        </p:tav>
                                      </p:tavLst>
                                    </p:anim>
                                    <p:anim calcmode="lin" valueType="num">
                                      <p:cBhvr additive="base">
                                        <p:cTn dur="500" fill="hold" id="53"/>
                                        <p:tgtEl>
                                          <p:spTgt spid="43"/>
                                        </p:tgtEl>
                                        <p:attrNameLst>
                                          <p:attrName>ppt_y</p:attrName>
                                        </p:attrNameLst>
                                      </p:cBhvr>
                                      <p:tavLst>
                                        <p:tav tm="0">
                                          <p:val>
                                            <p:strVal val="0-#ppt_h/2"/>
                                          </p:val>
                                        </p:tav>
                                        <p:tav tm="100000">
                                          <p:val>
                                            <p:strVal val="#ppt_y"/>
                                          </p:val>
                                        </p:tav>
                                      </p:tavLst>
                                    </p:anim>
                                  </p:childTnLst>
                                </p:cTn>
                              </p:par>
                              <p:par>
                                <p:cTn fill="hold" id="54" nodeType="withEffect" presetClass="entr" presetID="10" presetSubtype="0">
                                  <p:stCondLst>
                                    <p:cond delay="0"/>
                                  </p:stCondLst>
                                  <p:childTnLst>
                                    <p:set>
                                      <p:cBhvr>
                                        <p:cTn dur="1" fill="hold" id="55">
                                          <p:stCondLst>
                                            <p:cond delay="0"/>
                                          </p:stCondLst>
                                        </p:cTn>
                                        <p:tgtEl>
                                          <p:spTgt spid="46"/>
                                        </p:tgtEl>
                                        <p:attrNameLst>
                                          <p:attrName>style.visibility</p:attrName>
                                        </p:attrNameLst>
                                      </p:cBhvr>
                                      <p:to>
                                        <p:strVal val="visible"/>
                                      </p:to>
                                    </p:set>
                                    <p:animEffect filter="fade" transition="in">
                                      <p:cBhvr>
                                        <p:cTn dur="500" id="56"/>
                                        <p:tgtEl>
                                          <p:spTgt spid="46"/>
                                        </p:tgtEl>
                                      </p:cBhvr>
                                    </p:animEffect>
                                  </p:childTnLst>
                                </p:cTn>
                              </p:par>
                            </p:childTnLst>
                          </p:cTn>
                        </p:par>
                        <p:par>
                          <p:cTn fill="hold" id="57" nodeType="afterGroup">
                            <p:stCondLst>
                              <p:cond delay="4200"/>
                            </p:stCondLst>
                            <p:childTnLst>
                              <p:par>
                                <p:cTn fill="hold" id="58" nodeType="afterEffect" presetClass="entr" presetID="2" presetSubtype="1">
                                  <p:stCondLst>
                                    <p:cond delay="0"/>
                                  </p:stCondLst>
                                  <p:childTnLst>
                                    <p:set>
                                      <p:cBhvr>
                                        <p:cTn dur="1" fill="hold" id="59">
                                          <p:stCondLst>
                                            <p:cond delay="0"/>
                                          </p:stCondLst>
                                        </p:cTn>
                                        <p:tgtEl>
                                          <p:spTgt spid="49"/>
                                        </p:tgtEl>
                                        <p:attrNameLst>
                                          <p:attrName>style.visibility</p:attrName>
                                        </p:attrNameLst>
                                      </p:cBhvr>
                                      <p:to>
                                        <p:strVal val="visible"/>
                                      </p:to>
                                    </p:set>
                                    <p:anim calcmode="lin" valueType="num">
                                      <p:cBhvr additive="base">
                                        <p:cTn dur="500" fill="hold" id="60"/>
                                        <p:tgtEl>
                                          <p:spTgt spid="49"/>
                                        </p:tgtEl>
                                        <p:attrNameLst>
                                          <p:attrName>ppt_x</p:attrName>
                                        </p:attrNameLst>
                                      </p:cBhvr>
                                      <p:tavLst>
                                        <p:tav tm="0">
                                          <p:val>
                                            <p:strVal val="#ppt_x"/>
                                          </p:val>
                                        </p:tav>
                                        <p:tav tm="100000">
                                          <p:val>
                                            <p:strVal val="#ppt_x"/>
                                          </p:val>
                                        </p:tav>
                                      </p:tavLst>
                                    </p:anim>
                                    <p:anim calcmode="lin" valueType="num">
                                      <p:cBhvr additive="base">
                                        <p:cTn dur="500" fill="hold" id="61"/>
                                        <p:tgtEl>
                                          <p:spTgt spid="49"/>
                                        </p:tgtEl>
                                        <p:attrNameLst>
                                          <p:attrName>ppt_y</p:attrName>
                                        </p:attrNameLst>
                                      </p:cBhvr>
                                      <p:tavLst>
                                        <p:tav tm="0">
                                          <p:val>
                                            <p:strVal val="0-#ppt_h/2"/>
                                          </p:val>
                                        </p:tav>
                                        <p:tav tm="100000">
                                          <p:val>
                                            <p:strVal val="#ppt_y"/>
                                          </p:val>
                                        </p:tav>
                                      </p:tavLst>
                                    </p:anim>
                                  </p:childTnLst>
                                </p:cTn>
                              </p:par>
                              <p:par>
                                <p:cTn fill="hold" id="62" nodeType="withEffect" presetClass="entr" presetID="10" presetSubtype="0">
                                  <p:stCondLst>
                                    <p:cond delay="0"/>
                                  </p:stCondLst>
                                  <p:childTnLst>
                                    <p:set>
                                      <p:cBhvr>
                                        <p:cTn dur="1" fill="hold" id="63">
                                          <p:stCondLst>
                                            <p:cond delay="0"/>
                                          </p:stCondLst>
                                        </p:cTn>
                                        <p:tgtEl>
                                          <p:spTgt spid="52"/>
                                        </p:tgtEl>
                                        <p:attrNameLst>
                                          <p:attrName>style.visibility</p:attrName>
                                        </p:attrNameLst>
                                      </p:cBhvr>
                                      <p:to>
                                        <p:strVal val="visible"/>
                                      </p:to>
                                    </p:set>
                                    <p:animEffect filter="fade" transition="in">
                                      <p:cBhvr>
                                        <p:cTn dur="500" id="64"/>
                                        <p:tgtEl>
                                          <p:spTgt spid="52"/>
                                        </p:tgtEl>
                                      </p:cBhvr>
                                    </p:animEffect>
                                  </p:childTnLst>
                                </p:cTn>
                              </p:par>
                            </p:childTnLst>
                          </p:cTn>
                        </p:par>
                        <p:par>
                          <p:cTn fill="hold" id="65" nodeType="afterGroup">
                            <p:stCondLst>
                              <p:cond delay="4700"/>
                            </p:stCondLst>
                            <p:childTnLst>
                              <p:par>
                                <p:cTn fill="hold" id="66" nodeType="afterEffect" presetClass="entr" presetID="2" presetSubtype="1">
                                  <p:stCondLst>
                                    <p:cond delay="0"/>
                                  </p:stCondLst>
                                  <p:childTnLst>
                                    <p:set>
                                      <p:cBhvr>
                                        <p:cTn dur="1" fill="hold" id="67">
                                          <p:stCondLst>
                                            <p:cond delay="0"/>
                                          </p:stCondLst>
                                        </p:cTn>
                                        <p:tgtEl>
                                          <p:spTgt spid="55"/>
                                        </p:tgtEl>
                                        <p:attrNameLst>
                                          <p:attrName>style.visibility</p:attrName>
                                        </p:attrNameLst>
                                      </p:cBhvr>
                                      <p:to>
                                        <p:strVal val="visible"/>
                                      </p:to>
                                    </p:set>
                                    <p:anim calcmode="lin" valueType="num">
                                      <p:cBhvr additive="base">
                                        <p:cTn dur="500" fill="hold" id="68"/>
                                        <p:tgtEl>
                                          <p:spTgt spid="55"/>
                                        </p:tgtEl>
                                        <p:attrNameLst>
                                          <p:attrName>ppt_x</p:attrName>
                                        </p:attrNameLst>
                                      </p:cBhvr>
                                      <p:tavLst>
                                        <p:tav tm="0">
                                          <p:val>
                                            <p:strVal val="#ppt_x"/>
                                          </p:val>
                                        </p:tav>
                                        <p:tav tm="100000">
                                          <p:val>
                                            <p:strVal val="#ppt_x"/>
                                          </p:val>
                                        </p:tav>
                                      </p:tavLst>
                                    </p:anim>
                                    <p:anim calcmode="lin" valueType="num">
                                      <p:cBhvr additive="base">
                                        <p:cTn dur="500" fill="hold" id="69"/>
                                        <p:tgtEl>
                                          <p:spTgt spid="55"/>
                                        </p:tgtEl>
                                        <p:attrNameLst>
                                          <p:attrName>ppt_y</p:attrName>
                                        </p:attrNameLst>
                                      </p:cBhvr>
                                      <p:tavLst>
                                        <p:tav tm="0">
                                          <p:val>
                                            <p:strVal val="0-#ppt_h/2"/>
                                          </p:val>
                                        </p:tav>
                                        <p:tav tm="100000">
                                          <p:val>
                                            <p:strVal val="#ppt_y"/>
                                          </p:val>
                                        </p:tav>
                                      </p:tavLst>
                                    </p:anim>
                                  </p:childTnLst>
                                </p:cTn>
                              </p:par>
                              <p:par>
                                <p:cTn fill="hold" id="70" nodeType="withEffect" presetClass="entr" presetID="10" presetSubtype="0">
                                  <p:stCondLst>
                                    <p:cond delay="0"/>
                                  </p:stCondLst>
                                  <p:childTnLst>
                                    <p:set>
                                      <p:cBhvr>
                                        <p:cTn dur="1" fill="hold" id="71">
                                          <p:stCondLst>
                                            <p:cond delay="0"/>
                                          </p:stCondLst>
                                        </p:cTn>
                                        <p:tgtEl>
                                          <p:spTgt spid="58"/>
                                        </p:tgtEl>
                                        <p:attrNameLst>
                                          <p:attrName>style.visibility</p:attrName>
                                        </p:attrNameLst>
                                      </p:cBhvr>
                                      <p:to>
                                        <p:strVal val="visible"/>
                                      </p:to>
                                    </p:set>
                                    <p:animEffect filter="fade" transition="in">
                                      <p:cBhvr>
                                        <p:cTn dur="500" id="72"/>
                                        <p:tgtEl>
                                          <p:spTgt spid="58"/>
                                        </p:tgtEl>
                                      </p:cBhvr>
                                    </p:animEffect>
                                  </p:childTnLst>
                                </p:cTn>
                              </p:par>
                            </p:childTnLst>
                          </p:cTn>
                        </p:par>
                        <p:par>
                          <p:cTn fill="hold" id="73" nodeType="afterGroup">
                            <p:stCondLst>
                              <p:cond delay="5200"/>
                            </p:stCondLst>
                            <p:childTnLst>
                              <p:par>
                                <p:cTn fill="hold" id="74" nodeType="afterEffect" presetClass="entr" presetID="2" presetSubtype="1">
                                  <p:stCondLst>
                                    <p:cond delay="0"/>
                                  </p:stCondLst>
                                  <p:childTnLst>
                                    <p:set>
                                      <p:cBhvr>
                                        <p:cTn dur="1" fill="hold" id="75">
                                          <p:stCondLst>
                                            <p:cond delay="0"/>
                                          </p:stCondLst>
                                        </p:cTn>
                                        <p:tgtEl>
                                          <p:spTgt spid="61"/>
                                        </p:tgtEl>
                                        <p:attrNameLst>
                                          <p:attrName>style.visibility</p:attrName>
                                        </p:attrNameLst>
                                      </p:cBhvr>
                                      <p:to>
                                        <p:strVal val="visible"/>
                                      </p:to>
                                    </p:set>
                                    <p:anim calcmode="lin" valueType="num">
                                      <p:cBhvr additive="base">
                                        <p:cTn dur="500" fill="hold" id="76"/>
                                        <p:tgtEl>
                                          <p:spTgt spid="61"/>
                                        </p:tgtEl>
                                        <p:attrNameLst>
                                          <p:attrName>ppt_x</p:attrName>
                                        </p:attrNameLst>
                                      </p:cBhvr>
                                      <p:tavLst>
                                        <p:tav tm="0">
                                          <p:val>
                                            <p:strVal val="#ppt_x"/>
                                          </p:val>
                                        </p:tav>
                                        <p:tav tm="100000">
                                          <p:val>
                                            <p:strVal val="#ppt_x"/>
                                          </p:val>
                                        </p:tav>
                                      </p:tavLst>
                                    </p:anim>
                                    <p:anim calcmode="lin" valueType="num">
                                      <p:cBhvr additive="base">
                                        <p:cTn dur="500" fill="hold" id="77"/>
                                        <p:tgtEl>
                                          <p:spTgt spid="61"/>
                                        </p:tgtEl>
                                        <p:attrNameLst>
                                          <p:attrName>ppt_y</p:attrName>
                                        </p:attrNameLst>
                                      </p:cBhvr>
                                      <p:tavLst>
                                        <p:tav tm="0">
                                          <p:val>
                                            <p:strVal val="0-#ppt_h/2"/>
                                          </p:val>
                                        </p:tav>
                                        <p:tav tm="100000">
                                          <p:val>
                                            <p:strVal val="#ppt_y"/>
                                          </p:val>
                                        </p:tav>
                                      </p:tavLst>
                                    </p:anim>
                                  </p:childTnLst>
                                </p:cTn>
                              </p:par>
                              <p:par>
                                <p:cTn fill="hold" id="78" nodeType="withEffect" presetClass="entr" presetID="10" presetSubtype="0">
                                  <p:stCondLst>
                                    <p:cond delay="0"/>
                                  </p:stCondLst>
                                  <p:childTnLst>
                                    <p:set>
                                      <p:cBhvr>
                                        <p:cTn dur="1" fill="hold" id="79">
                                          <p:stCondLst>
                                            <p:cond delay="0"/>
                                          </p:stCondLst>
                                        </p:cTn>
                                        <p:tgtEl>
                                          <p:spTgt spid="64"/>
                                        </p:tgtEl>
                                        <p:attrNameLst>
                                          <p:attrName>style.visibility</p:attrName>
                                        </p:attrNameLst>
                                      </p:cBhvr>
                                      <p:to>
                                        <p:strVal val="visible"/>
                                      </p:to>
                                    </p:set>
                                    <p:animEffect filter="fade" transition="in">
                                      <p:cBhvr>
                                        <p:cTn dur="500" id="80"/>
                                        <p:tgtEl>
                                          <p:spTgt spid="64"/>
                                        </p:tgtEl>
                                      </p:cBhvr>
                                    </p:animEffect>
                                  </p:childTnLst>
                                </p:cTn>
                              </p:par>
                            </p:childTnLst>
                          </p:cTn>
                        </p:par>
                        <p:par>
                          <p:cTn fill="hold" id="81" nodeType="afterGroup">
                            <p:stCondLst>
                              <p:cond delay="5700"/>
                            </p:stCondLst>
                            <p:childTnLst>
                              <p:par>
                                <p:cTn fill="hold" id="82" nodeType="afterEffect" presetClass="entr" presetID="2" presetSubtype="1">
                                  <p:stCondLst>
                                    <p:cond delay="0"/>
                                  </p:stCondLst>
                                  <p:childTnLst>
                                    <p:set>
                                      <p:cBhvr>
                                        <p:cTn dur="1" fill="hold" id="83">
                                          <p:stCondLst>
                                            <p:cond delay="0"/>
                                          </p:stCondLst>
                                        </p:cTn>
                                        <p:tgtEl>
                                          <p:spTgt spid="67"/>
                                        </p:tgtEl>
                                        <p:attrNameLst>
                                          <p:attrName>style.visibility</p:attrName>
                                        </p:attrNameLst>
                                      </p:cBhvr>
                                      <p:to>
                                        <p:strVal val="visible"/>
                                      </p:to>
                                    </p:set>
                                    <p:anim calcmode="lin" valueType="num">
                                      <p:cBhvr additive="base">
                                        <p:cTn dur="500" fill="hold" id="84"/>
                                        <p:tgtEl>
                                          <p:spTgt spid="67"/>
                                        </p:tgtEl>
                                        <p:attrNameLst>
                                          <p:attrName>ppt_x</p:attrName>
                                        </p:attrNameLst>
                                      </p:cBhvr>
                                      <p:tavLst>
                                        <p:tav tm="0">
                                          <p:val>
                                            <p:strVal val="#ppt_x"/>
                                          </p:val>
                                        </p:tav>
                                        <p:tav tm="100000">
                                          <p:val>
                                            <p:strVal val="#ppt_x"/>
                                          </p:val>
                                        </p:tav>
                                      </p:tavLst>
                                    </p:anim>
                                    <p:anim calcmode="lin" valueType="num">
                                      <p:cBhvr additive="base">
                                        <p:cTn dur="500" fill="hold" id="85"/>
                                        <p:tgtEl>
                                          <p:spTgt spid="67"/>
                                        </p:tgtEl>
                                        <p:attrNameLst>
                                          <p:attrName>ppt_y</p:attrName>
                                        </p:attrNameLst>
                                      </p:cBhvr>
                                      <p:tavLst>
                                        <p:tav tm="0">
                                          <p:val>
                                            <p:strVal val="0-#ppt_h/2"/>
                                          </p:val>
                                        </p:tav>
                                        <p:tav tm="100000">
                                          <p:val>
                                            <p:strVal val="#ppt_y"/>
                                          </p:val>
                                        </p:tav>
                                      </p:tavLst>
                                    </p:anim>
                                  </p:childTnLst>
                                </p:cTn>
                              </p:par>
                              <p:par>
                                <p:cTn fill="hold" id="86" nodeType="withEffect" presetClass="entr" presetID="10" presetSubtype="0">
                                  <p:stCondLst>
                                    <p:cond delay="0"/>
                                  </p:stCondLst>
                                  <p:childTnLst>
                                    <p:set>
                                      <p:cBhvr>
                                        <p:cTn dur="1" fill="hold" id="87">
                                          <p:stCondLst>
                                            <p:cond delay="0"/>
                                          </p:stCondLst>
                                        </p:cTn>
                                        <p:tgtEl>
                                          <p:spTgt spid="70"/>
                                        </p:tgtEl>
                                        <p:attrNameLst>
                                          <p:attrName>style.visibility</p:attrName>
                                        </p:attrNameLst>
                                      </p:cBhvr>
                                      <p:to>
                                        <p:strVal val="visible"/>
                                      </p:to>
                                    </p:set>
                                    <p:animEffect filter="fade" transition="in">
                                      <p:cBhvr>
                                        <p:cTn dur="500" id="88"/>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Freeform 8"/>
          <p:cNvSpPr/>
          <p:nvPr/>
        </p:nvSpPr>
        <p:spPr bwMode="auto">
          <a:xfrm>
            <a:off x="4465056" y="2094398"/>
            <a:ext cx="1187296" cy="1373505"/>
          </a:xfrm>
          <a:custGeom>
            <a:gdLst>
              <a:gd fmla="*/ 0 w 1240" name="T0"/>
              <a:gd fmla="*/ 0 h 1434" name="T1"/>
              <a:gd fmla="*/ 2147483647 w 1240" name="T2"/>
              <a:gd fmla="*/ 2147483647 h 1434" name="T3"/>
              <a:gd fmla="*/ 0 w 1240" name="T4"/>
              <a:gd fmla="*/ 2147483647 h 1434" name="T5"/>
              <a:gd fmla="*/ 2147483647 w 1240" name="T6"/>
              <a:gd fmla="*/ 2147483647 h 1434" name="T7"/>
              <a:gd fmla="*/ 0 w 1240" name="T8"/>
              <a:gd fmla="*/ 0 h 14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34" w="1240">
                <a:moveTo>
                  <a:pt x="0" y="0"/>
                </a:moveTo>
                <a:lnTo>
                  <a:pt x="1240" y="718"/>
                </a:lnTo>
                <a:lnTo>
                  <a:pt x="0" y="1434"/>
                </a:lnTo>
                <a:lnTo>
                  <a:pt x="333" y="718"/>
                </a:lnTo>
                <a:lnTo>
                  <a:pt x="0" y="0"/>
                </a:lnTo>
                <a:close/>
              </a:path>
            </a:pathLst>
          </a:custGeom>
          <a:blipFill>
            <a:blip r:embed="rId3"/>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8" name="Freeform 9"/>
          <p:cNvSpPr/>
          <p:nvPr/>
        </p:nvSpPr>
        <p:spPr bwMode="auto">
          <a:xfrm>
            <a:off x="5060291" y="2094398"/>
            <a:ext cx="1187296" cy="1373505"/>
          </a:xfrm>
          <a:custGeom>
            <a:gdLst>
              <a:gd fmla="*/ 0 w 1240" name="T0"/>
              <a:gd fmla="*/ 0 h 1434" name="T1"/>
              <a:gd fmla="*/ 2147483647 w 1240" name="T2"/>
              <a:gd fmla="*/ 2147483647 h 1434" name="T3"/>
              <a:gd fmla="*/ 2147483647 w 1240" name="T4"/>
              <a:gd fmla="*/ 2147483647 h 1434" name="T5"/>
              <a:gd fmla="*/ 2147483647 w 1240" name="T6"/>
              <a:gd fmla="*/ 2147483647 h 1434" name="T7"/>
              <a:gd fmla="*/ 0 w 1240" name="T8"/>
              <a:gd fmla="*/ 2147483647 h 1434" name="T9"/>
              <a:gd fmla="*/ 2147483647 w 1240" name="T10"/>
              <a:gd fmla="*/ 2147483647 h 1434" name="T11"/>
              <a:gd fmla="*/ 0 w 1240" name="T12"/>
              <a:gd fmla="*/ 0 h 14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34" w="1240">
                <a:moveTo>
                  <a:pt x="0" y="0"/>
                </a:moveTo>
                <a:lnTo>
                  <a:pt x="109" y="234"/>
                </a:lnTo>
                <a:lnTo>
                  <a:pt x="945" y="718"/>
                </a:lnTo>
                <a:lnTo>
                  <a:pt x="109" y="1200"/>
                </a:lnTo>
                <a:lnTo>
                  <a:pt x="0" y="1434"/>
                </a:lnTo>
                <a:lnTo>
                  <a:pt x="1240" y="718"/>
                </a:lnTo>
                <a:lnTo>
                  <a:pt x="0" y="0"/>
                </a:lnTo>
                <a:close/>
              </a:path>
            </a:pathLst>
          </a:custGeom>
          <a:blipFill>
            <a:blip r:embed="rId3"/>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9" name="Freeform 21"/>
          <p:cNvSpPr/>
          <p:nvPr/>
        </p:nvSpPr>
        <p:spPr bwMode="auto">
          <a:xfrm>
            <a:off x="5160293" y="2685085"/>
            <a:ext cx="211110" cy="209599"/>
          </a:xfrm>
          <a:custGeom>
            <a:gdLst>
              <a:gd fmla="*/ 2147483647 w 129" name="T0"/>
              <a:gd fmla="*/ 0 h 128" name="T1"/>
              <a:gd fmla="*/ 2147483647 w 129" name="T2"/>
              <a:gd fmla="*/ 2147483647 h 128" name="T3"/>
              <a:gd fmla="*/ 2147483647 w 129" name="T4"/>
              <a:gd fmla="*/ 2147483647 h 128" name="T5"/>
              <a:gd fmla="*/ 2147483647 w 129" name="T6"/>
              <a:gd fmla="*/ 2147483647 h 128" name="T7"/>
              <a:gd fmla="*/ 2147483647 w 129" name="T8"/>
              <a:gd fmla="*/ 2147483647 h 128" name="T9"/>
              <a:gd fmla="*/ 2147483647 w 129" name="T10"/>
              <a:gd fmla="*/ 2147483647 h 128" name="T11"/>
              <a:gd fmla="*/ 2147483647 w 129" name="T12"/>
              <a:gd fmla="*/ 0 h 12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8" w="129">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0" name="Freeform 22"/>
          <p:cNvSpPr/>
          <p:nvPr/>
        </p:nvSpPr>
        <p:spPr bwMode="auto">
          <a:xfrm>
            <a:off x="5277752" y="2667618"/>
            <a:ext cx="109523" cy="109564"/>
          </a:xfrm>
          <a:custGeom>
            <a:gdLst>
              <a:gd fmla="*/ 2147483647 w 68" name="T0"/>
              <a:gd fmla="*/ 2147483647 h 68" name="T1"/>
              <a:gd fmla="*/ 0 w 68" name="T2"/>
              <a:gd fmla="*/ 2147483647 h 68" name="T3"/>
              <a:gd fmla="*/ 0 w 68" name="T4"/>
              <a:gd fmla="*/ 2147483647 h 68" name="T5"/>
              <a:gd fmla="*/ 2147483647 w 68" name="T6"/>
              <a:gd fmla="*/ 2147483647 h 68" name="T7"/>
              <a:gd fmla="*/ 2147483647 w 68" name="T8"/>
              <a:gd fmla="*/ 2147483647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grpSp>
        <p:nvGrpSpPr>
          <p:cNvPr id="11" name="组合 10"/>
          <p:cNvGrpSpPr/>
          <p:nvPr/>
        </p:nvGrpSpPr>
        <p:grpSpPr>
          <a:xfrm>
            <a:off x="5652582" y="3305168"/>
            <a:ext cx="752509" cy="776417"/>
            <a:chOff x="3862388" y="1625601"/>
            <a:chExt cx="608013" cy="628649"/>
          </a:xfrm>
          <a:solidFill>
            <a:srgbClr val="B3343F"/>
          </a:solidFill>
        </p:grpSpPr>
        <p:sp>
          <p:nvSpPr>
            <p:cNvPr id="12" name="Freeform 37"/>
            <p:cNvSpPr>
              <a:spLocks noEditPoints="1"/>
            </p:cNvSpPr>
            <p:nvPr/>
          </p:nvSpPr>
          <p:spPr bwMode="auto">
            <a:xfrm>
              <a:off x="4052888" y="1625601"/>
              <a:ext cx="227013" cy="628649"/>
            </a:xfrm>
            <a:custGeom>
              <a:gdLst>
                <a:gd fmla="*/ 67 w 135" name="T0"/>
                <a:gd fmla="*/ 0 h 373" name="T1"/>
                <a:gd fmla="*/ 0 w 135" name="T2"/>
                <a:gd fmla="*/ 186 h 373" name="T3"/>
                <a:gd fmla="*/ 67 w 135" name="T4"/>
                <a:gd fmla="*/ 373 h 373" name="T5"/>
                <a:gd fmla="*/ 135 w 135" name="T6"/>
                <a:gd fmla="*/ 186 h 373" name="T7"/>
                <a:gd fmla="*/ 67 w 135" name="T8"/>
                <a:gd fmla="*/ 0 h 373" name="T9"/>
                <a:gd fmla="*/ 67 w 135" name="T10"/>
                <a:gd fmla="*/ 354 h 373" name="T11"/>
                <a:gd fmla="*/ 14 w 135" name="T12"/>
                <a:gd fmla="*/ 186 h 373" name="T13"/>
                <a:gd fmla="*/ 67 w 135" name="T14"/>
                <a:gd fmla="*/ 18 h 373" name="T15"/>
                <a:gd fmla="*/ 121 w 135" name="T16"/>
                <a:gd fmla="*/ 186 h 373" name="T17"/>
                <a:gd fmla="*/ 67 w 135" name="T18"/>
                <a:gd fmla="*/ 354 h 3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3" w="135">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3" name="Freeform 38"/>
            <p:cNvSpPr>
              <a:spLocks noEditPoints="1"/>
            </p:cNvSpPr>
            <p:nvPr/>
          </p:nvSpPr>
          <p:spPr bwMode="auto">
            <a:xfrm>
              <a:off x="3862388" y="1728788"/>
              <a:ext cx="608013" cy="422275"/>
            </a:xfrm>
            <a:custGeom>
              <a:gdLst>
                <a:gd fmla="*/ 19 w 361" name="T0"/>
                <a:gd fmla="*/ 32 h 251" name="T1"/>
                <a:gd fmla="*/ 146 w 361" name="T2"/>
                <a:gd fmla="*/ 184 h 251" name="T3"/>
                <a:gd fmla="*/ 342 w 361" name="T4"/>
                <a:gd fmla="*/ 219 h 251" name="T5"/>
                <a:gd fmla="*/ 214 w 361" name="T6"/>
                <a:gd fmla="*/ 67 h 251" name="T7"/>
                <a:gd fmla="*/ 19 w 361" name="T8"/>
                <a:gd fmla="*/ 32 h 251" name="T9"/>
                <a:gd fmla="*/ 326 w 361" name="T10"/>
                <a:gd fmla="*/ 209 h 251" name="T11"/>
                <a:gd fmla="*/ 154 w 361" name="T12"/>
                <a:gd fmla="*/ 172 h 251" name="T13"/>
                <a:gd fmla="*/ 35 w 361" name="T14"/>
                <a:gd fmla="*/ 41 h 251" name="T15"/>
                <a:gd fmla="*/ 207 w 361" name="T16"/>
                <a:gd fmla="*/ 79 h 251" name="T17"/>
                <a:gd fmla="*/ 326 w 361" name="T18"/>
                <a:gd fmla="*/ 209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4" name="Freeform 39"/>
            <p:cNvSpPr>
              <a:spLocks noEditPoints="1"/>
            </p:cNvSpPr>
            <p:nvPr/>
          </p:nvSpPr>
          <p:spPr bwMode="auto">
            <a:xfrm>
              <a:off x="3862388" y="1728788"/>
              <a:ext cx="608013" cy="422275"/>
            </a:xfrm>
            <a:custGeom>
              <a:gdLst>
                <a:gd fmla="*/ 214 w 361" name="T0"/>
                <a:gd fmla="*/ 184 h 251" name="T1"/>
                <a:gd fmla="*/ 342 w 361" name="T2"/>
                <a:gd fmla="*/ 32 h 251" name="T3"/>
                <a:gd fmla="*/ 146 w 361" name="T4"/>
                <a:gd fmla="*/ 67 h 251" name="T5"/>
                <a:gd fmla="*/ 19 w 361" name="T6"/>
                <a:gd fmla="*/ 219 h 251" name="T7"/>
                <a:gd fmla="*/ 214 w 361" name="T8"/>
                <a:gd fmla="*/ 184 h 251" name="T9"/>
                <a:gd fmla="*/ 207 w 361" name="T10"/>
                <a:gd fmla="*/ 172 h 251" name="T11"/>
                <a:gd fmla="*/ 35 w 361" name="T12"/>
                <a:gd fmla="*/ 209 h 251" name="T13"/>
                <a:gd fmla="*/ 154 w 361" name="T14"/>
                <a:gd fmla="*/ 79 h 251" name="T15"/>
                <a:gd fmla="*/ 326 w 361" name="T16"/>
                <a:gd fmla="*/ 41 h 251" name="T17"/>
                <a:gd fmla="*/ 207 w 361" name="T18"/>
                <a:gd fmla="*/ 172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5" name="Oval 40"/>
            <p:cNvSpPr>
              <a:spLocks noChangeArrowheads="1"/>
            </p:cNvSpPr>
            <p:nvPr/>
          </p:nvSpPr>
          <p:spPr bwMode="auto">
            <a:xfrm>
              <a:off x="4121150" y="1895475"/>
              <a:ext cx="88900" cy="87312"/>
            </a:xfrm>
            <a:prstGeom prst="ellipse">
              <a:avLst/>
            </a:prstGeom>
            <a:grpFill/>
            <a:ln>
              <a:noFill/>
            </a:ln>
            <a:extLst>
              <a:ext uri="{91240B29-F687-4F45-9708-019B960494DF}">
                <a14:hiddenLine w="9525">
                  <a:solidFill>
                    <a:srgbClr val="000000"/>
                  </a:solidFill>
                  <a:miter lim="800000"/>
                  <a:headEnd/>
                  <a:tailEnd/>
                </a14:hiddenLine>
              </a:ext>
            </a:extLst>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grpSp>
      <p:sp>
        <p:nvSpPr>
          <p:cNvPr id="16" name="Freeform 14"/>
          <p:cNvSpPr/>
          <p:nvPr/>
        </p:nvSpPr>
        <p:spPr bwMode="auto">
          <a:xfrm>
            <a:off x="6320603" y="2648565"/>
            <a:ext cx="1415866" cy="1146440"/>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blipFill>
            <a:blip r:embed="rId2"/>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7" name="Freeform 15"/>
          <p:cNvSpPr/>
          <p:nvPr/>
        </p:nvSpPr>
        <p:spPr bwMode="auto">
          <a:xfrm>
            <a:off x="6320603" y="2075345"/>
            <a:ext cx="1415866" cy="1146440"/>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blipFill>
            <a:blip r:embed="rId2"/>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8" name="Freeform 14"/>
          <p:cNvSpPr/>
          <p:nvPr/>
        </p:nvSpPr>
        <p:spPr bwMode="auto">
          <a:xfrm rot="10800000">
            <a:off x="4409501" y="3715611"/>
            <a:ext cx="1244438" cy="1078163"/>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blipFill>
            <a:blip r:embed="rId2"/>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9" name="Freeform 15"/>
          <p:cNvSpPr/>
          <p:nvPr/>
        </p:nvSpPr>
        <p:spPr bwMode="auto">
          <a:xfrm rot="10800000">
            <a:off x="4409501" y="4253899"/>
            <a:ext cx="1244438" cy="1079750"/>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blipFill>
            <a:blip r:embed="rId2"/>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20" name="Freeform 14"/>
          <p:cNvSpPr/>
          <p:nvPr/>
        </p:nvSpPr>
        <p:spPr bwMode="auto">
          <a:xfrm rot="5400000">
            <a:off x="5762413" y="4094525"/>
            <a:ext cx="1417966" cy="1146025"/>
          </a:xfrm>
          <a:custGeom>
            <a:gdLst>
              <a:gd fmla="*/ 2147483647 w 556" name="T0"/>
              <a:gd fmla="*/ 0 h 482" name="T1"/>
              <a:gd fmla="*/ 2147483647 w 556" name="T2"/>
              <a:gd fmla="*/ 2147483647 h 482" name="T3"/>
              <a:gd fmla="*/ 2147483647 w 556" name="T4"/>
              <a:gd fmla="*/ 2147483647 h 482" name="T5"/>
              <a:gd fmla="*/ 2147483647 w 556" name="T6"/>
              <a:gd fmla="*/ 2147483647 h 482" name="T7"/>
              <a:gd fmla="*/ 0 w 556" name="T8"/>
              <a:gd fmla="*/ 0 h 482" name="T9"/>
              <a:gd fmla="*/ 2147483647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blipFill>
            <a:blip r:embed="rId3"/>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21" name="Freeform 15"/>
          <p:cNvSpPr/>
          <p:nvPr/>
        </p:nvSpPr>
        <p:spPr bwMode="auto">
          <a:xfrm rot="5400000">
            <a:off x="6335427" y="4094525"/>
            <a:ext cx="1417966" cy="1146025"/>
          </a:xfrm>
          <a:custGeom>
            <a:gdLst>
              <a:gd fmla="*/ 2147483647 w 556" name="T0"/>
              <a:gd fmla="*/ 0 h 482" name="T1"/>
              <a:gd fmla="*/ 2147483647 w 556" name="T2"/>
              <a:gd fmla="*/ 2147483647 h 482" name="T3"/>
              <a:gd fmla="*/ 0 w 556" name="T4"/>
              <a:gd fmla="*/ 0 h 482" name="T5"/>
              <a:gd fmla="*/ 2147483647 w 556" name="T6"/>
              <a:gd fmla="*/ 2147483647 h 482" name="T7"/>
              <a:gd fmla="*/ 2147483647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blipFill>
            <a:blip r:embed="rId3"/>
            <a:stretch>
              <a:fillRect/>
            </a:stretch>
          </a:blipFill>
          <a:ln>
            <a:noFill/>
          </a:ln>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22" name="Oval 42"/>
          <p:cNvSpPr>
            <a:spLocks noChangeArrowheads="1"/>
          </p:cNvSpPr>
          <p:nvPr/>
        </p:nvSpPr>
        <p:spPr bwMode="auto">
          <a:xfrm>
            <a:off x="4942833" y="4500016"/>
            <a:ext cx="73016" cy="6986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28" name="Oval 43"/>
          <p:cNvSpPr>
            <a:spLocks noChangeArrowheads="1"/>
          </p:cNvSpPr>
          <p:nvPr/>
        </p:nvSpPr>
        <p:spPr bwMode="auto">
          <a:xfrm>
            <a:off x="5030134" y="4480963"/>
            <a:ext cx="88888" cy="8892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29" name="Oval 44"/>
          <p:cNvSpPr>
            <a:spLocks noChangeArrowheads="1"/>
          </p:cNvSpPr>
          <p:nvPr/>
        </p:nvSpPr>
        <p:spPr bwMode="auto">
          <a:xfrm>
            <a:off x="4942833" y="4584175"/>
            <a:ext cx="73016" cy="7145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0" name="Oval 45"/>
          <p:cNvSpPr>
            <a:spLocks noChangeArrowheads="1"/>
          </p:cNvSpPr>
          <p:nvPr/>
        </p:nvSpPr>
        <p:spPr bwMode="auto">
          <a:xfrm>
            <a:off x="5030133" y="4584175"/>
            <a:ext cx="71428" cy="7145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1" name="Freeform 36"/>
          <p:cNvSpPr/>
          <p:nvPr/>
        </p:nvSpPr>
        <p:spPr bwMode="auto">
          <a:xfrm>
            <a:off x="6655521" y="4546066"/>
            <a:ext cx="222222" cy="195308"/>
          </a:xfrm>
          <a:custGeom>
            <a:gdLst>
              <a:gd fmla="*/ 2147483647 w 134" name="T0"/>
              <a:gd fmla="*/ 2147483647 h 117" name="T1"/>
              <a:gd fmla="*/ 2147483647 w 134" name="T2"/>
              <a:gd fmla="*/ 0 h 117" name="T3"/>
              <a:gd fmla="*/ 2147483647 w 134" name="T4"/>
              <a:gd fmla="*/ 2147483647 h 117" name="T5"/>
              <a:gd fmla="*/ 2147483647 w 134" name="T6"/>
              <a:gd fmla="*/ 2147483647 h 117" name="T7"/>
              <a:gd fmla="*/ 2147483647 w 134" name="T8"/>
              <a:gd fmla="*/ 2147483647 h 117" name="T9"/>
              <a:gd fmla="*/ 2147483647 w 134" name="T10"/>
              <a:gd fmla="*/ 2147483647 h 117" name="T11"/>
              <a:gd fmla="*/ 2147483647 w 134" name="T12"/>
              <a:gd fmla="*/ 2147483647 h 117" name="T13"/>
              <a:gd fmla="*/ 2147483647 w 134" name="T14"/>
              <a:gd fmla="*/ 2147483647 h 117" name="T15"/>
              <a:gd fmla="*/ 2147483647 w 134" name="T16"/>
              <a:gd fmla="*/ 2147483647 h 117" name="T17"/>
              <a:gd fmla="*/ 0 w 134" name="T18"/>
              <a:gd fmla="*/ 2147483647 h 117" name="T19"/>
              <a:gd fmla="*/ 2147483647 w 134" name="T20"/>
              <a:gd fmla="*/ 2147483647 h 117" name="T21"/>
              <a:gd fmla="*/ 2147483647 w 134" name="T22"/>
              <a:gd fmla="*/ 2147483647 h 117" name="T23"/>
              <a:gd fmla="*/ 2147483647 w 134" name="T24"/>
              <a:gd fmla="*/ 2147483647 h 117" name="T25"/>
              <a:gd fmla="*/ 2147483647 w 134" name="T26"/>
              <a:gd fmla="*/ 2147483647 h 117" name="T27"/>
              <a:gd fmla="*/ 2147483647 w 134" name="T28"/>
              <a:gd fmla="*/ 2147483647 h 117" name="T29"/>
              <a:gd fmla="*/ 2147483647 w 134" name="T30"/>
              <a:gd fmla="*/ 2147483647 h 117" name="T31"/>
              <a:gd fmla="*/ 2147483647 w 134" name="T32"/>
              <a:gd fmla="*/ 2147483647 h 117" name="T33"/>
              <a:gd fmla="*/ 2147483647 w 134" name="T34"/>
              <a:gd fmla="*/ 2147483647 h 11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7" w="134">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2" name="Rectangle 27"/>
          <p:cNvSpPr>
            <a:spLocks noChangeArrowheads="1"/>
          </p:cNvSpPr>
          <p:nvPr/>
        </p:nvSpPr>
        <p:spPr bwMode="auto">
          <a:xfrm>
            <a:off x="6972981" y="2834344"/>
            <a:ext cx="22222" cy="15243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3" name="Rectangle 28"/>
          <p:cNvSpPr>
            <a:spLocks noChangeArrowheads="1"/>
          </p:cNvSpPr>
          <p:nvPr/>
        </p:nvSpPr>
        <p:spPr bwMode="auto">
          <a:xfrm>
            <a:off x="7014251" y="2810527"/>
            <a:ext cx="20635" cy="17625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4" name="Rectangle 29"/>
          <p:cNvSpPr>
            <a:spLocks noChangeArrowheads="1"/>
          </p:cNvSpPr>
          <p:nvPr/>
        </p:nvSpPr>
        <p:spPr bwMode="auto">
          <a:xfrm>
            <a:off x="7050759" y="2794647"/>
            <a:ext cx="22222" cy="19213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5" name="Rectangle 30"/>
          <p:cNvSpPr>
            <a:spLocks noChangeArrowheads="1"/>
          </p:cNvSpPr>
          <p:nvPr/>
        </p:nvSpPr>
        <p:spPr bwMode="auto">
          <a:xfrm>
            <a:off x="7088853" y="2893096"/>
            <a:ext cx="23810" cy="9368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bIns="45719" lIns="91438" rIns="91438" tIns="45719"/>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6" name="TextBox 57"/>
          <p:cNvSpPr txBox="1"/>
          <p:nvPr/>
        </p:nvSpPr>
        <p:spPr bwMode="auto">
          <a:xfrm>
            <a:off x="1393644" y="2357985"/>
            <a:ext cx="2673003" cy="844294"/>
          </a:xfrm>
          <a:prstGeom prst="rect">
            <a:avLst/>
          </a:prstGeom>
          <a:noFill/>
        </p:spPr>
        <p:txBody>
          <a:bodyPr bIns="45719" lIns="91438" rIns="91438" tIns="45719">
            <a:spAutoFit/>
          </a:bodyPr>
          <a:lstStyle/>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p:txBody>
      </p:sp>
      <p:sp>
        <p:nvSpPr>
          <p:cNvPr id="37" name="TextBox 57"/>
          <p:cNvSpPr txBox="1"/>
          <p:nvPr/>
        </p:nvSpPr>
        <p:spPr bwMode="auto">
          <a:xfrm>
            <a:off x="8079323" y="2357985"/>
            <a:ext cx="2673003" cy="844294"/>
          </a:xfrm>
          <a:prstGeom prst="rect">
            <a:avLst/>
          </a:prstGeom>
          <a:noFill/>
        </p:spPr>
        <p:txBody>
          <a:bodyPr bIns="45719" lIns="91438" rIns="91438" tIns="45719">
            <a:spAutoFit/>
          </a:bodyPr>
          <a:lstStyle/>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p:txBody>
      </p:sp>
      <p:sp>
        <p:nvSpPr>
          <p:cNvPr id="38" name="TextBox 57"/>
          <p:cNvSpPr txBox="1"/>
          <p:nvPr/>
        </p:nvSpPr>
        <p:spPr bwMode="auto">
          <a:xfrm>
            <a:off x="1393644" y="4223729"/>
            <a:ext cx="2673003" cy="844294"/>
          </a:xfrm>
          <a:prstGeom prst="rect">
            <a:avLst/>
          </a:prstGeom>
          <a:noFill/>
        </p:spPr>
        <p:txBody>
          <a:bodyPr bIns="45719" lIns="91438" rIns="91438" tIns="45719">
            <a:spAutoFit/>
          </a:bodyPr>
          <a:lstStyle/>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p:txBody>
      </p:sp>
      <p:sp>
        <p:nvSpPr>
          <p:cNvPr id="39" name="TextBox 57"/>
          <p:cNvSpPr txBox="1"/>
          <p:nvPr/>
        </p:nvSpPr>
        <p:spPr bwMode="auto">
          <a:xfrm>
            <a:off x="8079323" y="4223729"/>
            <a:ext cx="2673003" cy="844294"/>
          </a:xfrm>
          <a:prstGeom prst="rect">
            <a:avLst/>
          </a:prstGeom>
          <a:noFill/>
        </p:spPr>
        <p:txBody>
          <a:bodyPr bIns="45719" lIns="91438" rIns="91438" tIns="45719">
            <a:spAutoFit/>
          </a:bodyPr>
          <a:lstStyle/>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a:p>
            <a:pPr algn="ctr" defTabSz="914309">
              <a:lnSpc>
                <a:spcPct val="130000"/>
              </a:lnSpc>
              <a:defRPr/>
            </a:pPr>
            <a:r>
              <a:rPr altLang="en-US" kern="0" lang="zh-CN" sz="1900">
                <a:solidFill>
                  <a:prstClr val="black">
                    <a:lumMod val="50000"/>
                    <a:lumOff val="50000"/>
                  </a:prstClr>
                </a:solidFill>
                <a:latin charset="-122" pitchFamily="34" typeface="微软雅黑"/>
                <a:ea charset="-122" pitchFamily="34" typeface="微软雅黑"/>
                <a:cs charset="0" panose="020b0604020202020204" pitchFamily="34" typeface="Arial"/>
              </a:rPr>
              <a:t>请在此处输入您的文本</a:t>
            </a:r>
          </a:p>
        </p:txBody>
      </p:sp>
    </p:spTree>
    <p:extLst>
      <p:ext uri="{BB962C8B-B14F-4D97-AF65-F5344CB8AC3E}">
        <p14:creationId val="20778945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圆角矩形 6"/>
          <p:cNvSpPr/>
          <p:nvPr/>
        </p:nvSpPr>
        <p:spPr bwMode="auto">
          <a:xfrm>
            <a:off x="3200362" y="1509835"/>
            <a:ext cx="2753957" cy="647433"/>
          </a:xfrm>
          <a:prstGeom prst="roundRect">
            <a:avLst>
              <a:gd fmla="val 50000" name="adj"/>
            </a:avLst>
          </a:prstGeom>
          <a:blipFill>
            <a:blip r:embed="rId2"/>
            <a:stretch>
              <a:fillRect/>
            </a:stretch>
          </a:blipFill>
          <a:ln algn="ctr" cap="flat" cmpd="sng" w="28575">
            <a:noFill/>
            <a:prstDash val="solid"/>
            <a:miter lim="800000"/>
          </a:ln>
          <a:effectLst>
            <a:outerShdw algn="ctr" blurRad="57785" dir="3180000" dist="33020">
              <a:srgbClr val="000000">
                <a:alpha val="30000"/>
              </a:srgbClr>
            </a:outerShdw>
          </a:effectLst>
        </p:spPr>
        <p:txBody>
          <a:bodyPr anchor="ctr" bIns="45702" lIns="91402" rIns="91402" tIns="45702"/>
          <a:lstStyle/>
          <a:p>
            <a:pPr algn="ctr">
              <a:defRPr/>
            </a:pPr>
            <a:endParaRPr altLang="en-US" kern="0" lang="zh-CN">
              <a:solidFill>
                <a:sysClr lastClr="FFFFFF" val="window"/>
              </a:solidFill>
              <a:latin charset="-122" pitchFamily="34" typeface="微软雅黑"/>
              <a:ea charset="-122" pitchFamily="34" typeface="微软雅黑"/>
            </a:endParaRPr>
          </a:p>
        </p:txBody>
      </p:sp>
      <p:sp>
        <p:nvSpPr>
          <p:cNvPr id="8" name="文本框 12"/>
          <p:cNvSpPr txBox="1"/>
          <p:nvPr/>
        </p:nvSpPr>
        <p:spPr bwMode="auto">
          <a:xfrm>
            <a:off x="3711210" y="1659946"/>
            <a:ext cx="1630604" cy="380964"/>
          </a:xfrm>
          <a:prstGeom prst="rect">
            <a:avLst/>
          </a:prstGeom>
          <a:noFill/>
          <a:ln>
            <a:noFill/>
          </a:ln>
        </p:spPr>
        <p:txBody>
          <a:bodyPr bIns="45702" lIns="91402" rIns="91402" tIns="45702" wrap="none">
            <a:spAutoFit/>
          </a:bodyPr>
          <a:lstStyle/>
          <a:p>
            <a:pPr>
              <a:defRPr/>
            </a:pPr>
            <a:r>
              <a:rPr altLang="en-US" b="1" kern="0" lang="zh-CN" sz="1900">
                <a:solidFill>
                  <a:sysClr lastClr="FFFFFF" val="window"/>
                </a:solidFill>
                <a:latin charset="-122" pitchFamily="34" typeface="微软雅黑"/>
                <a:ea charset="-122" pitchFamily="34" typeface="微软雅黑"/>
              </a:rPr>
              <a:t>点击输入标题</a:t>
            </a:r>
          </a:p>
        </p:txBody>
      </p:sp>
      <p:sp>
        <p:nvSpPr>
          <p:cNvPr id="9" name="Freeform 12"/>
          <p:cNvSpPr>
            <a:spLocks noEditPoints="1"/>
          </p:cNvSpPr>
          <p:nvPr/>
        </p:nvSpPr>
        <p:spPr bwMode="auto">
          <a:xfrm>
            <a:off x="2414542" y="1509835"/>
            <a:ext cx="559874" cy="562785"/>
          </a:xfrm>
          <a:custGeom>
            <a:gdLst>
              <a:gd fmla="*/ 2147483646 w 85" name="T0"/>
              <a:gd fmla="*/ 2147483646 h 85" name="T1"/>
              <a:gd fmla="*/ 2147483646 w 85" name="T2"/>
              <a:gd fmla="*/ 2147483646 h 85" name="T3"/>
              <a:gd fmla="*/ 2147483646 w 85" name="T4"/>
              <a:gd fmla="*/ 2147483646 h 85" name="T5"/>
              <a:gd fmla="*/ 2147483646 w 85" name="T6"/>
              <a:gd fmla="*/ 2147483646 h 85" name="T7"/>
              <a:gd fmla="*/ 2147483646 w 85" name="T8"/>
              <a:gd fmla="*/ 2147483646 h 85" name="T9"/>
              <a:gd fmla="*/ 2147483646 w 85" name="T10"/>
              <a:gd fmla="*/ 2147483646 h 85" name="T11"/>
              <a:gd fmla="*/ 2147483646 w 85" name="T12"/>
              <a:gd fmla="*/ 2147483646 h 85" name="T13"/>
              <a:gd fmla="*/ 2147483646 w 85" name="T14"/>
              <a:gd fmla="*/ 2147483646 h 85" name="T15"/>
              <a:gd fmla="*/ 2147483646 w 85" name="T16"/>
              <a:gd fmla="*/ 2147483646 h 85" name="T17"/>
              <a:gd fmla="*/ 2147483646 w 85" name="T18"/>
              <a:gd fmla="*/ 2147483646 h 85" name="T19"/>
              <a:gd fmla="*/ 2147483646 w 85" name="T20"/>
              <a:gd fmla="*/ 2147483646 h 85" name="T21"/>
              <a:gd fmla="*/ 2147483646 w 85" name="T22"/>
              <a:gd fmla="*/ 2147483646 h 85" name="T23"/>
              <a:gd fmla="*/ 2147483646 w 85" name="T24"/>
              <a:gd fmla="*/ 2147483646 h 85" name="T25"/>
              <a:gd fmla="*/ 2147483646 w 85" name="T26"/>
              <a:gd fmla="*/ 2147483646 h 85" name="T27"/>
              <a:gd fmla="*/ 2147483646 w 85" name="T28"/>
              <a:gd fmla="*/ 2147483646 h 85" name="T29"/>
              <a:gd fmla="*/ 2147483646 w 85" name="T30"/>
              <a:gd fmla="*/ 2147483646 h 85" name="T31"/>
              <a:gd fmla="*/ 2147483646 w 85" name="T32"/>
              <a:gd fmla="*/ 2147483646 h 85" name="T33"/>
              <a:gd fmla="*/ 2147483646 w 85" name="T34"/>
              <a:gd fmla="*/ 2147483646 h 85" name="T35"/>
              <a:gd fmla="*/ 2147483646 w 85" name="T36"/>
              <a:gd fmla="*/ 2147483646 h 85" name="T37"/>
              <a:gd fmla="*/ 2147483646 w 85" name="T38"/>
              <a:gd fmla="*/ 2147483646 h 85" name="T39"/>
              <a:gd fmla="*/ 2147483646 w 85" name="T40"/>
              <a:gd fmla="*/ 2147483646 h 85" name="T41"/>
              <a:gd fmla="*/ 2147483646 w 85" name="T42"/>
              <a:gd fmla="*/ 2147483646 h 85" name="T43"/>
              <a:gd fmla="*/ 2147483646 w 85" name="T44"/>
              <a:gd fmla="*/ 2147483646 h 85" name="T45"/>
              <a:gd fmla="*/ 2147483646 w 85" name="T46"/>
              <a:gd fmla="*/ 0 h 85" name="T47"/>
              <a:gd fmla="*/ 2147483646 w 85" name="T48"/>
              <a:gd fmla="*/ 0 h 85" name="T49"/>
              <a:gd fmla="*/ 2147483646 w 85" name="T50"/>
              <a:gd fmla="*/ 2147483646 h 85" name="T51"/>
              <a:gd fmla="*/ 2147483646 w 85" name="T52"/>
              <a:gd fmla="*/ 2147483646 h 85" name="T53"/>
              <a:gd fmla="*/ 2147483646 w 85" name="T54"/>
              <a:gd fmla="*/ 2147483646 h 85" name="T55"/>
              <a:gd fmla="*/ 2147483646 w 85" name="T56"/>
              <a:gd fmla="*/ 2147483646 h 85" name="T57"/>
              <a:gd fmla="*/ 2147483646 w 85" name="T58"/>
              <a:gd fmla="*/ 2147483646 h 85" name="T59"/>
              <a:gd fmla="*/ 2147483646 w 85" name="T60"/>
              <a:gd fmla="*/ 2147483646 h 85" name="T61"/>
              <a:gd fmla="*/ 2147483646 w 85" name="T62"/>
              <a:gd fmla="*/ 2147483646 h 85" name="T63"/>
              <a:gd fmla="*/ 2147483646 w 85" name="T64"/>
              <a:gd fmla="*/ 2147483646 h 85" name="T65"/>
              <a:gd fmla="*/ 2147483646 w 85" name="T66"/>
              <a:gd fmla="*/ 0 h 85" name="T67"/>
              <a:gd fmla="*/ 0 w 85" name="T68"/>
              <a:gd fmla="*/ 2147483646 h 85" name="T69"/>
              <a:gd fmla="*/ 0 w 85" name="T70"/>
              <a:gd fmla="*/ 2147483646 h 85" name="T71"/>
              <a:gd fmla="*/ 2147483646 w 85" name="T72"/>
              <a:gd fmla="*/ 2147483646 h 85" name="T73"/>
              <a:gd fmla="*/ 2147483646 w 85" name="T74"/>
              <a:gd fmla="*/ 2147483646 h 85" name="T75"/>
              <a:gd fmla="*/ 0 w 85" name="T76"/>
              <a:gd fmla="*/ 2147483646 h 85"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5" w="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blipFill>
            <a:blip r:embed="rId2"/>
            <a:stretch>
              <a:fillRect/>
            </a:stretch>
          </a:blipFill>
          <a:ln algn="ctr" cap="flat" cmpd="sng" w="28575">
            <a:noFill/>
            <a:prstDash val="solid"/>
            <a:miter lim="800000"/>
          </a:ln>
          <a:effectLst/>
        </p:spPr>
        <p:txBody>
          <a:bodyPr anchor="ctr" bIns="45702" lIns="91402" rIns="91402" tIns="45702"/>
          <a:lstStyle/>
          <a:p>
            <a:pPr algn="ctr">
              <a:defRPr/>
            </a:pPr>
            <a:endParaRPr altLang="en-US" kern="0" lang="zh-CN">
              <a:solidFill>
                <a:sysClr lastClr="000000" val="windowText">
                  <a:lumMod val="65000"/>
                  <a:lumOff val="35000"/>
                </a:sysClr>
              </a:solidFill>
              <a:latin charset="-122" pitchFamily="34" typeface="微软雅黑"/>
              <a:ea charset="-122" pitchFamily="34" typeface="微软雅黑"/>
            </a:endParaRPr>
          </a:p>
        </p:txBody>
      </p:sp>
      <p:sp>
        <p:nvSpPr>
          <p:cNvPr id="10" name="圆角矩形 9"/>
          <p:cNvSpPr/>
          <p:nvPr/>
        </p:nvSpPr>
        <p:spPr bwMode="auto">
          <a:xfrm>
            <a:off x="3246444" y="2644108"/>
            <a:ext cx="2753578" cy="645596"/>
          </a:xfrm>
          <a:prstGeom prst="roundRect">
            <a:avLst>
              <a:gd fmla="val 50000" name="adj"/>
            </a:avLst>
          </a:prstGeom>
          <a:blipFill>
            <a:blip r:embed="rId3"/>
            <a:stretch>
              <a:fillRect/>
            </a:stretch>
          </a:blipFill>
          <a:ln algn="ctr" cap="flat" cmpd="sng" w="28575">
            <a:noFill/>
            <a:prstDash val="solid"/>
            <a:miter lim="800000"/>
          </a:ln>
          <a:effectLst>
            <a:outerShdw algn="ctr" blurRad="57785" dir="3180000" dist="33020">
              <a:srgbClr val="000000">
                <a:alpha val="30000"/>
              </a:srgbClr>
            </a:outerShdw>
          </a:effectLst>
        </p:spPr>
        <p:txBody>
          <a:bodyPr anchor="ctr" bIns="45702" lIns="91402" rIns="91402" tIns="45702"/>
          <a:lstStyle/>
          <a:p>
            <a:pPr algn="ctr">
              <a:defRPr/>
            </a:pPr>
            <a:endParaRPr altLang="en-US" kern="0" lang="zh-CN">
              <a:solidFill>
                <a:sysClr lastClr="FFFFFF" val="window"/>
              </a:solidFill>
              <a:latin charset="-122" pitchFamily="34" typeface="微软雅黑"/>
              <a:ea charset="-122" pitchFamily="34" typeface="微软雅黑"/>
            </a:endParaRPr>
          </a:p>
        </p:txBody>
      </p:sp>
      <p:sp>
        <p:nvSpPr>
          <p:cNvPr id="11" name="Freeform 5"/>
          <p:cNvSpPr>
            <a:spLocks noEditPoints="1"/>
          </p:cNvSpPr>
          <p:nvPr/>
        </p:nvSpPr>
        <p:spPr bwMode="auto">
          <a:xfrm>
            <a:off x="2398546" y="2635408"/>
            <a:ext cx="591868" cy="594814"/>
          </a:xfrm>
          <a:custGeom>
            <a:gdLst>
              <a:gd fmla="*/ 2147483646 w 104" name="T0"/>
              <a:gd fmla="*/ 2147483646 h 104" name="T1"/>
              <a:gd fmla="*/ 2147483646 w 104" name="T2"/>
              <a:gd fmla="*/ 2147483646 h 104" name="T3"/>
              <a:gd fmla="*/ 2147483646 w 104" name="T4"/>
              <a:gd fmla="*/ 2147483646 h 104" name="T5"/>
              <a:gd fmla="*/ 2147483646 w 104" name="T6"/>
              <a:gd fmla="*/ 0 h 104" name="T7"/>
              <a:gd fmla="*/ 0 w 104" name="T8"/>
              <a:gd fmla="*/ 2147483646 h 104" name="T9"/>
              <a:gd fmla="*/ 2147483646 w 104" name="T10"/>
              <a:gd fmla="*/ 2147483646 h 104" name="T11"/>
              <a:gd fmla="*/ 2147483646 w 104" name="T12"/>
              <a:gd fmla="*/ 2147483646 h 104" name="T13"/>
              <a:gd fmla="*/ 2147483646 w 104" name="T14"/>
              <a:gd fmla="*/ 0 h 104" name="T15"/>
              <a:gd fmla="*/ 2147483646 w 104" name="T16"/>
              <a:gd fmla="*/ 2147483646 h 104" name="T17"/>
              <a:gd fmla="*/ 2147483646 w 104" name="T18"/>
              <a:gd fmla="*/ 2147483646 h 104" name="T19"/>
              <a:gd fmla="*/ 2147483646 w 104" name="T20"/>
              <a:gd fmla="*/ 2147483646 h 104" name="T21"/>
              <a:gd fmla="*/ 2147483646 w 104" name="T22"/>
              <a:gd fmla="*/ 2147483646 h 104" name="T23"/>
              <a:gd fmla="*/ 2147483646 w 104" name="T24"/>
              <a:gd fmla="*/ 2147483646 h 104" name="T25"/>
              <a:gd fmla="*/ 2147483646 w 104" name="T26"/>
              <a:gd fmla="*/ 2147483646 h 104" name="T27"/>
              <a:gd fmla="*/ 2147483646 w 104" name="T28"/>
              <a:gd fmla="*/ 2147483646 h 104" name="T29"/>
              <a:gd fmla="*/ 2147483646 w 104" name="T30"/>
              <a:gd fmla="*/ 2147483646 h 104" name="T31"/>
              <a:gd fmla="*/ 2147483646 w 104" name="T32"/>
              <a:gd fmla="*/ 2147483646 h 104" name="T33"/>
              <a:gd fmla="*/ 2147483646 w 104" name="T34"/>
              <a:gd fmla="*/ 2147483646 h 104" name="T35"/>
              <a:gd fmla="*/ 2147483646 w 104" name="T36"/>
              <a:gd fmla="*/ 2147483646 h 104" name="T37"/>
              <a:gd fmla="*/ 2147483646 w 104" name="T38"/>
              <a:gd fmla="*/ 2147483646 h 104" name="T39"/>
              <a:gd fmla="*/ 2147483646 w 104" name="T40"/>
              <a:gd fmla="*/ 2147483646 h 104" name="T41"/>
              <a:gd fmla="*/ 2147483646 w 104" name="T42"/>
              <a:gd fmla="*/ 2147483646 h 104" name="T43"/>
              <a:gd fmla="*/ 2147483646 w 104" name="T44"/>
              <a:gd fmla="*/ 2147483646 h 104" name="T45"/>
              <a:gd fmla="*/ 2147483646 w 104" name="T46"/>
              <a:gd fmla="*/ 2147483646 h 104" name="T47"/>
              <a:gd fmla="*/ 2147483646 w 104" name="T48"/>
              <a:gd fmla="*/ 2147483646 h 104" name="T49"/>
              <a:gd fmla="*/ 2147483646 w 104" name="T50"/>
              <a:gd fmla="*/ 2147483646 h 104" name="T51"/>
              <a:gd fmla="*/ 2147483646 w 104" name="T52"/>
              <a:gd fmla="*/ 2147483646 h 104" name="T53"/>
              <a:gd fmla="*/ 2147483646 w 104" name="T54"/>
              <a:gd fmla="*/ 2147483646 h 104" name="T55"/>
              <a:gd fmla="*/ 2147483646 w 104" name="T56"/>
              <a:gd fmla="*/ 2147483646 h 104" name="T57"/>
              <a:gd fmla="*/ 2147483646 w 104" name="T58"/>
              <a:gd fmla="*/ 2147483646 h 104" name="T59"/>
              <a:gd fmla="*/ 2147483646 w 104" name="T60"/>
              <a:gd fmla="*/ 2147483646 h 104" name="T61"/>
              <a:gd fmla="*/ 2147483646 w 104" name="T62"/>
              <a:gd fmla="*/ 2147483646 h 104" name="T63"/>
              <a:gd fmla="*/ 2147483646 w 104" name="T64"/>
              <a:gd fmla="*/ 2147483646 h 104" name="T65"/>
              <a:gd fmla="*/ 2147483646 w 104" name="T66"/>
              <a:gd fmla="*/ 2147483646 h 104" name="T67"/>
              <a:gd fmla="*/ 2147483646 w 104" name="T68"/>
              <a:gd fmla="*/ 2147483646 h 104" name="T69"/>
              <a:gd fmla="*/ 2147483646 w 104" name="T70"/>
              <a:gd fmla="*/ 2147483646 h 104" name="T71"/>
              <a:gd fmla="*/ 2147483646 w 104" name="T72"/>
              <a:gd fmla="*/ 2147483646 h 104" name="T73"/>
              <a:gd fmla="*/ 2147483646 w 104" name="T74"/>
              <a:gd fmla="*/ 2147483646 h 10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04" w="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blipFill>
            <a:blip r:embed="rId3"/>
            <a:stretch>
              <a:fillRect/>
            </a:stretch>
          </a:blipFill>
          <a:ln algn="ctr" cap="flat" cmpd="sng" w="28575">
            <a:noFill/>
            <a:prstDash val="solid"/>
            <a:miter lim="800000"/>
          </a:ln>
          <a:effectLst/>
        </p:spPr>
        <p:txBody>
          <a:bodyPr anchor="ctr" bIns="45702" lIns="91402" rIns="91402" tIns="45702"/>
          <a:lstStyle/>
          <a:p>
            <a:pPr algn="ctr">
              <a:defRPr/>
            </a:pPr>
            <a:endParaRPr altLang="en-US" kern="0" lang="zh-CN">
              <a:solidFill>
                <a:sysClr lastClr="000000" val="windowText">
                  <a:lumMod val="65000"/>
                  <a:lumOff val="35000"/>
                </a:sysClr>
              </a:solidFill>
              <a:latin charset="-122" pitchFamily="34" typeface="微软雅黑"/>
              <a:ea charset="-122" pitchFamily="34" typeface="微软雅黑"/>
            </a:endParaRPr>
          </a:p>
        </p:txBody>
      </p:sp>
      <p:sp>
        <p:nvSpPr>
          <p:cNvPr id="12" name="圆角矩形 11"/>
          <p:cNvSpPr/>
          <p:nvPr/>
        </p:nvSpPr>
        <p:spPr bwMode="auto">
          <a:xfrm>
            <a:off x="3258033" y="3767842"/>
            <a:ext cx="2752434" cy="645145"/>
          </a:xfrm>
          <a:prstGeom prst="roundRect">
            <a:avLst>
              <a:gd fmla="val 50000" name="adj"/>
            </a:avLst>
          </a:prstGeom>
          <a:blipFill>
            <a:blip r:embed="rId2"/>
            <a:stretch>
              <a:fillRect/>
            </a:stretch>
          </a:blipFill>
          <a:ln algn="ctr" cap="flat" cmpd="sng" w="28575">
            <a:noFill/>
            <a:prstDash val="solid"/>
            <a:miter lim="800000"/>
          </a:ln>
          <a:effectLst>
            <a:outerShdw algn="ctr" blurRad="57785" dir="3180000" dist="33020">
              <a:srgbClr val="000000">
                <a:alpha val="30000"/>
              </a:srgbClr>
            </a:outerShdw>
          </a:effectLst>
        </p:spPr>
        <p:txBody>
          <a:bodyPr anchor="ctr" bIns="45702" lIns="91402" rIns="91402" tIns="45702"/>
          <a:lstStyle/>
          <a:p>
            <a:pPr algn="ctr">
              <a:defRPr/>
            </a:pPr>
            <a:endParaRPr altLang="en-US" kern="0" lang="zh-CN">
              <a:solidFill>
                <a:sysClr lastClr="FFFFFF" val="window"/>
              </a:solidFill>
              <a:latin charset="-122" pitchFamily="34" typeface="微软雅黑"/>
              <a:ea charset="-122" pitchFamily="34" typeface="微软雅黑"/>
            </a:endParaRPr>
          </a:p>
        </p:txBody>
      </p:sp>
      <p:sp>
        <p:nvSpPr>
          <p:cNvPr id="13" name="Freeform 22"/>
          <p:cNvSpPr>
            <a:spLocks noEditPoints="1"/>
          </p:cNvSpPr>
          <p:nvPr/>
        </p:nvSpPr>
        <p:spPr bwMode="auto">
          <a:xfrm>
            <a:off x="2386139" y="3822748"/>
            <a:ext cx="644427" cy="521606"/>
          </a:xfrm>
          <a:custGeom>
            <a:gdLst>
              <a:gd fmla="*/ 2147483646 w 109" name="T0"/>
              <a:gd fmla="*/ 2147483646 h 88" name="T1"/>
              <a:gd fmla="*/ 2147483646 w 109" name="T2"/>
              <a:gd fmla="*/ 2147483646 h 88" name="T3"/>
              <a:gd fmla="*/ 2147483646 w 109" name="T4"/>
              <a:gd fmla="*/ 2147483646 h 88" name="T5"/>
              <a:gd fmla="*/ 2147483646 w 109" name="T6"/>
              <a:gd fmla="*/ 0 h 88" name="T7"/>
              <a:gd fmla="*/ 2147483646 w 109" name="T8"/>
              <a:gd fmla="*/ 2147483646 h 88" name="T9"/>
              <a:gd fmla="*/ 2147483646 w 109" name="T10"/>
              <a:gd fmla="*/ 2147483646 h 88" name="T11"/>
              <a:gd fmla="*/ 2147483646 w 109" name="T12"/>
              <a:gd fmla="*/ 2147483646 h 88" name="T13"/>
              <a:gd fmla="*/ 2147483646 w 109" name="T14"/>
              <a:gd fmla="*/ 2147483646 h 88" name="T15"/>
              <a:gd fmla="*/ 2147483646 w 109" name="T16"/>
              <a:gd fmla="*/ 2147483646 h 88" name="T17"/>
              <a:gd fmla="*/ 0 w 109" name="T18"/>
              <a:gd fmla="*/ 2147483646 h 88" name="T19"/>
              <a:gd fmla="*/ 2147483646 w 109" name="T20"/>
              <a:gd fmla="*/ 2147483646 h 88" name="T21"/>
              <a:gd fmla="*/ 2147483646 w 109" name="T22"/>
              <a:gd fmla="*/ 2147483646 h 88" name="T23"/>
              <a:gd fmla="*/ 2147483646 w 109" name="T24"/>
              <a:gd fmla="*/ 2147483646 h 88" name="T25"/>
              <a:gd fmla="*/ 2147483646 w 109" name="T26"/>
              <a:gd fmla="*/ 2147483646 h 88" name="T27"/>
              <a:gd fmla="*/ 2147483646 w 109" name="T28"/>
              <a:gd fmla="*/ 2147483646 h 88" name="T29"/>
              <a:gd fmla="*/ 2147483646 w 109" name="T30"/>
              <a:gd fmla="*/ 2147483646 h 88" name="T31"/>
              <a:gd fmla="*/ 2147483646 w 109" name="T32"/>
              <a:gd fmla="*/ 2147483646 h 88" name="T33"/>
              <a:gd fmla="*/ 2147483646 w 109" name="T34"/>
              <a:gd fmla="*/ 2147483646 h 88" name="T35"/>
              <a:gd fmla="*/ 2147483646 w 109" name="T36"/>
              <a:gd fmla="*/ 2147483646 h 88" name="T37"/>
              <a:gd fmla="*/ 2147483646 w 109" name="T38"/>
              <a:gd fmla="*/ 2147483646 h 88" name="T39"/>
              <a:gd fmla="*/ 2147483646 w 109" name="T40"/>
              <a:gd fmla="*/ 2147483646 h 88" name="T41"/>
              <a:gd fmla="*/ 2147483646 w 109" name="T42"/>
              <a:gd fmla="*/ 2147483646 h 88" name="T43"/>
              <a:gd fmla="*/ 2147483646 w 109" name="T44"/>
              <a:gd fmla="*/ 2147483646 h 88" name="T45"/>
              <a:gd fmla="*/ 2147483646 w 109" name="T46"/>
              <a:gd fmla="*/ 2147483646 h 88" name="T47"/>
              <a:gd fmla="*/ 2147483646 w 109" name="T48"/>
              <a:gd fmla="*/ 2147483646 h 88" name="T49"/>
              <a:gd fmla="*/ 2147483646 w 109" name="T50"/>
              <a:gd fmla="*/ 2147483646 h 88" name="T51"/>
              <a:gd fmla="*/ 2147483646 w 109" name="T52"/>
              <a:gd fmla="*/ 2147483646 h 88" name="T53"/>
              <a:gd fmla="*/ 2147483646 w 109" name="T54"/>
              <a:gd fmla="*/ 2147483646 h 88" name="T55"/>
              <a:gd fmla="*/ 2147483646 w 109" name="T56"/>
              <a:gd fmla="*/ 2147483646 h 88" name="T57"/>
              <a:gd fmla="*/ 2147483646 w 109" name="T58"/>
              <a:gd fmla="*/ 2147483646 h 88" name="T59"/>
              <a:gd fmla="*/ 2147483646 w 109" name="T60"/>
              <a:gd fmla="*/ 2147483646 h 88" name="T61"/>
              <a:gd fmla="*/ 2147483646 w 109" name="T62"/>
              <a:gd fmla="*/ 2147483646 h 88" name="T63"/>
              <a:gd fmla="*/ 2147483646 w 109" name="T64"/>
              <a:gd fmla="*/ 2147483646 h 88" name="T65"/>
              <a:gd fmla="*/ 2147483646 w 109" name="T66"/>
              <a:gd fmla="*/ 2147483646 h 8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blipFill>
            <a:blip r:embed="rId2"/>
            <a:stretch>
              <a:fillRect/>
            </a:stretch>
          </a:blipFill>
          <a:ln algn="ctr" cap="flat" cmpd="sng" w="28575">
            <a:noFill/>
            <a:prstDash val="solid"/>
            <a:miter lim="800000"/>
          </a:ln>
          <a:effectLst/>
        </p:spPr>
        <p:txBody>
          <a:bodyPr anchor="ctr" bIns="45702" lIns="91402" rIns="91402" tIns="45702"/>
          <a:lstStyle/>
          <a:p>
            <a:pPr algn="ctr">
              <a:defRPr/>
            </a:pPr>
            <a:endParaRPr altLang="en-US" kern="0" lang="zh-CN">
              <a:solidFill>
                <a:sysClr lastClr="000000" val="windowText">
                  <a:lumMod val="65000"/>
                  <a:lumOff val="35000"/>
                </a:sysClr>
              </a:solidFill>
              <a:latin charset="-122" pitchFamily="34" typeface="微软雅黑"/>
              <a:ea charset="-122" pitchFamily="34" typeface="微软雅黑"/>
            </a:endParaRPr>
          </a:p>
        </p:txBody>
      </p:sp>
      <p:sp>
        <p:nvSpPr>
          <p:cNvPr id="14" name="圆角矩形 13"/>
          <p:cNvSpPr/>
          <p:nvPr/>
        </p:nvSpPr>
        <p:spPr bwMode="auto">
          <a:xfrm>
            <a:off x="3223412" y="4891125"/>
            <a:ext cx="2753763" cy="647548"/>
          </a:xfrm>
          <a:prstGeom prst="roundRect">
            <a:avLst>
              <a:gd fmla="val 50000" name="adj"/>
            </a:avLst>
          </a:prstGeom>
          <a:blipFill>
            <a:blip r:embed="rId3"/>
            <a:stretch>
              <a:fillRect/>
            </a:stretch>
          </a:blipFill>
          <a:ln algn="ctr" cap="flat" cmpd="sng" w="28575">
            <a:noFill/>
            <a:prstDash val="solid"/>
            <a:miter lim="800000"/>
          </a:ln>
          <a:effectLst>
            <a:outerShdw algn="ctr" blurRad="57785" dir="3180000" dist="33020">
              <a:srgbClr val="000000">
                <a:alpha val="30000"/>
              </a:srgbClr>
            </a:outerShdw>
          </a:effectLst>
        </p:spPr>
        <p:txBody>
          <a:bodyPr anchor="ctr" bIns="45702" lIns="91402" rIns="91402" tIns="45702"/>
          <a:lstStyle/>
          <a:p>
            <a:pPr algn="ctr">
              <a:defRPr/>
            </a:pPr>
            <a:endParaRPr altLang="en-US" kern="0" lang="zh-CN">
              <a:solidFill>
                <a:sysClr lastClr="FFFFFF" val="window"/>
              </a:solidFill>
              <a:latin charset="-122" pitchFamily="34" typeface="微软雅黑"/>
              <a:ea charset="-122" pitchFamily="34" typeface="微软雅黑"/>
            </a:endParaRPr>
          </a:p>
        </p:txBody>
      </p:sp>
      <p:sp>
        <p:nvSpPr>
          <p:cNvPr id="15" name="Freeform 24"/>
          <p:cNvSpPr>
            <a:spLocks noEditPoints="1"/>
          </p:cNvSpPr>
          <p:nvPr/>
        </p:nvSpPr>
        <p:spPr bwMode="auto">
          <a:xfrm>
            <a:off x="2380264" y="4893414"/>
            <a:ext cx="628432" cy="649720"/>
          </a:xfrm>
          <a:custGeom>
            <a:gdLst>
              <a:gd fmla="*/ 2147483646 w 89" name="T0"/>
              <a:gd fmla="*/ 2147483646 h 92" name="T1"/>
              <a:gd fmla="*/ 2147483646 w 89" name="T2"/>
              <a:gd fmla="*/ 2147483646 h 92" name="T3"/>
              <a:gd fmla="*/ 2147483646 w 89" name="T4"/>
              <a:gd fmla="*/ 2147483646 h 92" name="T5"/>
              <a:gd fmla="*/ 2147483646 w 89" name="T6"/>
              <a:gd fmla="*/ 2147483646 h 92" name="T7"/>
              <a:gd fmla="*/ 2147483646 w 89" name="T8"/>
              <a:gd fmla="*/ 2147483646 h 92" name="T9"/>
              <a:gd fmla="*/ 2147483646 w 89" name="T10"/>
              <a:gd fmla="*/ 2147483646 h 92" name="T11"/>
              <a:gd fmla="*/ 2147483646 w 89" name="T12"/>
              <a:gd fmla="*/ 2147483646 h 92" name="T13"/>
              <a:gd fmla="*/ 2147483646 w 89" name="T14"/>
              <a:gd fmla="*/ 2147483646 h 92" name="T15"/>
              <a:gd fmla="*/ 2147483646 w 89" name="T16"/>
              <a:gd fmla="*/ 2147483646 h 92" name="T17"/>
              <a:gd fmla="*/ 2147483646 w 89" name="T18"/>
              <a:gd fmla="*/ 2147483646 h 92" name="T19"/>
              <a:gd fmla="*/ 2147483646 w 89" name="T20"/>
              <a:gd fmla="*/ 2147483646 h 92" name="T21"/>
              <a:gd fmla="*/ 2147483646 w 89" name="T22"/>
              <a:gd fmla="*/ 2147483646 h 92" name="T23"/>
              <a:gd fmla="*/ 2147483646 w 89" name="T24"/>
              <a:gd fmla="*/ 2147483646 h 92" name="T25"/>
              <a:gd fmla="*/ 2147483646 w 89" name="T26"/>
              <a:gd fmla="*/ 2147483646 h 92" name="T27"/>
              <a:gd fmla="*/ 2147483646 w 89" name="T28"/>
              <a:gd fmla="*/ 2147483646 h 92" name="T29"/>
              <a:gd fmla="*/ 2147483646 w 89" name="T30"/>
              <a:gd fmla="*/ 2147483646 h 92" name="T31"/>
              <a:gd fmla="*/ 2147483646 w 89" name="T32"/>
              <a:gd fmla="*/ 2147483646 h 92" name="T33"/>
              <a:gd fmla="*/ 2147483646 w 89" name="T34"/>
              <a:gd fmla="*/ 2147483646 h 92" name="T35"/>
              <a:gd fmla="*/ 2147483646 w 89" name="T36"/>
              <a:gd fmla="*/ 2147483646 h 92" name="T37"/>
              <a:gd fmla="*/ 2147483646 w 89" name="T38"/>
              <a:gd fmla="*/ 2147483646 h 92" name="T39"/>
              <a:gd fmla="*/ 2147483646 w 89" name="T40"/>
              <a:gd fmla="*/ 2147483646 h 92" name="T41"/>
              <a:gd fmla="*/ 2147483646 w 89" name="T42"/>
              <a:gd fmla="*/ 2147483646 h 92" name="T43"/>
              <a:gd fmla="*/ 2147483646 w 89" name="T44"/>
              <a:gd fmla="*/ 2147483646 h 92" name="T45"/>
              <a:gd fmla="*/ 2147483646 w 89" name="T46"/>
              <a:gd fmla="*/ 2147483646 h 92" name="T47"/>
              <a:gd fmla="*/ 2147483646 w 89" name="T48"/>
              <a:gd fmla="*/ 2147483646 h 92" name="T49"/>
              <a:gd fmla="*/ 2147483646 w 89" name="T50"/>
              <a:gd fmla="*/ 2147483646 h 92" name="T51"/>
              <a:gd fmla="*/ 2147483646 w 89" name="T52"/>
              <a:gd fmla="*/ 2147483646 h 92" name="T53"/>
              <a:gd fmla="*/ 2147483646 w 89" name="T54"/>
              <a:gd fmla="*/ 2147483646 h 92" name="T55"/>
              <a:gd fmla="*/ 2147483646 w 89" name="T56"/>
              <a:gd fmla="*/ 2147483646 h 92" name="T57"/>
              <a:gd fmla="*/ 2147483646 w 89" name="T58"/>
              <a:gd fmla="*/ 2147483646 h 92" name="T59"/>
              <a:gd fmla="*/ 2147483646 w 89" name="T60"/>
              <a:gd fmla="*/ 2147483646 h 92" name="T61"/>
              <a:gd fmla="*/ 2147483646 w 89" name="T62"/>
              <a:gd fmla="*/ 2147483646 h 92" name="T63"/>
              <a:gd fmla="*/ 2147483646 w 89" name="T64"/>
              <a:gd fmla="*/ 2147483646 h 92" name="T65"/>
              <a:gd fmla="*/ 2147483646 w 89" name="T66"/>
              <a:gd fmla="*/ 2147483646 h 92" name="T67"/>
              <a:gd fmla="*/ 2147483646 w 89" name="T68"/>
              <a:gd fmla="*/ 2147483646 h 92" name="T69"/>
              <a:gd fmla="*/ 2147483646 w 89" name="T70"/>
              <a:gd fmla="*/ 2147483646 h 92" name="T71"/>
              <a:gd fmla="*/ 2147483646 w 89" name="T72"/>
              <a:gd fmla="*/ 2147483646 h 9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blipFill>
            <a:blip r:embed="rId3"/>
            <a:stretch>
              <a:fillRect/>
            </a:stretch>
          </a:blipFill>
          <a:ln algn="ctr" cap="flat" cmpd="sng" w="28575">
            <a:noFill/>
            <a:prstDash val="solid"/>
            <a:miter lim="800000"/>
          </a:ln>
          <a:effectLst/>
        </p:spPr>
        <p:txBody>
          <a:bodyPr anchor="ctr" bIns="45702" lIns="91402" rIns="91402" tIns="45702"/>
          <a:lstStyle/>
          <a:p>
            <a:pPr algn="ctr">
              <a:defRPr/>
            </a:pPr>
            <a:endParaRPr altLang="en-US" kern="0" lang="zh-CN">
              <a:solidFill>
                <a:sysClr lastClr="000000" val="windowText">
                  <a:lumMod val="65000"/>
                  <a:lumOff val="35000"/>
                </a:sysClr>
              </a:solidFill>
              <a:latin charset="-122" pitchFamily="34" typeface="微软雅黑"/>
              <a:ea charset="-122" pitchFamily="34" typeface="微软雅黑"/>
            </a:endParaRPr>
          </a:p>
        </p:txBody>
      </p:sp>
      <p:sp>
        <p:nvSpPr>
          <p:cNvPr id="16" name="TextBox 79"/>
          <p:cNvSpPr txBox="1"/>
          <p:nvPr/>
        </p:nvSpPr>
        <p:spPr>
          <a:xfrm>
            <a:off x="6194203" y="2712298"/>
            <a:ext cx="4508916" cy="579084"/>
          </a:xfrm>
          <a:prstGeom prst="rect">
            <a:avLst/>
          </a:prstGeom>
          <a:noFill/>
        </p:spPr>
        <p:txBody>
          <a:bodyPr bIns="45702" lIns="91402" rIns="91402" rtlCol="0" tIns="45702" wrap="square">
            <a:spAutoFit/>
          </a:bodyPr>
          <a:lstStyle/>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p:txBody>
      </p:sp>
      <p:sp>
        <p:nvSpPr>
          <p:cNvPr id="17" name="TextBox 80"/>
          <p:cNvSpPr txBox="1"/>
          <p:nvPr/>
        </p:nvSpPr>
        <p:spPr>
          <a:xfrm>
            <a:off x="6194203" y="3836032"/>
            <a:ext cx="4508916" cy="579084"/>
          </a:xfrm>
          <a:prstGeom prst="rect">
            <a:avLst/>
          </a:prstGeom>
          <a:noFill/>
        </p:spPr>
        <p:txBody>
          <a:bodyPr bIns="45702" lIns="91402" rIns="91402" rtlCol="0" tIns="45702" wrap="square">
            <a:spAutoFit/>
          </a:bodyPr>
          <a:lstStyle/>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p:txBody>
      </p:sp>
      <p:sp>
        <p:nvSpPr>
          <p:cNvPr id="18" name="TextBox 81"/>
          <p:cNvSpPr txBox="1"/>
          <p:nvPr/>
        </p:nvSpPr>
        <p:spPr>
          <a:xfrm>
            <a:off x="6194203" y="4959317"/>
            <a:ext cx="4508916" cy="579084"/>
          </a:xfrm>
          <a:prstGeom prst="rect">
            <a:avLst/>
          </a:prstGeom>
          <a:noFill/>
        </p:spPr>
        <p:txBody>
          <a:bodyPr bIns="45702" lIns="91402" rIns="91402" rtlCol="0" tIns="45702" wrap="square">
            <a:spAutoFit/>
          </a:bodyPr>
          <a:lstStyle/>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p:txBody>
      </p:sp>
      <p:sp>
        <p:nvSpPr>
          <p:cNvPr id="19" name="TextBox 82"/>
          <p:cNvSpPr txBox="1"/>
          <p:nvPr/>
        </p:nvSpPr>
        <p:spPr>
          <a:xfrm>
            <a:off x="6194203" y="1578025"/>
            <a:ext cx="4508916" cy="579084"/>
          </a:xfrm>
          <a:prstGeom prst="rect">
            <a:avLst/>
          </a:prstGeom>
          <a:noFill/>
        </p:spPr>
        <p:txBody>
          <a:bodyPr bIns="45702" lIns="91402" rIns="91402" rtlCol="0" tIns="45702" wrap="square">
            <a:spAutoFit/>
          </a:bodyPr>
          <a:lstStyle/>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a:p>
            <a:pPr>
              <a:defRPr/>
            </a:pPr>
            <a:r>
              <a:rPr altLang="en-US" kern="0" lang="zh-CN" sz="1600">
                <a:solidFill>
                  <a:sysClr lastClr="000000" val="windowText">
                    <a:lumMod val="65000"/>
                    <a:lumOff val="35000"/>
                  </a:sysClr>
                </a:solidFill>
                <a:latin charset="-122" pitchFamily="34" typeface="微软雅黑"/>
                <a:ea charset="-122" pitchFamily="34" typeface="微软雅黑"/>
              </a:rPr>
              <a:t>点击输入工作内容或复制你的文本内容</a:t>
            </a:r>
          </a:p>
        </p:txBody>
      </p:sp>
      <p:sp>
        <p:nvSpPr>
          <p:cNvPr id="20" name="文本框 12"/>
          <p:cNvSpPr txBox="1"/>
          <p:nvPr/>
        </p:nvSpPr>
        <p:spPr bwMode="auto">
          <a:xfrm>
            <a:off x="3711210" y="2820572"/>
            <a:ext cx="1630604" cy="380964"/>
          </a:xfrm>
          <a:prstGeom prst="rect">
            <a:avLst/>
          </a:prstGeom>
          <a:noFill/>
          <a:ln>
            <a:noFill/>
          </a:ln>
        </p:spPr>
        <p:txBody>
          <a:bodyPr bIns="45702" lIns="91402" rIns="91402" tIns="45702" wrap="none">
            <a:spAutoFit/>
          </a:bodyPr>
          <a:lstStyle/>
          <a:p>
            <a:pPr>
              <a:defRPr/>
            </a:pPr>
            <a:r>
              <a:rPr altLang="en-US" b="1" kern="0" lang="zh-CN" sz="1900">
                <a:solidFill>
                  <a:sysClr lastClr="FFFFFF" val="window"/>
                </a:solidFill>
                <a:latin charset="-122" pitchFamily="34" typeface="微软雅黑"/>
                <a:ea charset="-122" pitchFamily="34" typeface="微软雅黑"/>
              </a:rPr>
              <a:t>点击输入标题</a:t>
            </a:r>
          </a:p>
        </p:txBody>
      </p:sp>
      <p:sp>
        <p:nvSpPr>
          <p:cNvPr id="21" name="文本框 12"/>
          <p:cNvSpPr txBox="1"/>
          <p:nvPr/>
        </p:nvSpPr>
        <p:spPr bwMode="auto">
          <a:xfrm>
            <a:off x="3675564" y="3937217"/>
            <a:ext cx="1630604" cy="380964"/>
          </a:xfrm>
          <a:prstGeom prst="rect">
            <a:avLst/>
          </a:prstGeom>
          <a:noFill/>
          <a:ln>
            <a:noFill/>
          </a:ln>
        </p:spPr>
        <p:txBody>
          <a:bodyPr bIns="45702" lIns="91402" rIns="91402" tIns="45702" wrap="none">
            <a:spAutoFit/>
          </a:bodyPr>
          <a:lstStyle/>
          <a:p>
            <a:pPr>
              <a:defRPr/>
            </a:pPr>
            <a:r>
              <a:rPr altLang="en-US" b="1" kern="0" lang="zh-CN" sz="1900">
                <a:solidFill>
                  <a:sysClr lastClr="FFFFFF" val="window"/>
                </a:solidFill>
                <a:latin charset="-122" pitchFamily="34" typeface="微软雅黑"/>
                <a:ea charset="-122" pitchFamily="34" typeface="微软雅黑"/>
              </a:rPr>
              <a:t>点击输入标题</a:t>
            </a:r>
          </a:p>
        </p:txBody>
      </p:sp>
      <p:sp>
        <p:nvSpPr>
          <p:cNvPr id="22" name="文本框 12"/>
          <p:cNvSpPr txBox="1"/>
          <p:nvPr/>
        </p:nvSpPr>
        <p:spPr bwMode="auto">
          <a:xfrm>
            <a:off x="3711210" y="5068567"/>
            <a:ext cx="1630604" cy="380964"/>
          </a:xfrm>
          <a:prstGeom prst="rect">
            <a:avLst/>
          </a:prstGeom>
          <a:noFill/>
          <a:ln>
            <a:noFill/>
          </a:ln>
        </p:spPr>
        <p:txBody>
          <a:bodyPr bIns="45702" lIns="91402" rIns="91402" tIns="45702" wrap="none">
            <a:spAutoFit/>
          </a:bodyPr>
          <a:lstStyle/>
          <a:p>
            <a:pPr>
              <a:defRPr/>
            </a:pPr>
            <a:r>
              <a:rPr altLang="en-US" b="1" kern="0" lang="zh-CN" sz="1900">
                <a:solidFill>
                  <a:sysClr lastClr="FFFFFF" val="window"/>
                </a:solidFill>
                <a:latin charset="-122" pitchFamily="34" typeface="微软雅黑"/>
                <a:ea charset="-122" pitchFamily="34" typeface="微软雅黑"/>
              </a:rPr>
              <a:t>点击输入标题</a:t>
            </a:r>
          </a:p>
        </p:txBody>
      </p:sp>
    </p:spTree>
    <p:extLst>
      <p:ext uri="{BB962C8B-B14F-4D97-AF65-F5344CB8AC3E}">
        <p14:creationId val="22439727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500" fill="hold" id="27"/>
                                        <p:tgtEl>
                                          <p:spTgt spid="9"/>
                                        </p:tgtEl>
                                        <p:attrNameLst>
                                          <p:attrName>ppt_x</p:attrName>
                                        </p:attrNameLst>
                                      </p:cBhvr>
                                      <p:tavLst>
                                        <p:tav tm="0">
                                          <p:val>
                                            <p:strVal val="0-#ppt_w/2"/>
                                          </p:val>
                                        </p:tav>
                                        <p:tav tm="100000">
                                          <p:val>
                                            <p:strVal val="#ppt_x"/>
                                          </p:val>
                                        </p:tav>
                                      </p:tavLst>
                                    </p:anim>
                                    <p:anim calcmode="lin" valueType="num">
                                      <p:cBhvr additive="base">
                                        <p:cTn dur="500" fill="hold" id="28"/>
                                        <p:tgtEl>
                                          <p:spTgt spid="9"/>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0-#ppt_w/2"/>
                                          </p:val>
                                        </p:tav>
                                        <p:tav tm="100000">
                                          <p:val>
                                            <p:strVal val="#ppt_x"/>
                                          </p:val>
                                        </p:tav>
                                      </p:tavLst>
                                    </p:anim>
                                    <p:anim calcmode="lin" valueType="num">
                                      <p:cBhvr additive="base">
                                        <p:cTn dur="500" fill="hold" id="32"/>
                                        <p:tgtEl>
                                          <p:spTgt spid="1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fill="hold" id="35"/>
                                        <p:tgtEl>
                                          <p:spTgt spid="13"/>
                                        </p:tgtEl>
                                        <p:attrNameLst>
                                          <p:attrName>ppt_x</p:attrName>
                                        </p:attrNameLst>
                                      </p:cBhvr>
                                      <p:tavLst>
                                        <p:tav tm="0">
                                          <p:val>
                                            <p:strVal val="0-#ppt_w/2"/>
                                          </p:val>
                                        </p:tav>
                                        <p:tav tm="100000">
                                          <p:val>
                                            <p:strVal val="#ppt_x"/>
                                          </p:val>
                                        </p:tav>
                                      </p:tavLst>
                                    </p:anim>
                                    <p:anim calcmode="lin" valueType="num">
                                      <p:cBhvr additive="base">
                                        <p:cTn dur="500" fill="hold" id="36"/>
                                        <p:tgtEl>
                                          <p:spTgt spid="13"/>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15"/>
                                        </p:tgtEl>
                                        <p:attrNameLst>
                                          <p:attrName>style.visibility</p:attrName>
                                        </p:attrNameLst>
                                      </p:cBhvr>
                                      <p:to>
                                        <p:strVal val="visible"/>
                                      </p:to>
                                    </p:set>
                                    <p:anim calcmode="lin" valueType="num">
                                      <p:cBhvr additive="base">
                                        <p:cTn dur="500" fill="hold" id="39"/>
                                        <p:tgtEl>
                                          <p:spTgt spid="15"/>
                                        </p:tgtEl>
                                        <p:attrNameLst>
                                          <p:attrName>ppt_x</p:attrName>
                                        </p:attrNameLst>
                                      </p:cBhvr>
                                      <p:tavLst>
                                        <p:tav tm="0">
                                          <p:val>
                                            <p:strVal val="0-#ppt_w/2"/>
                                          </p:val>
                                        </p:tav>
                                        <p:tav tm="100000">
                                          <p:val>
                                            <p:strVal val="#ppt_x"/>
                                          </p:val>
                                        </p:tav>
                                      </p:tavLst>
                                    </p:anim>
                                    <p:anim calcmode="lin" valueType="num">
                                      <p:cBhvr additive="base">
                                        <p:cTn dur="500" fill="hold" id="40"/>
                                        <p:tgtEl>
                                          <p:spTgt spid="15"/>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7"/>
                                        </p:tgtEl>
                                        <p:attrNameLst>
                                          <p:attrName>style.visibility</p:attrName>
                                        </p:attrNameLst>
                                      </p:cBhvr>
                                      <p:to>
                                        <p:strVal val="visible"/>
                                      </p:to>
                                    </p:set>
                                    <p:anim calcmode="lin" valueType="num">
                                      <p:cBhvr additive="base">
                                        <p:cTn dur="500" fill="hold" id="43"/>
                                        <p:tgtEl>
                                          <p:spTgt spid="7"/>
                                        </p:tgtEl>
                                        <p:attrNameLst>
                                          <p:attrName>ppt_x</p:attrName>
                                        </p:attrNameLst>
                                      </p:cBhvr>
                                      <p:tavLst>
                                        <p:tav tm="0">
                                          <p:val>
                                            <p:strVal val="1+#ppt_w/2"/>
                                          </p:val>
                                        </p:tav>
                                        <p:tav tm="100000">
                                          <p:val>
                                            <p:strVal val="#ppt_x"/>
                                          </p:val>
                                        </p:tav>
                                      </p:tavLst>
                                    </p:anim>
                                    <p:anim calcmode="lin" valueType="num">
                                      <p:cBhvr additive="base">
                                        <p:cTn dur="500" fill="hold" id="44"/>
                                        <p:tgtEl>
                                          <p:spTgt spid="7"/>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500" fill="hold" id="47"/>
                                        <p:tgtEl>
                                          <p:spTgt spid="10"/>
                                        </p:tgtEl>
                                        <p:attrNameLst>
                                          <p:attrName>ppt_x</p:attrName>
                                        </p:attrNameLst>
                                      </p:cBhvr>
                                      <p:tavLst>
                                        <p:tav tm="0">
                                          <p:val>
                                            <p:strVal val="1+#ppt_w/2"/>
                                          </p:val>
                                        </p:tav>
                                        <p:tav tm="100000">
                                          <p:val>
                                            <p:strVal val="#ppt_x"/>
                                          </p:val>
                                        </p:tav>
                                      </p:tavLst>
                                    </p:anim>
                                    <p:anim calcmode="lin" valueType="num">
                                      <p:cBhvr additive="base">
                                        <p:cTn dur="500" fill="hold" id="48"/>
                                        <p:tgtEl>
                                          <p:spTgt spid="10"/>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additive="base">
                                        <p:cTn dur="500" fill="hold" id="51"/>
                                        <p:tgtEl>
                                          <p:spTgt spid="12"/>
                                        </p:tgtEl>
                                        <p:attrNameLst>
                                          <p:attrName>ppt_x</p:attrName>
                                        </p:attrNameLst>
                                      </p:cBhvr>
                                      <p:tavLst>
                                        <p:tav tm="0">
                                          <p:val>
                                            <p:strVal val="1+#ppt_w/2"/>
                                          </p:val>
                                        </p:tav>
                                        <p:tav tm="100000">
                                          <p:val>
                                            <p:strVal val="#ppt_x"/>
                                          </p:val>
                                        </p:tav>
                                      </p:tavLst>
                                    </p:anim>
                                    <p:anim calcmode="lin" valueType="num">
                                      <p:cBhvr additive="base">
                                        <p:cTn dur="500" fill="hold" id="52"/>
                                        <p:tgtEl>
                                          <p:spTgt spid="12"/>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500" fill="hold" id="55"/>
                                        <p:tgtEl>
                                          <p:spTgt spid="14"/>
                                        </p:tgtEl>
                                        <p:attrNameLst>
                                          <p:attrName>ppt_x</p:attrName>
                                        </p:attrNameLst>
                                      </p:cBhvr>
                                      <p:tavLst>
                                        <p:tav tm="0">
                                          <p:val>
                                            <p:strVal val="1+#ppt_w/2"/>
                                          </p:val>
                                        </p:tav>
                                        <p:tav tm="100000">
                                          <p:val>
                                            <p:strVal val="#ppt_x"/>
                                          </p:val>
                                        </p:tav>
                                      </p:tavLst>
                                    </p:anim>
                                    <p:anim calcmode="lin" valueType="num">
                                      <p:cBhvr additive="base">
                                        <p:cTn dur="500" fill="hold" id="56"/>
                                        <p:tgtEl>
                                          <p:spTgt spid="14"/>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41" presetSubtype="0">
                                  <p:stCondLst>
                                    <p:cond delay="0"/>
                                  </p:stCondLst>
                                  <p:iterate type="lt">
                                    <p:tmPct val="10000"/>
                                  </p:iterate>
                                  <p:childTnLst>
                                    <p:set>
                                      <p:cBhvr>
                                        <p:cTn dur="1" fill="hold" id="59">
                                          <p:stCondLst>
                                            <p:cond delay="0"/>
                                          </p:stCondLst>
                                        </p:cTn>
                                        <p:tgtEl>
                                          <p:spTgt spid="8"/>
                                        </p:tgtEl>
                                        <p:attrNameLst>
                                          <p:attrName>style.visibility</p:attrName>
                                        </p:attrNameLst>
                                      </p:cBhvr>
                                      <p:to>
                                        <p:strVal val="visible"/>
                                      </p:to>
                                    </p:set>
                                    <p:anim calcmode="lin" valueType="num">
                                      <p:cBhvr>
                                        <p:cTn dur="500" fill="hold" id="60"/>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8"/>
                                        </p:tgtEl>
                                        <p:attrNameLst>
                                          <p:attrName>ppt_y</p:attrName>
                                        </p:attrNameLst>
                                      </p:cBhvr>
                                      <p:tavLst>
                                        <p:tav tm="0">
                                          <p:val>
                                            <p:strVal val="#ppt_y"/>
                                          </p:val>
                                        </p:tav>
                                        <p:tav tm="100000">
                                          <p:val>
                                            <p:strVal val="#ppt_y"/>
                                          </p:val>
                                        </p:tav>
                                      </p:tavLst>
                                    </p:anim>
                                    <p:anim calcmode="lin" valueType="num">
                                      <p:cBhvr>
                                        <p:cTn dur="500" fill="hold" id="62"/>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8"/>
                                        </p:tgtEl>
                                      </p:cBhvr>
                                    </p:animEffect>
                                  </p:childTnLst>
                                </p:cTn>
                              </p:par>
                            </p:childTnLst>
                          </p:cTn>
                        </p:par>
                        <p:par>
                          <p:cTn fill="hold" id="65" nodeType="afterGroup">
                            <p:stCondLst>
                              <p:cond delay="3000"/>
                            </p:stCondLst>
                            <p:childTnLst>
                              <p:par>
                                <p:cTn fill="hold" grpId="0" id="66" nodeType="afterEffect" presetClass="entr" presetID="42" presetSubtype="0">
                                  <p:stCondLst>
                                    <p:cond delay="0"/>
                                  </p:stCondLst>
                                  <p:childTnLst>
                                    <p:set>
                                      <p:cBhvr>
                                        <p:cTn dur="1" fill="hold" id="67">
                                          <p:stCondLst>
                                            <p:cond delay="0"/>
                                          </p:stCondLst>
                                        </p:cTn>
                                        <p:tgtEl>
                                          <p:spTgt spid="19"/>
                                        </p:tgtEl>
                                        <p:attrNameLst>
                                          <p:attrName>style.visibility</p:attrName>
                                        </p:attrNameLst>
                                      </p:cBhvr>
                                      <p:to>
                                        <p:strVal val="visible"/>
                                      </p:to>
                                    </p:set>
                                    <p:animEffect filter="fade" transition="in">
                                      <p:cBhvr>
                                        <p:cTn dur="1000" id="68"/>
                                        <p:tgtEl>
                                          <p:spTgt spid="19"/>
                                        </p:tgtEl>
                                      </p:cBhvr>
                                    </p:animEffect>
                                    <p:anim calcmode="lin" valueType="num">
                                      <p:cBhvr>
                                        <p:cTn dur="1000" fill="hold" id="69"/>
                                        <p:tgtEl>
                                          <p:spTgt spid="19"/>
                                        </p:tgtEl>
                                        <p:attrNameLst>
                                          <p:attrName>ppt_x</p:attrName>
                                        </p:attrNameLst>
                                      </p:cBhvr>
                                      <p:tavLst>
                                        <p:tav tm="0">
                                          <p:val>
                                            <p:strVal val="#ppt_x"/>
                                          </p:val>
                                        </p:tav>
                                        <p:tav tm="100000">
                                          <p:val>
                                            <p:strVal val="#ppt_x"/>
                                          </p:val>
                                        </p:tav>
                                      </p:tavLst>
                                    </p:anim>
                                    <p:anim calcmode="lin" valueType="num">
                                      <p:cBhvr>
                                        <p:cTn dur="1000" fill="hold" id="70"/>
                                        <p:tgtEl>
                                          <p:spTgt spid="19"/>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4000"/>
                            </p:stCondLst>
                            <p:childTnLst>
                              <p:par>
                                <p:cTn fill="hold" grpId="0" id="72" nodeType="afterEffect" presetClass="entr" presetID="41" presetSubtype="0">
                                  <p:stCondLst>
                                    <p:cond delay="0"/>
                                  </p:stCondLst>
                                  <p:iterate type="lt">
                                    <p:tmPct val="10000"/>
                                  </p:iterate>
                                  <p:childTnLst>
                                    <p:set>
                                      <p:cBhvr>
                                        <p:cTn dur="1" fill="hold" id="73">
                                          <p:stCondLst>
                                            <p:cond delay="0"/>
                                          </p:stCondLst>
                                        </p:cTn>
                                        <p:tgtEl>
                                          <p:spTgt spid="20"/>
                                        </p:tgtEl>
                                        <p:attrNameLst>
                                          <p:attrName>style.visibility</p:attrName>
                                        </p:attrNameLst>
                                      </p:cBhvr>
                                      <p:to>
                                        <p:strVal val="visible"/>
                                      </p:to>
                                    </p:set>
                                    <p:anim calcmode="lin" valueType="num">
                                      <p:cBhvr>
                                        <p:cTn dur="500" fill="hold" id="74"/>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5"/>
                                        <p:tgtEl>
                                          <p:spTgt spid="20"/>
                                        </p:tgtEl>
                                        <p:attrNameLst>
                                          <p:attrName>ppt_y</p:attrName>
                                        </p:attrNameLst>
                                      </p:cBhvr>
                                      <p:tavLst>
                                        <p:tav tm="0">
                                          <p:val>
                                            <p:strVal val="#ppt_y"/>
                                          </p:val>
                                        </p:tav>
                                        <p:tav tm="100000">
                                          <p:val>
                                            <p:strVal val="#ppt_y"/>
                                          </p:val>
                                        </p:tav>
                                      </p:tavLst>
                                    </p:anim>
                                    <p:anim calcmode="lin" valueType="num">
                                      <p:cBhvr>
                                        <p:cTn dur="500" fill="hold" id="76"/>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7"/>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8" tmFilter="0,0; .5, 1; 1, 1"/>
                                        <p:tgtEl>
                                          <p:spTgt spid="20"/>
                                        </p:tgtEl>
                                      </p:cBhvr>
                                    </p:animEffect>
                                  </p:childTnLst>
                                </p:cTn>
                              </p:par>
                            </p:childTnLst>
                          </p:cTn>
                        </p:par>
                        <p:par>
                          <p:cTn fill="hold" id="79" nodeType="afterGroup">
                            <p:stCondLst>
                              <p:cond delay="4500"/>
                            </p:stCondLst>
                            <p:childTnLst>
                              <p:par>
                                <p:cTn fill="hold" grpId="0" id="80" nodeType="afterEffect" presetClass="entr" presetID="42" presetSubtype="0">
                                  <p:stCondLst>
                                    <p:cond delay="0"/>
                                  </p:stCondLst>
                                  <p:childTnLst>
                                    <p:set>
                                      <p:cBhvr>
                                        <p:cTn dur="1" fill="hold" id="81">
                                          <p:stCondLst>
                                            <p:cond delay="0"/>
                                          </p:stCondLst>
                                        </p:cTn>
                                        <p:tgtEl>
                                          <p:spTgt spid="16"/>
                                        </p:tgtEl>
                                        <p:attrNameLst>
                                          <p:attrName>style.visibility</p:attrName>
                                        </p:attrNameLst>
                                      </p:cBhvr>
                                      <p:to>
                                        <p:strVal val="visible"/>
                                      </p:to>
                                    </p:set>
                                    <p:animEffect filter="fade" transition="in">
                                      <p:cBhvr>
                                        <p:cTn dur="1000" id="82"/>
                                        <p:tgtEl>
                                          <p:spTgt spid="16"/>
                                        </p:tgtEl>
                                      </p:cBhvr>
                                    </p:animEffect>
                                    <p:anim calcmode="lin" valueType="num">
                                      <p:cBhvr>
                                        <p:cTn dur="1000" fill="hold" id="83"/>
                                        <p:tgtEl>
                                          <p:spTgt spid="16"/>
                                        </p:tgtEl>
                                        <p:attrNameLst>
                                          <p:attrName>ppt_x</p:attrName>
                                        </p:attrNameLst>
                                      </p:cBhvr>
                                      <p:tavLst>
                                        <p:tav tm="0">
                                          <p:val>
                                            <p:strVal val="#ppt_x"/>
                                          </p:val>
                                        </p:tav>
                                        <p:tav tm="100000">
                                          <p:val>
                                            <p:strVal val="#ppt_x"/>
                                          </p:val>
                                        </p:tav>
                                      </p:tavLst>
                                    </p:anim>
                                    <p:anim calcmode="lin" valueType="num">
                                      <p:cBhvr>
                                        <p:cTn dur="1000" fill="hold" id="84"/>
                                        <p:tgtEl>
                                          <p:spTgt spid="16"/>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5500"/>
                            </p:stCondLst>
                            <p:childTnLst>
                              <p:par>
                                <p:cTn fill="hold" grpId="0" id="86" nodeType="afterEffect" presetClass="entr" presetID="41" presetSubtype="0">
                                  <p:stCondLst>
                                    <p:cond delay="0"/>
                                  </p:stCondLst>
                                  <p:iterate type="lt">
                                    <p:tmPct val="10000"/>
                                  </p:iterate>
                                  <p:childTnLst>
                                    <p:set>
                                      <p:cBhvr>
                                        <p:cTn dur="1" fill="hold" id="87">
                                          <p:stCondLst>
                                            <p:cond delay="0"/>
                                          </p:stCondLst>
                                        </p:cTn>
                                        <p:tgtEl>
                                          <p:spTgt spid="21"/>
                                        </p:tgtEl>
                                        <p:attrNameLst>
                                          <p:attrName>style.visibility</p:attrName>
                                        </p:attrNameLst>
                                      </p:cBhvr>
                                      <p:to>
                                        <p:strVal val="visible"/>
                                      </p:to>
                                    </p:set>
                                    <p:anim calcmode="lin" valueType="num">
                                      <p:cBhvr>
                                        <p:cTn dur="500" fill="hold" id="88"/>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9"/>
                                        <p:tgtEl>
                                          <p:spTgt spid="21"/>
                                        </p:tgtEl>
                                        <p:attrNameLst>
                                          <p:attrName>ppt_y</p:attrName>
                                        </p:attrNameLst>
                                      </p:cBhvr>
                                      <p:tavLst>
                                        <p:tav tm="0">
                                          <p:val>
                                            <p:strVal val="#ppt_y"/>
                                          </p:val>
                                        </p:tav>
                                        <p:tav tm="100000">
                                          <p:val>
                                            <p:strVal val="#ppt_y"/>
                                          </p:val>
                                        </p:tav>
                                      </p:tavLst>
                                    </p:anim>
                                    <p:anim calcmode="lin" valueType="num">
                                      <p:cBhvr>
                                        <p:cTn dur="500" fill="hold" id="90"/>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1"/>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2" tmFilter="0,0; .5, 1; 1, 1"/>
                                        <p:tgtEl>
                                          <p:spTgt spid="21"/>
                                        </p:tgtEl>
                                      </p:cBhvr>
                                    </p:animEffect>
                                  </p:childTnLst>
                                </p:cTn>
                              </p:par>
                            </p:childTnLst>
                          </p:cTn>
                        </p:par>
                        <p:par>
                          <p:cTn fill="hold" id="93" nodeType="afterGroup">
                            <p:stCondLst>
                              <p:cond delay="6000"/>
                            </p:stCondLst>
                            <p:childTnLst>
                              <p:par>
                                <p:cTn fill="hold" grpId="0" id="94" nodeType="afterEffect" presetClass="entr" presetID="42" presetSubtype="0">
                                  <p:stCondLst>
                                    <p:cond delay="0"/>
                                  </p:stCondLst>
                                  <p:childTnLst>
                                    <p:set>
                                      <p:cBhvr>
                                        <p:cTn dur="1" fill="hold" id="95">
                                          <p:stCondLst>
                                            <p:cond delay="0"/>
                                          </p:stCondLst>
                                        </p:cTn>
                                        <p:tgtEl>
                                          <p:spTgt spid="17"/>
                                        </p:tgtEl>
                                        <p:attrNameLst>
                                          <p:attrName>style.visibility</p:attrName>
                                        </p:attrNameLst>
                                      </p:cBhvr>
                                      <p:to>
                                        <p:strVal val="visible"/>
                                      </p:to>
                                    </p:set>
                                    <p:animEffect filter="fade" transition="in">
                                      <p:cBhvr>
                                        <p:cTn dur="1000" id="96"/>
                                        <p:tgtEl>
                                          <p:spTgt spid="17"/>
                                        </p:tgtEl>
                                      </p:cBhvr>
                                    </p:animEffect>
                                    <p:anim calcmode="lin" valueType="num">
                                      <p:cBhvr>
                                        <p:cTn dur="1000" fill="hold" id="97"/>
                                        <p:tgtEl>
                                          <p:spTgt spid="17"/>
                                        </p:tgtEl>
                                        <p:attrNameLst>
                                          <p:attrName>ppt_x</p:attrName>
                                        </p:attrNameLst>
                                      </p:cBhvr>
                                      <p:tavLst>
                                        <p:tav tm="0">
                                          <p:val>
                                            <p:strVal val="#ppt_x"/>
                                          </p:val>
                                        </p:tav>
                                        <p:tav tm="100000">
                                          <p:val>
                                            <p:strVal val="#ppt_x"/>
                                          </p:val>
                                        </p:tav>
                                      </p:tavLst>
                                    </p:anim>
                                    <p:anim calcmode="lin" valueType="num">
                                      <p:cBhvr>
                                        <p:cTn dur="1000" fill="hold" id="98"/>
                                        <p:tgtEl>
                                          <p:spTgt spid="17"/>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7000"/>
                            </p:stCondLst>
                            <p:childTnLst>
                              <p:par>
                                <p:cTn fill="hold" grpId="0" id="100" nodeType="afterEffect" presetClass="entr" presetID="41" presetSubtype="0">
                                  <p:stCondLst>
                                    <p:cond delay="0"/>
                                  </p:stCondLst>
                                  <p:iterate type="lt">
                                    <p:tmPct val="10000"/>
                                  </p:iterate>
                                  <p:childTnLst>
                                    <p:set>
                                      <p:cBhvr>
                                        <p:cTn dur="1" fill="hold" id="101">
                                          <p:stCondLst>
                                            <p:cond delay="0"/>
                                          </p:stCondLst>
                                        </p:cTn>
                                        <p:tgtEl>
                                          <p:spTgt spid="22"/>
                                        </p:tgtEl>
                                        <p:attrNameLst>
                                          <p:attrName>style.visibility</p:attrName>
                                        </p:attrNameLst>
                                      </p:cBhvr>
                                      <p:to>
                                        <p:strVal val="visible"/>
                                      </p:to>
                                    </p:set>
                                    <p:anim calcmode="lin" valueType="num">
                                      <p:cBhvr>
                                        <p:cTn dur="500" fill="hold" id="102"/>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3"/>
                                        <p:tgtEl>
                                          <p:spTgt spid="22"/>
                                        </p:tgtEl>
                                        <p:attrNameLst>
                                          <p:attrName>ppt_y</p:attrName>
                                        </p:attrNameLst>
                                      </p:cBhvr>
                                      <p:tavLst>
                                        <p:tav tm="0">
                                          <p:val>
                                            <p:strVal val="#ppt_y"/>
                                          </p:val>
                                        </p:tav>
                                        <p:tav tm="100000">
                                          <p:val>
                                            <p:strVal val="#ppt_y"/>
                                          </p:val>
                                        </p:tav>
                                      </p:tavLst>
                                    </p:anim>
                                    <p:anim calcmode="lin" valueType="num">
                                      <p:cBhvr>
                                        <p:cTn dur="500" fill="hold" id="104"/>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5"/>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6" tmFilter="0,0; .5, 1; 1, 1"/>
                                        <p:tgtEl>
                                          <p:spTgt spid="22"/>
                                        </p:tgtEl>
                                      </p:cBhvr>
                                    </p:animEffect>
                                  </p:childTnLst>
                                </p:cTn>
                              </p:par>
                            </p:childTnLst>
                          </p:cTn>
                        </p:par>
                        <p:par>
                          <p:cTn fill="hold" id="107" nodeType="afterGroup">
                            <p:stCondLst>
                              <p:cond delay="7500"/>
                            </p:stCondLst>
                            <p:childTnLst>
                              <p:par>
                                <p:cTn fill="hold" grpId="0" id="108" nodeType="afterEffect" presetClass="entr" presetID="42" presetSubtype="0">
                                  <p:stCondLst>
                                    <p:cond delay="0"/>
                                  </p:stCondLst>
                                  <p:childTnLst>
                                    <p:set>
                                      <p:cBhvr>
                                        <p:cTn dur="1" fill="hold" id="109">
                                          <p:stCondLst>
                                            <p:cond delay="0"/>
                                          </p:stCondLst>
                                        </p:cTn>
                                        <p:tgtEl>
                                          <p:spTgt spid="18"/>
                                        </p:tgtEl>
                                        <p:attrNameLst>
                                          <p:attrName>style.visibility</p:attrName>
                                        </p:attrNameLst>
                                      </p:cBhvr>
                                      <p:to>
                                        <p:strVal val="visible"/>
                                      </p:to>
                                    </p:set>
                                    <p:animEffect filter="fade" transition="in">
                                      <p:cBhvr>
                                        <p:cTn dur="1000" id="110"/>
                                        <p:tgtEl>
                                          <p:spTgt spid="18"/>
                                        </p:tgtEl>
                                      </p:cBhvr>
                                    </p:animEffect>
                                    <p:anim calcmode="lin" valueType="num">
                                      <p:cBhvr>
                                        <p:cTn dur="1000" fill="hold" id="111"/>
                                        <p:tgtEl>
                                          <p:spTgt spid="18"/>
                                        </p:tgtEl>
                                        <p:attrNameLst>
                                          <p:attrName>ppt_x</p:attrName>
                                        </p:attrNameLst>
                                      </p:cBhvr>
                                      <p:tavLst>
                                        <p:tav tm="0">
                                          <p:val>
                                            <p:strVal val="#ppt_x"/>
                                          </p:val>
                                        </p:tav>
                                        <p:tav tm="100000">
                                          <p:val>
                                            <p:strVal val="#ppt_x"/>
                                          </p:val>
                                        </p:tav>
                                      </p:tavLst>
                                    </p:anim>
                                    <p:anim calcmode="lin" valueType="num">
                                      <p:cBhvr>
                                        <p:cTn dur="1000" fill="hold" id="11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6000" t="-16000"/>
          </a:stretch>
        </a:blipFill>
        <a:effectLst/>
      </p:bgPr>
    </p:bg>
    <p:spTree>
      <p:nvGrpSpPr>
        <p:cNvPr id="1" name=""/>
        <p:cNvGrpSpPr/>
        <p:nvPr/>
      </p:nvGrpSpPr>
      <p:grpSpPr>
        <a:xfrm>
          <a:off x="0" y="0"/>
          <a:ext cx="0" cy="0"/>
        </a:xfrm>
      </p:grpSpPr>
      <p:sp>
        <p:nvSpPr>
          <p:cNvPr id="5" name="矩形 4"/>
          <p:cNvSpPr/>
          <p:nvPr/>
        </p:nvSpPr>
        <p:spPr>
          <a:xfrm>
            <a:off x="2991250" y="2079698"/>
            <a:ext cx="1599543" cy="1584948"/>
          </a:xfrm>
          <a:prstGeom prst="rect">
            <a:avLst/>
          </a:prstGeom>
        </p:spPr>
        <p:txBody>
          <a:bodyPr bIns="60954" lIns="121909" rIns="121909" tIns="60954" wrap="none">
            <a:spAutoFit/>
          </a:bodyPr>
          <a:lstStyle/>
          <a:p>
            <a:r>
              <a:rPr altLang="zh-CN" lang="en-US" sz="9600">
                <a:solidFill>
                  <a:schemeClr val="bg1"/>
                </a:solidFill>
                <a:latin charset="0" panose="02000500000000000000" pitchFamily="2" typeface="Capture it"/>
              </a:rPr>
              <a:t>03</a:t>
            </a: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18160"/>
          </a:xfrm>
          <a:prstGeom prst="rect">
            <a:avLst/>
          </a:prstGeom>
          <a:noFill/>
        </p:spPr>
        <p:txBody>
          <a:bodyPr rtlCol="0" wrap="square">
            <a:spAutoFit/>
          </a:bodyPr>
          <a:lstStyle/>
          <a:p>
            <a:r>
              <a:rPr altLang="en-US" lang="zh-CN" sz="2800">
                <a:solidFill>
                  <a:schemeClr val="bg1"/>
                </a:solidFill>
                <a:latin charset="-122" panose="020b0800000000000000" pitchFamily="34" typeface="华康俪金黑W8(P)"/>
                <a:ea charset="-122" panose="020b0800000000000000" pitchFamily="34" typeface="华康俪金黑W8(P)"/>
              </a:rPr>
              <a:t>工作成果展示</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文本框 12"/>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文本框 15"/>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文本框 18"/>
            <p:cNvSpPr txBox="1"/>
            <p:nvPr/>
          </p:nvSpPr>
          <p:spPr>
            <a:xfrm>
              <a:off x="5810181" y="3108969"/>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文本框 21"/>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spTree>
    <p:extLst>
      <p:ext uri="{BB962C8B-B14F-4D97-AF65-F5344CB8AC3E}">
        <p14:creationId val="1592857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heel(1)" transition="in">
                                      <p:cBhvr>
                                        <p:cTn dur="2000" id="7"/>
                                        <p:tgtEl>
                                          <p:spTgt spid="10"/>
                                        </p:tgtEl>
                                      </p:cBhvr>
                                    </p:animEffect>
                                  </p:childTnLst>
                                </p:cTn>
                              </p:par>
                            </p:childTnLst>
                          </p:cTn>
                        </p:par>
                        <p:par>
                          <p:cTn fill="hold" id="8" nodeType="afterGroup">
                            <p:stCondLst>
                              <p:cond delay="20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2000" id="11"/>
                                        <p:tgtEl>
                                          <p:spTgt spid="5"/>
                                        </p:tgtEl>
                                      </p:cBhvr>
                                    </p:animEffect>
                                  </p:childTnLst>
                                </p:cTn>
                              </p:par>
                            </p:childTnLst>
                          </p:cTn>
                        </p:par>
                        <p:par>
                          <p:cTn fill="hold" id="12" nodeType="afterGroup">
                            <p:stCondLst>
                              <p:cond delay="4000"/>
                            </p:stCondLst>
                            <p:childTnLst>
                              <p:par>
                                <p:cTn fill="hold"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500" id="15"/>
                                        <p:tgtEl>
                                          <p:spTgt spid="3"/>
                                        </p:tgtEl>
                                      </p:cBhvr>
                                    </p:animEffect>
                                  </p:childTnLst>
                                </p:cTn>
                              </p:par>
                            </p:childTnLst>
                          </p:cTn>
                        </p:par>
                        <p:par>
                          <p:cTn fill="hold" id="16" nodeType="afterGroup">
                            <p:stCondLst>
                              <p:cond delay="4500"/>
                            </p:stCondLst>
                            <p:childTnLst>
                              <p:par>
                                <p:cTn decel="100000" fill="hold" grpId="0" id="17" nodeType="afterEffect" presetClass="entr" presetID="50"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strVal val="#ppt_w+.3"/>
                                          </p:val>
                                        </p:tav>
                                        <p:tav tm="100000">
                                          <p:val>
                                            <p:strVal val="#ppt_w"/>
                                          </p:val>
                                        </p:tav>
                                      </p:tavLst>
                                    </p:anim>
                                    <p:anim calcmode="lin" valueType="num">
                                      <p:cBhvr>
                                        <p:cTn dur="1000" fill="hold" id="20"/>
                                        <p:tgtEl>
                                          <p:spTgt spid="9"/>
                                        </p:tgtEl>
                                        <p:attrNameLst>
                                          <p:attrName>ppt_h</p:attrName>
                                        </p:attrNameLst>
                                      </p:cBhvr>
                                      <p:tavLst>
                                        <p:tav tm="0">
                                          <p:val>
                                            <p:strVal val="#ppt_h"/>
                                          </p:val>
                                        </p:tav>
                                        <p:tav tm="100000">
                                          <p:val>
                                            <p:strVal val="#ppt_h"/>
                                          </p:val>
                                        </p:tav>
                                      </p:tavLst>
                                    </p:anim>
                                    <p:animEffect filter="fade" transition="in">
                                      <p:cBhvr>
                                        <p:cTn dur="1000" id="21"/>
                                        <p:tgtEl>
                                          <p:spTgt spid="9"/>
                                        </p:tgtEl>
                                      </p:cBhvr>
                                    </p:animEffect>
                                  </p:childTnLst>
                                </p:cTn>
                              </p:par>
                            </p:childTnLst>
                          </p:cTn>
                        </p:par>
                        <p:par>
                          <p:cTn fill="hold" id="22" nodeType="afterGroup">
                            <p:stCondLst>
                              <p:cond delay="5500"/>
                            </p:stCondLst>
                            <p:childTnLst>
                              <p:par>
                                <p:cTn fill="hold"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par>
                                <p:cTn fill="hold" id="26" nodeType="with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par>
                                <p:cTn fill="hold" id="29" nodeType="with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par>
                                <p:cTn fill="hold" id="32" nodeType="withEffect" presetClass="entr" presetID="22" presetSubtype="8">
                                  <p:stCondLst>
                                    <p:cond delay="0"/>
                                  </p:stCondLst>
                                  <p:childTnLst>
                                    <p:set>
                                      <p:cBhvr>
                                        <p:cTn dur="1" fill="hold" id="33">
                                          <p:stCondLst>
                                            <p:cond delay="0"/>
                                          </p:stCondLst>
                                        </p:cTn>
                                        <p:tgtEl>
                                          <p:spTgt spid="20"/>
                                        </p:tgtEl>
                                        <p:attrNameLst>
                                          <p:attrName>style.visibility</p:attrName>
                                        </p:attrNameLst>
                                      </p:cBhvr>
                                      <p:to>
                                        <p:strVal val="visible"/>
                                      </p:to>
                                    </p:set>
                                    <p:animEffect filter="wipe(left)" transition="in">
                                      <p:cBhvr>
                                        <p:cTn dur="500" id="3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组合 6"/>
          <p:cNvGrpSpPr/>
          <p:nvPr/>
        </p:nvGrpSpPr>
        <p:grpSpPr>
          <a:xfrm>
            <a:off x="1760447" y="2122952"/>
            <a:ext cx="2532089" cy="824401"/>
            <a:chOff x="1324027" y="1558644"/>
            <a:chExt cx="1899067" cy="618301"/>
          </a:xfrm>
        </p:grpSpPr>
        <p:sp>
          <p:nvSpPr>
            <p:cNvPr id="8" name="Freeform 9"/>
            <p:cNvSpPr/>
            <p:nvPr/>
          </p:nvSpPr>
          <p:spPr bwMode="auto">
            <a:xfrm rot="5400000">
              <a:off x="1964410" y="918261"/>
              <a:ext cx="618301" cy="1899067"/>
            </a:xfrm>
            <a:custGeom>
              <a:gdLst>
                <a:gd fmla="*/ 278 w 278" name="T0"/>
                <a:gd fmla="*/ 853 h 853" name="T1"/>
                <a:gd fmla="*/ 0 w 278" name="T2"/>
                <a:gd fmla="*/ 129 h 853" name="T3"/>
                <a:gd fmla="*/ 217 w 278" name="T4"/>
                <a:gd fmla="*/ 167 h 853" name="T5"/>
                <a:gd fmla="*/ 278 w 278" name="T6"/>
                <a:gd fmla="*/ 369 h 853" name="T7"/>
                <a:gd fmla="*/ 278 w 278" name="T8"/>
                <a:gd fmla="*/ 853 h 853" name="T9"/>
              </a:gdLst>
              <a:cxnLst>
                <a:cxn ang="0">
                  <a:pos x="T0" y="T1"/>
                </a:cxn>
                <a:cxn ang="0">
                  <a:pos x="T2" y="T3"/>
                </a:cxn>
                <a:cxn ang="0">
                  <a:pos x="T4" y="T5"/>
                </a:cxn>
                <a:cxn ang="0">
                  <a:pos x="T6" y="T7"/>
                </a:cxn>
                <a:cxn ang="0">
                  <a:pos x="T8" y="T9"/>
                </a:cxn>
              </a:cxnLst>
              <a:rect b="b" l="0" r="r" t="0"/>
              <a:pathLst>
                <a:path h="853" w="278">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blipFill>
              <a:blip r:embed="rId3"/>
              <a:stretch>
                <a:fillRect/>
              </a:stretch>
            </a:blipFill>
            <a:ln>
              <a:noFill/>
            </a:ln>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9" name="标题层"/>
            <p:cNvSpPr txBox="1"/>
            <p:nvPr/>
          </p:nvSpPr>
          <p:spPr bwMode="auto">
            <a:xfrm>
              <a:off x="2267177" y="1667739"/>
              <a:ext cx="617718" cy="373418"/>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67" u="none">
                  <a:ln>
                    <a:noFill/>
                  </a:ln>
                  <a:solidFill>
                    <a:sysClr lastClr="FFFFFF" val="window"/>
                  </a:solidFill>
                  <a:effectLst/>
                  <a:uLnTx/>
                  <a:uFillTx/>
                  <a:latin charset="0" pitchFamily="34" typeface="Impact"/>
                  <a:ea charset="-122" pitchFamily="34" typeface="微软雅黑"/>
                  <a:cs charset="0" panose="020b0604020202020204" pitchFamily="34" typeface="Arial"/>
                </a:rPr>
                <a:t>01</a:t>
              </a:r>
            </a:p>
          </p:txBody>
        </p:sp>
      </p:grpSp>
      <p:grpSp>
        <p:nvGrpSpPr>
          <p:cNvPr id="10" name="组合 9"/>
          <p:cNvGrpSpPr/>
          <p:nvPr/>
        </p:nvGrpSpPr>
        <p:grpSpPr>
          <a:xfrm>
            <a:off x="4110458" y="2994348"/>
            <a:ext cx="2467725" cy="727171"/>
            <a:chOff x="3153253" y="2245760"/>
            <a:chExt cx="1850794" cy="545378"/>
          </a:xfrm>
        </p:grpSpPr>
        <p:sp>
          <p:nvSpPr>
            <p:cNvPr id="11" name="Freeform 11"/>
            <p:cNvSpPr/>
            <p:nvPr/>
          </p:nvSpPr>
          <p:spPr bwMode="auto">
            <a:xfrm rot="5400000">
              <a:off x="3805961" y="1593052"/>
              <a:ext cx="545378" cy="1850794"/>
            </a:xfrm>
            <a:custGeom>
              <a:gdLst>
                <a:gd fmla="*/ 0 w 245" name="T0"/>
                <a:gd fmla="*/ 178 h 831" name="T1"/>
                <a:gd fmla="*/ 243 w 245" name="T2"/>
                <a:gd fmla="*/ 176 h 831" name="T3"/>
                <a:gd fmla="*/ 245 w 245" name="T4"/>
                <a:gd fmla="*/ 831 h 831" name="T5"/>
                <a:gd fmla="*/ 1 w 245" name="T6"/>
                <a:gd fmla="*/ 831 h 831" name="T7"/>
                <a:gd fmla="*/ 0 w 245" name="T8"/>
                <a:gd fmla="*/ 178 h 831" name="T9"/>
              </a:gdLst>
              <a:cxnLst>
                <a:cxn ang="0">
                  <a:pos x="T0" y="T1"/>
                </a:cxn>
                <a:cxn ang="0">
                  <a:pos x="T2" y="T3"/>
                </a:cxn>
                <a:cxn ang="0">
                  <a:pos x="T4" y="T5"/>
                </a:cxn>
                <a:cxn ang="0">
                  <a:pos x="T6" y="T7"/>
                </a:cxn>
                <a:cxn ang="0">
                  <a:pos x="T8" y="T9"/>
                </a:cxn>
              </a:cxnLst>
              <a:rect b="b" l="0" r="r" t="0"/>
              <a:pathLst>
                <a:path h="831" w="245">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blipFill>
              <a:blip r:embed="rId3"/>
              <a:stretch>
                <a:fillRect/>
              </a:stretch>
            </a:blipFill>
            <a:ln>
              <a:noFill/>
            </a:ln>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12" name="标题层"/>
            <p:cNvSpPr txBox="1"/>
            <p:nvPr/>
          </p:nvSpPr>
          <p:spPr bwMode="auto">
            <a:xfrm>
              <a:off x="3273199" y="2318393"/>
              <a:ext cx="617718" cy="373418"/>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67" u="none">
                  <a:ln>
                    <a:noFill/>
                  </a:ln>
                  <a:solidFill>
                    <a:sysClr lastClr="FFFFFF" val="window"/>
                  </a:solidFill>
                  <a:effectLst/>
                  <a:uLnTx/>
                  <a:uFillTx/>
                  <a:latin charset="0" pitchFamily="34" typeface="Impact"/>
                  <a:ea charset="-122" pitchFamily="34" typeface="微软雅黑"/>
                  <a:cs charset="0" panose="020b0604020202020204" pitchFamily="34" typeface="Arial"/>
                </a:rPr>
                <a:t>02</a:t>
              </a:r>
            </a:p>
          </p:txBody>
        </p:sp>
      </p:grpSp>
      <p:grpSp>
        <p:nvGrpSpPr>
          <p:cNvPr id="13" name="组合 12"/>
          <p:cNvGrpSpPr/>
          <p:nvPr/>
        </p:nvGrpSpPr>
        <p:grpSpPr>
          <a:xfrm>
            <a:off x="4110457" y="3846140"/>
            <a:ext cx="2176036" cy="655960"/>
            <a:chOff x="3153252" y="2884603"/>
            <a:chExt cx="1632027" cy="491970"/>
          </a:xfrm>
        </p:grpSpPr>
        <p:sp>
          <p:nvSpPr>
            <p:cNvPr id="14" name="Freeform 7"/>
            <p:cNvSpPr/>
            <p:nvPr/>
          </p:nvSpPr>
          <p:spPr bwMode="auto">
            <a:xfrm rot="5400000">
              <a:off x="3723281" y="2314574"/>
              <a:ext cx="491970" cy="1632027"/>
            </a:xfrm>
            <a:custGeom>
              <a:gdLst>
                <a:gd fmla="*/ 1 w 221" name="T0"/>
                <a:gd fmla="*/ 733 h 733" name="T1"/>
                <a:gd fmla="*/ 0 w 221" name="T2"/>
                <a:gd fmla="*/ 182 h 733" name="T3"/>
                <a:gd fmla="*/ 220 w 221" name="T4"/>
                <a:gd fmla="*/ 203 h 733" name="T5"/>
                <a:gd fmla="*/ 221 w 221" name="T6"/>
                <a:gd fmla="*/ 733 h 733" name="T7"/>
                <a:gd fmla="*/ 1 w 221" name="T8"/>
                <a:gd fmla="*/ 733 h 733" name="T9"/>
              </a:gdLst>
              <a:cxnLst>
                <a:cxn ang="0">
                  <a:pos x="T0" y="T1"/>
                </a:cxn>
                <a:cxn ang="0">
                  <a:pos x="T2" y="T3"/>
                </a:cxn>
                <a:cxn ang="0">
                  <a:pos x="T4" y="T5"/>
                </a:cxn>
                <a:cxn ang="0">
                  <a:pos x="T6" y="T7"/>
                </a:cxn>
                <a:cxn ang="0">
                  <a:pos x="T8" y="T9"/>
                </a:cxn>
              </a:cxnLst>
              <a:rect b="b" l="0" r="r" t="0"/>
              <a:pathLst>
                <a:path h="733" w="221">
                  <a:moveTo>
                    <a:pt x="1" y="733"/>
                  </a:moveTo>
                  <a:cubicBezTo>
                    <a:pt x="0" y="182"/>
                    <a:pt x="0" y="182"/>
                    <a:pt x="0" y="182"/>
                  </a:cubicBezTo>
                  <a:cubicBezTo>
                    <a:pt x="0" y="19"/>
                    <a:pt x="219" y="0"/>
                    <a:pt x="220" y="203"/>
                  </a:cubicBezTo>
                  <a:cubicBezTo>
                    <a:pt x="221" y="733"/>
                    <a:pt x="221" y="733"/>
                    <a:pt x="221" y="733"/>
                  </a:cubicBezTo>
                  <a:lnTo>
                    <a:pt x="1" y="733"/>
                  </a:lnTo>
                  <a:close/>
                </a:path>
              </a:pathLst>
            </a:custGeom>
            <a:blipFill>
              <a:blip r:embed="rId3"/>
              <a:stretch>
                <a:fillRect/>
              </a:stretch>
            </a:blipFill>
            <a:ln>
              <a:noFill/>
            </a:ln>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15" name="标题层"/>
            <p:cNvSpPr txBox="1"/>
            <p:nvPr/>
          </p:nvSpPr>
          <p:spPr bwMode="auto">
            <a:xfrm>
              <a:off x="3273199" y="2930532"/>
              <a:ext cx="617718" cy="373418"/>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67" u="none">
                  <a:ln>
                    <a:noFill/>
                  </a:ln>
                  <a:solidFill>
                    <a:sysClr lastClr="FFFFFF" val="window"/>
                  </a:solidFill>
                  <a:effectLst/>
                  <a:uLnTx/>
                  <a:uFillTx/>
                  <a:latin charset="0" pitchFamily="34" typeface="Impact"/>
                  <a:ea charset="-122" pitchFamily="34" typeface="微软雅黑"/>
                  <a:cs charset="0" panose="020b0604020202020204" pitchFamily="34" typeface="Arial"/>
                </a:rPr>
                <a:t>03</a:t>
              </a:r>
            </a:p>
          </p:txBody>
        </p:sp>
      </p:grpSp>
      <p:grpSp>
        <p:nvGrpSpPr>
          <p:cNvPr id="16" name="组合 15"/>
          <p:cNvGrpSpPr/>
          <p:nvPr/>
        </p:nvGrpSpPr>
        <p:grpSpPr>
          <a:xfrm>
            <a:off x="4110459" y="4626718"/>
            <a:ext cx="1718644" cy="617616"/>
            <a:chOff x="3153253" y="3470037"/>
            <a:chExt cx="1288983" cy="463212"/>
          </a:xfrm>
        </p:grpSpPr>
        <p:sp>
          <p:nvSpPr>
            <p:cNvPr id="17" name="Freeform 6"/>
            <p:cNvSpPr/>
            <p:nvPr/>
          </p:nvSpPr>
          <p:spPr bwMode="auto">
            <a:xfrm rot="5400000">
              <a:off x="3566139" y="3057151"/>
              <a:ext cx="463212" cy="1288983"/>
            </a:xfrm>
            <a:custGeom>
              <a:gdLst>
                <a:gd fmla="*/ 1 w 208" name="T0"/>
                <a:gd fmla="*/ 579 h 579" name="T1"/>
                <a:gd fmla="*/ 0 w 208" name="T2"/>
                <a:gd fmla="*/ 176 h 579" name="T3"/>
                <a:gd fmla="*/ 207 w 208" name="T4"/>
                <a:gd fmla="*/ 226 h 579" name="T5"/>
                <a:gd fmla="*/ 208 w 208" name="T6"/>
                <a:gd fmla="*/ 579 h 579" name="T7"/>
                <a:gd fmla="*/ 1 w 208" name="T8"/>
                <a:gd fmla="*/ 579 h 579" name="T9"/>
              </a:gdLst>
              <a:cxnLst>
                <a:cxn ang="0">
                  <a:pos x="T0" y="T1"/>
                </a:cxn>
                <a:cxn ang="0">
                  <a:pos x="T2" y="T3"/>
                </a:cxn>
                <a:cxn ang="0">
                  <a:pos x="T4" y="T5"/>
                </a:cxn>
                <a:cxn ang="0">
                  <a:pos x="T6" y="T7"/>
                </a:cxn>
                <a:cxn ang="0">
                  <a:pos x="T8" y="T9"/>
                </a:cxn>
              </a:cxnLst>
              <a:rect b="b" l="0" r="r" t="0"/>
              <a:pathLst>
                <a:path h="579" w="208">
                  <a:moveTo>
                    <a:pt x="1" y="579"/>
                  </a:moveTo>
                  <a:cubicBezTo>
                    <a:pt x="0" y="176"/>
                    <a:pt x="0" y="176"/>
                    <a:pt x="0" y="176"/>
                  </a:cubicBezTo>
                  <a:cubicBezTo>
                    <a:pt x="0" y="16"/>
                    <a:pt x="206" y="0"/>
                    <a:pt x="207" y="226"/>
                  </a:cubicBezTo>
                  <a:cubicBezTo>
                    <a:pt x="208" y="579"/>
                    <a:pt x="208" y="579"/>
                    <a:pt x="208" y="579"/>
                  </a:cubicBezTo>
                  <a:lnTo>
                    <a:pt x="1" y="579"/>
                  </a:lnTo>
                  <a:close/>
                </a:path>
              </a:pathLst>
            </a:custGeom>
            <a:blipFill>
              <a:blip r:embed="rId3"/>
              <a:stretch>
                <a:fillRect/>
              </a:stretch>
            </a:blipFill>
            <a:ln>
              <a:noFill/>
            </a:ln>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18" name="标题层"/>
            <p:cNvSpPr txBox="1"/>
            <p:nvPr/>
          </p:nvSpPr>
          <p:spPr bwMode="auto">
            <a:xfrm>
              <a:off x="3273199" y="3501587"/>
              <a:ext cx="617718" cy="373418"/>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67" u="none">
                  <a:ln>
                    <a:noFill/>
                  </a:ln>
                  <a:solidFill>
                    <a:sysClr lastClr="FFFFFF" val="window"/>
                  </a:solidFill>
                  <a:effectLst/>
                  <a:uLnTx/>
                  <a:uFillTx/>
                  <a:latin charset="0" pitchFamily="34" typeface="Impact"/>
                  <a:ea charset="-122" pitchFamily="34" typeface="微软雅黑"/>
                  <a:cs charset="0" panose="020b0604020202020204" pitchFamily="34" typeface="Arial"/>
                </a:rPr>
                <a:t>04</a:t>
              </a:r>
            </a:p>
          </p:txBody>
        </p:sp>
      </p:grpSp>
      <p:grpSp>
        <p:nvGrpSpPr>
          <p:cNvPr id="19" name="组合 18"/>
          <p:cNvGrpSpPr/>
          <p:nvPr/>
        </p:nvGrpSpPr>
        <p:grpSpPr>
          <a:xfrm>
            <a:off x="4110459" y="5344693"/>
            <a:ext cx="1143480" cy="558342"/>
            <a:chOff x="3153254" y="4008517"/>
            <a:chExt cx="857610" cy="418756"/>
          </a:xfrm>
        </p:grpSpPr>
        <p:sp>
          <p:nvSpPr>
            <p:cNvPr id="20" name="Freeform 5"/>
            <p:cNvSpPr/>
            <p:nvPr/>
          </p:nvSpPr>
          <p:spPr bwMode="auto">
            <a:xfrm rot="5400000">
              <a:off x="3379724" y="3796134"/>
              <a:ext cx="404669" cy="857610"/>
            </a:xfrm>
            <a:custGeom>
              <a:gdLst>
                <a:gd fmla="*/ 1 w 182" name="T0"/>
                <a:gd fmla="*/ 385 h 385" name="T1"/>
                <a:gd fmla="*/ 1 w 182" name="T2"/>
                <a:gd fmla="*/ 98 h 385" name="T3"/>
                <a:gd fmla="*/ 149 w 182" name="T4"/>
                <a:gd fmla="*/ 136 h 385" name="T5"/>
                <a:gd fmla="*/ 182 w 182" name="T6"/>
                <a:gd fmla="*/ 385 h 385" name="T7"/>
                <a:gd fmla="*/ 1 w 182" name="T8"/>
                <a:gd fmla="*/ 385 h 385" name="T9"/>
              </a:gdLst>
              <a:cxnLst>
                <a:cxn ang="0">
                  <a:pos x="T0" y="T1"/>
                </a:cxn>
                <a:cxn ang="0">
                  <a:pos x="T2" y="T3"/>
                </a:cxn>
                <a:cxn ang="0">
                  <a:pos x="T4" y="T5"/>
                </a:cxn>
                <a:cxn ang="0">
                  <a:pos x="T6" y="T7"/>
                </a:cxn>
                <a:cxn ang="0">
                  <a:pos x="T8" y="T9"/>
                </a:cxn>
              </a:cxnLst>
              <a:rect b="b" l="0" r="r" t="0"/>
              <a:pathLst>
                <a:path h="385" w="182">
                  <a:moveTo>
                    <a:pt x="1" y="385"/>
                  </a:moveTo>
                  <a:cubicBezTo>
                    <a:pt x="1" y="98"/>
                    <a:pt x="1" y="98"/>
                    <a:pt x="1" y="98"/>
                  </a:cubicBezTo>
                  <a:cubicBezTo>
                    <a:pt x="0" y="8"/>
                    <a:pt x="130" y="0"/>
                    <a:pt x="149" y="136"/>
                  </a:cubicBezTo>
                  <a:cubicBezTo>
                    <a:pt x="165" y="206"/>
                    <a:pt x="177" y="292"/>
                    <a:pt x="182" y="385"/>
                  </a:cubicBezTo>
                  <a:lnTo>
                    <a:pt x="1" y="385"/>
                  </a:lnTo>
                  <a:close/>
                </a:path>
              </a:pathLst>
            </a:custGeom>
            <a:blipFill>
              <a:blip r:embed="rId3"/>
              <a:stretch>
                <a:fillRect/>
              </a:stretch>
            </a:blipFill>
            <a:ln>
              <a:noFill/>
            </a:ln>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21" name="标题层"/>
            <p:cNvSpPr txBox="1"/>
            <p:nvPr/>
          </p:nvSpPr>
          <p:spPr bwMode="auto">
            <a:xfrm>
              <a:off x="3273199" y="4008517"/>
              <a:ext cx="617718" cy="373418"/>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67" u="none">
                  <a:ln>
                    <a:noFill/>
                  </a:ln>
                  <a:solidFill>
                    <a:sysClr lastClr="FFFFFF" val="window"/>
                  </a:solidFill>
                  <a:effectLst/>
                  <a:uLnTx/>
                  <a:uFillTx/>
                  <a:latin charset="0" pitchFamily="34" typeface="Impact"/>
                  <a:ea charset="-122" pitchFamily="34" typeface="微软雅黑"/>
                  <a:cs charset="0" panose="020b0604020202020204" pitchFamily="34" typeface="Arial"/>
                </a:rPr>
                <a:t>05</a:t>
              </a:r>
            </a:p>
          </p:txBody>
        </p:sp>
      </p:grpSp>
      <p:grpSp>
        <p:nvGrpSpPr>
          <p:cNvPr id="22" name="组合 21"/>
          <p:cNvGrpSpPr/>
          <p:nvPr/>
        </p:nvGrpSpPr>
        <p:grpSpPr>
          <a:xfrm>
            <a:off x="1296261" y="2994349"/>
            <a:ext cx="2750900" cy="2895779"/>
            <a:chOff x="971600" y="2245761"/>
            <a:chExt cx="2063175" cy="2171834"/>
          </a:xfrm>
        </p:grpSpPr>
        <p:sp>
          <p:nvSpPr>
            <p:cNvPr id="28" name="Freeform 10"/>
            <p:cNvSpPr/>
            <p:nvPr/>
          </p:nvSpPr>
          <p:spPr bwMode="auto">
            <a:xfrm rot="5400000">
              <a:off x="917271" y="2300090"/>
              <a:ext cx="2171834" cy="2063175"/>
            </a:xfrm>
            <a:custGeom>
              <a:rect b="b" l="l" r="r" t="t"/>
              <a:pathLst>
                <a:path h="2063175" w="2171834">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blipFill>
              <a:blip r:embed="rId2"/>
              <a:stretch>
                <a:fillRect/>
              </a:stretch>
            </a:blipFill>
            <a:ln>
              <a:noFill/>
            </a:ln>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29" name="Freeform 44"/>
            <p:cNvSpPr>
              <a:spLocks noEditPoints="1"/>
            </p:cNvSpPr>
            <p:nvPr/>
          </p:nvSpPr>
          <p:spPr bwMode="auto">
            <a:xfrm>
              <a:off x="1831365" y="2607027"/>
              <a:ext cx="541351" cy="468779"/>
            </a:xfrm>
            <a:custGeom>
              <a:gdLst>
                <a:gd fmla="*/ 139 w 276" name="T0"/>
                <a:gd fmla="*/ 161 h 239" name="T1"/>
                <a:gd fmla="*/ 111 w 276" name="T2"/>
                <a:gd fmla="*/ 161 h 239" name="T3"/>
                <a:gd fmla="*/ 111 w 276" name="T4"/>
                <a:gd fmla="*/ 190 h 239" name="T5"/>
                <a:gd fmla="*/ 139 w 276" name="T6"/>
                <a:gd fmla="*/ 190 h 239" name="T7"/>
                <a:gd fmla="*/ 139 w 276" name="T8"/>
                <a:gd fmla="*/ 161 h 239" name="T9"/>
                <a:gd fmla="*/ 63 w 276" name="T10"/>
                <a:gd fmla="*/ 112 h 239" name="T11"/>
                <a:gd fmla="*/ 137 w 276" name="T12"/>
                <a:gd fmla="*/ 38 h 239" name="T13"/>
                <a:gd fmla="*/ 210 w 276" name="T14"/>
                <a:gd fmla="*/ 112 h 239" name="T15"/>
                <a:gd fmla="*/ 63 w 276" name="T16"/>
                <a:gd fmla="*/ 112 h 239" name="T17"/>
                <a:gd fmla="*/ 137 w 276" name="T18"/>
                <a:gd fmla="*/ 0 h 239" name="T19"/>
                <a:gd fmla="*/ 127 w 276" name="T20"/>
                <a:gd fmla="*/ 10 h 239" name="T21"/>
                <a:gd fmla="*/ 21 w 276" name="T22"/>
                <a:gd fmla="*/ 116 h 239" name="T23"/>
                <a:gd fmla="*/ 0 w 276" name="T24"/>
                <a:gd fmla="*/ 140 h 239" name="T25"/>
                <a:gd fmla="*/ 56 w 276" name="T26"/>
                <a:gd fmla="*/ 140 h 239" name="T27"/>
                <a:gd fmla="*/ 56 w 276" name="T28"/>
                <a:gd fmla="*/ 239 h 239" name="T29"/>
                <a:gd fmla="*/ 85 w 276" name="T30"/>
                <a:gd fmla="*/ 239 h 239" name="T31"/>
                <a:gd fmla="*/ 85 w 276" name="T32"/>
                <a:gd fmla="*/ 140 h 239" name="T33"/>
                <a:gd fmla="*/ 184 w 276" name="T34"/>
                <a:gd fmla="*/ 140 h 239" name="T35"/>
                <a:gd fmla="*/ 184 w 276" name="T36"/>
                <a:gd fmla="*/ 239 h 239" name="T37"/>
                <a:gd fmla="*/ 213 w 276" name="T38"/>
                <a:gd fmla="*/ 239 h 239" name="T39"/>
                <a:gd fmla="*/ 213 w 276" name="T40"/>
                <a:gd fmla="*/ 140 h 239" name="T41"/>
                <a:gd fmla="*/ 276 w 276" name="T42"/>
                <a:gd fmla="*/ 140 h 239" name="T43"/>
                <a:gd fmla="*/ 253 w 276" name="T44"/>
                <a:gd fmla="*/ 116 h 239" name="T45"/>
                <a:gd fmla="*/ 146 w 276" name="T46"/>
                <a:gd fmla="*/ 10 h 239" name="T47"/>
                <a:gd fmla="*/ 137 w 276" name="T48"/>
                <a:gd fmla="*/ 0 h 23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9" w="276">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ysClr lastClr="FFFFFF" val="window"/>
            </a:solidFill>
            <a:ln>
              <a:noFill/>
            </a:ln>
            <a:effectLst>
              <a:outerShdw algn="tl" blurRad="50800" dir="2700000" dist="38100" rotWithShape="0">
                <a:prstClr val="black">
                  <a:alpha val="40000"/>
                </a:prstClr>
              </a:outerShdw>
            </a:effectLst>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30" name="矩形 29"/>
            <p:cNvSpPr/>
            <p:nvPr/>
          </p:nvSpPr>
          <p:spPr>
            <a:xfrm>
              <a:off x="1318054" y="3168485"/>
              <a:ext cx="1521423" cy="678180"/>
            </a:xfrm>
            <a:prstGeom prst="rect">
              <a:avLst/>
            </a:prstGeom>
            <a:effectLst>
              <a:outerShdw algn="tl" blurRad="50800" dir="2700000" dist="38100" rotWithShape="0">
                <a:prstClr val="black">
                  <a:alpha val="40000"/>
                </a:prstClr>
              </a:outerShdw>
            </a:effectLst>
          </p:spPr>
          <p:txBody>
            <a:bodyPr wrap="square">
              <a:spAutoFit/>
            </a:bodyPr>
            <a:lstStyle/>
            <a:p>
              <a:pPr algn="just" defTabSz="914446" eaLnBrk="1" fontAlgn="auto" hangingPunct="1" indent="0" latinLnBrk="0" lvl="0" marL="0" marR="0">
                <a:lnSpc>
                  <a:spcPts val="16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随着计算机技术发展及印刷技术的进步，平面设计在熊猫感观领域的表现和应用越来越丰富。</a:t>
              </a:r>
            </a:p>
          </p:txBody>
        </p:sp>
      </p:grpSp>
      <p:sp>
        <p:nvSpPr>
          <p:cNvPr id="31" name="Freeform 42"/>
          <p:cNvSpPr>
            <a:spLocks noEditPoints="1"/>
          </p:cNvSpPr>
          <p:nvPr/>
        </p:nvSpPr>
        <p:spPr bwMode="auto">
          <a:xfrm>
            <a:off x="6770205" y="2261467"/>
            <a:ext cx="370768" cy="372269"/>
          </a:xfrm>
          <a:custGeom>
            <a:gdLst>
              <a:gd fmla="*/ 58 w 104" name="T0"/>
              <a:gd fmla="*/ 46 h 105" name="T1"/>
              <a:gd fmla="*/ 58 w 104" name="T2"/>
              <a:gd fmla="*/ 23 h 105" name="T3"/>
              <a:gd fmla="*/ 45 w 104" name="T4"/>
              <a:gd fmla="*/ 23 h 105" name="T5"/>
              <a:gd fmla="*/ 45 w 104" name="T6"/>
              <a:gd fmla="*/ 46 h 105" name="T7"/>
              <a:gd fmla="*/ 23 w 104" name="T8"/>
              <a:gd fmla="*/ 46 h 105" name="T9"/>
              <a:gd fmla="*/ 23 w 104" name="T10"/>
              <a:gd fmla="*/ 58 h 105" name="T11"/>
              <a:gd fmla="*/ 45 w 104" name="T12"/>
              <a:gd fmla="*/ 58 h 105" name="T13"/>
              <a:gd fmla="*/ 45 w 104" name="T14"/>
              <a:gd fmla="*/ 82 h 105" name="T15"/>
              <a:gd fmla="*/ 58 w 104" name="T16"/>
              <a:gd fmla="*/ 82 h 105" name="T17"/>
              <a:gd fmla="*/ 58 w 104" name="T18"/>
              <a:gd fmla="*/ 58 h 105" name="T19"/>
              <a:gd fmla="*/ 80 w 104" name="T20"/>
              <a:gd fmla="*/ 58 h 105" name="T21"/>
              <a:gd fmla="*/ 80 w 104" name="T22"/>
              <a:gd fmla="*/ 46 h 105" name="T23"/>
              <a:gd fmla="*/ 58 w 104" name="T24"/>
              <a:gd fmla="*/ 46 h 105" name="T25"/>
              <a:gd fmla="*/ 52 w 104" name="T26"/>
              <a:gd fmla="*/ 0 h 105" name="T27"/>
              <a:gd fmla="*/ 0 w 104" name="T28"/>
              <a:gd fmla="*/ 52 h 105" name="T29"/>
              <a:gd fmla="*/ 52 w 104" name="T30"/>
              <a:gd fmla="*/ 105 h 105" name="T31"/>
              <a:gd fmla="*/ 104 w 104" name="T32"/>
              <a:gd fmla="*/ 52 h 105" name="T33"/>
              <a:gd fmla="*/ 52 w 104" name="T34"/>
              <a:gd fmla="*/ 0 h 105" name="T35"/>
              <a:gd fmla="*/ 52 w 104" name="T36"/>
              <a:gd fmla="*/ 93 h 105" name="T37"/>
              <a:gd fmla="*/ 11 w 104" name="T38"/>
              <a:gd fmla="*/ 52 h 105" name="T39"/>
              <a:gd fmla="*/ 52 w 104" name="T40"/>
              <a:gd fmla="*/ 12 h 105" name="T41"/>
              <a:gd fmla="*/ 92 w 104" name="T42"/>
              <a:gd fmla="*/ 52 h 105" name="T43"/>
              <a:gd fmla="*/ 52 w 104" name="T44"/>
              <a:gd fmla="*/ 93 h 10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04">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32" name="矩形 31"/>
          <p:cNvSpPr/>
          <p:nvPr/>
        </p:nvSpPr>
        <p:spPr>
          <a:xfrm>
            <a:off x="7215388" y="2180861"/>
            <a:ext cx="3776117" cy="497840"/>
          </a:xfrm>
          <a:prstGeom prst="rect">
            <a:avLst/>
          </a:prstGeom>
        </p:spPr>
        <p:txBody>
          <a:bodyPr wrap="square">
            <a:spAutoFit/>
          </a:bodyPr>
          <a:lstStyle/>
          <a:p>
            <a:pPr algn="just" defTabSz="914446">
              <a:lnSpc>
                <a:spcPts val="1600"/>
              </a:lnSpc>
            </a:pPr>
            <a:r>
              <a:rPr altLang="en-US" lang="zh-CN" sz="1333">
                <a:solidFill>
                  <a:prstClr val="black"/>
                </a:solidFill>
                <a:latin charset="-122" pitchFamily="34" typeface="微软雅黑"/>
                <a:ea charset="-122" pitchFamily="34" typeface="微软雅黑"/>
              </a:rPr>
              <a:t>随着计算机技术发展印刷技术的进步，平面设计在熊猫感观领域的表现和应用也越来越丰富。</a:t>
            </a:r>
          </a:p>
        </p:txBody>
      </p:sp>
      <p:sp>
        <p:nvSpPr>
          <p:cNvPr id="33" name="Freeform 42"/>
          <p:cNvSpPr>
            <a:spLocks noEditPoints="1"/>
          </p:cNvSpPr>
          <p:nvPr/>
        </p:nvSpPr>
        <p:spPr bwMode="auto">
          <a:xfrm>
            <a:off x="6770205" y="3058639"/>
            <a:ext cx="370768" cy="372269"/>
          </a:xfrm>
          <a:custGeom>
            <a:gdLst>
              <a:gd fmla="*/ 58 w 104" name="T0"/>
              <a:gd fmla="*/ 46 h 105" name="T1"/>
              <a:gd fmla="*/ 58 w 104" name="T2"/>
              <a:gd fmla="*/ 23 h 105" name="T3"/>
              <a:gd fmla="*/ 45 w 104" name="T4"/>
              <a:gd fmla="*/ 23 h 105" name="T5"/>
              <a:gd fmla="*/ 45 w 104" name="T6"/>
              <a:gd fmla="*/ 46 h 105" name="T7"/>
              <a:gd fmla="*/ 23 w 104" name="T8"/>
              <a:gd fmla="*/ 46 h 105" name="T9"/>
              <a:gd fmla="*/ 23 w 104" name="T10"/>
              <a:gd fmla="*/ 58 h 105" name="T11"/>
              <a:gd fmla="*/ 45 w 104" name="T12"/>
              <a:gd fmla="*/ 58 h 105" name="T13"/>
              <a:gd fmla="*/ 45 w 104" name="T14"/>
              <a:gd fmla="*/ 82 h 105" name="T15"/>
              <a:gd fmla="*/ 58 w 104" name="T16"/>
              <a:gd fmla="*/ 82 h 105" name="T17"/>
              <a:gd fmla="*/ 58 w 104" name="T18"/>
              <a:gd fmla="*/ 58 h 105" name="T19"/>
              <a:gd fmla="*/ 80 w 104" name="T20"/>
              <a:gd fmla="*/ 58 h 105" name="T21"/>
              <a:gd fmla="*/ 80 w 104" name="T22"/>
              <a:gd fmla="*/ 46 h 105" name="T23"/>
              <a:gd fmla="*/ 58 w 104" name="T24"/>
              <a:gd fmla="*/ 46 h 105" name="T25"/>
              <a:gd fmla="*/ 52 w 104" name="T26"/>
              <a:gd fmla="*/ 0 h 105" name="T27"/>
              <a:gd fmla="*/ 0 w 104" name="T28"/>
              <a:gd fmla="*/ 52 h 105" name="T29"/>
              <a:gd fmla="*/ 52 w 104" name="T30"/>
              <a:gd fmla="*/ 105 h 105" name="T31"/>
              <a:gd fmla="*/ 104 w 104" name="T32"/>
              <a:gd fmla="*/ 52 h 105" name="T33"/>
              <a:gd fmla="*/ 52 w 104" name="T34"/>
              <a:gd fmla="*/ 0 h 105" name="T35"/>
              <a:gd fmla="*/ 52 w 104" name="T36"/>
              <a:gd fmla="*/ 93 h 105" name="T37"/>
              <a:gd fmla="*/ 11 w 104" name="T38"/>
              <a:gd fmla="*/ 52 h 105" name="T39"/>
              <a:gd fmla="*/ 52 w 104" name="T40"/>
              <a:gd fmla="*/ 12 h 105" name="T41"/>
              <a:gd fmla="*/ 92 w 104" name="T42"/>
              <a:gd fmla="*/ 52 h 105" name="T43"/>
              <a:gd fmla="*/ 52 w 104" name="T44"/>
              <a:gd fmla="*/ 93 h 10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04">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447197"/>
          </a:solidFill>
          <a:ln>
            <a:noFill/>
          </a:ln>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34" name="矩形 33"/>
          <p:cNvSpPr/>
          <p:nvPr/>
        </p:nvSpPr>
        <p:spPr>
          <a:xfrm>
            <a:off x="7215388" y="2978033"/>
            <a:ext cx="3776117" cy="497840"/>
          </a:xfrm>
          <a:prstGeom prst="rect">
            <a:avLst/>
          </a:prstGeom>
        </p:spPr>
        <p:txBody>
          <a:bodyPr wrap="square">
            <a:spAutoFit/>
          </a:bodyPr>
          <a:lstStyle/>
          <a:p>
            <a:pPr algn="just" defTabSz="914446">
              <a:lnSpc>
                <a:spcPts val="1600"/>
              </a:lnSpc>
            </a:pPr>
            <a:r>
              <a:rPr altLang="en-US" lang="zh-CN" sz="1333">
                <a:solidFill>
                  <a:prstClr val="black"/>
                </a:solidFill>
                <a:latin charset="-122" pitchFamily="34" typeface="微软雅黑"/>
                <a:ea charset="-122" pitchFamily="34" typeface="微软雅黑"/>
              </a:rPr>
              <a:t>随着计算机技术发展印刷技术的进步，平面设计在熊猫感观领域的表现和应用也越来越丰富。</a:t>
            </a:r>
          </a:p>
        </p:txBody>
      </p:sp>
      <p:sp>
        <p:nvSpPr>
          <p:cNvPr id="35" name="Freeform 42"/>
          <p:cNvSpPr>
            <a:spLocks noEditPoints="1"/>
          </p:cNvSpPr>
          <p:nvPr/>
        </p:nvSpPr>
        <p:spPr bwMode="auto">
          <a:xfrm>
            <a:off x="6770205" y="3855811"/>
            <a:ext cx="370768" cy="372269"/>
          </a:xfrm>
          <a:custGeom>
            <a:gdLst>
              <a:gd fmla="*/ 58 w 104" name="T0"/>
              <a:gd fmla="*/ 46 h 105" name="T1"/>
              <a:gd fmla="*/ 58 w 104" name="T2"/>
              <a:gd fmla="*/ 23 h 105" name="T3"/>
              <a:gd fmla="*/ 45 w 104" name="T4"/>
              <a:gd fmla="*/ 23 h 105" name="T5"/>
              <a:gd fmla="*/ 45 w 104" name="T6"/>
              <a:gd fmla="*/ 46 h 105" name="T7"/>
              <a:gd fmla="*/ 23 w 104" name="T8"/>
              <a:gd fmla="*/ 46 h 105" name="T9"/>
              <a:gd fmla="*/ 23 w 104" name="T10"/>
              <a:gd fmla="*/ 58 h 105" name="T11"/>
              <a:gd fmla="*/ 45 w 104" name="T12"/>
              <a:gd fmla="*/ 58 h 105" name="T13"/>
              <a:gd fmla="*/ 45 w 104" name="T14"/>
              <a:gd fmla="*/ 82 h 105" name="T15"/>
              <a:gd fmla="*/ 58 w 104" name="T16"/>
              <a:gd fmla="*/ 82 h 105" name="T17"/>
              <a:gd fmla="*/ 58 w 104" name="T18"/>
              <a:gd fmla="*/ 58 h 105" name="T19"/>
              <a:gd fmla="*/ 80 w 104" name="T20"/>
              <a:gd fmla="*/ 58 h 105" name="T21"/>
              <a:gd fmla="*/ 80 w 104" name="T22"/>
              <a:gd fmla="*/ 46 h 105" name="T23"/>
              <a:gd fmla="*/ 58 w 104" name="T24"/>
              <a:gd fmla="*/ 46 h 105" name="T25"/>
              <a:gd fmla="*/ 52 w 104" name="T26"/>
              <a:gd fmla="*/ 0 h 105" name="T27"/>
              <a:gd fmla="*/ 0 w 104" name="T28"/>
              <a:gd fmla="*/ 52 h 105" name="T29"/>
              <a:gd fmla="*/ 52 w 104" name="T30"/>
              <a:gd fmla="*/ 105 h 105" name="T31"/>
              <a:gd fmla="*/ 104 w 104" name="T32"/>
              <a:gd fmla="*/ 52 h 105" name="T33"/>
              <a:gd fmla="*/ 52 w 104" name="T34"/>
              <a:gd fmla="*/ 0 h 105" name="T35"/>
              <a:gd fmla="*/ 52 w 104" name="T36"/>
              <a:gd fmla="*/ 93 h 105" name="T37"/>
              <a:gd fmla="*/ 11 w 104" name="T38"/>
              <a:gd fmla="*/ 52 h 105" name="T39"/>
              <a:gd fmla="*/ 52 w 104" name="T40"/>
              <a:gd fmla="*/ 12 h 105" name="T41"/>
              <a:gd fmla="*/ 92 w 104" name="T42"/>
              <a:gd fmla="*/ 52 h 105" name="T43"/>
              <a:gd fmla="*/ 52 w 104" name="T44"/>
              <a:gd fmla="*/ 93 h 10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04">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36" name="矩形 35"/>
          <p:cNvSpPr/>
          <p:nvPr/>
        </p:nvSpPr>
        <p:spPr>
          <a:xfrm>
            <a:off x="7215388" y="3775205"/>
            <a:ext cx="3776117" cy="497840"/>
          </a:xfrm>
          <a:prstGeom prst="rect">
            <a:avLst/>
          </a:prstGeom>
        </p:spPr>
        <p:txBody>
          <a:bodyPr wrap="square">
            <a:spAutoFit/>
          </a:bodyPr>
          <a:lstStyle/>
          <a:p>
            <a:pPr algn="just" defTabSz="914446">
              <a:lnSpc>
                <a:spcPts val="1600"/>
              </a:lnSpc>
            </a:pPr>
            <a:r>
              <a:rPr altLang="en-US" lang="zh-CN" sz="1333">
                <a:solidFill>
                  <a:prstClr val="black"/>
                </a:solidFill>
                <a:latin charset="-122" pitchFamily="34" typeface="微软雅黑"/>
                <a:ea charset="-122" pitchFamily="34" typeface="微软雅黑"/>
              </a:rPr>
              <a:t>随着计算机技术发展印刷技术的进步，平面设计在熊猫感观领域的表现和应用也越来越丰富。</a:t>
            </a:r>
          </a:p>
        </p:txBody>
      </p:sp>
      <p:sp>
        <p:nvSpPr>
          <p:cNvPr id="37" name="Freeform 42"/>
          <p:cNvSpPr>
            <a:spLocks noEditPoints="1"/>
          </p:cNvSpPr>
          <p:nvPr/>
        </p:nvSpPr>
        <p:spPr bwMode="auto">
          <a:xfrm>
            <a:off x="6770205" y="4652983"/>
            <a:ext cx="370768" cy="372269"/>
          </a:xfrm>
          <a:custGeom>
            <a:gdLst>
              <a:gd fmla="*/ 58 w 104" name="T0"/>
              <a:gd fmla="*/ 46 h 105" name="T1"/>
              <a:gd fmla="*/ 58 w 104" name="T2"/>
              <a:gd fmla="*/ 23 h 105" name="T3"/>
              <a:gd fmla="*/ 45 w 104" name="T4"/>
              <a:gd fmla="*/ 23 h 105" name="T5"/>
              <a:gd fmla="*/ 45 w 104" name="T6"/>
              <a:gd fmla="*/ 46 h 105" name="T7"/>
              <a:gd fmla="*/ 23 w 104" name="T8"/>
              <a:gd fmla="*/ 46 h 105" name="T9"/>
              <a:gd fmla="*/ 23 w 104" name="T10"/>
              <a:gd fmla="*/ 58 h 105" name="T11"/>
              <a:gd fmla="*/ 45 w 104" name="T12"/>
              <a:gd fmla="*/ 58 h 105" name="T13"/>
              <a:gd fmla="*/ 45 w 104" name="T14"/>
              <a:gd fmla="*/ 82 h 105" name="T15"/>
              <a:gd fmla="*/ 58 w 104" name="T16"/>
              <a:gd fmla="*/ 82 h 105" name="T17"/>
              <a:gd fmla="*/ 58 w 104" name="T18"/>
              <a:gd fmla="*/ 58 h 105" name="T19"/>
              <a:gd fmla="*/ 80 w 104" name="T20"/>
              <a:gd fmla="*/ 58 h 105" name="T21"/>
              <a:gd fmla="*/ 80 w 104" name="T22"/>
              <a:gd fmla="*/ 46 h 105" name="T23"/>
              <a:gd fmla="*/ 58 w 104" name="T24"/>
              <a:gd fmla="*/ 46 h 105" name="T25"/>
              <a:gd fmla="*/ 52 w 104" name="T26"/>
              <a:gd fmla="*/ 0 h 105" name="T27"/>
              <a:gd fmla="*/ 0 w 104" name="T28"/>
              <a:gd fmla="*/ 52 h 105" name="T29"/>
              <a:gd fmla="*/ 52 w 104" name="T30"/>
              <a:gd fmla="*/ 105 h 105" name="T31"/>
              <a:gd fmla="*/ 104 w 104" name="T32"/>
              <a:gd fmla="*/ 52 h 105" name="T33"/>
              <a:gd fmla="*/ 52 w 104" name="T34"/>
              <a:gd fmla="*/ 0 h 105" name="T35"/>
              <a:gd fmla="*/ 52 w 104" name="T36"/>
              <a:gd fmla="*/ 93 h 105" name="T37"/>
              <a:gd fmla="*/ 11 w 104" name="T38"/>
              <a:gd fmla="*/ 52 h 105" name="T39"/>
              <a:gd fmla="*/ 52 w 104" name="T40"/>
              <a:gd fmla="*/ 12 h 105" name="T41"/>
              <a:gd fmla="*/ 92 w 104" name="T42"/>
              <a:gd fmla="*/ 52 h 105" name="T43"/>
              <a:gd fmla="*/ 52 w 104" name="T44"/>
              <a:gd fmla="*/ 93 h 10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04">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447197"/>
          </a:solidFill>
          <a:ln>
            <a:noFill/>
          </a:ln>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38" name="矩形 37"/>
          <p:cNvSpPr/>
          <p:nvPr/>
        </p:nvSpPr>
        <p:spPr>
          <a:xfrm>
            <a:off x="7215388" y="4572377"/>
            <a:ext cx="3776117" cy="497840"/>
          </a:xfrm>
          <a:prstGeom prst="rect">
            <a:avLst/>
          </a:prstGeom>
        </p:spPr>
        <p:txBody>
          <a:bodyPr wrap="square">
            <a:spAutoFit/>
          </a:bodyPr>
          <a:lstStyle/>
          <a:p>
            <a:pPr algn="just" defTabSz="914446">
              <a:lnSpc>
                <a:spcPts val="1600"/>
              </a:lnSpc>
            </a:pPr>
            <a:r>
              <a:rPr altLang="en-US" lang="zh-CN" sz="1333">
                <a:solidFill>
                  <a:prstClr val="black"/>
                </a:solidFill>
                <a:latin charset="-122" pitchFamily="34" typeface="微软雅黑"/>
                <a:ea charset="-122" pitchFamily="34" typeface="微软雅黑"/>
              </a:rPr>
              <a:t>随着计算机技术发展印刷技术的进步，平面设计在熊猫感观领域的表现和应用也越来越丰富。</a:t>
            </a:r>
          </a:p>
        </p:txBody>
      </p:sp>
      <p:sp>
        <p:nvSpPr>
          <p:cNvPr id="39" name="Freeform 42"/>
          <p:cNvSpPr>
            <a:spLocks noEditPoints="1"/>
          </p:cNvSpPr>
          <p:nvPr/>
        </p:nvSpPr>
        <p:spPr bwMode="auto">
          <a:xfrm>
            <a:off x="6770205" y="5450158"/>
            <a:ext cx="370768" cy="372269"/>
          </a:xfrm>
          <a:custGeom>
            <a:gdLst>
              <a:gd fmla="*/ 58 w 104" name="T0"/>
              <a:gd fmla="*/ 46 h 105" name="T1"/>
              <a:gd fmla="*/ 58 w 104" name="T2"/>
              <a:gd fmla="*/ 23 h 105" name="T3"/>
              <a:gd fmla="*/ 45 w 104" name="T4"/>
              <a:gd fmla="*/ 23 h 105" name="T5"/>
              <a:gd fmla="*/ 45 w 104" name="T6"/>
              <a:gd fmla="*/ 46 h 105" name="T7"/>
              <a:gd fmla="*/ 23 w 104" name="T8"/>
              <a:gd fmla="*/ 46 h 105" name="T9"/>
              <a:gd fmla="*/ 23 w 104" name="T10"/>
              <a:gd fmla="*/ 58 h 105" name="T11"/>
              <a:gd fmla="*/ 45 w 104" name="T12"/>
              <a:gd fmla="*/ 58 h 105" name="T13"/>
              <a:gd fmla="*/ 45 w 104" name="T14"/>
              <a:gd fmla="*/ 82 h 105" name="T15"/>
              <a:gd fmla="*/ 58 w 104" name="T16"/>
              <a:gd fmla="*/ 82 h 105" name="T17"/>
              <a:gd fmla="*/ 58 w 104" name="T18"/>
              <a:gd fmla="*/ 58 h 105" name="T19"/>
              <a:gd fmla="*/ 80 w 104" name="T20"/>
              <a:gd fmla="*/ 58 h 105" name="T21"/>
              <a:gd fmla="*/ 80 w 104" name="T22"/>
              <a:gd fmla="*/ 46 h 105" name="T23"/>
              <a:gd fmla="*/ 58 w 104" name="T24"/>
              <a:gd fmla="*/ 46 h 105" name="T25"/>
              <a:gd fmla="*/ 52 w 104" name="T26"/>
              <a:gd fmla="*/ 0 h 105" name="T27"/>
              <a:gd fmla="*/ 0 w 104" name="T28"/>
              <a:gd fmla="*/ 52 h 105" name="T29"/>
              <a:gd fmla="*/ 52 w 104" name="T30"/>
              <a:gd fmla="*/ 105 h 105" name="T31"/>
              <a:gd fmla="*/ 104 w 104" name="T32"/>
              <a:gd fmla="*/ 52 h 105" name="T33"/>
              <a:gd fmla="*/ 52 w 104" name="T34"/>
              <a:gd fmla="*/ 0 h 105" name="T35"/>
              <a:gd fmla="*/ 52 w 104" name="T36"/>
              <a:gd fmla="*/ 93 h 105" name="T37"/>
              <a:gd fmla="*/ 11 w 104" name="T38"/>
              <a:gd fmla="*/ 52 h 105" name="T39"/>
              <a:gd fmla="*/ 52 w 104" name="T40"/>
              <a:gd fmla="*/ 12 h 105" name="T41"/>
              <a:gd fmla="*/ 92 w 104" name="T42"/>
              <a:gd fmla="*/ 52 h 105" name="T43"/>
              <a:gd fmla="*/ 52 w 104" name="T44"/>
              <a:gd fmla="*/ 93 h 10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04">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a typeface="微软雅黑"/>
            </a:endParaRPr>
          </a:p>
        </p:txBody>
      </p:sp>
      <p:sp>
        <p:nvSpPr>
          <p:cNvPr id="40" name="矩形 39"/>
          <p:cNvSpPr/>
          <p:nvPr/>
        </p:nvSpPr>
        <p:spPr>
          <a:xfrm>
            <a:off x="7215388" y="5369552"/>
            <a:ext cx="3776117" cy="497840"/>
          </a:xfrm>
          <a:prstGeom prst="rect">
            <a:avLst/>
          </a:prstGeom>
        </p:spPr>
        <p:txBody>
          <a:bodyPr wrap="square">
            <a:spAutoFit/>
          </a:bodyPr>
          <a:lstStyle/>
          <a:p>
            <a:pPr algn="just" defTabSz="914446">
              <a:lnSpc>
                <a:spcPts val="1600"/>
              </a:lnSpc>
            </a:pPr>
            <a:r>
              <a:rPr altLang="en-US" lang="zh-CN" sz="1333">
                <a:solidFill>
                  <a:prstClr val="black"/>
                </a:solidFill>
                <a:latin charset="-122" pitchFamily="34" typeface="微软雅黑"/>
                <a:ea charset="-122" pitchFamily="34" typeface="微软雅黑"/>
              </a:rPr>
              <a:t>随着计算机技术发展印刷技术的进步，平面设计在熊猫感观领域的表现和应用也越来越丰富。</a:t>
            </a:r>
          </a:p>
        </p:txBody>
      </p:sp>
    </p:spTree>
    <p:extLst>
      <p:ext uri="{BB962C8B-B14F-4D97-AF65-F5344CB8AC3E}">
        <p14:creationId val="35699228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fade" transition="in">
                                      <p:cBhvr>
                                        <p:cTn dur="500" id="27"/>
                                        <p:tgtEl>
                                          <p:spTgt spid="22"/>
                                        </p:tgtEl>
                                      </p:cBhvr>
                                    </p:animEffect>
                                  </p:childTnLst>
                                </p:cTn>
                              </p:par>
                            </p:childTnLst>
                          </p:cTn>
                        </p:par>
                        <p:par>
                          <p:cTn fill="hold" id="28" nodeType="afterGroup">
                            <p:stCondLst>
                              <p:cond delay="2500"/>
                            </p:stCondLst>
                            <p:childTnLst>
                              <p:par>
                                <p:cTn fill="hold" id="29" nodeType="afterEffect" presetClass="entr" presetID="12" presetSubtype="4">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additive="base">
                                        <p:cTn dur="400" id="31"/>
                                        <p:tgtEl>
                                          <p:spTgt spid="7"/>
                                        </p:tgtEl>
                                        <p:attrNameLst>
                                          <p:attrName>ppt_y</p:attrName>
                                        </p:attrNameLst>
                                      </p:cBhvr>
                                      <p:tavLst>
                                        <p:tav tm="0">
                                          <p:val>
                                            <p:strVal val="#ppt_y+#ppt_h*1.125000"/>
                                          </p:val>
                                        </p:tav>
                                        <p:tav tm="100000">
                                          <p:val>
                                            <p:strVal val="#ppt_y"/>
                                          </p:val>
                                        </p:tav>
                                      </p:tavLst>
                                    </p:anim>
                                    <p:animEffect filter="wipe(up)" transition="in">
                                      <p:cBhvr>
                                        <p:cTn dur="400" id="32"/>
                                        <p:tgtEl>
                                          <p:spTgt spid="7"/>
                                        </p:tgtEl>
                                      </p:cBhvr>
                                    </p:animEffect>
                                  </p:childTnLst>
                                </p:cTn>
                              </p:par>
                            </p:childTnLst>
                          </p:cTn>
                        </p:par>
                        <p:par>
                          <p:cTn fill="hold" id="33" nodeType="afterGroup">
                            <p:stCondLst>
                              <p:cond delay="2900"/>
                            </p:stCondLst>
                            <p:childTnLst>
                              <p:par>
                                <p:cTn fill="hold" id="34" nodeType="afterEffect" presetClass="entr" presetID="12" presetSubtype="8">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400" id="36"/>
                                        <p:tgtEl>
                                          <p:spTgt spid="10"/>
                                        </p:tgtEl>
                                        <p:attrNameLst>
                                          <p:attrName>ppt_x</p:attrName>
                                        </p:attrNameLst>
                                      </p:cBhvr>
                                      <p:tavLst>
                                        <p:tav tm="0">
                                          <p:val>
                                            <p:strVal val="#ppt_x-#ppt_w*1.125000"/>
                                          </p:val>
                                        </p:tav>
                                        <p:tav tm="100000">
                                          <p:val>
                                            <p:strVal val="#ppt_x"/>
                                          </p:val>
                                        </p:tav>
                                      </p:tavLst>
                                    </p:anim>
                                    <p:animEffect filter="wipe(right)" transition="in">
                                      <p:cBhvr>
                                        <p:cTn dur="400" id="37"/>
                                        <p:tgtEl>
                                          <p:spTgt spid="10"/>
                                        </p:tgtEl>
                                      </p:cBhvr>
                                    </p:animEffect>
                                  </p:childTnLst>
                                </p:cTn>
                              </p:par>
                            </p:childTnLst>
                          </p:cTn>
                        </p:par>
                        <p:par>
                          <p:cTn fill="hold" id="38" nodeType="afterGroup">
                            <p:stCondLst>
                              <p:cond delay="3300"/>
                            </p:stCondLst>
                            <p:childTnLst>
                              <p:par>
                                <p:cTn fill="hold" id="39" nodeType="afterEffect" presetClass="entr" presetID="12" presetSubtype="8">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400" id="41"/>
                                        <p:tgtEl>
                                          <p:spTgt spid="13"/>
                                        </p:tgtEl>
                                        <p:attrNameLst>
                                          <p:attrName>ppt_x</p:attrName>
                                        </p:attrNameLst>
                                      </p:cBhvr>
                                      <p:tavLst>
                                        <p:tav tm="0">
                                          <p:val>
                                            <p:strVal val="#ppt_x-#ppt_w*1.125000"/>
                                          </p:val>
                                        </p:tav>
                                        <p:tav tm="100000">
                                          <p:val>
                                            <p:strVal val="#ppt_x"/>
                                          </p:val>
                                        </p:tav>
                                      </p:tavLst>
                                    </p:anim>
                                    <p:animEffect filter="wipe(right)" transition="in">
                                      <p:cBhvr>
                                        <p:cTn dur="400" id="42"/>
                                        <p:tgtEl>
                                          <p:spTgt spid="13"/>
                                        </p:tgtEl>
                                      </p:cBhvr>
                                    </p:animEffect>
                                  </p:childTnLst>
                                </p:cTn>
                              </p:par>
                            </p:childTnLst>
                          </p:cTn>
                        </p:par>
                        <p:par>
                          <p:cTn fill="hold" id="43" nodeType="afterGroup">
                            <p:stCondLst>
                              <p:cond delay="3700"/>
                            </p:stCondLst>
                            <p:childTnLst>
                              <p:par>
                                <p:cTn fill="hold" id="44" nodeType="afterEffect" presetClass="entr" presetID="12" presetSubtype="8">
                                  <p:stCondLst>
                                    <p:cond delay="0"/>
                                  </p:stCondLst>
                                  <p:childTnLst>
                                    <p:set>
                                      <p:cBhvr>
                                        <p:cTn dur="1" fill="hold" id="45">
                                          <p:stCondLst>
                                            <p:cond delay="0"/>
                                          </p:stCondLst>
                                        </p:cTn>
                                        <p:tgtEl>
                                          <p:spTgt spid="16"/>
                                        </p:tgtEl>
                                        <p:attrNameLst>
                                          <p:attrName>style.visibility</p:attrName>
                                        </p:attrNameLst>
                                      </p:cBhvr>
                                      <p:to>
                                        <p:strVal val="visible"/>
                                      </p:to>
                                    </p:set>
                                    <p:anim calcmode="lin" valueType="num">
                                      <p:cBhvr additive="base">
                                        <p:cTn dur="400" id="46"/>
                                        <p:tgtEl>
                                          <p:spTgt spid="16"/>
                                        </p:tgtEl>
                                        <p:attrNameLst>
                                          <p:attrName>ppt_x</p:attrName>
                                        </p:attrNameLst>
                                      </p:cBhvr>
                                      <p:tavLst>
                                        <p:tav tm="0">
                                          <p:val>
                                            <p:strVal val="#ppt_x-#ppt_w*1.125000"/>
                                          </p:val>
                                        </p:tav>
                                        <p:tav tm="100000">
                                          <p:val>
                                            <p:strVal val="#ppt_x"/>
                                          </p:val>
                                        </p:tav>
                                      </p:tavLst>
                                    </p:anim>
                                    <p:animEffect filter="wipe(right)" transition="in">
                                      <p:cBhvr>
                                        <p:cTn dur="400" id="47"/>
                                        <p:tgtEl>
                                          <p:spTgt spid="16"/>
                                        </p:tgtEl>
                                      </p:cBhvr>
                                    </p:animEffect>
                                  </p:childTnLst>
                                </p:cTn>
                              </p:par>
                            </p:childTnLst>
                          </p:cTn>
                        </p:par>
                        <p:par>
                          <p:cTn fill="hold" id="48" nodeType="afterGroup">
                            <p:stCondLst>
                              <p:cond delay="4100"/>
                            </p:stCondLst>
                            <p:childTnLst>
                              <p:par>
                                <p:cTn fill="hold" id="49" nodeType="afterEffect" presetClass="entr" presetID="12" presetSubtype="8">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400" id="51"/>
                                        <p:tgtEl>
                                          <p:spTgt spid="19"/>
                                        </p:tgtEl>
                                        <p:attrNameLst>
                                          <p:attrName>ppt_x</p:attrName>
                                        </p:attrNameLst>
                                      </p:cBhvr>
                                      <p:tavLst>
                                        <p:tav tm="0">
                                          <p:val>
                                            <p:strVal val="#ppt_x-#ppt_w*1.125000"/>
                                          </p:val>
                                        </p:tav>
                                        <p:tav tm="100000">
                                          <p:val>
                                            <p:strVal val="#ppt_x"/>
                                          </p:val>
                                        </p:tav>
                                      </p:tavLst>
                                    </p:anim>
                                    <p:animEffect filter="wipe(right)" transition="in">
                                      <p:cBhvr>
                                        <p:cTn dur="400" id="52"/>
                                        <p:tgtEl>
                                          <p:spTgt spid="19"/>
                                        </p:tgtEl>
                                      </p:cBhvr>
                                    </p:animEffect>
                                  </p:childTnLst>
                                </p:cTn>
                              </p:par>
                            </p:childTnLst>
                          </p:cTn>
                        </p:par>
                        <p:par>
                          <p:cTn fill="hold" id="53" nodeType="afterGroup">
                            <p:stCondLst>
                              <p:cond delay="4500"/>
                            </p:stCondLst>
                            <p:childTnLst>
                              <p:par>
                                <p:cTn fill="hold" grpId="0" id="54" nodeType="afterEffect" presetClass="entr" presetID="53" presetSubtype="0">
                                  <p:stCondLst>
                                    <p:cond delay="0"/>
                                  </p:stCondLst>
                                  <p:childTnLst>
                                    <p:set>
                                      <p:cBhvr>
                                        <p:cTn dur="1" fill="hold" id="55">
                                          <p:stCondLst>
                                            <p:cond delay="0"/>
                                          </p:stCondLst>
                                        </p:cTn>
                                        <p:tgtEl>
                                          <p:spTgt spid="31"/>
                                        </p:tgtEl>
                                        <p:attrNameLst>
                                          <p:attrName>style.visibility</p:attrName>
                                        </p:attrNameLst>
                                      </p:cBhvr>
                                      <p:to>
                                        <p:strVal val="visible"/>
                                      </p:to>
                                    </p:set>
                                    <p:anim calcmode="lin" valueType="num">
                                      <p:cBhvr>
                                        <p:cTn dur="200" fill="hold" id="56"/>
                                        <p:tgtEl>
                                          <p:spTgt spid="31"/>
                                        </p:tgtEl>
                                        <p:attrNameLst>
                                          <p:attrName>ppt_w</p:attrName>
                                        </p:attrNameLst>
                                      </p:cBhvr>
                                      <p:tavLst>
                                        <p:tav tm="0">
                                          <p:val>
                                            <p:fltVal val="0"/>
                                          </p:val>
                                        </p:tav>
                                        <p:tav tm="100000">
                                          <p:val>
                                            <p:strVal val="#ppt_w"/>
                                          </p:val>
                                        </p:tav>
                                      </p:tavLst>
                                    </p:anim>
                                    <p:anim calcmode="lin" valueType="num">
                                      <p:cBhvr>
                                        <p:cTn dur="200" fill="hold" id="57"/>
                                        <p:tgtEl>
                                          <p:spTgt spid="31"/>
                                        </p:tgtEl>
                                        <p:attrNameLst>
                                          <p:attrName>ppt_h</p:attrName>
                                        </p:attrNameLst>
                                      </p:cBhvr>
                                      <p:tavLst>
                                        <p:tav tm="0">
                                          <p:val>
                                            <p:fltVal val="0"/>
                                          </p:val>
                                        </p:tav>
                                        <p:tav tm="100000">
                                          <p:val>
                                            <p:strVal val="#ppt_h"/>
                                          </p:val>
                                        </p:tav>
                                      </p:tavLst>
                                    </p:anim>
                                    <p:animEffect filter="fade" transition="in">
                                      <p:cBhvr>
                                        <p:cTn dur="200" id="58"/>
                                        <p:tgtEl>
                                          <p:spTgt spid="31"/>
                                        </p:tgtEl>
                                      </p:cBhvr>
                                    </p:animEffect>
                                  </p:childTnLst>
                                </p:cTn>
                              </p:par>
                              <p:par>
                                <p:cTn autoRev="1" fill="hold" grpId="1" id="59" nodeType="withEffect" presetClass="emph" presetID="6" presetSubtype="0">
                                  <p:stCondLst>
                                    <p:cond delay="150"/>
                                  </p:stCondLst>
                                  <p:childTnLst>
                                    <p:animScale>
                                      <p:cBhvr>
                                        <p:cTn dur="100" fill="hold" id="60"/>
                                        <p:tgtEl>
                                          <p:spTgt spid="31"/>
                                        </p:tgtEl>
                                      </p:cBhvr>
                                      <p:by x="130000" y="130000"/>
                                    </p:animScale>
                                  </p:childTnLst>
                                </p:cTn>
                              </p:par>
                            </p:childTnLst>
                          </p:cTn>
                        </p:par>
                        <p:par>
                          <p:cTn fill="hold" id="61" nodeType="afterGroup">
                            <p:stCondLst>
                              <p:cond delay="4750"/>
                            </p:stCondLst>
                            <p:childTnLst>
                              <p:par>
                                <p:cTn fill="hold" grpId="0" id="62" nodeType="afterEffect" presetClass="entr" presetID="10" presetSubtype="0">
                                  <p:stCondLst>
                                    <p:cond delay="0"/>
                                  </p:stCondLst>
                                  <p:childTnLst>
                                    <p:set>
                                      <p:cBhvr>
                                        <p:cTn dur="1" fill="hold" id="63">
                                          <p:stCondLst>
                                            <p:cond delay="0"/>
                                          </p:stCondLst>
                                        </p:cTn>
                                        <p:tgtEl>
                                          <p:spTgt spid="32"/>
                                        </p:tgtEl>
                                        <p:attrNameLst>
                                          <p:attrName>style.visibility</p:attrName>
                                        </p:attrNameLst>
                                      </p:cBhvr>
                                      <p:to>
                                        <p:strVal val="visible"/>
                                      </p:to>
                                    </p:set>
                                    <p:animEffect filter="fade" transition="in">
                                      <p:cBhvr>
                                        <p:cTn dur="500" id="64"/>
                                        <p:tgtEl>
                                          <p:spTgt spid="32"/>
                                        </p:tgtEl>
                                      </p:cBhvr>
                                    </p:animEffect>
                                  </p:childTnLst>
                                </p:cTn>
                              </p:par>
                            </p:childTnLst>
                          </p:cTn>
                        </p:par>
                        <p:par>
                          <p:cTn fill="hold" id="65" nodeType="afterGroup">
                            <p:stCondLst>
                              <p:cond delay="5250"/>
                            </p:stCondLst>
                            <p:childTnLst>
                              <p:par>
                                <p:cTn fill="hold" grpId="0" id="66" nodeType="afterEffect" presetClass="entr" presetID="53" presetSubtype="0">
                                  <p:stCondLst>
                                    <p:cond delay="0"/>
                                  </p:stCondLst>
                                  <p:childTnLst>
                                    <p:set>
                                      <p:cBhvr>
                                        <p:cTn dur="1" fill="hold" id="67">
                                          <p:stCondLst>
                                            <p:cond delay="0"/>
                                          </p:stCondLst>
                                        </p:cTn>
                                        <p:tgtEl>
                                          <p:spTgt spid="33"/>
                                        </p:tgtEl>
                                        <p:attrNameLst>
                                          <p:attrName>style.visibility</p:attrName>
                                        </p:attrNameLst>
                                      </p:cBhvr>
                                      <p:to>
                                        <p:strVal val="visible"/>
                                      </p:to>
                                    </p:set>
                                    <p:anim calcmode="lin" valueType="num">
                                      <p:cBhvr>
                                        <p:cTn dur="200" fill="hold" id="68"/>
                                        <p:tgtEl>
                                          <p:spTgt spid="33"/>
                                        </p:tgtEl>
                                        <p:attrNameLst>
                                          <p:attrName>ppt_w</p:attrName>
                                        </p:attrNameLst>
                                      </p:cBhvr>
                                      <p:tavLst>
                                        <p:tav tm="0">
                                          <p:val>
                                            <p:fltVal val="0"/>
                                          </p:val>
                                        </p:tav>
                                        <p:tav tm="100000">
                                          <p:val>
                                            <p:strVal val="#ppt_w"/>
                                          </p:val>
                                        </p:tav>
                                      </p:tavLst>
                                    </p:anim>
                                    <p:anim calcmode="lin" valueType="num">
                                      <p:cBhvr>
                                        <p:cTn dur="200" fill="hold" id="69"/>
                                        <p:tgtEl>
                                          <p:spTgt spid="33"/>
                                        </p:tgtEl>
                                        <p:attrNameLst>
                                          <p:attrName>ppt_h</p:attrName>
                                        </p:attrNameLst>
                                      </p:cBhvr>
                                      <p:tavLst>
                                        <p:tav tm="0">
                                          <p:val>
                                            <p:fltVal val="0"/>
                                          </p:val>
                                        </p:tav>
                                        <p:tav tm="100000">
                                          <p:val>
                                            <p:strVal val="#ppt_h"/>
                                          </p:val>
                                        </p:tav>
                                      </p:tavLst>
                                    </p:anim>
                                    <p:animEffect filter="fade" transition="in">
                                      <p:cBhvr>
                                        <p:cTn dur="200" id="70"/>
                                        <p:tgtEl>
                                          <p:spTgt spid="33"/>
                                        </p:tgtEl>
                                      </p:cBhvr>
                                    </p:animEffect>
                                  </p:childTnLst>
                                </p:cTn>
                              </p:par>
                              <p:par>
                                <p:cTn autoRev="1" fill="hold" grpId="1" id="71" nodeType="withEffect" presetClass="emph" presetID="6" presetSubtype="0">
                                  <p:stCondLst>
                                    <p:cond delay="150"/>
                                  </p:stCondLst>
                                  <p:childTnLst>
                                    <p:animScale>
                                      <p:cBhvr>
                                        <p:cTn dur="100" fill="hold" id="72"/>
                                        <p:tgtEl>
                                          <p:spTgt spid="33"/>
                                        </p:tgtEl>
                                      </p:cBhvr>
                                      <p:by x="130000" y="130000"/>
                                    </p:animScale>
                                  </p:childTnLst>
                                </p:cTn>
                              </p:par>
                            </p:childTnLst>
                          </p:cTn>
                        </p:par>
                        <p:par>
                          <p:cTn fill="hold" id="73" nodeType="afterGroup">
                            <p:stCondLst>
                              <p:cond delay="5500"/>
                            </p:stCondLst>
                            <p:childTnLst>
                              <p:par>
                                <p:cTn fill="hold" grpId="0" id="74" nodeType="afterEffect" presetClass="entr" presetID="10" presetSubtype="0">
                                  <p:stCondLst>
                                    <p:cond delay="0"/>
                                  </p:stCondLst>
                                  <p:childTnLst>
                                    <p:set>
                                      <p:cBhvr>
                                        <p:cTn dur="1" fill="hold" id="75">
                                          <p:stCondLst>
                                            <p:cond delay="0"/>
                                          </p:stCondLst>
                                        </p:cTn>
                                        <p:tgtEl>
                                          <p:spTgt spid="34"/>
                                        </p:tgtEl>
                                        <p:attrNameLst>
                                          <p:attrName>style.visibility</p:attrName>
                                        </p:attrNameLst>
                                      </p:cBhvr>
                                      <p:to>
                                        <p:strVal val="visible"/>
                                      </p:to>
                                    </p:set>
                                    <p:animEffect filter="fade" transition="in">
                                      <p:cBhvr>
                                        <p:cTn dur="500" id="76"/>
                                        <p:tgtEl>
                                          <p:spTgt spid="34"/>
                                        </p:tgtEl>
                                      </p:cBhvr>
                                    </p:animEffect>
                                  </p:childTnLst>
                                </p:cTn>
                              </p:par>
                            </p:childTnLst>
                          </p:cTn>
                        </p:par>
                        <p:par>
                          <p:cTn fill="hold" id="77" nodeType="afterGroup">
                            <p:stCondLst>
                              <p:cond delay="6000"/>
                            </p:stCondLst>
                            <p:childTnLst>
                              <p:par>
                                <p:cTn fill="hold" grpId="0" id="78" nodeType="afterEffect" presetClass="entr" presetID="53" presetSubtype="0">
                                  <p:stCondLst>
                                    <p:cond delay="0"/>
                                  </p:stCondLst>
                                  <p:childTnLst>
                                    <p:set>
                                      <p:cBhvr>
                                        <p:cTn dur="1" fill="hold" id="79">
                                          <p:stCondLst>
                                            <p:cond delay="0"/>
                                          </p:stCondLst>
                                        </p:cTn>
                                        <p:tgtEl>
                                          <p:spTgt spid="35"/>
                                        </p:tgtEl>
                                        <p:attrNameLst>
                                          <p:attrName>style.visibility</p:attrName>
                                        </p:attrNameLst>
                                      </p:cBhvr>
                                      <p:to>
                                        <p:strVal val="visible"/>
                                      </p:to>
                                    </p:set>
                                    <p:anim calcmode="lin" valueType="num">
                                      <p:cBhvr>
                                        <p:cTn dur="200" fill="hold" id="80"/>
                                        <p:tgtEl>
                                          <p:spTgt spid="35"/>
                                        </p:tgtEl>
                                        <p:attrNameLst>
                                          <p:attrName>ppt_w</p:attrName>
                                        </p:attrNameLst>
                                      </p:cBhvr>
                                      <p:tavLst>
                                        <p:tav tm="0">
                                          <p:val>
                                            <p:fltVal val="0"/>
                                          </p:val>
                                        </p:tav>
                                        <p:tav tm="100000">
                                          <p:val>
                                            <p:strVal val="#ppt_w"/>
                                          </p:val>
                                        </p:tav>
                                      </p:tavLst>
                                    </p:anim>
                                    <p:anim calcmode="lin" valueType="num">
                                      <p:cBhvr>
                                        <p:cTn dur="200" fill="hold" id="81"/>
                                        <p:tgtEl>
                                          <p:spTgt spid="35"/>
                                        </p:tgtEl>
                                        <p:attrNameLst>
                                          <p:attrName>ppt_h</p:attrName>
                                        </p:attrNameLst>
                                      </p:cBhvr>
                                      <p:tavLst>
                                        <p:tav tm="0">
                                          <p:val>
                                            <p:fltVal val="0"/>
                                          </p:val>
                                        </p:tav>
                                        <p:tav tm="100000">
                                          <p:val>
                                            <p:strVal val="#ppt_h"/>
                                          </p:val>
                                        </p:tav>
                                      </p:tavLst>
                                    </p:anim>
                                    <p:animEffect filter="fade" transition="in">
                                      <p:cBhvr>
                                        <p:cTn dur="200" id="82"/>
                                        <p:tgtEl>
                                          <p:spTgt spid="35"/>
                                        </p:tgtEl>
                                      </p:cBhvr>
                                    </p:animEffect>
                                  </p:childTnLst>
                                </p:cTn>
                              </p:par>
                              <p:par>
                                <p:cTn autoRev="1" fill="hold" grpId="1" id="83" nodeType="withEffect" presetClass="emph" presetID="6" presetSubtype="0">
                                  <p:stCondLst>
                                    <p:cond delay="150"/>
                                  </p:stCondLst>
                                  <p:childTnLst>
                                    <p:animScale>
                                      <p:cBhvr>
                                        <p:cTn dur="100" fill="hold" id="84"/>
                                        <p:tgtEl>
                                          <p:spTgt spid="35"/>
                                        </p:tgtEl>
                                      </p:cBhvr>
                                      <p:by x="130000" y="130000"/>
                                    </p:animScale>
                                  </p:childTnLst>
                                </p:cTn>
                              </p:par>
                            </p:childTnLst>
                          </p:cTn>
                        </p:par>
                        <p:par>
                          <p:cTn fill="hold" id="85" nodeType="afterGroup">
                            <p:stCondLst>
                              <p:cond delay="6250"/>
                            </p:stCondLst>
                            <p:childTnLst>
                              <p:par>
                                <p:cTn fill="hold" grpId="0" id="86" nodeType="afterEffect" presetClass="entr" presetID="10" presetSubtype="0">
                                  <p:stCondLst>
                                    <p:cond delay="0"/>
                                  </p:stCondLst>
                                  <p:childTnLst>
                                    <p:set>
                                      <p:cBhvr>
                                        <p:cTn dur="1" fill="hold" id="87">
                                          <p:stCondLst>
                                            <p:cond delay="0"/>
                                          </p:stCondLst>
                                        </p:cTn>
                                        <p:tgtEl>
                                          <p:spTgt spid="36"/>
                                        </p:tgtEl>
                                        <p:attrNameLst>
                                          <p:attrName>style.visibility</p:attrName>
                                        </p:attrNameLst>
                                      </p:cBhvr>
                                      <p:to>
                                        <p:strVal val="visible"/>
                                      </p:to>
                                    </p:set>
                                    <p:animEffect filter="fade" transition="in">
                                      <p:cBhvr>
                                        <p:cTn dur="500" id="88"/>
                                        <p:tgtEl>
                                          <p:spTgt spid="36"/>
                                        </p:tgtEl>
                                      </p:cBhvr>
                                    </p:animEffect>
                                  </p:childTnLst>
                                </p:cTn>
                              </p:par>
                            </p:childTnLst>
                          </p:cTn>
                        </p:par>
                        <p:par>
                          <p:cTn fill="hold" id="89" nodeType="afterGroup">
                            <p:stCondLst>
                              <p:cond delay="6750"/>
                            </p:stCondLst>
                            <p:childTnLst>
                              <p:par>
                                <p:cTn fill="hold" grpId="0" id="90" nodeType="afterEffect" presetClass="entr" presetID="53" presetSubtype="0">
                                  <p:stCondLst>
                                    <p:cond delay="0"/>
                                  </p:stCondLst>
                                  <p:childTnLst>
                                    <p:set>
                                      <p:cBhvr>
                                        <p:cTn dur="1" fill="hold" id="91">
                                          <p:stCondLst>
                                            <p:cond delay="0"/>
                                          </p:stCondLst>
                                        </p:cTn>
                                        <p:tgtEl>
                                          <p:spTgt spid="37"/>
                                        </p:tgtEl>
                                        <p:attrNameLst>
                                          <p:attrName>style.visibility</p:attrName>
                                        </p:attrNameLst>
                                      </p:cBhvr>
                                      <p:to>
                                        <p:strVal val="visible"/>
                                      </p:to>
                                    </p:set>
                                    <p:anim calcmode="lin" valueType="num">
                                      <p:cBhvr>
                                        <p:cTn dur="200" fill="hold" id="92"/>
                                        <p:tgtEl>
                                          <p:spTgt spid="37"/>
                                        </p:tgtEl>
                                        <p:attrNameLst>
                                          <p:attrName>ppt_w</p:attrName>
                                        </p:attrNameLst>
                                      </p:cBhvr>
                                      <p:tavLst>
                                        <p:tav tm="0">
                                          <p:val>
                                            <p:fltVal val="0"/>
                                          </p:val>
                                        </p:tav>
                                        <p:tav tm="100000">
                                          <p:val>
                                            <p:strVal val="#ppt_w"/>
                                          </p:val>
                                        </p:tav>
                                      </p:tavLst>
                                    </p:anim>
                                    <p:anim calcmode="lin" valueType="num">
                                      <p:cBhvr>
                                        <p:cTn dur="200" fill="hold" id="93"/>
                                        <p:tgtEl>
                                          <p:spTgt spid="37"/>
                                        </p:tgtEl>
                                        <p:attrNameLst>
                                          <p:attrName>ppt_h</p:attrName>
                                        </p:attrNameLst>
                                      </p:cBhvr>
                                      <p:tavLst>
                                        <p:tav tm="0">
                                          <p:val>
                                            <p:fltVal val="0"/>
                                          </p:val>
                                        </p:tav>
                                        <p:tav tm="100000">
                                          <p:val>
                                            <p:strVal val="#ppt_h"/>
                                          </p:val>
                                        </p:tav>
                                      </p:tavLst>
                                    </p:anim>
                                    <p:animEffect filter="fade" transition="in">
                                      <p:cBhvr>
                                        <p:cTn dur="200" id="94"/>
                                        <p:tgtEl>
                                          <p:spTgt spid="37"/>
                                        </p:tgtEl>
                                      </p:cBhvr>
                                    </p:animEffect>
                                  </p:childTnLst>
                                </p:cTn>
                              </p:par>
                              <p:par>
                                <p:cTn autoRev="1" fill="hold" grpId="1" id="95" nodeType="withEffect" presetClass="emph" presetID="6" presetSubtype="0">
                                  <p:stCondLst>
                                    <p:cond delay="150"/>
                                  </p:stCondLst>
                                  <p:childTnLst>
                                    <p:animScale>
                                      <p:cBhvr>
                                        <p:cTn dur="100" fill="hold" id="96"/>
                                        <p:tgtEl>
                                          <p:spTgt spid="37"/>
                                        </p:tgtEl>
                                      </p:cBhvr>
                                      <p:by x="130000" y="130000"/>
                                    </p:animScale>
                                  </p:childTnLst>
                                </p:cTn>
                              </p:par>
                            </p:childTnLst>
                          </p:cTn>
                        </p:par>
                        <p:par>
                          <p:cTn fill="hold" id="97" nodeType="afterGroup">
                            <p:stCondLst>
                              <p:cond delay="7000"/>
                            </p:stCondLst>
                            <p:childTnLst>
                              <p:par>
                                <p:cTn fill="hold" grpId="0" id="98" nodeType="afterEffect" presetClass="entr" presetID="10" presetSubtype="0">
                                  <p:stCondLst>
                                    <p:cond delay="0"/>
                                  </p:stCondLst>
                                  <p:childTnLst>
                                    <p:set>
                                      <p:cBhvr>
                                        <p:cTn dur="1" fill="hold" id="99">
                                          <p:stCondLst>
                                            <p:cond delay="0"/>
                                          </p:stCondLst>
                                        </p:cTn>
                                        <p:tgtEl>
                                          <p:spTgt spid="38"/>
                                        </p:tgtEl>
                                        <p:attrNameLst>
                                          <p:attrName>style.visibility</p:attrName>
                                        </p:attrNameLst>
                                      </p:cBhvr>
                                      <p:to>
                                        <p:strVal val="visible"/>
                                      </p:to>
                                    </p:set>
                                    <p:animEffect filter="fade" transition="in">
                                      <p:cBhvr>
                                        <p:cTn dur="500" id="100"/>
                                        <p:tgtEl>
                                          <p:spTgt spid="38"/>
                                        </p:tgtEl>
                                      </p:cBhvr>
                                    </p:animEffect>
                                  </p:childTnLst>
                                </p:cTn>
                              </p:par>
                            </p:childTnLst>
                          </p:cTn>
                        </p:par>
                        <p:par>
                          <p:cTn fill="hold" id="101" nodeType="afterGroup">
                            <p:stCondLst>
                              <p:cond delay="7500"/>
                            </p:stCondLst>
                            <p:childTnLst>
                              <p:par>
                                <p:cTn fill="hold" grpId="0" id="102" nodeType="afterEffect" presetClass="entr" presetID="53" presetSubtype="0">
                                  <p:stCondLst>
                                    <p:cond delay="0"/>
                                  </p:stCondLst>
                                  <p:childTnLst>
                                    <p:set>
                                      <p:cBhvr>
                                        <p:cTn dur="1" fill="hold" id="103">
                                          <p:stCondLst>
                                            <p:cond delay="0"/>
                                          </p:stCondLst>
                                        </p:cTn>
                                        <p:tgtEl>
                                          <p:spTgt spid="39"/>
                                        </p:tgtEl>
                                        <p:attrNameLst>
                                          <p:attrName>style.visibility</p:attrName>
                                        </p:attrNameLst>
                                      </p:cBhvr>
                                      <p:to>
                                        <p:strVal val="visible"/>
                                      </p:to>
                                    </p:set>
                                    <p:anim calcmode="lin" valueType="num">
                                      <p:cBhvr>
                                        <p:cTn dur="200" fill="hold" id="104"/>
                                        <p:tgtEl>
                                          <p:spTgt spid="39"/>
                                        </p:tgtEl>
                                        <p:attrNameLst>
                                          <p:attrName>ppt_w</p:attrName>
                                        </p:attrNameLst>
                                      </p:cBhvr>
                                      <p:tavLst>
                                        <p:tav tm="0">
                                          <p:val>
                                            <p:fltVal val="0"/>
                                          </p:val>
                                        </p:tav>
                                        <p:tav tm="100000">
                                          <p:val>
                                            <p:strVal val="#ppt_w"/>
                                          </p:val>
                                        </p:tav>
                                      </p:tavLst>
                                    </p:anim>
                                    <p:anim calcmode="lin" valueType="num">
                                      <p:cBhvr>
                                        <p:cTn dur="200" fill="hold" id="105"/>
                                        <p:tgtEl>
                                          <p:spTgt spid="39"/>
                                        </p:tgtEl>
                                        <p:attrNameLst>
                                          <p:attrName>ppt_h</p:attrName>
                                        </p:attrNameLst>
                                      </p:cBhvr>
                                      <p:tavLst>
                                        <p:tav tm="0">
                                          <p:val>
                                            <p:fltVal val="0"/>
                                          </p:val>
                                        </p:tav>
                                        <p:tav tm="100000">
                                          <p:val>
                                            <p:strVal val="#ppt_h"/>
                                          </p:val>
                                        </p:tav>
                                      </p:tavLst>
                                    </p:anim>
                                    <p:animEffect filter="fade" transition="in">
                                      <p:cBhvr>
                                        <p:cTn dur="200" id="106"/>
                                        <p:tgtEl>
                                          <p:spTgt spid="39"/>
                                        </p:tgtEl>
                                      </p:cBhvr>
                                    </p:animEffect>
                                  </p:childTnLst>
                                </p:cTn>
                              </p:par>
                              <p:par>
                                <p:cTn autoRev="1" fill="hold" grpId="1" id="107" nodeType="withEffect" presetClass="emph" presetID="6" presetSubtype="0">
                                  <p:stCondLst>
                                    <p:cond delay="150"/>
                                  </p:stCondLst>
                                  <p:childTnLst>
                                    <p:animScale>
                                      <p:cBhvr>
                                        <p:cTn dur="100" fill="hold" id="108"/>
                                        <p:tgtEl>
                                          <p:spTgt spid="39"/>
                                        </p:tgtEl>
                                      </p:cBhvr>
                                      <p:by x="130000" y="130000"/>
                                    </p:animScale>
                                  </p:childTnLst>
                                </p:cTn>
                              </p:par>
                            </p:childTnLst>
                          </p:cTn>
                        </p:par>
                        <p:par>
                          <p:cTn fill="hold" id="109" nodeType="afterGroup">
                            <p:stCondLst>
                              <p:cond delay="7750"/>
                            </p:stCondLst>
                            <p:childTnLst>
                              <p:par>
                                <p:cTn fill="hold" grpId="0" id="110" nodeType="afterEffect" presetClass="entr" presetID="10" presetSubtype="0">
                                  <p:stCondLst>
                                    <p:cond delay="0"/>
                                  </p:stCondLst>
                                  <p:childTnLst>
                                    <p:set>
                                      <p:cBhvr>
                                        <p:cTn dur="1" fill="hold" id="111">
                                          <p:stCondLst>
                                            <p:cond delay="0"/>
                                          </p:stCondLst>
                                        </p:cTn>
                                        <p:tgtEl>
                                          <p:spTgt spid="40"/>
                                        </p:tgtEl>
                                        <p:attrNameLst>
                                          <p:attrName>style.visibility</p:attrName>
                                        </p:attrNameLst>
                                      </p:cBhvr>
                                      <p:to>
                                        <p:strVal val="visible"/>
                                      </p:to>
                                    </p:set>
                                    <p:animEffect filter="fade" transition="in">
                                      <p:cBhvr>
                                        <p:cTn dur="500" id="112"/>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31"/>
      <p:bldP grpId="1" spid="31"/>
      <p:bldP grpId="0" spid="32"/>
      <p:bldP grpId="0" spid="33"/>
      <p:bldP grpId="1" spid="33"/>
      <p:bldP grpId="0" spid="34"/>
      <p:bldP grpId="0" spid="35"/>
      <p:bldP grpId="1" spid="35"/>
      <p:bldP grpId="0" spid="36"/>
      <p:bldP grpId="0" spid="37"/>
      <p:bldP grpId="1" spid="37"/>
      <p:bldP grpId="0" spid="38"/>
      <p:bldP grpId="0" spid="39"/>
      <p:bldP grpId="1" spid="39"/>
      <p:bldP grpId="0" spid="4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Group 29"/>
          <p:cNvGrpSpPr/>
          <p:nvPr/>
        </p:nvGrpSpPr>
        <p:grpSpPr>
          <a:xfrm>
            <a:off x="1691398" y="3281715"/>
            <a:ext cx="914400" cy="914400"/>
            <a:chOff x="1253782" y="3281715"/>
            <a:chExt cx="914400" cy="914400"/>
          </a:xfrm>
        </p:grpSpPr>
        <p:sp>
          <p:nvSpPr>
            <p:cNvPr id="8" name="Rounded Rectangle 5"/>
            <p:cNvSpPr/>
            <p:nvPr/>
          </p:nvSpPr>
          <p:spPr>
            <a:xfrm>
              <a:off x="1253782" y="3281715"/>
              <a:ext cx="914400" cy="914400"/>
            </a:xfrm>
            <a:prstGeom prst="roundRect">
              <a:avLst/>
            </a:prstGeom>
            <a:blipFill>
              <a:blip r:embed="rId2"/>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pc="0" strike="noStrike" sz="3200" u="none">
                <a:ln>
                  <a:noFill/>
                </a:ln>
                <a:solidFill>
                  <a:prstClr val="white"/>
                </a:solidFill>
                <a:effectLst/>
                <a:uLnTx/>
                <a:uFillTx/>
                <a:latin panose="020f0502020204030204" typeface="Calibri"/>
              </a:endParaRPr>
            </a:p>
          </p:txBody>
        </p:sp>
        <p:grpSp>
          <p:nvGrpSpPr>
            <p:cNvPr id="9" name="Group 59"/>
            <p:cNvGrpSpPr/>
            <p:nvPr/>
          </p:nvGrpSpPr>
          <p:grpSpPr>
            <a:xfrm>
              <a:off x="1478810" y="3521030"/>
              <a:ext cx="464344" cy="465138"/>
              <a:chOff x="9145588" y="4435475"/>
              <a:chExt cx="464344" cy="465138"/>
            </a:xfrm>
            <a:solidFill>
              <a:srgbClr val="EEECE1"/>
            </a:solidFill>
          </p:grpSpPr>
          <p:sp>
            <p:nvSpPr>
              <p:cNvPr id="10"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1"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2"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3"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4"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5"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6"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7"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18"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grpSp>
      </p:grpSp>
      <p:grpSp>
        <p:nvGrpSpPr>
          <p:cNvPr id="19" name="Group 32"/>
          <p:cNvGrpSpPr/>
          <p:nvPr/>
        </p:nvGrpSpPr>
        <p:grpSpPr>
          <a:xfrm>
            <a:off x="6629626" y="3281715"/>
            <a:ext cx="914400" cy="914400"/>
            <a:chOff x="6528170" y="3281715"/>
            <a:chExt cx="914400" cy="914400"/>
          </a:xfrm>
        </p:grpSpPr>
        <p:sp>
          <p:nvSpPr>
            <p:cNvPr id="20" name="Rounded Rectangle 8"/>
            <p:cNvSpPr/>
            <p:nvPr/>
          </p:nvSpPr>
          <p:spPr>
            <a:xfrm>
              <a:off x="6528170" y="3281715"/>
              <a:ext cx="914400" cy="914400"/>
            </a:xfrm>
            <a:prstGeom prst="roundRect">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pc="0" strike="noStrike" sz="3200" u="none">
                <a:ln>
                  <a:noFill/>
                </a:ln>
                <a:solidFill>
                  <a:prstClr val="white"/>
                </a:solidFill>
                <a:effectLst/>
                <a:uLnTx/>
                <a:uFillTx/>
                <a:latin panose="020f0502020204030204" typeface="Calibri"/>
              </a:endParaRPr>
            </a:p>
          </p:txBody>
        </p:sp>
        <p:grpSp>
          <p:nvGrpSpPr>
            <p:cNvPr id="21" name="Group 69"/>
            <p:cNvGrpSpPr/>
            <p:nvPr/>
          </p:nvGrpSpPr>
          <p:grpSpPr>
            <a:xfrm>
              <a:off x="6759757" y="3506346"/>
              <a:ext cx="464344" cy="465138"/>
              <a:chOff x="7287419" y="3505994"/>
              <a:chExt cx="464344" cy="465138"/>
            </a:xfrm>
            <a:solidFill>
              <a:srgbClr val="EEECE1"/>
            </a:solidFill>
          </p:grpSpPr>
          <p:sp>
            <p:nvSpPr>
              <p:cNvPr id="22"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28"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29"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30"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31"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32"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grpSp>
      </p:grpSp>
      <p:grpSp>
        <p:nvGrpSpPr>
          <p:cNvPr id="33" name="Group 33"/>
          <p:cNvGrpSpPr/>
          <p:nvPr/>
        </p:nvGrpSpPr>
        <p:grpSpPr>
          <a:xfrm>
            <a:off x="6629626" y="4684221"/>
            <a:ext cx="914400" cy="914400"/>
            <a:chOff x="6528170" y="4684221"/>
            <a:chExt cx="914400" cy="914400"/>
          </a:xfrm>
        </p:grpSpPr>
        <p:sp>
          <p:nvSpPr>
            <p:cNvPr id="34" name="Rounded Rectangle 9"/>
            <p:cNvSpPr/>
            <p:nvPr/>
          </p:nvSpPr>
          <p:spPr>
            <a:xfrm>
              <a:off x="6528170" y="4684221"/>
              <a:ext cx="914400" cy="914400"/>
            </a:xfrm>
            <a:prstGeom prst="roundRect">
              <a:avLst/>
            </a:prstGeom>
            <a:blipFill>
              <a:blip r:embed="rId2"/>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pc="0" strike="noStrike" sz="3200" u="none">
                <a:ln>
                  <a:noFill/>
                </a:ln>
                <a:solidFill>
                  <a:prstClr val="white"/>
                </a:solidFill>
                <a:effectLst/>
                <a:uLnTx/>
                <a:uFillTx/>
                <a:latin panose="020f0502020204030204" typeface="Calibri"/>
              </a:endParaRPr>
            </a:p>
          </p:txBody>
        </p:sp>
        <p:grpSp>
          <p:nvGrpSpPr>
            <p:cNvPr id="35" name="Group 76"/>
            <p:cNvGrpSpPr/>
            <p:nvPr/>
          </p:nvGrpSpPr>
          <p:grpSpPr>
            <a:xfrm>
              <a:off x="6748385" y="4909249"/>
              <a:ext cx="464344" cy="464344"/>
              <a:chOff x="7287419" y="2577307"/>
              <a:chExt cx="464344" cy="464344"/>
            </a:xfrm>
            <a:solidFill>
              <a:srgbClr val="EEECE1"/>
            </a:solidFill>
          </p:grpSpPr>
          <p:sp>
            <p:nvSpPr>
              <p:cNvPr id="36"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67"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7"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67"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8"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67"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grpSp>
        <p:nvGrpSpPr>
          <p:cNvPr id="39" name="Group 28"/>
          <p:cNvGrpSpPr/>
          <p:nvPr/>
        </p:nvGrpSpPr>
        <p:grpSpPr>
          <a:xfrm>
            <a:off x="1691398" y="1885071"/>
            <a:ext cx="914400" cy="914400"/>
            <a:chOff x="1253782" y="1885071"/>
            <a:chExt cx="914400" cy="914400"/>
          </a:xfrm>
        </p:grpSpPr>
        <p:sp>
          <p:nvSpPr>
            <p:cNvPr id="40" name="Rounded Rectangle 4"/>
            <p:cNvSpPr/>
            <p:nvPr/>
          </p:nvSpPr>
          <p:spPr>
            <a:xfrm>
              <a:off x="1253782" y="1885071"/>
              <a:ext cx="914400" cy="914400"/>
            </a:xfrm>
            <a:prstGeom prst="roundRect">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pc="0" strike="noStrike" sz="3200" u="none">
                <a:ln>
                  <a:noFill/>
                </a:ln>
                <a:solidFill>
                  <a:prstClr val="white"/>
                </a:solidFill>
                <a:effectLst/>
                <a:uLnTx/>
                <a:uFillTx/>
                <a:latin panose="020f0502020204030204" typeface="Calibri"/>
              </a:endParaRPr>
            </a:p>
          </p:txBody>
        </p:sp>
        <p:grpSp>
          <p:nvGrpSpPr>
            <p:cNvPr id="41" name="Group 80"/>
            <p:cNvGrpSpPr/>
            <p:nvPr/>
          </p:nvGrpSpPr>
          <p:grpSpPr>
            <a:xfrm>
              <a:off x="1551438" y="2110099"/>
              <a:ext cx="319088" cy="465138"/>
              <a:chOff x="3582988" y="3510757"/>
              <a:chExt cx="319088" cy="465138"/>
            </a:xfrm>
            <a:solidFill>
              <a:srgbClr val="EEECE1"/>
            </a:solidFill>
          </p:grpSpPr>
          <p:sp>
            <p:nvSpPr>
              <p:cNvPr id="42"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43"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grpSp>
      </p:grpSp>
      <p:grpSp>
        <p:nvGrpSpPr>
          <p:cNvPr id="44" name="Group 31"/>
          <p:cNvGrpSpPr/>
          <p:nvPr/>
        </p:nvGrpSpPr>
        <p:grpSpPr>
          <a:xfrm>
            <a:off x="6629626" y="1885071"/>
            <a:ext cx="914400" cy="914400"/>
            <a:chOff x="6528170" y="1885071"/>
            <a:chExt cx="914400" cy="914400"/>
          </a:xfrm>
        </p:grpSpPr>
        <p:sp>
          <p:nvSpPr>
            <p:cNvPr id="45" name="Rounded Rectangle 7"/>
            <p:cNvSpPr/>
            <p:nvPr/>
          </p:nvSpPr>
          <p:spPr>
            <a:xfrm>
              <a:off x="6528170" y="1885071"/>
              <a:ext cx="914400" cy="914400"/>
            </a:xfrm>
            <a:prstGeom prst="roundRect">
              <a:avLst/>
            </a:prstGeom>
            <a:blipFill>
              <a:blip r:embed="rId2"/>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pc="0" strike="noStrike" sz="3200" u="none">
                <a:ln>
                  <a:noFill/>
                </a:ln>
                <a:solidFill>
                  <a:prstClr val="white"/>
                </a:solidFill>
                <a:effectLst/>
                <a:uLnTx/>
                <a:uFillTx/>
                <a:latin panose="020f0502020204030204" typeface="Calibri"/>
              </a:endParaRPr>
            </a:p>
          </p:txBody>
        </p:sp>
        <p:grpSp>
          <p:nvGrpSpPr>
            <p:cNvPr id="46" name="Group 83"/>
            <p:cNvGrpSpPr/>
            <p:nvPr/>
          </p:nvGrpSpPr>
          <p:grpSpPr>
            <a:xfrm>
              <a:off x="6758963" y="2110099"/>
              <a:ext cx="465138" cy="464344"/>
              <a:chOff x="2581275" y="2582069"/>
              <a:chExt cx="465138" cy="464344"/>
            </a:xfrm>
            <a:solidFill>
              <a:srgbClr val="EEECE1"/>
            </a:solidFill>
          </p:grpSpPr>
          <p:sp>
            <p:nvSpPr>
              <p:cNvPr id="47"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67"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8"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67"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grpSp>
        <p:nvGrpSpPr>
          <p:cNvPr id="49" name="Group 30"/>
          <p:cNvGrpSpPr/>
          <p:nvPr/>
        </p:nvGrpSpPr>
        <p:grpSpPr>
          <a:xfrm>
            <a:off x="1691398" y="4684221"/>
            <a:ext cx="914400" cy="914400"/>
            <a:chOff x="1253782" y="4684221"/>
            <a:chExt cx="914400" cy="914400"/>
          </a:xfrm>
        </p:grpSpPr>
        <p:sp>
          <p:nvSpPr>
            <p:cNvPr id="50" name="Rounded Rectangle 6"/>
            <p:cNvSpPr/>
            <p:nvPr/>
          </p:nvSpPr>
          <p:spPr>
            <a:xfrm>
              <a:off x="1253782" y="4684221"/>
              <a:ext cx="914400" cy="914400"/>
            </a:xfrm>
            <a:prstGeom prst="roundRect">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b="0" baseline="0" cap="none" i="0" kern="0" kumimoji="0" lang="en-GB" noProof="0" normalizeH="0" spc="0" strike="noStrike" sz="3200" u="none">
                <a:ln>
                  <a:noFill/>
                </a:ln>
                <a:solidFill>
                  <a:prstClr val="white"/>
                </a:solidFill>
                <a:effectLst/>
                <a:uLnTx/>
                <a:uFillTx/>
                <a:latin panose="020f0502020204030204" typeface="Calibri"/>
              </a:endParaRPr>
            </a:p>
          </p:txBody>
        </p:sp>
        <p:grpSp>
          <p:nvGrpSpPr>
            <p:cNvPr id="51" name="Group 86"/>
            <p:cNvGrpSpPr/>
            <p:nvPr/>
          </p:nvGrpSpPr>
          <p:grpSpPr>
            <a:xfrm>
              <a:off x="1485953" y="4909249"/>
              <a:ext cx="464344" cy="464344"/>
              <a:chOff x="4439444" y="1652588"/>
              <a:chExt cx="464344" cy="464344"/>
            </a:xfrm>
            <a:solidFill>
              <a:srgbClr val="EEECE1"/>
            </a:solidFill>
          </p:grpSpPr>
          <p:sp>
            <p:nvSpPr>
              <p:cNvPr id="52"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53"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sp>
            <p:nvSpPr>
              <p:cNvPr id="54"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algn="ctr" defTabSz="228594"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200" u="none">
                  <a:ln>
                    <a:noFill/>
                  </a:ln>
                  <a:solidFill>
                    <a:prstClr val="black"/>
                  </a:solidFill>
                  <a:effectLst/>
                  <a:uLnTx/>
                  <a:uFillTx/>
                  <a:sym charset="0" typeface="Gill Sans"/>
                </a:endParaRPr>
              </a:p>
            </p:txBody>
          </p:sp>
        </p:grpSp>
      </p:grpSp>
      <p:sp>
        <p:nvSpPr>
          <p:cNvPr id="55" name="TextBox 63"/>
          <p:cNvSpPr txBox="1"/>
          <p:nvPr/>
        </p:nvSpPr>
        <p:spPr>
          <a:xfrm>
            <a:off x="2640410" y="1892830"/>
            <a:ext cx="1402080" cy="335280"/>
          </a:xfrm>
          <a:prstGeom prst="rect">
            <a:avLst/>
          </a:prstGeom>
          <a:noFill/>
        </p:spPr>
        <p:txBody>
          <a:bodyPr rtlCol="0" wrap="none">
            <a:spAutoFit/>
          </a:bodyPr>
          <a:lstStyle/>
          <a:p>
            <a:pPr defTabSz="1219261"/>
            <a:r>
              <a:rPr altLang="en-US" b="1" lang="zh-CN" sz="1600">
                <a:solidFill>
                  <a:prstClr val="black">
                    <a:lumMod val="65000"/>
                    <a:lumOff val="35000"/>
                  </a:prstClr>
                </a:solidFill>
                <a:latin charset="-122" pitchFamily="34" typeface="微软雅黑"/>
                <a:ea charset="-122" pitchFamily="34" typeface="微软雅黑"/>
              </a:rPr>
              <a:t>点击添加文本</a:t>
            </a:r>
          </a:p>
        </p:txBody>
      </p:sp>
      <p:sp>
        <p:nvSpPr>
          <p:cNvPr id="56" name="TextBox 64"/>
          <p:cNvSpPr txBox="1"/>
          <p:nvPr/>
        </p:nvSpPr>
        <p:spPr>
          <a:xfrm>
            <a:off x="2640410" y="2206845"/>
            <a:ext cx="2779659" cy="640080"/>
          </a:xfrm>
          <a:prstGeom prst="rect">
            <a:avLst/>
          </a:prstGeom>
          <a:noFill/>
        </p:spPr>
        <p:txBody>
          <a:bodyPr rtlCol="0" wrap="square">
            <a:spAutoFit/>
          </a:bodyPr>
          <a:lstStyle/>
          <a:p>
            <a:pPr defTabSz="1219261"/>
            <a:r>
              <a:rPr altLang="en-US" lang="zh-CN" sz="1200">
                <a:solidFill>
                  <a:prstClr val="black">
                    <a:lumMod val="65000"/>
                    <a:lumOff val="35000"/>
                  </a:prstClr>
                </a:solidFill>
                <a:latin charset="-122" pitchFamily="34" typeface="微软雅黑"/>
                <a:ea charset="-122" pitchFamily="34" typeface="微软雅黑"/>
              </a:rPr>
              <a:t>点击输入简要文本内容，文字内容需概况精炼的说明该分项内容熊猫熊猫专业设计……</a:t>
            </a:r>
          </a:p>
        </p:txBody>
      </p:sp>
      <p:sp>
        <p:nvSpPr>
          <p:cNvPr id="57" name="TextBox 65"/>
          <p:cNvSpPr txBox="1"/>
          <p:nvPr/>
        </p:nvSpPr>
        <p:spPr>
          <a:xfrm>
            <a:off x="2640410" y="3267983"/>
            <a:ext cx="1402080" cy="335280"/>
          </a:xfrm>
          <a:prstGeom prst="rect">
            <a:avLst/>
          </a:prstGeom>
          <a:noFill/>
        </p:spPr>
        <p:txBody>
          <a:bodyPr rtlCol="0" wrap="none">
            <a:spAutoFit/>
          </a:bodyPr>
          <a:lstStyle/>
          <a:p>
            <a:pPr defTabSz="1219261"/>
            <a:r>
              <a:rPr altLang="en-US" b="1" lang="zh-CN" sz="1600">
                <a:solidFill>
                  <a:prstClr val="black">
                    <a:lumMod val="65000"/>
                    <a:lumOff val="35000"/>
                  </a:prstClr>
                </a:solidFill>
                <a:latin charset="-122" pitchFamily="34" typeface="微软雅黑"/>
                <a:ea charset="-122" pitchFamily="34" typeface="微软雅黑"/>
              </a:rPr>
              <a:t>点击添加文本</a:t>
            </a:r>
          </a:p>
        </p:txBody>
      </p:sp>
      <p:sp>
        <p:nvSpPr>
          <p:cNvPr id="58" name="TextBox 66"/>
          <p:cNvSpPr txBox="1"/>
          <p:nvPr/>
        </p:nvSpPr>
        <p:spPr>
          <a:xfrm>
            <a:off x="2640410" y="3581998"/>
            <a:ext cx="2779659" cy="640080"/>
          </a:xfrm>
          <a:prstGeom prst="rect">
            <a:avLst/>
          </a:prstGeom>
          <a:noFill/>
        </p:spPr>
        <p:txBody>
          <a:bodyPr rtlCol="0" wrap="square">
            <a:spAutoFit/>
          </a:bodyPr>
          <a:lstStyle/>
          <a:p>
            <a:pPr defTabSz="1219261"/>
            <a:r>
              <a:rPr altLang="en-US" lang="zh-CN" sz="1200">
                <a:solidFill>
                  <a:prstClr val="black">
                    <a:lumMod val="65000"/>
                    <a:lumOff val="35000"/>
                  </a:prstClr>
                </a:solidFill>
                <a:latin charset="-122" pitchFamily="34" typeface="微软雅黑"/>
                <a:ea charset="-122" pitchFamily="34" typeface="微软雅黑"/>
              </a:rPr>
              <a:t>点击输入简要文本内容，文字内容需概况精炼的说明该分项内容熊猫熊猫专业设计……</a:t>
            </a:r>
          </a:p>
        </p:txBody>
      </p:sp>
      <p:sp>
        <p:nvSpPr>
          <p:cNvPr id="59" name="TextBox 67"/>
          <p:cNvSpPr txBox="1"/>
          <p:nvPr/>
        </p:nvSpPr>
        <p:spPr>
          <a:xfrm>
            <a:off x="2640410" y="4648662"/>
            <a:ext cx="1402080" cy="335280"/>
          </a:xfrm>
          <a:prstGeom prst="rect">
            <a:avLst/>
          </a:prstGeom>
          <a:noFill/>
        </p:spPr>
        <p:txBody>
          <a:bodyPr rtlCol="0" wrap="none">
            <a:spAutoFit/>
          </a:bodyPr>
          <a:lstStyle/>
          <a:p>
            <a:pPr defTabSz="1219261"/>
            <a:r>
              <a:rPr altLang="en-US" b="1" lang="zh-CN" sz="1600">
                <a:solidFill>
                  <a:prstClr val="black">
                    <a:lumMod val="65000"/>
                    <a:lumOff val="35000"/>
                  </a:prstClr>
                </a:solidFill>
                <a:latin charset="-122" pitchFamily="34" typeface="微软雅黑"/>
                <a:ea charset="-122" pitchFamily="34" typeface="微软雅黑"/>
              </a:rPr>
              <a:t>点击添加文本</a:t>
            </a:r>
          </a:p>
        </p:txBody>
      </p:sp>
      <p:sp>
        <p:nvSpPr>
          <p:cNvPr id="60" name="TextBox 68"/>
          <p:cNvSpPr txBox="1"/>
          <p:nvPr/>
        </p:nvSpPr>
        <p:spPr>
          <a:xfrm>
            <a:off x="2640410" y="4962677"/>
            <a:ext cx="2779659" cy="640080"/>
          </a:xfrm>
          <a:prstGeom prst="rect">
            <a:avLst/>
          </a:prstGeom>
          <a:noFill/>
        </p:spPr>
        <p:txBody>
          <a:bodyPr rtlCol="0" wrap="square">
            <a:spAutoFit/>
          </a:bodyPr>
          <a:lstStyle/>
          <a:p>
            <a:pPr defTabSz="1219261"/>
            <a:r>
              <a:rPr altLang="en-US" lang="zh-CN" sz="1200">
                <a:solidFill>
                  <a:prstClr val="black">
                    <a:lumMod val="65000"/>
                    <a:lumOff val="35000"/>
                  </a:prstClr>
                </a:solidFill>
                <a:latin charset="-122" pitchFamily="34" typeface="微软雅黑"/>
                <a:ea charset="-122" pitchFamily="34" typeface="微软雅黑"/>
              </a:rPr>
              <a:t>点击输入简要文本内容，文字内容需概况精炼的说明该分项内容熊猫熊猫专业设计……</a:t>
            </a:r>
          </a:p>
        </p:txBody>
      </p:sp>
      <p:sp>
        <p:nvSpPr>
          <p:cNvPr id="61" name="TextBox 69"/>
          <p:cNvSpPr txBox="1"/>
          <p:nvPr/>
        </p:nvSpPr>
        <p:spPr>
          <a:xfrm>
            <a:off x="7668016" y="1880131"/>
            <a:ext cx="1402080" cy="335280"/>
          </a:xfrm>
          <a:prstGeom prst="rect">
            <a:avLst/>
          </a:prstGeom>
          <a:noFill/>
        </p:spPr>
        <p:txBody>
          <a:bodyPr rtlCol="0" wrap="none">
            <a:spAutoFit/>
          </a:bodyPr>
          <a:lstStyle/>
          <a:p>
            <a:pPr defTabSz="1219261"/>
            <a:r>
              <a:rPr altLang="en-US" b="1" lang="zh-CN" sz="1600">
                <a:solidFill>
                  <a:prstClr val="black">
                    <a:lumMod val="65000"/>
                    <a:lumOff val="35000"/>
                  </a:prstClr>
                </a:solidFill>
                <a:latin charset="-122" pitchFamily="34" typeface="微软雅黑"/>
                <a:ea charset="-122" pitchFamily="34" typeface="微软雅黑"/>
              </a:rPr>
              <a:t>点击添加文本</a:t>
            </a:r>
          </a:p>
        </p:txBody>
      </p:sp>
      <p:sp>
        <p:nvSpPr>
          <p:cNvPr id="62" name="TextBox 70"/>
          <p:cNvSpPr txBox="1"/>
          <p:nvPr/>
        </p:nvSpPr>
        <p:spPr>
          <a:xfrm>
            <a:off x="7668013" y="2194146"/>
            <a:ext cx="2779659" cy="640080"/>
          </a:xfrm>
          <a:prstGeom prst="rect">
            <a:avLst/>
          </a:prstGeom>
          <a:noFill/>
        </p:spPr>
        <p:txBody>
          <a:bodyPr rtlCol="0" wrap="square">
            <a:spAutoFit/>
          </a:bodyPr>
          <a:lstStyle/>
          <a:p>
            <a:pPr defTabSz="1219261"/>
            <a:r>
              <a:rPr altLang="en-US" lang="zh-CN" sz="1200">
                <a:solidFill>
                  <a:prstClr val="black">
                    <a:lumMod val="65000"/>
                    <a:lumOff val="35000"/>
                  </a:prstClr>
                </a:solidFill>
                <a:latin charset="-122" pitchFamily="34" typeface="微软雅黑"/>
                <a:ea charset="-122" pitchFamily="34" typeface="微软雅黑"/>
              </a:rPr>
              <a:t>点击输入简要文本内容，文字内容需概况精炼的说明该分项内容熊猫熊猫专业设计……</a:t>
            </a:r>
          </a:p>
        </p:txBody>
      </p:sp>
      <p:sp>
        <p:nvSpPr>
          <p:cNvPr id="63" name="TextBox 71"/>
          <p:cNvSpPr txBox="1"/>
          <p:nvPr/>
        </p:nvSpPr>
        <p:spPr>
          <a:xfrm>
            <a:off x="7668016" y="3255284"/>
            <a:ext cx="1402080" cy="335280"/>
          </a:xfrm>
          <a:prstGeom prst="rect">
            <a:avLst/>
          </a:prstGeom>
          <a:noFill/>
        </p:spPr>
        <p:txBody>
          <a:bodyPr rtlCol="0" wrap="none">
            <a:spAutoFit/>
          </a:bodyPr>
          <a:lstStyle/>
          <a:p>
            <a:pPr defTabSz="1219261"/>
            <a:r>
              <a:rPr altLang="en-US" b="1" lang="zh-CN" sz="1600">
                <a:solidFill>
                  <a:prstClr val="black">
                    <a:lumMod val="65000"/>
                    <a:lumOff val="35000"/>
                  </a:prstClr>
                </a:solidFill>
                <a:latin charset="-122" pitchFamily="34" typeface="微软雅黑"/>
                <a:ea charset="-122" pitchFamily="34" typeface="微软雅黑"/>
              </a:rPr>
              <a:t>点击添加文本</a:t>
            </a:r>
          </a:p>
        </p:txBody>
      </p:sp>
      <p:sp>
        <p:nvSpPr>
          <p:cNvPr id="64" name="TextBox 72"/>
          <p:cNvSpPr txBox="1"/>
          <p:nvPr/>
        </p:nvSpPr>
        <p:spPr>
          <a:xfrm>
            <a:off x="7668013" y="3569299"/>
            <a:ext cx="2779659" cy="640080"/>
          </a:xfrm>
          <a:prstGeom prst="rect">
            <a:avLst/>
          </a:prstGeom>
          <a:noFill/>
        </p:spPr>
        <p:txBody>
          <a:bodyPr rtlCol="0" wrap="square">
            <a:spAutoFit/>
          </a:bodyPr>
          <a:lstStyle/>
          <a:p>
            <a:pPr defTabSz="1219261"/>
            <a:r>
              <a:rPr altLang="en-US" lang="zh-CN" sz="1200">
                <a:solidFill>
                  <a:prstClr val="black">
                    <a:lumMod val="65000"/>
                    <a:lumOff val="35000"/>
                  </a:prstClr>
                </a:solidFill>
                <a:latin charset="-122" pitchFamily="34" typeface="微软雅黑"/>
                <a:ea charset="-122" pitchFamily="34" typeface="微软雅黑"/>
              </a:rPr>
              <a:t>点击输入简要文本内容，文字内容需概况精炼的说明该分项内容熊猫熊猫专业设计……</a:t>
            </a:r>
          </a:p>
        </p:txBody>
      </p:sp>
      <p:sp>
        <p:nvSpPr>
          <p:cNvPr id="65" name="TextBox 73"/>
          <p:cNvSpPr txBox="1"/>
          <p:nvPr/>
        </p:nvSpPr>
        <p:spPr>
          <a:xfrm>
            <a:off x="7668016" y="4635964"/>
            <a:ext cx="1402080" cy="335280"/>
          </a:xfrm>
          <a:prstGeom prst="rect">
            <a:avLst/>
          </a:prstGeom>
          <a:noFill/>
        </p:spPr>
        <p:txBody>
          <a:bodyPr rtlCol="0" wrap="none">
            <a:spAutoFit/>
          </a:bodyPr>
          <a:lstStyle/>
          <a:p>
            <a:pPr defTabSz="1219261"/>
            <a:r>
              <a:rPr altLang="en-US" b="1" lang="zh-CN" sz="1600">
                <a:solidFill>
                  <a:prstClr val="black">
                    <a:lumMod val="65000"/>
                    <a:lumOff val="35000"/>
                  </a:prstClr>
                </a:solidFill>
                <a:latin charset="-122" pitchFamily="34" typeface="微软雅黑"/>
                <a:ea charset="-122" pitchFamily="34" typeface="微软雅黑"/>
              </a:rPr>
              <a:t>点击添加文本</a:t>
            </a:r>
          </a:p>
        </p:txBody>
      </p:sp>
      <p:sp>
        <p:nvSpPr>
          <p:cNvPr id="66" name="TextBox 74"/>
          <p:cNvSpPr txBox="1"/>
          <p:nvPr/>
        </p:nvSpPr>
        <p:spPr>
          <a:xfrm>
            <a:off x="7668013" y="4949978"/>
            <a:ext cx="2779659" cy="640080"/>
          </a:xfrm>
          <a:prstGeom prst="rect">
            <a:avLst/>
          </a:prstGeom>
          <a:noFill/>
        </p:spPr>
        <p:txBody>
          <a:bodyPr rtlCol="0" wrap="square">
            <a:spAutoFit/>
          </a:bodyPr>
          <a:lstStyle/>
          <a:p>
            <a:pPr defTabSz="1219261"/>
            <a:r>
              <a:rPr altLang="en-US" lang="zh-CN" sz="1200">
                <a:solidFill>
                  <a:prstClr val="black">
                    <a:lumMod val="65000"/>
                    <a:lumOff val="35000"/>
                  </a:prstClr>
                </a:solidFill>
                <a:latin charset="-122" pitchFamily="34" typeface="微软雅黑"/>
                <a:ea charset="-122" pitchFamily="34" typeface="微软雅黑"/>
              </a:rPr>
              <a:t>点击输入简要文本内容，文字内容需概况精炼的说明该分项内容熊猫熊猫专业设计……</a:t>
            </a:r>
          </a:p>
        </p:txBody>
      </p:sp>
    </p:spTree>
    <p:extLst>
      <p:ext uri="{BB962C8B-B14F-4D97-AF65-F5344CB8AC3E}">
        <p14:creationId val="29913241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39"/>
                                        </p:tgtEl>
                                        <p:attrNameLst>
                                          <p:attrName>style.visibility</p:attrName>
                                        </p:attrNameLst>
                                      </p:cBhvr>
                                      <p:to>
                                        <p:strVal val="visible"/>
                                      </p:to>
                                    </p:set>
                                    <p:animEffect filter="fade" transition="in">
                                      <p:cBhvr>
                                        <p:cTn dur="500" id="27"/>
                                        <p:tgtEl>
                                          <p:spTgt spid="39"/>
                                        </p:tgtEl>
                                      </p:cBhvr>
                                    </p:animEffect>
                                  </p:childTnLst>
                                </p:cTn>
                              </p:par>
                              <p:par>
                                <p:cTn fill="hold" id="28" nodeType="withEffect" presetClass="path" presetID="64" presetSubtype="0">
                                  <p:stCondLst>
                                    <p:cond delay="0"/>
                                  </p:stCondLst>
                                  <p:childTnLst>
                                    <p:animMotion origin="layout" path="M -0.10139 0.21419 L 4.72222E-06 3.33333E-06" pathEditMode="relative" ptsTypes="AA" rAng="0">
                                      <p:cBhvr>
                                        <p:cTn dur="750" fill="hold" id="29"/>
                                        <p:tgtEl>
                                          <p:spTgt spid="39"/>
                                        </p:tgtEl>
                                        <p:attrNameLst>
                                          <p:attrName>ppt_x</p:attrName>
                                          <p:attrName>ppt_y</p:attrName>
                                        </p:attrNameLst>
                                      </p:cBhvr>
                                      <p:rCtr x="5069" y="-10710"/>
                                    </p:animMotion>
                                  </p:childTnLst>
                                </p:cTn>
                              </p:par>
                              <p:par>
                                <p:cTn fill="hold" id="30" nodeType="withEffect" presetClass="entr" presetID="10" presetSubtype="0">
                                  <p:stCondLst>
                                    <p:cond delay="250"/>
                                  </p:stCondLst>
                                  <p:childTnLst>
                                    <p:set>
                                      <p:cBhvr>
                                        <p:cTn dur="1" fill="hold" id="31">
                                          <p:stCondLst>
                                            <p:cond delay="0"/>
                                          </p:stCondLst>
                                        </p:cTn>
                                        <p:tgtEl>
                                          <p:spTgt spid="7"/>
                                        </p:tgtEl>
                                        <p:attrNameLst>
                                          <p:attrName>style.visibility</p:attrName>
                                        </p:attrNameLst>
                                      </p:cBhvr>
                                      <p:to>
                                        <p:strVal val="visible"/>
                                      </p:to>
                                    </p:set>
                                    <p:animEffect filter="fade" transition="in">
                                      <p:cBhvr>
                                        <p:cTn dur="500" id="32"/>
                                        <p:tgtEl>
                                          <p:spTgt spid="7"/>
                                        </p:tgtEl>
                                      </p:cBhvr>
                                    </p:animEffect>
                                  </p:childTnLst>
                                </p:cTn>
                              </p:par>
                              <p:par>
                                <p:cTn fill="hold" id="33" nodeType="withEffect" presetClass="path" presetID="64" presetSubtype="0">
                                  <p:stCondLst>
                                    <p:cond delay="250"/>
                                  </p:stCondLst>
                                  <p:childTnLst>
                                    <p:animMotion origin="layout" path="M -0.10139 0.21419 L 4.72222E-06 3.33333E-06" pathEditMode="relative" ptsTypes="AA" rAng="0">
                                      <p:cBhvr>
                                        <p:cTn dur="750" fill="hold" id="34"/>
                                        <p:tgtEl>
                                          <p:spTgt spid="7"/>
                                        </p:tgtEl>
                                        <p:attrNameLst>
                                          <p:attrName>ppt_x</p:attrName>
                                          <p:attrName>ppt_y</p:attrName>
                                        </p:attrNameLst>
                                      </p:cBhvr>
                                      <p:rCtr x="5069" y="-10710"/>
                                    </p:animMotion>
                                  </p:childTnLst>
                                </p:cTn>
                              </p:par>
                              <p:par>
                                <p:cTn fill="hold" id="35" nodeType="withEffect" presetClass="entr" presetID="10" presetSubtype="0">
                                  <p:stCondLst>
                                    <p:cond delay="500"/>
                                  </p:stCondLst>
                                  <p:childTnLst>
                                    <p:set>
                                      <p:cBhvr>
                                        <p:cTn dur="1" fill="hold" id="36">
                                          <p:stCondLst>
                                            <p:cond delay="0"/>
                                          </p:stCondLst>
                                        </p:cTn>
                                        <p:tgtEl>
                                          <p:spTgt spid="49"/>
                                        </p:tgtEl>
                                        <p:attrNameLst>
                                          <p:attrName>style.visibility</p:attrName>
                                        </p:attrNameLst>
                                      </p:cBhvr>
                                      <p:to>
                                        <p:strVal val="visible"/>
                                      </p:to>
                                    </p:set>
                                    <p:animEffect filter="fade" transition="in">
                                      <p:cBhvr>
                                        <p:cTn dur="500" id="37"/>
                                        <p:tgtEl>
                                          <p:spTgt spid="49"/>
                                        </p:tgtEl>
                                      </p:cBhvr>
                                    </p:animEffect>
                                  </p:childTnLst>
                                </p:cTn>
                              </p:par>
                              <p:par>
                                <p:cTn fill="hold" id="38" nodeType="withEffect" presetClass="path" presetID="64" presetSubtype="0">
                                  <p:stCondLst>
                                    <p:cond delay="500"/>
                                  </p:stCondLst>
                                  <p:childTnLst>
                                    <p:animMotion origin="layout" path="M -0.10139 0.21419 L 4.72222E-06 3.33333E-06" pathEditMode="relative" ptsTypes="AA" rAng="0">
                                      <p:cBhvr>
                                        <p:cTn dur="750" fill="hold" id="39"/>
                                        <p:tgtEl>
                                          <p:spTgt spid="49"/>
                                        </p:tgtEl>
                                        <p:attrNameLst>
                                          <p:attrName>ppt_x</p:attrName>
                                          <p:attrName>ppt_y</p:attrName>
                                        </p:attrNameLst>
                                      </p:cBhvr>
                                      <p:rCtr x="5069" y="-10710"/>
                                    </p:animMotion>
                                  </p:childTnLst>
                                </p:cTn>
                              </p:par>
                            </p:childTnLst>
                          </p:cTn>
                        </p:par>
                        <p:par>
                          <p:cTn fill="hold" id="40" nodeType="afterGroup">
                            <p:stCondLst>
                              <p:cond delay="3250"/>
                            </p:stCondLst>
                            <p:childTnLst>
                              <p:par>
                                <p:cTn fill="hold" grpId="0" id="41" nodeType="afterEffect" presetClass="entr" presetID="22" presetSubtype="8">
                                  <p:stCondLst>
                                    <p:cond delay="0"/>
                                  </p:stCondLst>
                                  <p:childTnLst>
                                    <p:set>
                                      <p:cBhvr>
                                        <p:cTn dur="1" fill="hold" id="42">
                                          <p:stCondLst>
                                            <p:cond delay="0"/>
                                          </p:stCondLst>
                                        </p:cTn>
                                        <p:tgtEl>
                                          <p:spTgt spid="55"/>
                                        </p:tgtEl>
                                        <p:attrNameLst>
                                          <p:attrName>style.visibility</p:attrName>
                                        </p:attrNameLst>
                                      </p:cBhvr>
                                      <p:to>
                                        <p:strVal val="visible"/>
                                      </p:to>
                                    </p:set>
                                    <p:animEffect filter="wipe(left)" transition="in">
                                      <p:cBhvr>
                                        <p:cTn dur="500" id="43"/>
                                        <p:tgtEl>
                                          <p:spTgt spid="55"/>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56"/>
                                        </p:tgtEl>
                                        <p:attrNameLst>
                                          <p:attrName>style.visibility</p:attrName>
                                        </p:attrNameLst>
                                      </p:cBhvr>
                                      <p:to>
                                        <p:strVal val="visible"/>
                                      </p:to>
                                    </p:set>
                                    <p:animEffect filter="wipe(left)" transition="in">
                                      <p:cBhvr>
                                        <p:cTn dur="500" id="46"/>
                                        <p:tgtEl>
                                          <p:spTgt spid="56"/>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57"/>
                                        </p:tgtEl>
                                        <p:attrNameLst>
                                          <p:attrName>style.visibility</p:attrName>
                                        </p:attrNameLst>
                                      </p:cBhvr>
                                      <p:to>
                                        <p:strVal val="visible"/>
                                      </p:to>
                                    </p:set>
                                    <p:animEffect filter="wipe(left)" transition="in">
                                      <p:cBhvr>
                                        <p:cTn dur="500" id="49"/>
                                        <p:tgtEl>
                                          <p:spTgt spid="57"/>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58"/>
                                        </p:tgtEl>
                                        <p:attrNameLst>
                                          <p:attrName>style.visibility</p:attrName>
                                        </p:attrNameLst>
                                      </p:cBhvr>
                                      <p:to>
                                        <p:strVal val="visible"/>
                                      </p:to>
                                    </p:set>
                                    <p:animEffect filter="wipe(left)" transition="in">
                                      <p:cBhvr>
                                        <p:cTn dur="500" id="52"/>
                                        <p:tgtEl>
                                          <p:spTgt spid="58"/>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59"/>
                                        </p:tgtEl>
                                        <p:attrNameLst>
                                          <p:attrName>style.visibility</p:attrName>
                                        </p:attrNameLst>
                                      </p:cBhvr>
                                      <p:to>
                                        <p:strVal val="visible"/>
                                      </p:to>
                                    </p:set>
                                    <p:animEffect filter="wipe(left)" transition="in">
                                      <p:cBhvr>
                                        <p:cTn dur="500" id="55"/>
                                        <p:tgtEl>
                                          <p:spTgt spid="59"/>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60"/>
                                        </p:tgtEl>
                                        <p:attrNameLst>
                                          <p:attrName>style.visibility</p:attrName>
                                        </p:attrNameLst>
                                      </p:cBhvr>
                                      <p:to>
                                        <p:strVal val="visible"/>
                                      </p:to>
                                    </p:set>
                                    <p:animEffect filter="wipe(left)" transition="in">
                                      <p:cBhvr>
                                        <p:cTn dur="500" id="58"/>
                                        <p:tgtEl>
                                          <p:spTgt spid="60"/>
                                        </p:tgtEl>
                                      </p:cBhvr>
                                    </p:animEffect>
                                  </p:childTnLst>
                                </p:cTn>
                              </p:par>
                            </p:childTnLst>
                          </p:cTn>
                        </p:par>
                        <p:par>
                          <p:cTn fill="hold" id="59" nodeType="afterGroup">
                            <p:stCondLst>
                              <p:cond delay="3750"/>
                            </p:stCondLst>
                            <p:childTnLst>
                              <p:par>
                                <p:cTn fill="hold" id="60" nodeType="afterEffect" presetClass="entr" presetID="10" presetSubtype="0">
                                  <p:stCondLst>
                                    <p:cond delay="0"/>
                                  </p:stCondLst>
                                  <p:childTnLst>
                                    <p:set>
                                      <p:cBhvr>
                                        <p:cTn dur="1" fill="hold" id="61">
                                          <p:stCondLst>
                                            <p:cond delay="0"/>
                                          </p:stCondLst>
                                        </p:cTn>
                                        <p:tgtEl>
                                          <p:spTgt spid="44"/>
                                        </p:tgtEl>
                                        <p:attrNameLst>
                                          <p:attrName>style.visibility</p:attrName>
                                        </p:attrNameLst>
                                      </p:cBhvr>
                                      <p:to>
                                        <p:strVal val="visible"/>
                                      </p:to>
                                    </p:set>
                                    <p:animEffect filter="fade" transition="in">
                                      <p:cBhvr>
                                        <p:cTn dur="500" id="62"/>
                                        <p:tgtEl>
                                          <p:spTgt spid="44"/>
                                        </p:tgtEl>
                                      </p:cBhvr>
                                    </p:animEffect>
                                  </p:childTnLst>
                                </p:cTn>
                              </p:par>
                              <p:par>
                                <p:cTn fill="hold" id="63" nodeType="withEffect" presetClass="path" presetID="64" presetSubtype="0">
                                  <p:stCondLst>
                                    <p:cond delay="0"/>
                                  </p:stCondLst>
                                  <p:childTnLst>
                                    <p:animMotion origin="layout" path="M -0.10139 0.21419 L 4.72222E-06 3.33333E-06" pathEditMode="relative" ptsTypes="AA" rAng="0">
                                      <p:cBhvr>
                                        <p:cTn dur="750" fill="hold" id="64"/>
                                        <p:tgtEl>
                                          <p:spTgt spid="44"/>
                                        </p:tgtEl>
                                        <p:attrNameLst>
                                          <p:attrName>ppt_x</p:attrName>
                                          <p:attrName>ppt_y</p:attrName>
                                        </p:attrNameLst>
                                      </p:cBhvr>
                                      <p:rCtr x="5069" y="-10710"/>
                                    </p:animMotion>
                                  </p:childTnLst>
                                </p:cTn>
                              </p:par>
                              <p:par>
                                <p:cTn fill="hold" id="65" nodeType="withEffect" presetClass="entr" presetID="10" presetSubtype="0">
                                  <p:stCondLst>
                                    <p:cond delay="250"/>
                                  </p:stCondLst>
                                  <p:childTnLst>
                                    <p:set>
                                      <p:cBhvr>
                                        <p:cTn dur="1" fill="hold" id="66">
                                          <p:stCondLst>
                                            <p:cond delay="0"/>
                                          </p:stCondLst>
                                        </p:cTn>
                                        <p:tgtEl>
                                          <p:spTgt spid="19"/>
                                        </p:tgtEl>
                                        <p:attrNameLst>
                                          <p:attrName>style.visibility</p:attrName>
                                        </p:attrNameLst>
                                      </p:cBhvr>
                                      <p:to>
                                        <p:strVal val="visible"/>
                                      </p:to>
                                    </p:set>
                                    <p:animEffect filter="fade" transition="in">
                                      <p:cBhvr>
                                        <p:cTn dur="500" id="67"/>
                                        <p:tgtEl>
                                          <p:spTgt spid="19"/>
                                        </p:tgtEl>
                                      </p:cBhvr>
                                    </p:animEffect>
                                  </p:childTnLst>
                                </p:cTn>
                              </p:par>
                              <p:par>
                                <p:cTn fill="hold" id="68" nodeType="withEffect" presetClass="path" presetID="64" presetSubtype="0">
                                  <p:stCondLst>
                                    <p:cond delay="250"/>
                                  </p:stCondLst>
                                  <p:childTnLst>
                                    <p:animMotion origin="layout" path="M -0.10139 0.21419 L 4.72222E-06 3.33333E-06" pathEditMode="relative" ptsTypes="AA" rAng="0">
                                      <p:cBhvr>
                                        <p:cTn dur="750" fill="hold" id="69"/>
                                        <p:tgtEl>
                                          <p:spTgt spid="19"/>
                                        </p:tgtEl>
                                        <p:attrNameLst>
                                          <p:attrName>ppt_x</p:attrName>
                                          <p:attrName>ppt_y</p:attrName>
                                        </p:attrNameLst>
                                      </p:cBhvr>
                                      <p:rCtr x="5069" y="-10710"/>
                                    </p:animMotion>
                                  </p:childTnLst>
                                </p:cTn>
                              </p:par>
                              <p:par>
                                <p:cTn fill="hold" id="70" nodeType="withEffect" presetClass="entr" presetID="10" presetSubtype="0">
                                  <p:stCondLst>
                                    <p:cond delay="500"/>
                                  </p:stCondLst>
                                  <p:childTnLst>
                                    <p:set>
                                      <p:cBhvr>
                                        <p:cTn dur="1" fill="hold" id="71">
                                          <p:stCondLst>
                                            <p:cond delay="0"/>
                                          </p:stCondLst>
                                        </p:cTn>
                                        <p:tgtEl>
                                          <p:spTgt spid="33"/>
                                        </p:tgtEl>
                                        <p:attrNameLst>
                                          <p:attrName>style.visibility</p:attrName>
                                        </p:attrNameLst>
                                      </p:cBhvr>
                                      <p:to>
                                        <p:strVal val="visible"/>
                                      </p:to>
                                    </p:set>
                                    <p:animEffect filter="fade" transition="in">
                                      <p:cBhvr>
                                        <p:cTn dur="500" id="72"/>
                                        <p:tgtEl>
                                          <p:spTgt spid="33"/>
                                        </p:tgtEl>
                                      </p:cBhvr>
                                    </p:animEffect>
                                  </p:childTnLst>
                                </p:cTn>
                              </p:par>
                              <p:par>
                                <p:cTn fill="hold" id="73" nodeType="withEffect" presetClass="path" presetID="64" presetSubtype="0">
                                  <p:stCondLst>
                                    <p:cond delay="500"/>
                                  </p:stCondLst>
                                  <p:childTnLst>
                                    <p:animMotion origin="layout" path="M -0.10139 0.21419 L 4.72222E-06 3.33333E-06" pathEditMode="relative" ptsTypes="AA" rAng="0">
                                      <p:cBhvr>
                                        <p:cTn dur="750" fill="hold" id="74"/>
                                        <p:tgtEl>
                                          <p:spTgt spid="33"/>
                                        </p:tgtEl>
                                        <p:attrNameLst>
                                          <p:attrName>ppt_x</p:attrName>
                                          <p:attrName>ppt_y</p:attrName>
                                        </p:attrNameLst>
                                      </p:cBhvr>
                                      <p:rCtr x="5069" y="-10710"/>
                                    </p:animMotion>
                                  </p:childTnLst>
                                </p:cTn>
                              </p:par>
                            </p:childTnLst>
                          </p:cTn>
                        </p:par>
                        <p:par>
                          <p:cTn fill="hold" id="75" nodeType="afterGroup">
                            <p:stCondLst>
                              <p:cond delay="5000"/>
                            </p:stCondLst>
                            <p:childTnLst>
                              <p:par>
                                <p:cTn fill="hold" grpId="0" id="76" nodeType="afterEffect" presetClass="entr" presetID="22" presetSubtype="8">
                                  <p:stCondLst>
                                    <p:cond delay="0"/>
                                  </p:stCondLst>
                                  <p:childTnLst>
                                    <p:set>
                                      <p:cBhvr>
                                        <p:cTn dur="1" fill="hold" id="77">
                                          <p:stCondLst>
                                            <p:cond delay="0"/>
                                          </p:stCondLst>
                                        </p:cTn>
                                        <p:tgtEl>
                                          <p:spTgt spid="61"/>
                                        </p:tgtEl>
                                        <p:attrNameLst>
                                          <p:attrName>style.visibility</p:attrName>
                                        </p:attrNameLst>
                                      </p:cBhvr>
                                      <p:to>
                                        <p:strVal val="visible"/>
                                      </p:to>
                                    </p:set>
                                    <p:animEffect filter="wipe(left)" transition="in">
                                      <p:cBhvr>
                                        <p:cTn dur="500" id="78"/>
                                        <p:tgtEl>
                                          <p:spTgt spid="61"/>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62"/>
                                        </p:tgtEl>
                                        <p:attrNameLst>
                                          <p:attrName>style.visibility</p:attrName>
                                        </p:attrNameLst>
                                      </p:cBhvr>
                                      <p:to>
                                        <p:strVal val="visible"/>
                                      </p:to>
                                    </p:set>
                                    <p:animEffect filter="wipe(left)" transition="in">
                                      <p:cBhvr>
                                        <p:cTn dur="500" id="81"/>
                                        <p:tgtEl>
                                          <p:spTgt spid="62"/>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63"/>
                                        </p:tgtEl>
                                        <p:attrNameLst>
                                          <p:attrName>style.visibility</p:attrName>
                                        </p:attrNameLst>
                                      </p:cBhvr>
                                      <p:to>
                                        <p:strVal val="visible"/>
                                      </p:to>
                                    </p:set>
                                    <p:animEffect filter="wipe(left)" transition="in">
                                      <p:cBhvr>
                                        <p:cTn dur="500" id="84"/>
                                        <p:tgtEl>
                                          <p:spTgt spid="63"/>
                                        </p:tgtEl>
                                      </p:cBhvr>
                                    </p:animEffect>
                                  </p:childTnLst>
                                </p:cTn>
                              </p:par>
                              <p:par>
                                <p:cTn fill="hold" grpId="0" id="85" nodeType="withEffect" presetClass="entr" presetID="22" presetSubtype="8">
                                  <p:stCondLst>
                                    <p:cond delay="0"/>
                                  </p:stCondLst>
                                  <p:childTnLst>
                                    <p:set>
                                      <p:cBhvr>
                                        <p:cTn dur="1" fill="hold" id="86">
                                          <p:stCondLst>
                                            <p:cond delay="0"/>
                                          </p:stCondLst>
                                        </p:cTn>
                                        <p:tgtEl>
                                          <p:spTgt spid="64"/>
                                        </p:tgtEl>
                                        <p:attrNameLst>
                                          <p:attrName>style.visibility</p:attrName>
                                        </p:attrNameLst>
                                      </p:cBhvr>
                                      <p:to>
                                        <p:strVal val="visible"/>
                                      </p:to>
                                    </p:set>
                                    <p:animEffect filter="wipe(left)" transition="in">
                                      <p:cBhvr>
                                        <p:cTn dur="500" id="87"/>
                                        <p:tgtEl>
                                          <p:spTgt spid="64"/>
                                        </p:tgtEl>
                                      </p:cBhvr>
                                    </p:animEffect>
                                  </p:childTnLst>
                                </p:cTn>
                              </p:par>
                              <p:par>
                                <p:cTn fill="hold" grpId="0" id="88" nodeType="withEffect" presetClass="entr" presetID="22" presetSubtype="8">
                                  <p:stCondLst>
                                    <p:cond delay="0"/>
                                  </p:stCondLst>
                                  <p:childTnLst>
                                    <p:set>
                                      <p:cBhvr>
                                        <p:cTn dur="1" fill="hold" id="89">
                                          <p:stCondLst>
                                            <p:cond delay="0"/>
                                          </p:stCondLst>
                                        </p:cTn>
                                        <p:tgtEl>
                                          <p:spTgt spid="65"/>
                                        </p:tgtEl>
                                        <p:attrNameLst>
                                          <p:attrName>style.visibility</p:attrName>
                                        </p:attrNameLst>
                                      </p:cBhvr>
                                      <p:to>
                                        <p:strVal val="visible"/>
                                      </p:to>
                                    </p:set>
                                    <p:animEffect filter="wipe(left)" transition="in">
                                      <p:cBhvr>
                                        <p:cTn dur="500" id="90"/>
                                        <p:tgtEl>
                                          <p:spTgt spid="65"/>
                                        </p:tgtEl>
                                      </p:cBhvr>
                                    </p:animEffect>
                                  </p:childTnLst>
                                </p:cTn>
                              </p:par>
                              <p:par>
                                <p:cTn fill="hold" grpId="0" id="91" nodeType="withEffect" presetClass="entr" presetID="22" presetSubtype="8">
                                  <p:stCondLst>
                                    <p:cond delay="0"/>
                                  </p:stCondLst>
                                  <p:childTnLst>
                                    <p:set>
                                      <p:cBhvr>
                                        <p:cTn dur="1" fill="hold" id="92">
                                          <p:stCondLst>
                                            <p:cond delay="0"/>
                                          </p:stCondLst>
                                        </p:cTn>
                                        <p:tgtEl>
                                          <p:spTgt spid="66"/>
                                        </p:tgtEl>
                                        <p:attrNameLst>
                                          <p:attrName>style.visibility</p:attrName>
                                        </p:attrNameLst>
                                      </p:cBhvr>
                                      <p:to>
                                        <p:strVal val="visible"/>
                                      </p:to>
                                    </p:set>
                                    <p:animEffect filter="wipe(left)" transition="in">
                                      <p:cBhvr>
                                        <p:cTn dur="500" id="93"/>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55"/>
      <p:bldP grpId="0" spid="56"/>
      <p:bldP grpId="0" spid="57"/>
      <p:bldP grpId="0" spid="58"/>
      <p:bldP grpId="0" spid="59"/>
      <p:bldP grpId="0" spid="60"/>
      <p:bldP grpId="0" spid="61"/>
      <p:bldP grpId="0" spid="62"/>
      <p:bldP grpId="0" spid="63"/>
      <p:bldP grpId="0" spid="64"/>
      <p:bldP grpId="0" spid="65"/>
      <p:bldP grpId="0" spid="6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grpSp>
        <p:nvGrpSpPr>
          <p:cNvPr id="2" name="组合 1"/>
          <p:cNvGrpSpPr/>
          <p:nvPr/>
        </p:nvGrpSpPr>
        <p:grpSpPr>
          <a:xfrm>
            <a:off x="1920396" y="1980626"/>
            <a:ext cx="1995595" cy="1995595"/>
            <a:chOff x="1155414" y="2081105"/>
            <a:chExt cx="1623292" cy="1623292"/>
          </a:xfrm>
        </p:grpSpPr>
        <p:sp>
          <p:nvSpPr>
            <p:cNvPr id="3" name="椭圆 2"/>
            <p:cNvSpPr/>
            <p:nvPr/>
          </p:nvSpPr>
          <p:spPr>
            <a:xfrm>
              <a:off x="1155414" y="2081105"/>
              <a:ext cx="1623292" cy="1623292"/>
            </a:xfrm>
            <a:prstGeom prst="ellipse">
              <a:avLst/>
            </a:prstGeom>
            <a:blipFill>
              <a:blip r:embed="rId2"/>
              <a:stretch>
                <a:fillRect/>
              </a:stretch>
            </a:blip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500">
                <a:solidFill>
                  <a:prstClr val="white"/>
                </a:solidFill>
                <a:latin typeface="+mn-lt"/>
                <a:ea charset="-122" panose="020b0800000000000000" pitchFamily="34" typeface="华康俪金黑W8(P)"/>
              </a:endParaRPr>
            </a:p>
          </p:txBody>
        </p:sp>
        <p:sp>
          <p:nvSpPr>
            <p:cNvPr id="4" name="椭圆 3"/>
            <p:cNvSpPr/>
            <p:nvPr/>
          </p:nvSpPr>
          <p:spPr>
            <a:xfrm>
              <a:off x="1243307" y="2168998"/>
              <a:ext cx="1447505" cy="1447505"/>
            </a:xfrm>
            <a:prstGeom prst="ellipse">
              <a:avLst/>
            </a:prstGeom>
            <a:blipFill>
              <a:blip r:embed="rId2"/>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500">
                <a:solidFill>
                  <a:prstClr val="white"/>
                </a:solidFill>
                <a:latin charset="-122" panose="020b0800000000000000" pitchFamily="34" typeface="华康俪金黑W8(P)"/>
                <a:ea charset="-122" panose="020b0800000000000000" pitchFamily="34" typeface="华康俪金黑W8(P)"/>
              </a:endParaRPr>
            </a:p>
          </p:txBody>
        </p:sp>
      </p:grpSp>
      <p:sp>
        <p:nvSpPr>
          <p:cNvPr id="5" name="文本框 4"/>
          <p:cNvSpPr txBox="1"/>
          <p:nvPr/>
        </p:nvSpPr>
        <p:spPr>
          <a:xfrm>
            <a:off x="2314966" y="2037229"/>
            <a:ext cx="1270000" cy="1737360"/>
          </a:xfrm>
          <a:prstGeom prst="rect">
            <a:avLst/>
          </a:prstGeom>
          <a:noFill/>
        </p:spPr>
        <p:txBody>
          <a:bodyPr rtlCol="0" wrap="square">
            <a:spAutoFit/>
          </a:bodyPr>
          <a:lstStyle/>
          <a:p>
            <a:r>
              <a:rPr altLang="en-US" lang="zh-CN" sz="5400">
                <a:solidFill>
                  <a:schemeClr val="bg1"/>
                </a:solidFill>
                <a:latin charset="-122" panose="020b0800000000000000" pitchFamily="34" typeface="华康俪金黑W8(P)"/>
                <a:ea charset="-122" panose="020b0800000000000000" pitchFamily="34" typeface="华康俪金黑W8(P)"/>
              </a:rPr>
              <a:t>目录</a:t>
            </a:r>
          </a:p>
        </p:txBody>
      </p:sp>
      <p:sp>
        <p:nvSpPr>
          <p:cNvPr id="6" name="文本框 5"/>
          <p:cNvSpPr txBox="1"/>
          <p:nvPr/>
        </p:nvSpPr>
        <p:spPr>
          <a:xfrm>
            <a:off x="3092524" y="2412691"/>
            <a:ext cx="487680" cy="1509503"/>
          </a:xfrm>
          <a:prstGeom prst="rect">
            <a:avLst/>
          </a:prstGeom>
          <a:noFill/>
        </p:spPr>
        <p:txBody>
          <a:bodyPr rtlCol="0" vert="eaVert" wrap="square">
            <a:spAutoFit/>
          </a:bodyPr>
          <a:lstStyle/>
          <a:p>
            <a:r>
              <a:rPr altLang="zh-CN" lang="en-US" sz="2000">
                <a:solidFill>
                  <a:schemeClr val="bg1"/>
                </a:solidFill>
                <a:latin charset="-122" panose="020b0800000000000000" pitchFamily="34" typeface="华康俪金黑W8(P)"/>
                <a:ea charset="-122" panose="020b0800000000000000" pitchFamily="34" typeface="华康俪金黑W8(P)"/>
              </a:rPr>
              <a:t>CONTENT</a:t>
            </a:r>
          </a:p>
        </p:txBody>
      </p:sp>
      <p:grpSp>
        <p:nvGrpSpPr>
          <p:cNvPr id="7" name="组合 6"/>
          <p:cNvGrpSpPr/>
          <p:nvPr/>
        </p:nvGrpSpPr>
        <p:grpSpPr>
          <a:xfrm>
            <a:off x="4835358" y="1122372"/>
            <a:ext cx="4055760" cy="538444"/>
            <a:chOff x="3710150" y="1230921"/>
            <a:chExt cx="4055760" cy="538444"/>
          </a:xfrm>
        </p:grpSpPr>
        <p:sp>
          <p:nvSpPr>
            <p:cNvPr id="8" name="圆角矩形 7"/>
            <p:cNvSpPr/>
            <p:nvPr/>
          </p:nvSpPr>
          <p:spPr>
            <a:xfrm>
              <a:off x="3710150" y="1277254"/>
              <a:ext cx="3648000" cy="492111"/>
            </a:xfrm>
            <a:prstGeom prst="roundRect">
              <a:avLst>
                <a:gd fmla="val 50000" name="adj"/>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prstClr val="white"/>
                </a:solidFill>
                <a:effectLst/>
                <a:uLnTx/>
                <a:uFillTx/>
                <a:latin charset="-122" panose="020b0800000000000000" pitchFamily="34" typeface="华康俪金黑W8(P)"/>
                <a:ea charset="-122" panose="020b0800000000000000" pitchFamily="34" typeface="华康俪金黑W8(P)"/>
              </a:endParaRPr>
            </a:p>
          </p:txBody>
        </p:sp>
        <p:sp>
          <p:nvSpPr>
            <p:cNvPr id="9" name="文本框 8"/>
            <p:cNvSpPr txBox="1"/>
            <p:nvPr/>
          </p:nvSpPr>
          <p:spPr>
            <a:xfrm>
              <a:off x="3867010" y="1230921"/>
              <a:ext cx="3898900" cy="518160"/>
            </a:xfrm>
            <a:prstGeom prst="rect">
              <a:avLst/>
            </a:prstGeom>
            <a:noFill/>
          </p:spPr>
          <p:txBody>
            <a:bodyPr rtlCol="0" wrap="square">
              <a:spAutoFit/>
            </a:bodyPr>
            <a:lstStyle/>
            <a:p>
              <a:r>
                <a:rPr altLang="zh-CN" lang="en-US" sz="2800">
                  <a:solidFill>
                    <a:schemeClr val="bg1"/>
                  </a:solidFill>
                  <a:latin charset="-122" panose="020b0800000000000000" pitchFamily="34" typeface="华康俪金黑W8(P)"/>
                  <a:ea charset="-122" panose="020b0800000000000000" pitchFamily="34" typeface="华康俪金黑W8(P)"/>
                </a:rPr>
                <a:t>01 年度工作总结</a:t>
              </a:r>
            </a:p>
          </p:txBody>
        </p:sp>
      </p:grpSp>
      <p:grpSp>
        <p:nvGrpSpPr>
          <p:cNvPr id="10" name="组合 9"/>
          <p:cNvGrpSpPr/>
          <p:nvPr/>
        </p:nvGrpSpPr>
        <p:grpSpPr>
          <a:xfrm>
            <a:off x="4835358" y="1934293"/>
            <a:ext cx="4055760" cy="538444"/>
            <a:chOff x="3710150" y="1230921"/>
            <a:chExt cx="4055760" cy="538444"/>
          </a:xfrm>
        </p:grpSpPr>
        <p:sp>
          <p:nvSpPr>
            <p:cNvPr id="11" name="圆角矩形 10"/>
            <p:cNvSpPr/>
            <p:nvPr/>
          </p:nvSpPr>
          <p:spPr>
            <a:xfrm>
              <a:off x="3710150" y="1277254"/>
              <a:ext cx="3648000" cy="492111"/>
            </a:xfrm>
            <a:prstGeom prst="roundRect">
              <a:avLst>
                <a:gd fmla="val 50000" name="adj"/>
              </a:avLst>
            </a:prstGeom>
            <a:blipFill>
              <a:blip r:embed="rId2"/>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prstClr val="white"/>
                </a:solidFill>
                <a:effectLst/>
                <a:uLnTx/>
                <a:uFillTx/>
                <a:latin charset="-122" panose="020b0800000000000000" pitchFamily="34" typeface="华康俪金黑W8(P)"/>
                <a:ea charset="-122" panose="020b0800000000000000" pitchFamily="34" typeface="华康俪金黑W8(P)"/>
              </a:endParaRPr>
            </a:p>
          </p:txBody>
        </p:sp>
        <p:sp>
          <p:nvSpPr>
            <p:cNvPr id="12" name="文本框 11"/>
            <p:cNvSpPr txBox="1"/>
            <p:nvPr/>
          </p:nvSpPr>
          <p:spPr>
            <a:xfrm>
              <a:off x="3867010" y="1230921"/>
              <a:ext cx="3898900" cy="518160"/>
            </a:xfrm>
            <a:prstGeom prst="rect">
              <a:avLst/>
            </a:prstGeom>
            <a:noFill/>
          </p:spPr>
          <p:txBody>
            <a:bodyPr rtlCol="0" wrap="square">
              <a:spAutoFit/>
            </a:bodyPr>
            <a:lstStyle/>
            <a:p>
              <a:r>
                <a:rPr altLang="zh-CN" lang="en-US" sz="2800">
                  <a:solidFill>
                    <a:schemeClr val="bg1"/>
                  </a:solidFill>
                  <a:latin charset="-122" panose="020b0800000000000000" pitchFamily="34" typeface="华康俪金黑W8(P)"/>
                  <a:ea charset="-122" panose="020b0800000000000000" pitchFamily="34" typeface="华康俪金黑W8(P)"/>
                </a:rPr>
                <a:t>02 工作完成情况</a:t>
              </a:r>
            </a:p>
          </p:txBody>
        </p:sp>
      </p:grpSp>
      <p:grpSp>
        <p:nvGrpSpPr>
          <p:cNvPr id="13" name="组合 12"/>
          <p:cNvGrpSpPr/>
          <p:nvPr/>
        </p:nvGrpSpPr>
        <p:grpSpPr>
          <a:xfrm>
            <a:off x="4835358" y="2746214"/>
            <a:ext cx="4055760" cy="538444"/>
            <a:chOff x="3710150" y="1230921"/>
            <a:chExt cx="4055760" cy="538444"/>
          </a:xfrm>
        </p:grpSpPr>
        <p:sp>
          <p:nvSpPr>
            <p:cNvPr id="14" name="圆角矩形 13"/>
            <p:cNvSpPr/>
            <p:nvPr/>
          </p:nvSpPr>
          <p:spPr>
            <a:xfrm>
              <a:off x="3710150" y="1277254"/>
              <a:ext cx="3648000" cy="492111"/>
            </a:xfrm>
            <a:prstGeom prst="roundRect">
              <a:avLst>
                <a:gd fmla="val 50000" name="adj"/>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prstClr val="white"/>
                </a:solidFill>
                <a:effectLst/>
                <a:uLnTx/>
                <a:uFillTx/>
                <a:latin charset="-122" panose="020b0800000000000000" pitchFamily="34" typeface="华康俪金黑W8(P)"/>
                <a:ea charset="-122" panose="020b0800000000000000" pitchFamily="34" typeface="华康俪金黑W8(P)"/>
              </a:endParaRPr>
            </a:p>
          </p:txBody>
        </p:sp>
        <p:sp>
          <p:nvSpPr>
            <p:cNvPr id="15" name="文本框 14"/>
            <p:cNvSpPr txBox="1"/>
            <p:nvPr/>
          </p:nvSpPr>
          <p:spPr>
            <a:xfrm>
              <a:off x="3867010" y="1230921"/>
              <a:ext cx="3898900" cy="518160"/>
            </a:xfrm>
            <a:prstGeom prst="rect">
              <a:avLst/>
            </a:prstGeom>
            <a:noFill/>
          </p:spPr>
          <p:txBody>
            <a:bodyPr rtlCol="0" wrap="square">
              <a:spAutoFit/>
            </a:bodyPr>
            <a:lstStyle/>
            <a:p>
              <a:r>
                <a:rPr altLang="zh-CN" lang="en-US" sz="2800">
                  <a:solidFill>
                    <a:schemeClr val="bg1"/>
                  </a:solidFill>
                  <a:latin charset="-122" panose="020b0800000000000000" pitchFamily="34" typeface="华康俪金黑W8(P)"/>
                  <a:ea charset="-122" panose="020b0800000000000000" pitchFamily="34" typeface="华康俪金黑W8(P)"/>
                </a:rPr>
                <a:t>03 工作成果展示</a:t>
              </a:r>
            </a:p>
          </p:txBody>
        </p:sp>
      </p:grpSp>
      <p:grpSp>
        <p:nvGrpSpPr>
          <p:cNvPr id="16" name="组合 15"/>
          <p:cNvGrpSpPr/>
          <p:nvPr/>
        </p:nvGrpSpPr>
        <p:grpSpPr>
          <a:xfrm>
            <a:off x="4835358" y="3558135"/>
            <a:ext cx="4055760" cy="538444"/>
            <a:chOff x="3710150" y="1230921"/>
            <a:chExt cx="4055760" cy="538444"/>
          </a:xfrm>
        </p:grpSpPr>
        <p:sp>
          <p:nvSpPr>
            <p:cNvPr id="17" name="圆角矩形 16"/>
            <p:cNvSpPr/>
            <p:nvPr/>
          </p:nvSpPr>
          <p:spPr>
            <a:xfrm>
              <a:off x="3710150" y="1277254"/>
              <a:ext cx="3648000" cy="492111"/>
            </a:xfrm>
            <a:prstGeom prst="roundRect">
              <a:avLst>
                <a:gd fmla="val 50000" name="adj"/>
              </a:avLst>
            </a:prstGeom>
            <a:blipFill>
              <a:blip r:embed="rId2"/>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prstClr val="white"/>
                </a:solidFill>
                <a:effectLst/>
                <a:uLnTx/>
                <a:uFillTx/>
                <a:latin charset="-122" panose="020b0800000000000000" pitchFamily="34" typeface="华康俪金黑W8(P)"/>
                <a:ea charset="-122" panose="020b0800000000000000" pitchFamily="34" typeface="华康俪金黑W8(P)"/>
              </a:endParaRPr>
            </a:p>
          </p:txBody>
        </p:sp>
        <p:sp>
          <p:nvSpPr>
            <p:cNvPr id="18" name="文本框 17"/>
            <p:cNvSpPr txBox="1"/>
            <p:nvPr/>
          </p:nvSpPr>
          <p:spPr>
            <a:xfrm>
              <a:off x="3867010" y="1230921"/>
              <a:ext cx="3898900" cy="518160"/>
            </a:xfrm>
            <a:prstGeom prst="rect">
              <a:avLst/>
            </a:prstGeom>
            <a:noFill/>
          </p:spPr>
          <p:txBody>
            <a:bodyPr rtlCol="0" wrap="square">
              <a:spAutoFit/>
            </a:bodyPr>
            <a:lstStyle/>
            <a:p>
              <a:r>
                <a:rPr altLang="zh-CN" lang="en-US" sz="2800">
                  <a:solidFill>
                    <a:schemeClr val="bg1"/>
                  </a:solidFill>
                  <a:latin charset="-122" panose="020b0800000000000000" pitchFamily="34" typeface="华康俪金黑W8(P)"/>
                  <a:ea charset="-122" panose="020b0800000000000000" pitchFamily="34" typeface="华康俪金黑W8(P)"/>
                </a:rPr>
                <a:t>04 经验不足之处</a:t>
              </a:r>
            </a:p>
          </p:txBody>
        </p:sp>
      </p:grpSp>
      <p:grpSp>
        <p:nvGrpSpPr>
          <p:cNvPr id="19" name="组合 18"/>
          <p:cNvGrpSpPr/>
          <p:nvPr/>
        </p:nvGrpSpPr>
        <p:grpSpPr>
          <a:xfrm>
            <a:off x="4835358" y="4370054"/>
            <a:ext cx="4055760" cy="538444"/>
            <a:chOff x="3710150" y="1230921"/>
            <a:chExt cx="4055760" cy="538444"/>
          </a:xfrm>
        </p:grpSpPr>
        <p:sp>
          <p:nvSpPr>
            <p:cNvPr id="20" name="圆角矩形 19"/>
            <p:cNvSpPr/>
            <p:nvPr/>
          </p:nvSpPr>
          <p:spPr>
            <a:xfrm>
              <a:off x="3710150" y="1277254"/>
              <a:ext cx="3648000" cy="492111"/>
            </a:xfrm>
            <a:prstGeom prst="roundRect">
              <a:avLst>
                <a:gd fmla="val 50000" name="adj"/>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800" u="none">
                <a:ln>
                  <a:noFill/>
                </a:ln>
                <a:solidFill>
                  <a:prstClr val="white"/>
                </a:solidFill>
                <a:effectLst/>
                <a:uLnTx/>
                <a:uFillTx/>
                <a:latin charset="-122" panose="020b0800000000000000" pitchFamily="34" typeface="华康俪金黑W8(P)"/>
                <a:ea charset="-122" panose="020b0800000000000000" pitchFamily="34" typeface="华康俪金黑W8(P)"/>
              </a:endParaRPr>
            </a:p>
          </p:txBody>
        </p:sp>
        <p:sp>
          <p:nvSpPr>
            <p:cNvPr id="21" name="文本框 20"/>
            <p:cNvSpPr txBox="1"/>
            <p:nvPr/>
          </p:nvSpPr>
          <p:spPr>
            <a:xfrm>
              <a:off x="3867010" y="1230921"/>
              <a:ext cx="3898900" cy="518160"/>
            </a:xfrm>
            <a:prstGeom prst="rect">
              <a:avLst/>
            </a:prstGeom>
            <a:noFill/>
          </p:spPr>
          <p:txBody>
            <a:bodyPr rtlCol="0" wrap="square">
              <a:spAutoFit/>
            </a:bodyPr>
            <a:lstStyle/>
            <a:p>
              <a:r>
                <a:rPr altLang="zh-CN" lang="en-US" sz="2800">
                  <a:solidFill>
                    <a:schemeClr val="bg1"/>
                  </a:solidFill>
                  <a:latin charset="-122" panose="020b0800000000000000" pitchFamily="34" typeface="华康俪金黑W8(P)"/>
                  <a:ea charset="-122" panose="020b0800000000000000" pitchFamily="34" typeface="华康俪金黑W8(P)"/>
                </a:rPr>
                <a:t>05 明年工作计划</a:t>
              </a:r>
            </a:p>
          </p:txBody>
        </p:sp>
      </p:grpSp>
    </p:spTree>
    <p:extLst>
      <p:ext uri="{BB962C8B-B14F-4D97-AF65-F5344CB8AC3E}">
        <p14:creationId val="33077546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 presetSubtype="1">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500" fill="hold" id="13"/>
                                        <p:tgtEl>
                                          <p:spTgt spid="5"/>
                                        </p:tgtEl>
                                        <p:attrNameLst>
                                          <p:attrName>ppt_x</p:attrName>
                                        </p:attrNameLst>
                                      </p:cBhvr>
                                      <p:tavLst>
                                        <p:tav tm="0">
                                          <p:val>
                                            <p:strVal val="#ppt_x"/>
                                          </p:val>
                                        </p:tav>
                                        <p:tav tm="100000">
                                          <p:val>
                                            <p:strVal val="#ppt_x"/>
                                          </p:val>
                                        </p:tav>
                                      </p:tavLst>
                                    </p:anim>
                                    <p:anim calcmode="lin" valueType="num">
                                      <p:cBhvr additive="base">
                                        <p:cTn dur="500" fill="hold" id="14"/>
                                        <p:tgtEl>
                                          <p:spTgt spid="5"/>
                                        </p:tgtEl>
                                        <p:attrNameLst>
                                          <p:attrName>ppt_y</p:attrName>
                                        </p:attrNameLst>
                                      </p:cBhvr>
                                      <p:tavLst>
                                        <p:tav tm="0">
                                          <p:val>
                                            <p:strVal val="0-#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2" presetSubtype="1">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ppt_x"/>
                                          </p:val>
                                        </p:tav>
                                        <p:tav tm="100000">
                                          <p:val>
                                            <p:strVal val="#ppt_x"/>
                                          </p:val>
                                        </p:tav>
                                      </p:tavLst>
                                    </p:anim>
                                    <p:anim calcmode="lin" valueType="num">
                                      <p:cBhvr additive="base">
                                        <p:cTn dur="500" fill="hold" id="23"/>
                                        <p:tgtEl>
                                          <p:spTgt spid="7"/>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1">
                                  <p:stCondLst>
                                    <p:cond delay="25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ppt_x"/>
                                          </p:val>
                                        </p:tav>
                                        <p:tav tm="100000">
                                          <p:val>
                                            <p:strVal val="#ppt_x"/>
                                          </p:val>
                                        </p:tav>
                                      </p:tavLst>
                                    </p:anim>
                                    <p:anim calcmode="lin" valueType="num">
                                      <p:cBhvr additive="base">
                                        <p:cTn dur="500" fill="hold" id="27"/>
                                        <p:tgtEl>
                                          <p:spTgt spid="10"/>
                                        </p:tgtEl>
                                        <p:attrNameLst>
                                          <p:attrName>ppt_y</p:attrName>
                                        </p:attrNameLst>
                                      </p:cBhvr>
                                      <p:tavLst>
                                        <p:tav tm="0">
                                          <p:val>
                                            <p:strVal val="0-#ppt_h/2"/>
                                          </p:val>
                                        </p:tav>
                                        <p:tav tm="100000">
                                          <p:val>
                                            <p:strVal val="#ppt_y"/>
                                          </p:val>
                                        </p:tav>
                                      </p:tavLst>
                                    </p:anim>
                                  </p:childTnLst>
                                </p:cTn>
                              </p:par>
                              <p:par>
                                <p:cTn fill="hold" id="28" nodeType="withEffect" presetClass="entr" presetID="2" presetSubtype="1">
                                  <p:stCondLst>
                                    <p:cond delay="500"/>
                                  </p:stCondLst>
                                  <p:childTnLst>
                                    <p:set>
                                      <p:cBhvr>
                                        <p:cTn dur="1" fill="hold" id="29">
                                          <p:stCondLst>
                                            <p:cond delay="0"/>
                                          </p:stCondLst>
                                        </p:cTn>
                                        <p:tgtEl>
                                          <p:spTgt spid="13"/>
                                        </p:tgtEl>
                                        <p:attrNameLst>
                                          <p:attrName>style.visibility</p:attrName>
                                        </p:attrNameLst>
                                      </p:cBhvr>
                                      <p:to>
                                        <p:strVal val="visible"/>
                                      </p:to>
                                    </p:set>
                                    <p:anim calcmode="lin" valueType="num">
                                      <p:cBhvr additive="base">
                                        <p:cTn dur="500" fill="hold" id="30"/>
                                        <p:tgtEl>
                                          <p:spTgt spid="13"/>
                                        </p:tgtEl>
                                        <p:attrNameLst>
                                          <p:attrName>ppt_x</p:attrName>
                                        </p:attrNameLst>
                                      </p:cBhvr>
                                      <p:tavLst>
                                        <p:tav tm="0">
                                          <p:val>
                                            <p:strVal val="#ppt_x"/>
                                          </p:val>
                                        </p:tav>
                                        <p:tav tm="100000">
                                          <p:val>
                                            <p:strVal val="#ppt_x"/>
                                          </p:val>
                                        </p:tav>
                                      </p:tavLst>
                                    </p:anim>
                                    <p:anim calcmode="lin" valueType="num">
                                      <p:cBhvr additive="base">
                                        <p:cTn dur="500" fill="hold" id="31"/>
                                        <p:tgtEl>
                                          <p:spTgt spid="13"/>
                                        </p:tgtEl>
                                        <p:attrNameLst>
                                          <p:attrName>ppt_y</p:attrName>
                                        </p:attrNameLst>
                                      </p:cBhvr>
                                      <p:tavLst>
                                        <p:tav tm="0">
                                          <p:val>
                                            <p:strVal val="0-#ppt_h/2"/>
                                          </p:val>
                                        </p:tav>
                                        <p:tav tm="100000">
                                          <p:val>
                                            <p:strVal val="#ppt_y"/>
                                          </p:val>
                                        </p:tav>
                                      </p:tavLst>
                                    </p:anim>
                                  </p:childTnLst>
                                </p:cTn>
                              </p:par>
                              <p:par>
                                <p:cTn fill="hold" id="32" nodeType="withEffect" presetClass="entr" presetID="2" presetSubtype="1">
                                  <p:stCondLst>
                                    <p:cond delay="750"/>
                                  </p:stCondLst>
                                  <p:childTnLst>
                                    <p:set>
                                      <p:cBhvr>
                                        <p:cTn dur="1" fill="hold" id="33">
                                          <p:stCondLst>
                                            <p:cond delay="0"/>
                                          </p:stCondLst>
                                        </p:cTn>
                                        <p:tgtEl>
                                          <p:spTgt spid="16"/>
                                        </p:tgtEl>
                                        <p:attrNameLst>
                                          <p:attrName>style.visibility</p:attrName>
                                        </p:attrNameLst>
                                      </p:cBhvr>
                                      <p:to>
                                        <p:strVal val="visible"/>
                                      </p:to>
                                    </p:set>
                                    <p:anim calcmode="lin" valueType="num">
                                      <p:cBhvr additive="base">
                                        <p:cTn dur="500" fill="hold" id="34"/>
                                        <p:tgtEl>
                                          <p:spTgt spid="16"/>
                                        </p:tgtEl>
                                        <p:attrNameLst>
                                          <p:attrName>ppt_x</p:attrName>
                                        </p:attrNameLst>
                                      </p:cBhvr>
                                      <p:tavLst>
                                        <p:tav tm="0">
                                          <p:val>
                                            <p:strVal val="#ppt_x"/>
                                          </p:val>
                                        </p:tav>
                                        <p:tav tm="100000">
                                          <p:val>
                                            <p:strVal val="#ppt_x"/>
                                          </p:val>
                                        </p:tav>
                                      </p:tavLst>
                                    </p:anim>
                                    <p:anim calcmode="lin" valueType="num">
                                      <p:cBhvr additive="base">
                                        <p:cTn dur="500" fill="hold" id="35"/>
                                        <p:tgtEl>
                                          <p:spTgt spid="16"/>
                                        </p:tgtEl>
                                        <p:attrNameLst>
                                          <p:attrName>ppt_y</p:attrName>
                                        </p:attrNameLst>
                                      </p:cBhvr>
                                      <p:tavLst>
                                        <p:tav tm="0">
                                          <p:val>
                                            <p:strVal val="0-#ppt_h/2"/>
                                          </p:val>
                                        </p:tav>
                                        <p:tav tm="100000">
                                          <p:val>
                                            <p:strVal val="#ppt_y"/>
                                          </p:val>
                                        </p:tav>
                                      </p:tavLst>
                                    </p:anim>
                                  </p:childTnLst>
                                </p:cTn>
                              </p:par>
                              <p:par>
                                <p:cTn fill="hold" id="36" nodeType="withEffect" presetClass="entr" presetID="2" presetSubtype="1">
                                  <p:stCondLst>
                                    <p:cond delay="1000"/>
                                  </p:stCondLst>
                                  <p:childTnLst>
                                    <p:set>
                                      <p:cBhvr>
                                        <p:cTn dur="1" fill="hold" id="37">
                                          <p:stCondLst>
                                            <p:cond delay="0"/>
                                          </p:stCondLst>
                                        </p:cTn>
                                        <p:tgtEl>
                                          <p:spTgt spid="19"/>
                                        </p:tgtEl>
                                        <p:attrNameLst>
                                          <p:attrName>style.visibility</p:attrName>
                                        </p:attrNameLst>
                                      </p:cBhvr>
                                      <p:to>
                                        <p:strVal val="visible"/>
                                      </p:to>
                                    </p:set>
                                    <p:anim calcmode="lin" valueType="num">
                                      <p:cBhvr additive="base">
                                        <p:cTn dur="500" fill="hold" id="38"/>
                                        <p:tgtEl>
                                          <p:spTgt spid="19"/>
                                        </p:tgtEl>
                                        <p:attrNameLst>
                                          <p:attrName>ppt_x</p:attrName>
                                        </p:attrNameLst>
                                      </p:cBhvr>
                                      <p:tavLst>
                                        <p:tav tm="0">
                                          <p:val>
                                            <p:strVal val="#ppt_x"/>
                                          </p:val>
                                        </p:tav>
                                        <p:tav tm="100000">
                                          <p:val>
                                            <p:strVal val="#ppt_x"/>
                                          </p:val>
                                        </p:tav>
                                      </p:tavLst>
                                    </p:anim>
                                    <p:anim calcmode="lin" valueType="num">
                                      <p:cBhvr additive="base">
                                        <p:cTn dur="500" fill="hold" id="39"/>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组合 6"/>
          <p:cNvGrpSpPr/>
          <p:nvPr/>
        </p:nvGrpSpPr>
        <p:grpSpPr>
          <a:xfrm>
            <a:off x="1740423" y="1936096"/>
            <a:ext cx="5506462" cy="684551"/>
            <a:chOff x="11027753" y="2126774"/>
            <a:chExt cx="5508613" cy="684076"/>
          </a:xfrm>
        </p:grpSpPr>
        <p:cxnSp>
          <p:nvCxnSpPr>
            <p:cNvPr id="8" name="直接连接符 7"/>
            <p:cNvCxnSpPr/>
            <p:nvPr/>
          </p:nvCxnSpPr>
          <p:spPr>
            <a:xfrm>
              <a:off x="11711830" y="2468812"/>
              <a:ext cx="4824536" cy="0"/>
            </a:xfrm>
            <a:prstGeom prst="line">
              <a:avLst/>
            </a:prstGeom>
            <a:noFill/>
            <a:ln algn="ctr" cap="flat" cmpd="sng" w="25400">
              <a:solidFill>
                <a:srgbClr val="447197"/>
              </a:solidFill>
              <a:prstDash val="solid"/>
            </a:ln>
            <a:effectLst/>
          </p:spPr>
        </p:cxnSp>
        <p:sp>
          <p:nvSpPr>
            <p:cNvPr id="9" name="椭圆 8"/>
            <p:cNvSpPr/>
            <p:nvPr/>
          </p:nvSpPr>
          <p:spPr>
            <a:xfrm>
              <a:off x="11027753" y="2126774"/>
              <a:ext cx="684075" cy="684076"/>
            </a:xfrm>
            <a:prstGeom prst="ellipse">
              <a:avLst/>
            </a:prstGeom>
            <a:blipFill>
              <a:blip r:embed="rId2"/>
              <a:stretch>
                <a:fillRect/>
              </a:stretch>
            </a:blipFill>
            <a:ln algn="ctr" cap="flat" cmpd="sng" w="25400">
              <a:solidFill>
                <a:srgbClr val="447197"/>
              </a:solidFill>
              <a:prstDash val="solid"/>
            </a:ln>
            <a:effectLst/>
          </p:spPr>
          <p:txBody>
            <a:bodyPr anchor="ctr" rtlCol="0"/>
            <a:lstStyle/>
            <a:p>
              <a:pPr algn="ctr">
                <a:defRPr/>
              </a:pPr>
              <a:r>
                <a:rPr altLang="zh-CN" kern="0" lang="en-US" sz="3600">
                  <a:solidFill>
                    <a:sysClr lastClr="FFFFFF" val="window"/>
                  </a:solidFill>
                  <a:latin charset="0" pitchFamily="82" typeface="Broadway"/>
                </a:rPr>
                <a:t>1</a:t>
              </a:r>
            </a:p>
          </p:txBody>
        </p:sp>
      </p:grpSp>
      <p:grpSp>
        <p:nvGrpSpPr>
          <p:cNvPr id="10" name="组合 9"/>
          <p:cNvGrpSpPr/>
          <p:nvPr/>
        </p:nvGrpSpPr>
        <p:grpSpPr>
          <a:xfrm>
            <a:off x="1740425" y="4644359"/>
            <a:ext cx="5642291" cy="684551"/>
            <a:chOff x="11027754" y="2126774"/>
            <a:chExt cx="5644495" cy="684076"/>
          </a:xfrm>
        </p:grpSpPr>
        <p:cxnSp>
          <p:nvCxnSpPr>
            <p:cNvPr id="11" name="直接连接符 10"/>
            <p:cNvCxnSpPr/>
            <p:nvPr/>
          </p:nvCxnSpPr>
          <p:spPr>
            <a:xfrm>
              <a:off x="11747661" y="2423445"/>
              <a:ext cx="4924588" cy="1696"/>
            </a:xfrm>
            <a:prstGeom prst="line">
              <a:avLst/>
            </a:prstGeom>
            <a:noFill/>
            <a:ln algn="ctr" cap="flat" cmpd="sng" w="25400">
              <a:solidFill>
                <a:srgbClr val="B3343F"/>
              </a:solidFill>
              <a:prstDash val="solid"/>
            </a:ln>
            <a:effectLst/>
          </p:spPr>
        </p:cxnSp>
        <p:sp>
          <p:nvSpPr>
            <p:cNvPr id="12" name="椭圆 11"/>
            <p:cNvSpPr/>
            <p:nvPr/>
          </p:nvSpPr>
          <p:spPr>
            <a:xfrm>
              <a:off x="11027754" y="2126774"/>
              <a:ext cx="684076" cy="684076"/>
            </a:xfrm>
            <a:prstGeom prst="ellipse">
              <a:avLst/>
            </a:prstGeom>
            <a:blipFill>
              <a:blip r:embed="rId3"/>
              <a:stretch>
                <a:fillRect/>
              </a:stretch>
            </a:blipFill>
            <a:ln algn="ctr" cap="flat" cmpd="sng" w="25400">
              <a:solidFill>
                <a:srgbClr val="B3343F"/>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600" u="none">
                  <a:ln>
                    <a:noFill/>
                  </a:ln>
                  <a:solidFill>
                    <a:sysClr lastClr="FFFFFF" val="window"/>
                  </a:solidFill>
                  <a:effectLst/>
                  <a:uLnTx/>
                  <a:uFillTx/>
                  <a:latin charset="0" pitchFamily="82" typeface="Broadway"/>
                </a:rPr>
                <a:t>4</a:t>
              </a:r>
            </a:p>
          </p:txBody>
        </p:sp>
      </p:grpSp>
      <p:grpSp>
        <p:nvGrpSpPr>
          <p:cNvPr id="13" name="组合 12"/>
          <p:cNvGrpSpPr/>
          <p:nvPr/>
        </p:nvGrpSpPr>
        <p:grpSpPr>
          <a:xfrm>
            <a:off x="1740423" y="3741604"/>
            <a:ext cx="5074582" cy="684551"/>
            <a:chOff x="11027754" y="2126774"/>
            <a:chExt cx="5076564" cy="684076"/>
          </a:xfrm>
        </p:grpSpPr>
        <p:cxnSp>
          <p:nvCxnSpPr>
            <p:cNvPr id="14" name="直接连接符 13"/>
            <p:cNvCxnSpPr/>
            <p:nvPr/>
          </p:nvCxnSpPr>
          <p:spPr>
            <a:xfrm>
              <a:off x="11711830" y="2468812"/>
              <a:ext cx="4392488" cy="0"/>
            </a:xfrm>
            <a:prstGeom prst="line">
              <a:avLst/>
            </a:prstGeom>
            <a:noFill/>
            <a:ln algn="ctr" cap="flat" cmpd="sng" w="25400">
              <a:solidFill>
                <a:srgbClr val="447197"/>
              </a:solidFill>
              <a:prstDash val="solid"/>
            </a:ln>
            <a:effectLst/>
          </p:spPr>
        </p:cxnSp>
        <p:sp>
          <p:nvSpPr>
            <p:cNvPr id="15" name="椭圆 14"/>
            <p:cNvSpPr/>
            <p:nvPr/>
          </p:nvSpPr>
          <p:spPr>
            <a:xfrm>
              <a:off x="11027754" y="2126774"/>
              <a:ext cx="684076" cy="684076"/>
            </a:xfrm>
            <a:prstGeom prst="ellipse">
              <a:avLst/>
            </a:prstGeom>
            <a:blipFill>
              <a:blip r:embed="rId2"/>
              <a:stretch>
                <a:fillRect/>
              </a:stretch>
            </a:blipFill>
            <a:ln algn="ctr" cap="flat" cmpd="sng" w="25400">
              <a:solidFill>
                <a:srgbClr val="447197"/>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600" u="none">
                  <a:ln>
                    <a:noFill/>
                  </a:ln>
                  <a:solidFill>
                    <a:sysClr lastClr="FFFFFF" val="window"/>
                  </a:solidFill>
                  <a:effectLst/>
                  <a:uLnTx/>
                  <a:uFillTx/>
                  <a:latin charset="0" pitchFamily="82" typeface="Broadway"/>
                </a:rPr>
                <a:t>3</a:t>
              </a:r>
            </a:p>
          </p:txBody>
        </p:sp>
      </p:grpSp>
      <p:grpSp>
        <p:nvGrpSpPr>
          <p:cNvPr id="16" name="组合 15"/>
          <p:cNvGrpSpPr/>
          <p:nvPr/>
        </p:nvGrpSpPr>
        <p:grpSpPr>
          <a:xfrm>
            <a:off x="1740423" y="2838851"/>
            <a:ext cx="5074582" cy="684551"/>
            <a:chOff x="11027754" y="2126774"/>
            <a:chExt cx="5076564" cy="684076"/>
          </a:xfrm>
        </p:grpSpPr>
        <p:cxnSp>
          <p:nvCxnSpPr>
            <p:cNvPr id="17" name="直接连接符 16"/>
            <p:cNvCxnSpPr/>
            <p:nvPr/>
          </p:nvCxnSpPr>
          <p:spPr>
            <a:xfrm>
              <a:off x="11711830" y="2468812"/>
              <a:ext cx="4392488" cy="0"/>
            </a:xfrm>
            <a:prstGeom prst="line">
              <a:avLst/>
            </a:prstGeom>
            <a:noFill/>
            <a:ln algn="ctr" cap="flat" cmpd="sng" w="25400">
              <a:solidFill>
                <a:srgbClr val="B3343F"/>
              </a:solidFill>
              <a:prstDash val="solid"/>
            </a:ln>
            <a:effectLst/>
          </p:spPr>
        </p:cxnSp>
        <p:sp>
          <p:nvSpPr>
            <p:cNvPr id="18" name="椭圆 17"/>
            <p:cNvSpPr/>
            <p:nvPr/>
          </p:nvSpPr>
          <p:spPr>
            <a:xfrm>
              <a:off x="11027754" y="2126774"/>
              <a:ext cx="684076" cy="684076"/>
            </a:xfrm>
            <a:prstGeom prst="ellipse">
              <a:avLst/>
            </a:prstGeom>
            <a:blipFill>
              <a:blip r:embed="rId3"/>
              <a:stretch>
                <a:fillRect/>
              </a:stretch>
            </a:blipFill>
            <a:ln algn="ctr" cap="flat" cmpd="sng" w="25400">
              <a:solidFill>
                <a:srgbClr val="B3343F"/>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600" u="none">
                  <a:ln>
                    <a:noFill/>
                  </a:ln>
                  <a:solidFill>
                    <a:sysClr lastClr="FFFFFF" val="window"/>
                  </a:solidFill>
                  <a:effectLst/>
                  <a:uLnTx/>
                  <a:uFillTx/>
                  <a:latin charset="0" pitchFamily="82" typeface="Broadway"/>
                </a:rPr>
                <a:t>2</a:t>
              </a:r>
            </a:p>
          </p:txBody>
        </p:sp>
      </p:grpSp>
      <p:sp>
        <p:nvSpPr>
          <p:cNvPr id="19" name="椭圆 18"/>
          <p:cNvSpPr/>
          <p:nvPr/>
        </p:nvSpPr>
        <p:spPr>
          <a:xfrm>
            <a:off x="6767194" y="1605912"/>
            <a:ext cx="3958454" cy="3962750"/>
          </a:xfrm>
          <a:prstGeom prst="ellipse">
            <a:avLst/>
          </a:prstGeom>
          <a:blipFill>
            <a:blip r:embed="rId2"/>
            <a:stretch>
              <a:fillRect/>
            </a:stretch>
          </a:blipFill>
          <a:ln algn="ctr" cap="flat" cmpd="sng" w="25400">
            <a:solidFill>
              <a:srgbClr val="447197"/>
            </a:solidFill>
            <a:prstDash val="solid"/>
          </a:ln>
          <a:effectLst/>
        </p:spPr>
        <p:txBody>
          <a:bodyPr anchor="ctr" bIns="45714" lIns="91427" rIns="91427" rtlCol="0" tIns="45714"/>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endParaRPr>
          </a:p>
        </p:txBody>
      </p:sp>
      <p:sp>
        <p:nvSpPr>
          <p:cNvPr id="20" name="TextBox 84"/>
          <p:cNvSpPr txBox="1"/>
          <p:nvPr/>
        </p:nvSpPr>
        <p:spPr>
          <a:xfrm>
            <a:off x="7198854" y="2230334"/>
            <a:ext cx="3095134" cy="2685886"/>
          </a:xfrm>
          <a:prstGeom prst="rect">
            <a:avLst/>
          </a:prstGeom>
          <a:noFill/>
        </p:spPr>
        <p:txBody>
          <a:bodyPr bIns="45714" lIns="91427" rIns="91427" tIns="45714" wrap="square">
            <a:spAutoFit/>
          </a:bodyPr>
          <a:lstStyle/>
          <a:p>
            <a:pPr indent="97187">
              <a:lnSpc>
                <a:spcPct val="133000"/>
              </a:lnSpc>
              <a:defRPr/>
            </a:pPr>
            <a:r>
              <a:rPr altLang="en-US" kern="0" lang="zh-CN" sz="1600">
                <a:solidFill>
                  <a:sysClr lastClr="FFFFFF" val="window"/>
                </a:solidFill>
                <a:latin charset="-122" pitchFamily="34" typeface="微软雅黑"/>
                <a:ea charset="-122" pitchFamily="34" typeface="微软雅黑"/>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a:t>
            </a:r>
          </a:p>
        </p:txBody>
      </p:sp>
      <p:sp>
        <p:nvSpPr>
          <p:cNvPr id="21" name="TextBox 85"/>
          <p:cNvSpPr txBox="1"/>
          <p:nvPr/>
        </p:nvSpPr>
        <p:spPr>
          <a:xfrm>
            <a:off x="2491583" y="1810329"/>
            <a:ext cx="4755302" cy="415735"/>
          </a:xfrm>
          <a:prstGeom prst="rect">
            <a:avLst/>
          </a:prstGeom>
          <a:noFill/>
        </p:spPr>
        <p:txBody>
          <a:bodyPr bIns="45714" lIns="91427" rIns="91427" tIns="45714" wrap="square">
            <a:spAutoFit/>
          </a:bodyPr>
          <a:lstStyle/>
          <a:p>
            <a:pPr>
              <a:lnSpc>
                <a:spcPct val="133000"/>
              </a:lnSpc>
              <a:defRPr/>
            </a:pPr>
            <a:r>
              <a:rPr altLang="en-US" kern="0" lang="zh-CN" sz="1600">
                <a:solidFill>
                  <a:sysClr lastClr="000000" val="windowText"/>
                </a:solidFill>
                <a:latin charset="-122" pitchFamily="34" typeface="微软雅黑"/>
                <a:ea charset="-122" pitchFamily="34" typeface="微软雅黑"/>
                <a:sym charset="-122" pitchFamily="34" typeface="微软雅黑"/>
              </a:rPr>
              <a:t>点击此处添加文字描述，点击此处添加文字描述</a:t>
            </a:r>
          </a:p>
        </p:txBody>
      </p:sp>
      <p:sp>
        <p:nvSpPr>
          <p:cNvPr id="22" name="TextBox 86"/>
          <p:cNvSpPr txBox="1"/>
          <p:nvPr/>
        </p:nvSpPr>
        <p:spPr>
          <a:xfrm>
            <a:off x="2491583" y="2732026"/>
            <a:ext cx="4323422" cy="415735"/>
          </a:xfrm>
          <a:prstGeom prst="rect">
            <a:avLst/>
          </a:prstGeom>
          <a:noFill/>
        </p:spPr>
        <p:txBody>
          <a:bodyPr bIns="45714" lIns="91427" rIns="91427" tIns="45714" wrap="square">
            <a:spAutoFit/>
          </a:bodyPr>
          <a:lstStyle/>
          <a:p>
            <a:pPr>
              <a:lnSpc>
                <a:spcPct val="133000"/>
              </a:lnSpc>
              <a:defRPr/>
            </a:pPr>
            <a:r>
              <a:rPr altLang="en-US" kern="0" lang="zh-CN" sz="1600">
                <a:solidFill>
                  <a:sysClr lastClr="000000" val="windowText"/>
                </a:solidFill>
                <a:latin charset="-122" pitchFamily="34" typeface="微软雅黑"/>
                <a:ea charset="-122" pitchFamily="34" typeface="微软雅黑"/>
                <a:sym charset="-122" pitchFamily="34" typeface="微软雅黑"/>
              </a:rPr>
              <a:t>点击此处添加文字描述，点击此处添加文字描</a:t>
            </a:r>
          </a:p>
        </p:txBody>
      </p:sp>
      <p:sp>
        <p:nvSpPr>
          <p:cNvPr id="28" name="TextBox 87"/>
          <p:cNvSpPr txBox="1"/>
          <p:nvPr/>
        </p:nvSpPr>
        <p:spPr>
          <a:xfrm>
            <a:off x="2460050" y="3609406"/>
            <a:ext cx="4323424" cy="415735"/>
          </a:xfrm>
          <a:prstGeom prst="rect">
            <a:avLst/>
          </a:prstGeom>
          <a:noFill/>
        </p:spPr>
        <p:txBody>
          <a:bodyPr bIns="45714" lIns="91427" rIns="91427" tIns="45714" wrap="square">
            <a:spAutoFit/>
          </a:bodyPr>
          <a:lstStyle/>
          <a:p>
            <a:pPr defTabSz="914309">
              <a:lnSpc>
                <a:spcPct val="133000"/>
              </a:lnSpc>
              <a:defRPr/>
            </a:pPr>
            <a:r>
              <a:rPr altLang="en-US" lang="zh-CN" sz="1600">
                <a:solidFill>
                  <a:prstClr val="black"/>
                </a:solidFill>
                <a:latin charset="-122" pitchFamily="34" typeface="微软雅黑"/>
                <a:ea charset="-122" pitchFamily="34" typeface="微软雅黑"/>
                <a:sym charset="-122" pitchFamily="34" typeface="微软雅黑"/>
              </a:rPr>
              <a:t>点击此处添加文字描述，点击此处添加文字描</a:t>
            </a:r>
          </a:p>
        </p:txBody>
      </p:sp>
      <p:sp>
        <p:nvSpPr>
          <p:cNvPr id="29" name="TextBox 88"/>
          <p:cNvSpPr txBox="1"/>
          <p:nvPr/>
        </p:nvSpPr>
        <p:spPr>
          <a:xfrm>
            <a:off x="2491583" y="4488233"/>
            <a:ext cx="4971242" cy="415735"/>
          </a:xfrm>
          <a:prstGeom prst="rect">
            <a:avLst/>
          </a:prstGeom>
          <a:noFill/>
        </p:spPr>
        <p:txBody>
          <a:bodyPr bIns="45714" lIns="91427" rIns="91427" tIns="45714" wrap="square">
            <a:spAutoFit/>
          </a:bodyPr>
          <a:lstStyle/>
          <a:p>
            <a:pPr defTabSz="914309">
              <a:lnSpc>
                <a:spcPct val="133000"/>
              </a:lnSpc>
              <a:defRPr/>
            </a:pPr>
            <a:r>
              <a:rPr altLang="en-US" lang="zh-CN" sz="1600">
                <a:solidFill>
                  <a:prstClr val="black"/>
                </a:solidFill>
                <a:latin charset="-122" pitchFamily="34" typeface="微软雅黑"/>
                <a:ea charset="-122" pitchFamily="34" typeface="微软雅黑"/>
                <a:sym charset="-122" pitchFamily="34" typeface="微软雅黑"/>
              </a:rPr>
              <a:t>点击此处添加文字描述，点击此处添加文字描</a:t>
            </a:r>
          </a:p>
        </p:txBody>
      </p:sp>
    </p:spTree>
    <p:extLst>
      <p:ext uri="{BB962C8B-B14F-4D97-AF65-F5344CB8AC3E}">
        <p14:creationId val="30932586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par>
                                <p:cTn fill="hold" grpId="0" id="24" nodeType="withEffect" presetClass="entr" presetID="21" presetSubtype="1">
                                  <p:stCondLst>
                                    <p:cond delay="0"/>
                                  </p:stCondLst>
                                  <p:childTnLst>
                                    <p:set>
                                      <p:cBhvr>
                                        <p:cTn dur="1" fill="hold" id="25">
                                          <p:stCondLst>
                                            <p:cond delay="0"/>
                                          </p:stCondLst>
                                        </p:cTn>
                                        <p:tgtEl>
                                          <p:spTgt spid="19"/>
                                        </p:tgtEl>
                                        <p:attrNameLst>
                                          <p:attrName>style.visibility</p:attrName>
                                        </p:attrNameLst>
                                      </p:cBhvr>
                                      <p:to>
                                        <p:strVal val="visible"/>
                                      </p:to>
                                    </p:set>
                                    <p:animEffect filter="wheel(1)" transition="in">
                                      <p:cBhvr>
                                        <p:cTn dur="2000" id="26"/>
                                        <p:tgtEl>
                                          <p:spTgt spid="19"/>
                                        </p:tgtEl>
                                      </p:cBhvr>
                                    </p:animEffect>
                                  </p:childTnLst>
                                </p:cTn>
                              </p:par>
                            </p:childTnLst>
                          </p:cTn>
                        </p:par>
                        <p:par>
                          <p:cTn fill="hold" id="27" nodeType="afterGroup">
                            <p:stCondLst>
                              <p:cond delay="3500"/>
                            </p:stCondLst>
                            <p:childTnLst>
                              <p:par>
                                <p:cTn fill="hold" grpId="0" id="28" nodeType="afterEffect" presetClass="entr" presetID="53" presetSubtype="0">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ppt_w</p:attrName>
                                        </p:attrNameLst>
                                      </p:cBhvr>
                                      <p:tavLst>
                                        <p:tav tm="0">
                                          <p:val>
                                            <p:fltVal val="0"/>
                                          </p:val>
                                        </p:tav>
                                        <p:tav tm="100000">
                                          <p:val>
                                            <p:strVal val="#ppt_w"/>
                                          </p:val>
                                        </p:tav>
                                      </p:tavLst>
                                    </p:anim>
                                    <p:anim calcmode="lin" valueType="num">
                                      <p:cBhvr>
                                        <p:cTn dur="500" fill="hold" id="31"/>
                                        <p:tgtEl>
                                          <p:spTgt spid="20"/>
                                        </p:tgtEl>
                                        <p:attrNameLst>
                                          <p:attrName>ppt_h</p:attrName>
                                        </p:attrNameLst>
                                      </p:cBhvr>
                                      <p:tavLst>
                                        <p:tav tm="0">
                                          <p:val>
                                            <p:fltVal val="0"/>
                                          </p:val>
                                        </p:tav>
                                        <p:tav tm="100000">
                                          <p:val>
                                            <p:strVal val="#ppt_h"/>
                                          </p:val>
                                        </p:tav>
                                      </p:tavLst>
                                    </p:anim>
                                    <p:animEffect filter="fade" transition="in">
                                      <p:cBhvr>
                                        <p:cTn dur="500" id="32"/>
                                        <p:tgtEl>
                                          <p:spTgt spid="20"/>
                                        </p:tgtEl>
                                      </p:cBhvr>
                                    </p:animEffect>
                                  </p:childTnLst>
                                </p:cTn>
                              </p:par>
                              <p:par>
                                <p:cTn fill="hold" grpId="1" id="33" nodeType="withEffect" presetClass="emph" presetID="8" presetSubtype="0">
                                  <p:stCondLst>
                                    <p:cond delay="0"/>
                                  </p:stCondLst>
                                  <p:childTnLst>
                                    <p:animRot by="21600000">
                                      <p:cBhvr>
                                        <p:cTn dur="500" fill="hold" id="34"/>
                                        <p:tgtEl>
                                          <p:spTgt spid="20"/>
                                        </p:tgtEl>
                                        <p:attrNameLst>
                                          <p:attrName>r</p:attrName>
                                        </p:attrNameLst>
                                      </p:cBhvr>
                                    </p:animRot>
                                  </p:childTnLst>
                                </p:cTn>
                              </p:par>
                            </p:childTnLst>
                          </p:cTn>
                        </p:par>
                        <p:par>
                          <p:cTn fill="hold" id="35" nodeType="afterGroup">
                            <p:stCondLst>
                              <p:cond delay="4000"/>
                            </p:stCondLst>
                            <p:childTnLst>
                              <p:par>
                                <p:cTn fill="hold" id="36" nodeType="afterEffect" presetClass="entr" presetID="12" presetSubtype="2">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additive="base">
                                        <p:cTn dur="500" id="38"/>
                                        <p:tgtEl>
                                          <p:spTgt spid="7"/>
                                        </p:tgtEl>
                                        <p:attrNameLst>
                                          <p:attrName>ppt_x</p:attrName>
                                        </p:attrNameLst>
                                      </p:cBhvr>
                                      <p:tavLst>
                                        <p:tav tm="0">
                                          <p:val>
                                            <p:strVal val="#ppt_x+#ppt_w*1.125000"/>
                                          </p:val>
                                        </p:tav>
                                        <p:tav tm="100000">
                                          <p:val>
                                            <p:strVal val="#ppt_x"/>
                                          </p:val>
                                        </p:tav>
                                      </p:tavLst>
                                    </p:anim>
                                    <p:animEffect filter="wipe(left)" transition="in">
                                      <p:cBhvr>
                                        <p:cTn dur="500" id="39"/>
                                        <p:tgtEl>
                                          <p:spTgt spid="7"/>
                                        </p:tgtEl>
                                      </p:cBhvr>
                                    </p:animEffect>
                                  </p:childTnLst>
                                </p:cTn>
                              </p:par>
                            </p:childTnLst>
                          </p:cTn>
                        </p:par>
                        <p:par>
                          <p:cTn fill="hold" id="40" nodeType="afterGroup">
                            <p:stCondLst>
                              <p:cond delay="4500"/>
                            </p:stCondLst>
                            <p:childTnLst>
                              <p:par>
                                <p:cTn fill="hold" id="41" nodeType="afterEffect" presetClass="entr" presetID="12" presetSubtype="2">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id="43"/>
                                        <p:tgtEl>
                                          <p:spTgt spid="16"/>
                                        </p:tgtEl>
                                        <p:attrNameLst>
                                          <p:attrName>ppt_x</p:attrName>
                                        </p:attrNameLst>
                                      </p:cBhvr>
                                      <p:tavLst>
                                        <p:tav tm="0">
                                          <p:val>
                                            <p:strVal val="#ppt_x+#ppt_w*1.125000"/>
                                          </p:val>
                                        </p:tav>
                                        <p:tav tm="100000">
                                          <p:val>
                                            <p:strVal val="#ppt_x"/>
                                          </p:val>
                                        </p:tav>
                                      </p:tavLst>
                                    </p:anim>
                                    <p:animEffect filter="wipe(left)" transition="in">
                                      <p:cBhvr>
                                        <p:cTn dur="500" id="44"/>
                                        <p:tgtEl>
                                          <p:spTgt spid="16"/>
                                        </p:tgtEl>
                                      </p:cBhvr>
                                    </p:animEffect>
                                  </p:childTnLst>
                                </p:cTn>
                              </p:par>
                            </p:childTnLst>
                          </p:cTn>
                        </p:par>
                        <p:par>
                          <p:cTn fill="hold" id="45" nodeType="afterGroup">
                            <p:stCondLst>
                              <p:cond delay="5000"/>
                            </p:stCondLst>
                            <p:childTnLst>
                              <p:par>
                                <p:cTn fill="hold" id="46" nodeType="afterEffect" presetClass="entr" presetID="12" presetSubtype="2">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additive="base">
                                        <p:cTn dur="500" id="48"/>
                                        <p:tgtEl>
                                          <p:spTgt spid="13"/>
                                        </p:tgtEl>
                                        <p:attrNameLst>
                                          <p:attrName>ppt_x</p:attrName>
                                        </p:attrNameLst>
                                      </p:cBhvr>
                                      <p:tavLst>
                                        <p:tav tm="0">
                                          <p:val>
                                            <p:strVal val="#ppt_x+#ppt_w*1.125000"/>
                                          </p:val>
                                        </p:tav>
                                        <p:tav tm="100000">
                                          <p:val>
                                            <p:strVal val="#ppt_x"/>
                                          </p:val>
                                        </p:tav>
                                      </p:tavLst>
                                    </p:anim>
                                    <p:animEffect filter="wipe(left)" transition="in">
                                      <p:cBhvr>
                                        <p:cTn dur="500" id="49"/>
                                        <p:tgtEl>
                                          <p:spTgt spid="13"/>
                                        </p:tgtEl>
                                      </p:cBhvr>
                                    </p:animEffect>
                                  </p:childTnLst>
                                </p:cTn>
                              </p:par>
                            </p:childTnLst>
                          </p:cTn>
                        </p:par>
                        <p:par>
                          <p:cTn fill="hold" id="50" nodeType="afterGroup">
                            <p:stCondLst>
                              <p:cond delay="5500"/>
                            </p:stCondLst>
                            <p:childTnLst>
                              <p:par>
                                <p:cTn fill="hold" id="51" nodeType="afterEffect" presetClass="entr" presetID="12" presetSubtype="2">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additive="base">
                                        <p:cTn dur="500" id="53"/>
                                        <p:tgtEl>
                                          <p:spTgt spid="10"/>
                                        </p:tgtEl>
                                        <p:attrNameLst>
                                          <p:attrName>ppt_x</p:attrName>
                                        </p:attrNameLst>
                                      </p:cBhvr>
                                      <p:tavLst>
                                        <p:tav tm="0">
                                          <p:val>
                                            <p:strVal val="#ppt_x+#ppt_w*1.125000"/>
                                          </p:val>
                                        </p:tav>
                                        <p:tav tm="100000">
                                          <p:val>
                                            <p:strVal val="#ppt_x"/>
                                          </p:val>
                                        </p:tav>
                                      </p:tavLst>
                                    </p:anim>
                                    <p:animEffect filter="wipe(left)" transition="in">
                                      <p:cBhvr>
                                        <p:cTn dur="500" id="54"/>
                                        <p:tgtEl>
                                          <p:spTgt spid="10"/>
                                        </p:tgtEl>
                                      </p:cBhvr>
                                    </p:animEffect>
                                  </p:childTnLst>
                                </p:cTn>
                              </p:par>
                            </p:childTnLst>
                          </p:cTn>
                        </p:par>
                        <p:par>
                          <p:cTn fill="hold" id="55" nodeType="afterGroup">
                            <p:stCondLst>
                              <p:cond delay="6000"/>
                            </p:stCondLst>
                            <p:childTnLst>
                              <p:par>
                                <p:cTn fill="hold" grpId="0" id="56" nodeType="afterEffect" presetClass="entr" presetID="14" presetSubtype="10">
                                  <p:stCondLst>
                                    <p:cond delay="0"/>
                                  </p:stCondLst>
                                  <p:childTnLst>
                                    <p:set>
                                      <p:cBhvr>
                                        <p:cTn dur="1" fill="hold" id="57">
                                          <p:stCondLst>
                                            <p:cond delay="0"/>
                                          </p:stCondLst>
                                        </p:cTn>
                                        <p:tgtEl>
                                          <p:spTgt spid="21"/>
                                        </p:tgtEl>
                                        <p:attrNameLst>
                                          <p:attrName>style.visibility</p:attrName>
                                        </p:attrNameLst>
                                      </p:cBhvr>
                                      <p:to>
                                        <p:strVal val="visible"/>
                                      </p:to>
                                    </p:set>
                                    <p:animEffect filter="randombar(horizontal)" transition="in">
                                      <p:cBhvr>
                                        <p:cTn dur="500" id="58"/>
                                        <p:tgtEl>
                                          <p:spTgt spid="21"/>
                                        </p:tgtEl>
                                      </p:cBhvr>
                                    </p:animEffect>
                                  </p:childTnLst>
                                </p:cTn>
                              </p:par>
                            </p:childTnLst>
                          </p:cTn>
                        </p:par>
                        <p:par>
                          <p:cTn fill="hold" id="59" nodeType="afterGroup">
                            <p:stCondLst>
                              <p:cond delay="6500"/>
                            </p:stCondLst>
                            <p:childTnLst>
                              <p:par>
                                <p:cTn fill="hold" grpId="0" id="60" nodeType="afterEffect" presetClass="entr" presetID="14" presetSubtype="10">
                                  <p:stCondLst>
                                    <p:cond delay="0"/>
                                  </p:stCondLst>
                                  <p:childTnLst>
                                    <p:set>
                                      <p:cBhvr>
                                        <p:cTn dur="1" fill="hold" id="61">
                                          <p:stCondLst>
                                            <p:cond delay="0"/>
                                          </p:stCondLst>
                                        </p:cTn>
                                        <p:tgtEl>
                                          <p:spTgt spid="22"/>
                                        </p:tgtEl>
                                        <p:attrNameLst>
                                          <p:attrName>style.visibility</p:attrName>
                                        </p:attrNameLst>
                                      </p:cBhvr>
                                      <p:to>
                                        <p:strVal val="visible"/>
                                      </p:to>
                                    </p:set>
                                    <p:animEffect filter="randombar(horizontal)" transition="in">
                                      <p:cBhvr>
                                        <p:cTn dur="500" id="62"/>
                                        <p:tgtEl>
                                          <p:spTgt spid="22"/>
                                        </p:tgtEl>
                                      </p:cBhvr>
                                    </p:animEffect>
                                  </p:childTnLst>
                                </p:cTn>
                              </p:par>
                            </p:childTnLst>
                          </p:cTn>
                        </p:par>
                        <p:par>
                          <p:cTn fill="hold" id="63" nodeType="afterGroup">
                            <p:stCondLst>
                              <p:cond delay="7000"/>
                            </p:stCondLst>
                            <p:childTnLst>
                              <p:par>
                                <p:cTn fill="hold" grpId="0" id="64" nodeType="afterEffect" presetClass="entr" presetID="14" presetSubtype="10">
                                  <p:stCondLst>
                                    <p:cond delay="0"/>
                                  </p:stCondLst>
                                  <p:childTnLst>
                                    <p:set>
                                      <p:cBhvr>
                                        <p:cTn dur="1" fill="hold" id="65">
                                          <p:stCondLst>
                                            <p:cond delay="0"/>
                                          </p:stCondLst>
                                        </p:cTn>
                                        <p:tgtEl>
                                          <p:spTgt spid="28"/>
                                        </p:tgtEl>
                                        <p:attrNameLst>
                                          <p:attrName>style.visibility</p:attrName>
                                        </p:attrNameLst>
                                      </p:cBhvr>
                                      <p:to>
                                        <p:strVal val="visible"/>
                                      </p:to>
                                    </p:set>
                                    <p:animEffect filter="randombar(horizontal)" transition="in">
                                      <p:cBhvr>
                                        <p:cTn dur="500" id="66"/>
                                        <p:tgtEl>
                                          <p:spTgt spid="28"/>
                                        </p:tgtEl>
                                      </p:cBhvr>
                                    </p:animEffect>
                                  </p:childTnLst>
                                </p:cTn>
                              </p:par>
                            </p:childTnLst>
                          </p:cTn>
                        </p:par>
                        <p:par>
                          <p:cTn fill="hold" id="67" nodeType="afterGroup">
                            <p:stCondLst>
                              <p:cond delay="7500"/>
                            </p:stCondLst>
                            <p:childTnLst>
                              <p:par>
                                <p:cTn fill="hold" grpId="0" id="68" nodeType="afterEffect" presetClass="entr" presetID="14" presetSubtype="10">
                                  <p:stCondLst>
                                    <p:cond delay="0"/>
                                  </p:stCondLst>
                                  <p:childTnLst>
                                    <p:set>
                                      <p:cBhvr>
                                        <p:cTn dur="1" fill="hold" id="69">
                                          <p:stCondLst>
                                            <p:cond delay="0"/>
                                          </p:stCondLst>
                                        </p:cTn>
                                        <p:tgtEl>
                                          <p:spTgt spid="29"/>
                                        </p:tgtEl>
                                        <p:attrNameLst>
                                          <p:attrName>style.visibility</p:attrName>
                                        </p:attrNameLst>
                                      </p:cBhvr>
                                      <p:to>
                                        <p:strVal val="visible"/>
                                      </p:to>
                                    </p:set>
                                    <p:animEffect filter="randombar(horizontal)" transition="in">
                                      <p:cBhvr>
                                        <p:cTn dur="500" id="7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9"/>
      <p:bldP grpId="0" spid="20"/>
      <p:bldP grpId="1" spid="20"/>
      <p:bldP grpId="0" spid="21"/>
      <p:bldP grpId="0" spid="22"/>
      <p:bldP grpId="0" spid="28"/>
      <p:bldP grpId="0" spid="2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Rectangle 2"/>
          <p:cNvSpPr>
            <a:spLocks noChangeArrowheads="1"/>
          </p:cNvSpPr>
          <p:nvPr/>
        </p:nvSpPr>
        <p:spPr bwMode="auto">
          <a:xfrm flipH="1">
            <a:off x="6161088" y="2049864"/>
            <a:ext cx="4055511" cy="1789679"/>
          </a:xfrm>
          <a:prstGeom prst="snip2DiagRect">
            <a:avLst/>
          </a:prstGeom>
          <a:blipFill dpi="0" rotWithShape="1">
            <a:blip r:embed="rId4">
              <a:extLst>
                <a:ext uri="{28A0092B-C50C-407E-A947-70E740481C1C}">
                  <a14:useLocalDpi val="0"/>
                </a:ext>
              </a:extLst>
            </a:blip>
            <a:stretch>
              <a:fillRect/>
            </a:stretch>
          </a:blipFill>
          <a:ln w="9525">
            <a:noFill/>
            <a:miter lim="800000"/>
          </a:ln>
        </p:spPr>
        <p:txBody>
          <a:bodyPr anchor="ctr" bIns="45715" lIns="91431" rIns="91431" tIns="45715"/>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8" name="Oval 4"/>
          <p:cNvSpPr>
            <a:spLocks noChangeArrowheads="1"/>
          </p:cNvSpPr>
          <p:nvPr/>
        </p:nvSpPr>
        <p:spPr bwMode="auto">
          <a:xfrm>
            <a:off x="2483377" y="4005064"/>
            <a:ext cx="698738" cy="702220"/>
          </a:xfrm>
          <a:prstGeom prst="ellipse">
            <a:avLst/>
          </a:prstGeom>
          <a:blipFill>
            <a:blip r:embed="rId3"/>
            <a:stretch>
              <a:fillRect/>
            </a:stretch>
          </a:blipFill>
          <a:ln w="9525">
            <a:noFill/>
            <a:round/>
          </a:ln>
        </p:spPr>
        <p:txBody>
          <a:bodyPr anchor="ctr" bIns="45715" lIns="91431" rIns="91431" tIns="45715"/>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rgbClr val="F2F2F2"/>
              </a:solidFill>
              <a:effectLst/>
              <a:uLnTx/>
              <a:uFillTx/>
              <a:sym charset="0" pitchFamily="34" typeface="Calibri"/>
            </a:endParaRPr>
          </a:p>
        </p:txBody>
      </p:sp>
      <p:sp>
        <p:nvSpPr>
          <p:cNvPr id="9" name="Oval 12"/>
          <p:cNvSpPr>
            <a:spLocks noChangeArrowheads="1"/>
          </p:cNvSpPr>
          <p:nvPr/>
        </p:nvSpPr>
        <p:spPr bwMode="auto">
          <a:xfrm>
            <a:off x="4825801" y="4005064"/>
            <a:ext cx="699898" cy="702220"/>
          </a:xfrm>
          <a:prstGeom prst="ellipse">
            <a:avLst/>
          </a:prstGeom>
          <a:blipFill>
            <a:blip r:embed="rId2"/>
            <a:stretch>
              <a:fillRect/>
            </a:stretch>
          </a:blipFill>
          <a:ln w="9525">
            <a:noFill/>
            <a:round/>
          </a:ln>
        </p:spPr>
        <p:txBody>
          <a:bodyPr anchor="ctr" bIns="45715" lIns="91431" rIns="91431" tIns="45715"/>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rgbClr val="F2F2F2"/>
              </a:solidFill>
              <a:effectLst/>
              <a:uLnTx/>
              <a:uFillTx/>
              <a:sym charset="0" pitchFamily="34" typeface="Calibri"/>
            </a:endParaRPr>
          </a:p>
        </p:txBody>
      </p:sp>
      <p:sp>
        <p:nvSpPr>
          <p:cNvPr id="10" name="Oval 14"/>
          <p:cNvSpPr>
            <a:spLocks noChangeArrowheads="1"/>
          </p:cNvSpPr>
          <p:nvPr/>
        </p:nvSpPr>
        <p:spPr bwMode="auto">
          <a:xfrm>
            <a:off x="6967868" y="4005064"/>
            <a:ext cx="698738" cy="702220"/>
          </a:xfrm>
          <a:prstGeom prst="ellipse">
            <a:avLst/>
          </a:prstGeom>
          <a:blipFill>
            <a:blip r:embed="rId3"/>
            <a:stretch>
              <a:fillRect/>
            </a:stretch>
          </a:blipFill>
          <a:ln w="9525">
            <a:noFill/>
            <a:round/>
          </a:ln>
        </p:spPr>
        <p:txBody>
          <a:bodyPr anchor="ctr" bIns="45715" lIns="91431" rIns="91431" tIns="45715"/>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rgbClr val="F2F2F2"/>
              </a:solidFill>
              <a:effectLst/>
              <a:uLnTx/>
              <a:uFillTx/>
              <a:sym charset="0" pitchFamily="34" typeface="Calibri"/>
            </a:endParaRPr>
          </a:p>
        </p:txBody>
      </p:sp>
      <p:sp>
        <p:nvSpPr>
          <p:cNvPr id="11" name="Oval 16"/>
          <p:cNvSpPr>
            <a:spLocks noChangeArrowheads="1"/>
          </p:cNvSpPr>
          <p:nvPr/>
        </p:nvSpPr>
        <p:spPr bwMode="auto">
          <a:xfrm>
            <a:off x="8966170" y="4005064"/>
            <a:ext cx="697579" cy="702220"/>
          </a:xfrm>
          <a:prstGeom prst="ellipse">
            <a:avLst/>
          </a:prstGeom>
          <a:blipFill>
            <a:blip r:embed="rId2"/>
            <a:stretch>
              <a:fillRect/>
            </a:stretch>
          </a:blipFill>
          <a:ln w="9525">
            <a:noFill/>
            <a:round/>
          </a:ln>
        </p:spPr>
        <p:txBody>
          <a:bodyPr anchor="ctr" bIns="45715" lIns="91431" rIns="91431" tIns="45715"/>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solidFill>
                <a:srgbClr val="F2F2F2"/>
              </a:solidFill>
              <a:effectLst/>
              <a:uLnTx/>
              <a:uFillTx/>
              <a:sym charset="0" pitchFamily="34" typeface="Calibri"/>
            </a:endParaRPr>
          </a:p>
        </p:txBody>
      </p:sp>
      <p:grpSp>
        <p:nvGrpSpPr>
          <p:cNvPr id="12" name="Group 20"/>
          <p:cNvGrpSpPr/>
          <p:nvPr/>
        </p:nvGrpSpPr>
        <p:grpSpPr>
          <a:xfrm>
            <a:off x="2650122" y="4156571"/>
            <a:ext cx="391152" cy="394635"/>
            <a:chExt cx="401822" cy="404317"/>
          </a:xfrm>
        </p:grpSpPr>
        <p:sp>
          <p:nvSpPr>
            <p:cNvPr id="13" name="Freeform 42"/>
            <p:cNvSpPr>
              <a:spLocks noChangeArrowheads="1" noEditPoints="1"/>
            </p:cNvSpPr>
            <p:nvPr/>
          </p:nvSpPr>
          <p:spPr bwMode="auto">
            <a:xfrm>
              <a:off x="0" y="0"/>
              <a:ext cx="401822" cy="404317"/>
            </a:xfrm>
            <a:custGeom>
              <a:gdLst>
                <a:gd fmla="*/ 199251 w 121" name="T0"/>
                <a:gd fmla="*/ 0 h 121" name="T1"/>
                <a:gd fmla="*/ 0 w 121" name="T2"/>
                <a:gd fmla="*/ 203829 h 121" name="T3"/>
                <a:gd fmla="*/ 199251 w 121" name="T4"/>
                <a:gd fmla="*/ 404317 h 121" name="T5"/>
                <a:gd fmla="*/ 401822 w 121" name="T6"/>
                <a:gd fmla="*/ 203829 h 121" name="T7"/>
                <a:gd fmla="*/ 199251 w 121" name="T8"/>
                <a:gd fmla="*/ 0 h 121" name="T9"/>
                <a:gd fmla="*/ 199251 w 121" name="T10"/>
                <a:gd fmla="*/ 370902 h 121" name="T11"/>
                <a:gd fmla="*/ 33208 w 121" name="T12"/>
                <a:gd fmla="*/ 203829 h 121" name="T13"/>
                <a:gd fmla="*/ 199251 w 121" name="T14"/>
                <a:gd fmla="*/ 33415 h 121" name="T15"/>
                <a:gd fmla="*/ 368614 w 121" name="T16"/>
                <a:gd fmla="*/ 203829 h 121" name="T17"/>
                <a:gd fmla="*/ 199251 w 121" name="T18"/>
                <a:gd fmla="*/ 370902 h 1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1" name="T30"/>
                <a:gd fmla="*/ 0 h 121" name="T31"/>
                <a:gd fmla="*/ 121 w 121" name="T32"/>
                <a:gd fmla="*/ 121 h 12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14" name="Freeform 43"/>
            <p:cNvSpPr>
              <a:spLocks noChangeArrowheads="1"/>
            </p:cNvSpPr>
            <p:nvPr/>
          </p:nvSpPr>
          <p:spPr bwMode="auto">
            <a:xfrm>
              <a:off x="107320" y="97336"/>
              <a:ext cx="139764" cy="199662"/>
            </a:xfrm>
            <a:custGeom>
              <a:gdLst>
                <a:gd fmla="*/ 139764 w 42" name="T0"/>
                <a:gd fmla="*/ 199662 h 60" name="T1"/>
                <a:gd fmla="*/ 139764 w 42" name="T2"/>
                <a:gd fmla="*/ 0 h 60" name="T3"/>
                <a:gd fmla="*/ 0 w 42" name="T4"/>
                <a:gd fmla="*/ 139763 h 60" name="T5"/>
                <a:gd fmla="*/ 139764 w 42" name="T6"/>
                <a:gd fmla="*/ 199662 h 60" name="T7"/>
                <a:gd fmla="*/ 0 60000 65536" name="T8"/>
                <a:gd fmla="*/ 0 60000 65536" name="T9"/>
                <a:gd fmla="*/ 0 60000 65536" name="T10"/>
                <a:gd fmla="*/ 0 60000 65536" name="T11"/>
                <a:gd fmla="*/ 0 w 42" name="T12"/>
                <a:gd fmla="*/ 0 h 60" name="T13"/>
                <a:gd fmla="*/ 42 w 42" name="T14"/>
                <a:gd fmla="*/ 60 h 60" name="T15"/>
              </a:gdLst>
              <a:cxnLst>
                <a:cxn ang="T8">
                  <a:pos x="T0" y="T1"/>
                </a:cxn>
                <a:cxn ang="T9">
                  <a:pos x="T2" y="T3"/>
                </a:cxn>
                <a:cxn ang="T10">
                  <a:pos x="T4" y="T5"/>
                </a:cxn>
                <a:cxn ang="T11">
                  <a:pos x="T6" y="T7"/>
                </a:cxn>
              </a:cxnLst>
              <a:rect b="T15" l="T12" r="T14" t="T13"/>
              <a:pathLst>
                <a:path h="60" w="42">
                  <a:moveTo>
                    <a:pt x="42" y="60"/>
                  </a:moveTo>
                  <a:cubicBezTo>
                    <a:pt x="42" y="0"/>
                    <a:pt x="42" y="0"/>
                    <a:pt x="42" y="0"/>
                  </a:cubicBezTo>
                  <a:cubicBezTo>
                    <a:pt x="0" y="42"/>
                    <a:pt x="0" y="42"/>
                    <a:pt x="0" y="42"/>
                  </a:cubicBezTo>
                  <a:cubicBezTo>
                    <a:pt x="29" y="42"/>
                    <a:pt x="42" y="60"/>
                    <a:pt x="42" y="60"/>
                  </a:cubicBez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grpSp>
      <p:grpSp>
        <p:nvGrpSpPr>
          <p:cNvPr id="15" name="Group 23"/>
          <p:cNvGrpSpPr/>
          <p:nvPr/>
        </p:nvGrpSpPr>
        <p:grpSpPr>
          <a:xfrm>
            <a:off x="5028643" y="4202966"/>
            <a:ext cx="379547" cy="330796"/>
            <a:chExt cx="389342" cy="339426"/>
          </a:xfrm>
        </p:grpSpPr>
        <p:sp>
          <p:nvSpPr>
            <p:cNvPr id="16" name="Freeform 110"/>
            <p:cNvSpPr>
              <a:spLocks noChangeArrowheads="1"/>
            </p:cNvSpPr>
            <p:nvPr/>
          </p:nvSpPr>
          <p:spPr bwMode="auto">
            <a:xfrm>
              <a:off x="259561" y="102327"/>
              <a:ext cx="102328" cy="102328"/>
            </a:xfrm>
            <a:custGeom>
              <a:gdLst>
                <a:gd fmla="*/ 0 w 41" name="T0"/>
                <a:gd fmla="*/ 97336 h 41" name="T1"/>
                <a:gd fmla="*/ 7487 w 41" name="T2"/>
                <a:gd fmla="*/ 102328 h 41" name="T3"/>
                <a:gd fmla="*/ 102328 w 41" name="T4"/>
                <a:gd fmla="*/ 7487 h 41" name="T5"/>
                <a:gd fmla="*/ 97336 w 41" name="T6"/>
                <a:gd fmla="*/ 0 h 41" name="T7"/>
                <a:gd fmla="*/ 0 w 41" name="T8"/>
                <a:gd fmla="*/ 97336 h 41" name="T9"/>
                <a:gd fmla="*/ 0 60000 65536" name="T10"/>
                <a:gd fmla="*/ 0 60000 65536" name="T11"/>
                <a:gd fmla="*/ 0 60000 65536" name="T12"/>
                <a:gd fmla="*/ 0 60000 65536" name="T13"/>
                <a:gd fmla="*/ 0 60000 65536" name="T14"/>
                <a:gd fmla="*/ 0 w 41" name="T15"/>
                <a:gd fmla="*/ 0 h 41" name="T16"/>
                <a:gd fmla="*/ 41 w 41" name="T17"/>
                <a:gd fmla="*/ 41 h 41" name="T18"/>
              </a:gdLst>
              <a:cxnLst>
                <a:cxn ang="T10">
                  <a:pos x="T0" y="T1"/>
                </a:cxn>
                <a:cxn ang="T11">
                  <a:pos x="T2" y="T3"/>
                </a:cxn>
                <a:cxn ang="T12">
                  <a:pos x="T4" y="T5"/>
                </a:cxn>
                <a:cxn ang="T13">
                  <a:pos x="T6" y="T7"/>
                </a:cxn>
                <a:cxn ang="T14">
                  <a:pos x="T8" y="T9"/>
                </a:cxn>
              </a:cxnLst>
              <a:rect b="T18" l="T15" r="T17" t="T16"/>
              <a:pathLst>
                <a:path h="41" w="41">
                  <a:moveTo>
                    <a:pt x="0" y="39"/>
                  </a:moveTo>
                  <a:lnTo>
                    <a:pt x="3" y="41"/>
                  </a:lnTo>
                  <a:lnTo>
                    <a:pt x="41" y="3"/>
                  </a:lnTo>
                  <a:lnTo>
                    <a:pt x="39" y="0"/>
                  </a:lnTo>
                  <a:lnTo>
                    <a:pt x="0" y="39"/>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17" name="Freeform 111"/>
            <p:cNvSpPr>
              <a:spLocks noChangeArrowheads="1"/>
            </p:cNvSpPr>
            <p:nvPr/>
          </p:nvSpPr>
          <p:spPr bwMode="auto">
            <a:xfrm>
              <a:off x="237098" y="74873"/>
              <a:ext cx="109814" cy="114806"/>
            </a:xfrm>
            <a:custGeom>
              <a:gdLst>
                <a:gd fmla="*/ 92344 w 44" name="T0"/>
                <a:gd fmla="*/ 0 h 46" name="T1"/>
                <a:gd fmla="*/ 0 w 44" name="T2"/>
                <a:gd fmla="*/ 97336 h 46" name="T3"/>
                <a:gd fmla="*/ 14975 w 44" name="T4"/>
                <a:gd fmla="*/ 114806 h 46" name="T5"/>
                <a:gd fmla="*/ 109814 w 44" name="T6"/>
                <a:gd fmla="*/ 19966 h 46" name="T7"/>
                <a:gd fmla="*/ 92344 w 44" name="T8"/>
                <a:gd fmla="*/ 0 h 46" name="T9"/>
                <a:gd fmla="*/ 0 60000 65536" name="T10"/>
                <a:gd fmla="*/ 0 60000 65536" name="T11"/>
                <a:gd fmla="*/ 0 60000 65536" name="T12"/>
                <a:gd fmla="*/ 0 60000 65536" name="T13"/>
                <a:gd fmla="*/ 0 60000 65536" name="T14"/>
                <a:gd fmla="*/ 0 w 44" name="T15"/>
                <a:gd fmla="*/ 0 h 46" name="T16"/>
                <a:gd fmla="*/ 44 w 44" name="T17"/>
                <a:gd fmla="*/ 46 h 46" name="T18"/>
              </a:gdLst>
              <a:cxnLst>
                <a:cxn ang="T10">
                  <a:pos x="T0" y="T1"/>
                </a:cxn>
                <a:cxn ang="T11">
                  <a:pos x="T2" y="T3"/>
                </a:cxn>
                <a:cxn ang="T12">
                  <a:pos x="T4" y="T5"/>
                </a:cxn>
                <a:cxn ang="T13">
                  <a:pos x="T6" y="T7"/>
                </a:cxn>
                <a:cxn ang="T14">
                  <a:pos x="T8" y="T9"/>
                </a:cxn>
              </a:cxnLst>
              <a:rect b="T18" l="T15" r="T17" t="T16"/>
              <a:pathLst>
                <a:path h="46" w="44">
                  <a:moveTo>
                    <a:pt x="37" y="0"/>
                  </a:moveTo>
                  <a:lnTo>
                    <a:pt x="0" y="39"/>
                  </a:lnTo>
                  <a:lnTo>
                    <a:pt x="6" y="46"/>
                  </a:lnTo>
                  <a:lnTo>
                    <a:pt x="44" y="8"/>
                  </a:lnTo>
                  <a:lnTo>
                    <a:pt x="37" y="0"/>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18" name="Freeform 112"/>
            <p:cNvSpPr>
              <a:spLocks noChangeArrowheads="1"/>
            </p:cNvSpPr>
            <p:nvPr/>
          </p:nvSpPr>
          <p:spPr bwMode="auto">
            <a:xfrm>
              <a:off x="217132" y="59898"/>
              <a:ext cx="104823" cy="104823"/>
            </a:xfrm>
            <a:custGeom>
              <a:gdLst>
                <a:gd fmla="*/ 0 w 42" name="T0"/>
                <a:gd fmla="*/ 94840 h 42" name="T1"/>
                <a:gd fmla="*/ 9983 w 42" name="T2"/>
                <a:gd fmla="*/ 104823 h 42" name="T3"/>
                <a:gd fmla="*/ 104823 w 42" name="T4"/>
                <a:gd fmla="*/ 9983 h 42" name="T5"/>
                <a:gd fmla="*/ 94840 w 42" name="T6"/>
                <a:gd fmla="*/ 0 h 42" name="T7"/>
                <a:gd fmla="*/ 0 w 42" name="T8"/>
                <a:gd fmla="*/ 94840 h 42" name="T9"/>
                <a:gd fmla="*/ 0 60000 65536" name="T10"/>
                <a:gd fmla="*/ 0 60000 65536" name="T11"/>
                <a:gd fmla="*/ 0 60000 65536" name="T12"/>
                <a:gd fmla="*/ 0 60000 65536" name="T13"/>
                <a:gd fmla="*/ 0 60000 65536" name="T14"/>
                <a:gd fmla="*/ 0 w 42" name="T15"/>
                <a:gd fmla="*/ 0 h 42" name="T16"/>
                <a:gd fmla="*/ 42 w 42" name="T17"/>
                <a:gd fmla="*/ 42 h 42" name="T18"/>
              </a:gdLst>
              <a:cxnLst>
                <a:cxn ang="T10">
                  <a:pos x="T0" y="T1"/>
                </a:cxn>
                <a:cxn ang="T11">
                  <a:pos x="T2" y="T3"/>
                </a:cxn>
                <a:cxn ang="T12">
                  <a:pos x="T4" y="T5"/>
                </a:cxn>
                <a:cxn ang="T13">
                  <a:pos x="T6" y="T7"/>
                </a:cxn>
                <a:cxn ang="T14">
                  <a:pos x="T8" y="T9"/>
                </a:cxn>
              </a:cxnLst>
              <a:rect b="T18" l="T15" r="T17" t="T16"/>
              <a:pathLst>
                <a:path h="42" w="42">
                  <a:moveTo>
                    <a:pt x="0" y="38"/>
                  </a:moveTo>
                  <a:lnTo>
                    <a:pt x="4" y="42"/>
                  </a:lnTo>
                  <a:lnTo>
                    <a:pt x="42" y="4"/>
                  </a:lnTo>
                  <a:lnTo>
                    <a:pt x="38" y="0"/>
                  </a:lnTo>
                  <a:lnTo>
                    <a:pt x="0" y="38"/>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19" name="Freeform 113"/>
            <p:cNvSpPr>
              <a:spLocks noChangeArrowheads="1"/>
            </p:cNvSpPr>
            <p:nvPr/>
          </p:nvSpPr>
          <p:spPr bwMode="auto">
            <a:xfrm>
              <a:off x="189679" y="162226"/>
              <a:ext cx="69882" cy="69882"/>
            </a:xfrm>
            <a:custGeom>
              <a:gdLst>
                <a:gd fmla="*/ 69882 w 28" name="T0"/>
                <a:gd fmla="*/ 49916 h 28" name="T1"/>
                <a:gd fmla="*/ 19966 w 28" name="T2"/>
                <a:gd fmla="*/ 0 h 28" name="T3"/>
                <a:gd fmla="*/ 0 w 28" name="T4"/>
                <a:gd fmla="*/ 49916 h 28" name="T5"/>
                <a:gd fmla="*/ 22462 w 28" name="T6"/>
                <a:gd fmla="*/ 69882 h 28" name="T7"/>
                <a:gd fmla="*/ 69882 w 28" name="T8"/>
                <a:gd fmla="*/ 49916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28" y="20"/>
                  </a:moveTo>
                  <a:lnTo>
                    <a:pt x="8" y="0"/>
                  </a:lnTo>
                  <a:lnTo>
                    <a:pt x="0" y="20"/>
                  </a:lnTo>
                  <a:lnTo>
                    <a:pt x="9" y="28"/>
                  </a:lnTo>
                  <a:lnTo>
                    <a:pt x="28" y="20"/>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20" name="Freeform 114"/>
            <p:cNvSpPr>
              <a:spLocks noChangeArrowheads="1"/>
            </p:cNvSpPr>
            <p:nvPr/>
          </p:nvSpPr>
          <p:spPr bwMode="auto">
            <a:xfrm>
              <a:off x="172208" y="219628"/>
              <a:ext cx="34941" cy="32446"/>
            </a:xfrm>
            <a:custGeom>
              <a:gdLst>
                <a:gd fmla="*/ 0 w 14" name="T0"/>
                <a:gd fmla="*/ 32446 h 13" name="T1"/>
                <a:gd fmla="*/ 34941 w 14" name="T2"/>
                <a:gd fmla="*/ 14975 h 13" name="T3"/>
                <a:gd fmla="*/ 14975 w 14" name="T4"/>
                <a:gd fmla="*/ 0 h 13" name="T5"/>
                <a:gd fmla="*/ 0 w 14" name="T6"/>
                <a:gd fmla="*/ 32446 h 13" name="T7"/>
                <a:gd fmla="*/ 0 60000 65536" name="T8"/>
                <a:gd fmla="*/ 0 60000 65536" name="T9"/>
                <a:gd fmla="*/ 0 60000 65536" name="T10"/>
                <a:gd fmla="*/ 0 60000 65536" name="T11"/>
                <a:gd fmla="*/ 0 w 14" name="T12"/>
                <a:gd fmla="*/ 0 h 13" name="T13"/>
                <a:gd fmla="*/ 14 w 14" name="T14"/>
                <a:gd fmla="*/ 13 h 13" name="T15"/>
              </a:gdLst>
              <a:cxnLst>
                <a:cxn ang="T8">
                  <a:pos x="T0" y="T1"/>
                </a:cxn>
                <a:cxn ang="T9">
                  <a:pos x="T2" y="T3"/>
                </a:cxn>
                <a:cxn ang="T10">
                  <a:pos x="T4" y="T5"/>
                </a:cxn>
                <a:cxn ang="T11">
                  <a:pos x="T6" y="T7"/>
                </a:cxn>
              </a:cxnLst>
              <a:rect b="T15" l="T12" r="T14" t="T13"/>
              <a:pathLst>
                <a:path h="13" w="14">
                  <a:moveTo>
                    <a:pt x="0" y="13"/>
                  </a:moveTo>
                  <a:lnTo>
                    <a:pt x="14" y="6"/>
                  </a:lnTo>
                  <a:lnTo>
                    <a:pt x="6" y="0"/>
                  </a:lnTo>
                  <a:lnTo>
                    <a:pt x="0" y="13"/>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21" name="Freeform 115"/>
            <p:cNvSpPr>
              <a:spLocks noChangeArrowheads="1"/>
            </p:cNvSpPr>
            <p:nvPr/>
          </p:nvSpPr>
          <p:spPr bwMode="auto">
            <a:xfrm>
              <a:off x="319460" y="34941"/>
              <a:ext cx="69882" cy="69882"/>
            </a:xfrm>
            <a:custGeom>
              <a:gdLst>
                <a:gd fmla="*/ 17471 w 28" name="T0"/>
                <a:gd fmla="*/ 0 h 28" name="T1"/>
                <a:gd fmla="*/ 0 w 28" name="T2"/>
                <a:gd fmla="*/ 19966 h 28" name="T3"/>
                <a:gd fmla="*/ 49916 w 28" name="T4"/>
                <a:gd fmla="*/ 69882 h 28" name="T5"/>
                <a:gd fmla="*/ 69882 w 28" name="T6"/>
                <a:gd fmla="*/ 49916 h 28" name="T7"/>
                <a:gd fmla="*/ 17471 w 28" name="T8"/>
                <a:gd fmla="*/ 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7" y="0"/>
                  </a:moveTo>
                  <a:lnTo>
                    <a:pt x="0" y="8"/>
                  </a:lnTo>
                  <a:lnTo>
                    <a:pt x="20" y="28"/>
                  </a:lnTo>
                  <a:lnTo>
                    <a:pt x="28" y="20"/>
                  </a:lnTo>
                  <a:lnTo>
                    <a:pt x="7" y="0"/>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22" name="Freeform 116"/>
            <p:cNvSpPr>
              <a:spLocks noChangeArrowheads="1"/>
            </p:cNvSpPr>
            <p:nvPr/>
          </p:nvSpPr>
          <p:spPr bwMode="auto">
            <a:xfrm>
              <a:off x="0" y="0"/>
              <a:ext cx="279527" cy="339426"/>
            </a:xfrm>
            <a:custGeom>
              <a:gdLst>
                <a:gd fmla="*/ 259561 w 112" name="T0"/>
                <a:gd fmla="*/ 252074 h 136" name="T1"/>
                <a:gd fmla="*/ 207149 w 112" name="T2"/>
                <a:gd fmla="*/ 252074 h 136" name="T3"/>
                <a:gd fmla="*/ 207149 w 112" name="T4"/>
                <a:gd fmla="*/ 321956 h 136" name="T5"/>
                <a:gd fmla="*/ 17470 w 112" name="T6"/>
                <a:gd fmla="*/ 321956 h 136" name="T7"/>
                <a:gd fmla="*/ 17470 w 112" name="T8"/>
                <a:gd fmla="*/ 79865 h 136" name="T9"/>
                <a:gd fmla="*/ 259561 w 112" name="T10"/>
                <a:gd fmla="*/ 79865 h 136" name="T11"/>
                <a:gd fmla="*/ 259561 w 112" name="T12"/>
                <a:gd fmla="*/ 99831 h 136" name="T13"/>
                <a:gd fmla="*/ 279527 w 112" name="T14"/>
                <a:gd fmla="*/ 79865 h 136" name="T15"/>
                <a:gd fmla="*/ 279527 w 112" name="T16"/>
                <a:gd fmla="*/ 14975 h 136" name="T17"/>
                <a:gd fmla="*/ 242090 w 112" name="T18"/>
                <a:gd fmla="*/ 14975 h 136" name="T19"/>
                <a:gd fmla="*/ 242090 w 112" name="T20"/>
                <a:gd fmla="*/ 49916 h 136" name="T21"/>
                <a:gd fmla="*/ 237099 w 112" name="T22"/>
                <a:gd fmla="*/ 49916 h 136" name="T23"/>
                <a:gd fmla="*/ 237099 w 112" name="T24"/>
                <a:gd fmla="*/ 0 h 136" name="T25"/>
                <a:gd fmla="*/ 222124 w 112" name="T26"/>
                <a:gd fmla="*/ 0 h 136" name="T27"/>
                <a:gd fmla="*/ 222124 w 112" name="T28"/>
                <a:gd fmla="*/ 49916 h 136" name="T29"/>
                <a:gd fmla="*/ 217133 w 112" name="T30"/>
                <a:gd fmla="*/ 49916 h 136" name="T31"/>
                <a:gd fmla="*/ 217133 w 112" name="T32"/>
                <a:gd fmla="*/ 14975 h 136" name="T33"/>
                <a:gd fmla="*/ 197166 w 112" name="T34"/>
                <a:gd fmla="*/ 14975 h 136" name="T35"/>
                <a:gd fmla="*/ 197166 w 112" name="T36"/>
                <a:gd fmla="*/ 49916 h 136" name="T37"/>
                <a:gd fmla="*/ 189679 w 112" name="T38"/>
                <a:gd fmla="*/ 49916 h 136" name="T39"/>
                <a:gd fmla="*/ 189679 w 112" name="T40"/>
                <a:gd fmla="*/ 0 h 136" name="T41"/>
                <a:gd fmla="*/ 179696 w 112" name="T42"/>
                <a:gd fmla="*/ 0 h 136" name="T43"/>
                <a:gd fmla="*/ 179696 w 112" name="T44"/>
                <a:gd fmla="*/ 49916 h 136" name="T45"/>
                <a:gd fmla="*/ 169713 w 112" name="T46"/>
                <a:gd fmla="*/ 49916 h 136" name="T47"/>
                <a:gd fmla="*/ 169713 w 112" name="T48"/>
                <a:gd fmla="*/ 14975 h 136" name="T49"/>
                <a:gd fmla="*/ 149747 w 112" name="T50"/>
                <a:gd fmla="*/ 14975 h 136" name="T51"/>
                <a:gd fmla="*/ 149747 w 112" name="T52"/>
                <a:gd fmla="*/ 49916 h 136" name="T53"/>
                <a:gd fmla="*/ 142259 w 112" name="T54"/>
                <a:gd fmla="*/ 49916 h 136" name="T55"/>
                <a:gd fmla="*/ 142259 w 112" name="T56"/>
                <a:gd fmla="*/ 0 h 136" name="T57"/>
                <a:gd fmla="*/ 132276 w 112" name="T58"/>
                <a:gd fmla="*/ 0 h 136" name="T59"/>
                <a:gd fmla="*/ 132276 w 112" name="T60"/>
                <a:gd fmla="*/ 49916 h 136" name="T61"/>
                <a:gd fmla="*/ 127285 w 112" name="T62"/>
                <a:gd fmla="*/ 49916 h 136" name="T63"/>
                <a:gd fmla="*/ 127285 w 112" name="T64"/>
                <a:gd fmla="*/ 14975 h 136" name="T65"/>
                <a:gd fmla="*/ 107318 w 112" name="T66"/>
                <a:gd fmla="*/ 14975 h 136" name="T67"/>
                <a:gd fmla="*/ 107318 w 112" name="T68"/>
                <a:gd fmla="*/ 49916 h 136" name="T69"/>
                <a:gd fmla="*/ 99831 w 112" name="T70"/>
                <a:gd fmla="*/ 49916 h 136" name="T71"/>
                <a:gd fmla="*/ 99831 w 112" name="T72"/>
                <a:gd fmla="*/ 0 h 136" name="T73"/>
                <a:gd fmla="*/ 87352 w 112" name="T74"/>
                <a:gd fmla="*/ 0 h 136" name="T75"/>
                <a:gd fmla="*/ 87352 w 112" name="T76"/>
                <a:gd fmla="*/ 49916 h 136" name="T77"/>
                <a:gd fmla="*/ 79865 w 112" name="T78"/>
                <a:gd fmla="*/ 49916 h 136" name="T79"/>
                <a:gd fmla="*/ 79865 w 112" name="T80"/>
                <a:gd fmla="*/ 14975 h 136" name="T81"/>
                <a:gd fmla="*/ 62394 w 112" name="T82"/>
                <a:gd fmla="*/ 14975 h 136" name="T83"/>
                <a:gd fmla="*/ 62394 w 112" name="T84"/>
                <a:gd fmla="*/ 49916 h 136" name="T85"/>
                <a:gd fmla="*/ 57403 w 112" name="T86"/>
                <a:gd fmla="*/ 49916 h 136" name="T87"/>
                <a:gd fmla="*/ 57403 w 112" name="T88"/>
                <a:gd fmla="*/ 0 h 136" name="T89"/>
                <a:gd fmla="*/ 42428 w 112" name="T90"/>
                <a:gd fmla="*/ 0 h 136" name="T91"/>
                <a:gd fmla="*/ 42428 w 112" name="T92"/>
                <a:gd fmla="*/ 49916 h 136" name="T93"/>
                <a:gd fmla="*/ 37437 w 112" name="T94"/>
                <a:gd fmla="*/ 49916 h 136" name="T95"/>
                <a:gd fmla="*/ 37437 w 112" name="T96"/>
                <a:gd fmla="*/ 14975 h 136" name="T97"/>
                <a:gd fmla="*/ 0 w 112" name="T98"/>
                <a:gd fmla="*/ 14975 h 136" name="T99"/>
                <a:gd fmla="*/ 0 w 112" name="T100"/>
                <a:gd fmla="*/ 59899 h 136" name="T101"/>
                <a:gd fmla="*/ 0 w 112" name="T102"/>
                <a:gd fmla="*/ 69882 h 136" name="T103"/>
                <a:gd fmla="*/ 0 w 112" name="T104"/>
                <a:gd fmla="*/ 339426 h 136" name="T105"/>
                <a:gd fmla="*/ 222124 w 112" name="T106"/>
                <a:gd fmla="*/ 339426 h 136" name="T107"/>
                <a:gd fmla="*/ 279527 w 112" name="T108"/>
                <a:gd fmla="*/ 274536 h 136" name="T109"/>
                <a:gd fmla="*/ 279527 w 112" name="T110"/>
                <a:gd fmla="*/ 209645 h 136" name="T111"/>
                <a:gd fmla="*/ 259561 w 112" name="T112"/>
                <a:gd fmla="*/ 229612 h 136" name="T113"/>
                <a:gd fmla="*/ 259561 w 112" name="T114"/>
                <a:gd fmla="*/ 252074 h 1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 name="T174"/>
                <a:gd fmla="*/ 0 h 136" name="T175"/>
                <a:gd fmla="*/ 112 w 112" name="T176"/>
                <a:gd fmla="*/ 136 h 13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28" name="Rectangle 117"/>
            <p:cNvSpPr>
              <a:spLocks noChangeArrowheads="1"/>
            </p:cNvSpPr>
            <p:nvPr/>
          </p:nvSpPr>
          <p:spPr bwMode="auto">
            <a:xfrm>
              <a:off x="49916" y="114806"/>
              <a:ext cx="109814" cy="17471"/>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29" name="Rectangle 118"/>
            <p:cNvSpPr>
              <a:spLocks noChangeArrowheads="1"/>
            </p:cNvSpPr>
            <p:nvPr/>
          </p:nvSpPr>
          <p:spPr bwMode="auto">
            <a:xfrm>
              <a:off x="49916" y="154738"/>
              <a:ext cx="109814" cy="17471"/>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0" name="Rectangle 119"/>
            <p:cNvSpPr>
              <a:spLocks noChangeArrowheads="1"/>
            </p:cNvSpPr>
            <p:nvPr/>
          </p:nvSpPr>
          <p:spPr bwMode="auto">
            <a:xfrm>
              <a:off x="49916" y="199662"/>
              <a:ext cx="109814" cy="14975"/>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1" name="Rectangle 120"/>
            <p:cNvSpPr>
              <a:spLocks noChangeArrowheads="1"/>
            </p:cNvSpPr>
            <p:nvPr/>
          </p:nvSpPr>
          <p:spPr bwMode="auto">
            <a:xfrm>
              <a:off x="49916" y="242091"/>
              <a:ext cx="109814" cy="17471"/>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grpSp>
      <p:grpSp>
        <p:nvGrpSpPr>
          <p:cNvPr id="32" name="Group 35"/>
          <p:cNvGrpSpPr/>
          <p:nvPr/>
        </p:nvGrpSpPr>
        <p:grpSpPr>
          <a:xfrm>
            <a:off x="9129828" y="4164404"/>
            <a:ext cx="370262" cy="366780"/>
            <a:chExt cx="379359" cy="376864"/>
          </a:xfrm>
        </p:grpSpPr>
        <p:sp>
          <p:nvSpPr>
            <p:cNvPr id="33" name="Freeform 150"/>
            <p:cNvSpPr>
              <a:spLocks noChangeArrowheads="1" noEditPoints="1"/>
            </p:cNvSpPr>
            <p:nvPr/>
          </p:nvSpPr>
          <p:spPr bwMode="auto">
            <a:xfrm>
              <a:off x="0" y="0"/>
              <a:ext cx="379359" cy="376864"/>
            </a:xfrm>
            <a:custGeom>
              <a:gdLst>
                <a:gd fmla="*/ 189680 w 114" name="T0"/>
                <a:gd fmla="*/ 0 h 114" name="T1"/>
                <a:gd fmla="*/ 0 w 114" name="T2"/>
                <a:gd fmla="*/ 188432 h 114" name="T3"/>
                <a:gd fmla="*/ 189680 w 114" name="T4"/>
                <a:gd fmla="*/ 376864 h 114" name="T5"/>
                <a:gd fmla="*/ 379359 w 114" name="T6"/>
                <a:gd fmla="*/ 188432 h 114" name="T7"/>
                <a:gd fmla="*/ 189680 w 114" name="T8"/>
                <a:gd fmla="*/ 0 h 114" name="T9"/>
                <a:gd fmla="*/ 189680 w 114" name="T10"/>
                <a:gd fmla="*/ 357029 h 114" name="T11"/>
                <a:gd fmla="*/ 19966 w 114" name="T12"/>
                <a:gd fmla="*/ 188432 h 114" name="T13"/>
                <a:gd fmla="*/ 189680 w 114" name="T14"/>
                <a:gd fmla="*/ 19835 h 114" name="T15"/>
                <a:gd fmla="*/ 359393 w 114" name="T16"/>
                <a:gd fmla="*/ 188432 h 114" name="T17"/>
                <a:gd fmla="*/ 189680 w 114" name="T18"/>
                <a:gd fmla="*/ 357029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114" name="T31"/>
                <a:gd fmla="*/ 114 w 114" name="T32"/>
                <a:gd fmla="*/ 114 h 1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4" name="Rectangle 151"/>
            <p:cNvSpPr>
              <a:spLocks noChangeArrowheads="1"/>
            </p:cNvSpPr>
            <p:nvPr/>
          </p:nvSpPr>
          <p:spPr bwMode="auto">
            <a:xfrm>
              <a:off x="144756" y="272040"/>
              <a:ext cx="22463" cy="42429"/>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5" name="Rectangle 152"/>
            <p:cNvSpPr>
              <a:spLocks noChangeArrowheads="1"/>
            </p:cNvSpPr>
            <p:nvPr/>
          </p:nvSpPr>
          <p:spPr bwMode="auto">
            <a:xfrm>
              <a:off x="179697" y="272040"/>
              <a:ext cx="19966" cy="42429"/>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6" name="Rectangle 153"/>
            <p:cNvSpPr>
              <a:spLocks noChangeArrowheads="1"/>
            </p:cNvSpPr>
            <p:nvPr/>
          </p:nvSpPr>
          <p:spPr bwMode="auto">
            <a:xfrm>
              <a:off x="214638" y="272040"/>
              <a:ext cx="19966" cy="42429"/>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7" name="Freeform 154"/>
            <p:cNvSpPr>
              <a:spLocks noChangeArrowheads="1"/>
            </p:cNvSpPr>
            <p:nvPr/>
          </p:nvSpPr>
          <p:spPr bwMode="auto">
            <a:xfrm>
              <a:off x="117303" y="107318"/>
              <a:ext cx="82362" cy="84857"/>
            </a:xfrm>
            <a:custGeom>
              <a:gdLst>
                <a:gd fmla="*/ 62595 w 25" name="T0"/>
                <a:gd fmla="*/ 74674 h 25" name="T1"/>
                <a:gd fmla="*/ 72479 w 25" name="T2"/>
                <a:gd fmla="*/ 84857 h 25" name="T3"/>
                <a:gd fmla="*/ 82362 w 25" name="T4"/>
                <a:gd fmla="*/ 74674 h 25" name="T5"/>
                <a:gd fmla="*/ 72479 w 25" name="T6"/>
                <a:gd fmla="*/ 64491 h 25" name="T7"/>
                <a:gd fmla="*/ 69184 w 25" name="T8"/>
                <a:gd fmla="*/ 64491 h 25" name="T9"/>
                <a:gd fmla="*/ 0 w 25" name="T10"/>
                <a:gd fmla="*/ 0 h 25" name="T11"/>
                <a:gd fmla="*/ 62595 w 25" name="T12"/>
                <a:gd fmla="*/ 74674 h 25" name="T13"/>
                <a:gd fmla="*/ 62595 w 25" name="T14"/>
                <a:gd fmla="*/ 74674 h 25" name="T15"/>
                <a:gd fmla="*/ 0 60000 65536" name="T16"/>
                <a:gd fmla="*/ 0 60000 65536" name="T17"/>
                <a:gd fmla="*/ 0 60000 65536" name="T18"/>
                <a:gd fmla="*/ 0 60000 65536" name="T19"/>
                <a:gd fmla="*/ 0 60000 65536" name="T20"/>
                <a:gd fmla="*/ 0 60000 65536" name="T21"/>
                <a:gd fmla="*/ 0 60000 65536" name="T22"/>
                <a:gd fmla="*/ 0 60000 65536" name="T23"/>
                <a:gd fmla="*/ 0 w 25" name="T24"/>
                <a:gd fmla="*/ 0 h 25" name="T25"/>
                <a:gd fmla="*/ 25 w 25"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8" name="Freeform 155"/>
            <p:cNvSpPr>
              <a:spLocks noChangeArrowheads="1"/>
            </p:cNvSpPr>
            <p:nvPr/>
          </p:nvSpPr>
          <p:spPr bwMode="auto">
            <a:xfrm>
              <a:off x="67387" y="272040"/>
              <a:ext cx="22463" cy="19966"/>
            </a:xfrm>
            <a:custGeom>
              <a:gdLst>
                <a:gd fmla="*/ 0 w 9" name="T0"/>
                <a:gd fmla="*/ 14974 h 8" name="T1"/>
                <a:gd fmla="*/ 7488 w 9" name="T2"/>
                <a:gd fmla="*/ 19966 h 8" name="T3"/>
                <a:gd fmla="*/ 22463 w 9" name="T4"/>
                <a:gd fmla="*/ 2496 h 8" name="T5"/>
                <a:gd fmla="*/ 17471 w 9" name="T6"/>
                <a:gd fmla="*/ 0 h 8" name="T7"/>
                <a:gd fmla="*/ 0 w 9" name="T8"/>
                <a:gd fmla="*/ 14974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6"/>
                  </a:moveTo>
                  <a:lnTo>
                    <a:pt x="3" y="8"/>
                  </a:lnTo>
                  <a:lnTo>
                    <a:pt x="9" y="1"/>
                  </a:lnTo>
                  <a:lnTo>
                    <a:pt x="7" y="0"/>
                  </a:lnTo>
                  <a:lnTo>
                    <a:pt x="0" y="6"/>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39" name="Freeform 156"/>
            <p:cNvSpPr>
              <a:spLocks noChangeArrowheads="1"/>
            </p:cNvSpPr>
            <p:nvPr/>
          </p:nvSpPr>
          <p:spPr bwMode="auto">
            <a:xfrm>
              <a:off x="47421" y="227116"/>
              <a:ext cx="27454" cy="14975"/>
            </a:xfrm>
            <a:custGeom>
              <a:gdLst>
                <a:gd fmla="*/ 22462 w 11" name="T0"/>
                <a:gd fmla="*/ 0 h 6" name="T1"/>
                <a:gd fmla="*/ 0 w 11" name="T2"/>
                <a:gd fmla="*/ 7488 h 6" name="T3"/>
                <a:gd fmla="*/ 2496 w 11" name="T4"/>
                <a:gd fmla="*/ 14975 h 6" name="T5"/>
                <a:gd fmla="*/ 27454 w 11" name="T6"/>
                <a:gd fmla="*/ 7488 h 6" name="T7"/>
                <a:gd fmla="*/ 22462 w 11" name="T8"/>
                <a:gd fmla="*/ 0 h 6" name="T9"/>
                <a:gd fmla="*/ 0 60000 65536" name="T10"/>
                <a:gd fmla="*/ 0 60000 65536" name="T11"/>
                <a:gd fmla="*/ 0 60000 65536" name="T12"/>
                <a:gd fmla="*/ 0 60000 65536" name="T13"/>
                <a:gd fmla="*/ 0 60000 65536" name="T14"/>
                <a:gd fmla="*/ 0 w 11" name="T15"/>
                <a:gd fmla="*/ 0 h 6" name="T16"/>
                <a:gd fmla="*/ 11 w 11" name="T17"/>
                <a:gd fmla="*/ 6 h 6" name="T18"/>
              </a:gdLst>
              <a:cxnLst>
                <a:cxn ang="T10">
                  <a:pos x="T0" y="T1"/>
                </a:cxn>
                <a:cxn ang="T11">
                  <a:pos x="T2" y="T3"/>
                </a:cxn>
                <a:cxn ang="T12">
                  <a:pos x="T4" y="T5"/>
                </a:cxn>
                <a:cxn ang="T13">
                  <a:pos x="T6" y="T7"/>
                </a:cxn>
                <a:cxn ang="T14">
                  <a:pos x="T8" y="T9"/>
                </a:cxn>
              </a:cxnLst>
              <a:rect b="T18" l="T15" r="T17" t="T16"/>
              <a:pathLst>
                <a:path h="6" w="11">
                  <a:moveTo>
                    <a:pt x="9" y="0"/>
                  </a:moveTo>
                  <a:lnTo>
                    <a:pt x="0" y="3"/>
                  </a:lnTo>
                  <a:lnTo>
                    <a:pt x="1" y="6"/>
                  </a:lnTo>
                  <a:lnTo>
                    <a:pt x="11" y="3"/>
                  </a:lnTo>
                  <a:lnTo>
                    <a:pt x="9" y="0"/>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0" name="Freeform 157"/>
            <p:cNvSpPr>
              <a:spLocks noChangeArrowheads="1"/>
            </p:cNvSpPr>
            <p:nvPr/>
          </p:nvSpPr>
          <p:spPr bwMode="auto">
            <a:xfrm>
              <a:off x="79865" y="74874"/>
              <a:ext cx="19966" cy="22463"/>
            </a:xfrm>
            <a:custGeom>
              <a:gdLst>
                <a:gd fmla="*/ 0 w 8" name="T0"/>
                <a:gd fmla="*/ 7488 h 9" name="T1"/>
                <a:gd fmla="*/ 17470 w 8" name="T2"/>
                <a:gd fmla="*/ 22463 h 9" name="T3"/>
                <a:gd fmla="*/ 19966 w 8" name="T4"/>
                <a:gd fmla="*/ 17471 h 9" name="T5"/>
                <a:gd fmla="*/ 4992 w 8" name="T6"/>
                <a:gd fmla="*/ 0 h 9" name="T7"/>
                <a:gd fmla="*/ 0 w 8" name="T8"/>
                <a:gd fmla="*/ 7488 h 9" name="T9"/>
                <a:gd fmla="*/ 0 60000 65536" name="T10"/>
                <a:gd fmla="*/ 0 60000 65536" name="T11"/>
                <a:gd fmla="*/ 0 60000 65536" name="T12"/>
                <a:gd fmla="*/ 0 60000 65536" name="T13"/>
                <a:gd fmla="*/ 0 60000 65536" name="T14"/>
                <a:gd fmla="*/ 0 w 8" name="T15"/>
                <a:gd fmla="*/ 0 h 9" name="T16"/>
                <a:gd fmla="*/ 8 w 8" name="T17"/>
                <a:gd fmla="*/ 9 h 9" name="T18"/>
              </a:gdLst>
              <a:cxnLst>
                <a:cxn ang="T10">
                  <a:pos x="T0" y="T1"/>
                </a:cxn>
                <a:cxn ang="T11">
                  <a:pos x="T2" y="T3"/>
                </a:cxn>
                <a:cxn ang="T12">
                  <a:pos x="T4" y="T5"/>
                </a:cxn>
                <a:cxn ang="T13">
                  <a:pos x="T6" y="T7"/>
                </a:cxn>
                <a:cxn ang="T14">
                  <a:pos x="T8" y="T9"/>
                </a:cxn>
              </a:cxnLst>
              <a:rect b="T18" l="T15" r="T17" t="T16"/>
              <a:pathLst>
                <a:path h="9" w="8">
                  <a:moveTo>
                    <a:pt x="0" y="3"/>
                  </a:moveTo>
                  <a:lnTo>
                    <a:pt x="7" y="9"/>
                  </a:lnTo>
                  <a:lnTo>
                    <a:pt x="8" y="7"/>
                  </a:lnTo>
                  <a:lnTo>
                    <a:pt x="2" y="0"/>
                  </a:lnTo>
                  <a:lnTo>
                    <a:pt x="0" y="3"/>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1" name="Freeform 158"/>
            <p:cNvSpPr>
              <a:spLocks noChangeArrowheads="1"/>
            </p:cNvSpPr>
            <p:nvPr/>
          </p:nvSpPr>
          <p:spPr bwMode="auto">
            <a:xfrm>
              <a:off x="49916" y="124789"/>
              <a:ext cx="27454" cy="12480"/>
            </a:xfrm>
            <a:custGeom>
              <a:gdLst>
                <a:gd fmla="*/ 27454 w 11" name="T0"/>
                <a:gd fmla="*/ 7488 h 5" name="T1"/>
                <a:gd fmla="*/ 4992 w 11" name="T2"/>
                <a:gd fmla="*/ 0 h 5" name="T3"/>
                <a:gd fmla="*/ 0 w 11" name="T4"/>
                <a:gd fmla="*/ 7488 h 5" name="T5"/>
                <a:gd fmla="*/ 24958 w 11" name="T6"/>
                <a:gd fmla="*/ 12480 h 5" name="T7"/>
                <a:gd fmla="*/ 27454 w 11" name="T8"/>
                <a:gd fmla="*/ 7488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1" y="3"/>
                  </a:moveTo>
                  <a:lnTo>
                    <a:pt x="2" y="0"/>
                  </a:lnTo>
                  <a:lnTo>
                    <a:pt x="0" y="3"/>
                  </a:lnTo>
                  <a:lnTo>
                    <a:pt x="10" y="5"/>
                  </a:lnTo>
                  <a:lnTo>
                    <a:pt x="11" y="3"/>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2" name="Rectangle 159"/>
            <p:cNvSpPr>
              <a:spLocks noChangeArrowheads="1"/>
            </p:cNvSpPr>
            <p:nvPr/>
          </p:nvSpPr>
          <p:spPr bwMode="auto">
            <a:xfrm>
              <a:off x="187185" y="34941"/>
              <a:ext cx="7488" cy="22463"/>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3" name="Freeform 160"/>
            <p:cNvSpPr>
              <a:spLocks noChangeArrowheads="1"/>
            </p:cNvSpPr>
            <p:nvPr/>
          </p:nvSpPr>
          <p:spPr bwMode="auto">
            <a:xfrm>
              <a:off x="119798" y="44924"/>
              <a:ext cx="17471" cy="22463"/>
            </a:xfrm>
            <a:custGeom>
              <a:gdLst>
                <a:gd fmla="*/ 17471 w 7" name="T0"/>
                <a:gd fmla="*/ 19967 h 9" name="T1"/>
                <a:gd fmla="*/ 7488 w 7" name="T2"/>
                <a:gd fmla="*/ 0 h 9" name="T3"/>
                <a:gd fmla="*/ 0 w 7" name="T4"/>
                <a:gd fmla="*/ 4992 h 9" name="T5"/>
                <a:gd fmla="*/ 9983 w 7" name="T6"/>
                <a:gd fmla="*/ 22463 h 9" name="T7"/>
                <a:gd fmla="*/ 17471 w 7" name="T8"/>
                <a:gd fmla="*/ 19967 h 9" name="T9"/>
                <a:gd fmla="*/ 0 60000 65536" name="T10"/>
                <a:gd fmla="*/ 0 60000 65536" name="T11"/>
                <a:gd fmla="*/ 0 60000 65536" name="T12"/>
                <a:gd fmla="*/ 0 60000 65536" name="T13"/>
                <a:gd fmla="*/ 0 60000 65536" name="T14"/>
                <a:gd fmla="*/ 0 w 7" name="T15"/>
                <a:gd fmla="*/ 0 h 9" name="T16"/>
                <a:gd fmla="*/ 7 w 7" name="T17"/>
                <a:gd fmla="*/ 9 h 9" name="T18"/>
              </a:gdLst>
              <a:cxnLst>
                <a:cxn ang="T10">
                  <a:pos x="T0" y="T1"/>
                </a:cxn>
                <a:cxn ang="T11">
                  <a:pos x="T2" y="T3"/>
                </a:cxn>
                <a:cxn ang="T12">
                  <a:pos x="T4" y="T5"/>
                </a:cxn>
                <a:cxn ang="T13">
                  <a:pos x="T6" y="T7"/>
                </a:cxn>
                <a:cxn ang="T14">
                  <a:pos x="T8" y="T9"/>
                </a:cxn>
              </a:cxnLst>
              <a:rect b="T18" l="T15" r="T17" t="T16"/>
              <a:pathLst>
                <a:path h="9" w="7">
                  <a:moveTo>
                    <a:pt x="7" y="8"/>
                  </a:moveTo>
                  <a:lnTo>
                    <a:pt x="3" y="0"/>
                  </a:lnTo>
                  <a:lnTo>
                    <a:pt x="0" y="2"/>
                  </a:lnTo>
                  <a:lnTo>
                    <a:pt x="4" y="9"/>
                  </a:lnTo>
                  <a:lnTo>
                    <a:pt x="7" y="8"/>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4" name="Freeform 161"/>
            <p:cNvSpPr>
              <a:spLocks noChangeArrowheads="1"/>
            </p:cNvSpPr>
            <p:nvPr/>
          </p:nvSpPr>
          <p:spPr bwMode="auto">
            <a:xfrm>
              <a:off x="234604" y="44924"/>
              <a:ext cx="12480" cy="27454"/>
            </a:xfrm>
            <a:custGeom>
              <a:gdLst>
                <a:gd fmla="*/ 0 w 5" name="T0"/>
                <a:gd fmla="*/ 22462 h 11" name="T1"/>
                <a:gd fmla="*/ 4992 w 5" name="T2"/>
                <a:gd fmla="*/ 27454 h 11" name="T3"/>
                <a:gd fmla="*/ 12480 w 5" name="T4"/>
                <a:gd fmla="*/ 4992 h 11" name="T5"/>
                <a:gd fmla="*/ 4992 w 5" name="T6"/>
                <a:gd fmla="*/ 0 h 11" name="T7"/>
                <a:gd fmla="*/ 0 w 5" name="T8"/>
                <a:gd fmla="*/ 22462 h 11" name="T9"/>
                <a:gd fmla="*/ 0 60000 65536" name="T10"/>
                <a:gd fmla="*/ 0 60000 65536" name="T11"/>
                <a:gd fmla="*/ 0 60000 65536" name="T12"/>
                <a:gd fmla="*/ 0 60000 65536" name="T13"/>
                <a:gd fmla="*/ 0 60000 65536" name="T14"/>
                <a:gd fmla="*/ 0 w 5" name="T15"/>
                <a:gd fmla="*/ 0 h 11" name="T16"/>
                <a:gd fmla="*/ 5 w 5" name="T17"/>
                <a:gd fmla="*/ 11 h 11" name="T18"/>
              </a:gdLst>
              <a:cxnLst>
                <a:cxn ang="T10">
                  <a:pos x="T0" y="T1"/>
                </a:cxn>
                <a:cxn ang="T11">
                  <a:pos x="T2" y="T3"/>
                </a:cxn>
                <a:cxn ang="T12">
                  <a:pos x="T4" y="T5"/>
                </a:cxn>
                <a:cxn ang="T13">
                  <a:pos x="T6" y="T7"/>
                </a:cxn>
                <a:cxn ang="T14">
                  <a:pos x="T8" y="T9"/>
                </a:cxn>
              </a:cxnLst>
              <a:rect b="T18" l="T15" r="T17" t="T16"/>
              <a:pathLst>
                <a:path h="11" w="5">
                  <a:moveTo>
                    <a:pt x="0" y="9"/>
                  </a:moveTo>
                  <a:lnTo>
                    <a:pt x="2" y="11"/>
                  </a:lnTo>
                  <a:lnTo>
                    <a:pt x="5" y="2"/>
                  </a:lnTo>
                  <a:lnTo>
                    <a:pt x="2" y="0"/>
                  </a:lnTo>
                  <a:lnTo>
                    <a:pt x="0" y="9"/>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5" name="Freeform 162"/>
            <p:cNvSpPr>
              <a:spLocks noChangeArrowheads="1"/>
            </p:cNvSpPr>
            <p:nvPr/>
          </p:nvSpPr>
          <p:spPr bwMode="auto">
            <a:xfrm>
              <a:off x="277033" y="272040"/>
              <a:ext cx="22463" cy="19966"/>
            </a:xfrm>
            <a:custGeom>
              <a:gdLst>
                <a:gd fmla="*/ 0 w 9" name="T0"/>
                <a:gd fmla="*/ 2496 h 8" name="T1"/>
                <a:gd fmla="*/ 19967 w 9" name="T2"/>
                <a:gd fmla="*/ 19966 h 8" name="T3"/>
                <a:gd fmla="*/ 22463 w 9" name="T4"/>
                <a:gd fmla="*/ 14974 h 8" name="T5"/>
                <a:gd fmla="*/ 7488 w 9" name="T6"/>
                <a:gd fmla="*/ 0 h 8" name="T7"/>
                <a:gd fmla="*/ 0 w 9" name="T8"/>
                <a:gd fmla="*/ 2496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1"/>
                  </a:moveTo>
                  <a:lnTo>
                    <a:pt x="8" y="8"/>
                  </a:lnTo>
                  <a:lnTo>
                    <a:pt x="9" y="6"/>
                  </a:lnTo>
                  <a:lnTo>
                    <a:pt x="3" y="0"/>
                  </a:lnTo>
                  <a:lnTo>
                    <a:pt x="0" y="1"/>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6" name="Freeform 163"/>
            <p:cNvSpPr>
              <a:spLocks noChangeArrowheads="1"/>
            </p:cNvSpPr>
            <p:nvPr/>
          </p:nvSpPr>
          <p:spPr bwMode="auto">
            <a:xfrm>
              <a:off x="304486" y="227116"/>
              <a:ext cx="24958" cy="14975"/>
            </a:xfrm>
            <a:custGeom>
              <a:gdLst>
                <a:gd fmla="*/ 0 w 10" name="T0"/>
                <a:gd fmla="*/ 7488 h 6" name="T1"/>
                <a:gd fmla="*/ 22462 w 10" name="T2"/>
                <a:gd fmla="*/ 14975 h 6" name="T3"/>
                <a:gd fmla="*/ 24958 w 10" name="T4"/>
                <a:gd fmla="*/ 7488 h 6" name="T5"/>
                <a:gd fmla="*/ 2496 w 10" name="T6"/>
                <a:gd fmla="*/ 0 h 6" name="T7"/>
                <a:gd fmla="*/ 0 w 10" name="T8"/>
                <a:gd fmla="*/ 7488 h 6" name="T9"/>
                <a:gd fmla="*/ 0 60000 65536" name="T10"/>
                <a:gd fmla="*/ 0 60000 65536" name="T11"/>
                <a:gd fmla="*/ 0 60000 65536" name="T12"/>
                <a:gd fmla="*/ 0 60000 65536" name="T13"/>
                <a:gd fmla="*/ 0 60000 65536" name="T14"/>
                <a:gd fmla="*/ 0 w 10" name="T15"/>
                <a:gd fmla="*/ 0 h 6" name="T16"/>
                <a:gd fmla="*/ 10 w 10" name="T17"/>
                <a:gd fmla="*/ 6 h 6" name="T18"/>
              </a:gdLst>
              <a:cxnLst>
                <a:cxn ang="T10">
                  <a:pos x="T0" y="T1"/>
                </a:cxn>
                <a:cxn ang="T11">
                  <a:pos x="T2" y="T3"/>
                </a:cxn>
                <a:cxn ang="T12">
                  <a:pos x="T4" y="T5"/>
                </a:cxn>
                <a:cxn ang="T13">
                  <a:pos x="T6" y="T7"/>
                </a:cxn>
                <a:cxn ang="T14">
                  <a:pos x="T8" y="T9"/>
                </a:cxn>
              </a:cxnLst>
              <a:rect b="T18" l="T15" r="T17" t="T16"/>
              <a:pathLst>
                <a:path h="6" w="10">
                  <a:moveTo>
                    <a:pt x="0" y="3"/>
                  </a:moveTo>
                  <a:lnTo>
                    <a:pt x="9" y="6"/>
                  </a:lnTo>
                  <a:lnTo>
                    <a:pt x="10" y="3"/>
                  </a:lnTo>
                  <a:lnTo>
                    <a:pt x="1" y="0"/>
                  </a:lnTo>
                  <a:lnTo>
                    <a:pt x="0" y="3"/>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7" name="Freeform 164"/>
            <p:cNvSpPr>
              <a:spLocks noChangeArrowheads="1"/>
            </p:cNvSpPr>
            <p:nvPr/>
          </p:nvSpPr>
          <p:spPr bwMode="auto">
            <a:xfrm>
              <a:off x="274536" y="74874"/>
              <a:ext cx="22463" cy="22463"/>
            </a:xfrm>
            <a:custGeom>
              <a:gdLst>
                <a:gd fmla="*/ 22463 w 9" name="T0"/>
                <a:gd fmla="*/ 7488 h 9" name="T1"/>
                <a:gd fmla="*/ 19967 w 9" name="T2"/>
                <a:gd fmla="*/ 0 h 9" name="T3"/>
                <a:gd fmla="*/ 0 w 9" name="T4"/>
                <a:gd fmla="*/ 17471 h 9" name="T5"/>
                <a:gd fmla="*/ 4992 w 9" name="T6"/>
                <a:gd fmla="*/ 22463 h 9" name="T7"/>
                <a:gd fmla="*/ 22463 w 9" name="T8"/>
                <a:gd fmla="*/ 7488 h 9" name="T9"/>
                <a:gd fmla="*/ 0 60000 65536" name="T10"/>
                <a:gd fmla="*/ 0 60000 65536" name="T11"/>
                <a:gd fmla="*/ 0 60000 65536" name="T12"/>
                <a:gd fmla="*/ 0 60000 65536" name="T13"/>
                <a:gd fmla="*/ 0 60000 65536" name="T14"/>
                <a:gd fmla="*/ 0 w 9" name="T15"/>
                <a:gd fmla="*/ 0 h 9" name="T16"/>
                <a:gd fmla="*/ 9 w 9" name="T17"/>
                <a:gd fmla="*/ 9 h 9" name="T18"/>
              </a:gdLst>
              <a:cxnLst>
                <a:cxn ang="T10">
                  <a:pos x="T0" y="T1"/>
                </a:cxn>
                <a:cxn ang="T11">
                  <a:pos x="T2" y="T3"/>
                </a:cxn>
                <a:cxn ang="T12">
                  <a:pos x="T4" y="T5"/>
                </a:cxn>
                <a:cxn ang="T13">
                  <a:pos x="T6" y="T7"/>
                </a:cxn>
                <a:cxn ang="T14">
                  <a:pos x="T8" y="T9"/>
                </a:cxn>
              </a:cxnLst>
              <a:rect b="T18" l="T15" r="T17" t="T16"/>
              <a:pathLst>
                <a:path h="9" w="9">
                  <a:moveTo>
                    <a:pt x="9" y="3"/>
                  </a:moveTo>
                  <a:lnTo>
                    <a:pt x="8" y="0"/>
                  </a:lnTo>
                  <a:lnTo>
                    <a:pt x="0" y="7"/>
                  </a:lnTo>
                  <a:lnTo>
                    <a:pt x="2" y="9"/>
                  </a:lnTo>
                  <a:lnTo>
                    <a:pt x="9" y="3"/>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8" name="Freeform 165"/>
            <p:cNvSpPr>
              <a:spLocks noChangeArrowheads="1"/>
            </p:cNvSpPr>
            <p:nvPr/>
          </p:nvSpPr>
          <p:spPr bwMode="auto">
            <a:xfrm>
              <a:off x="299494" y="124789"/>
              <a:ext cx="27454" cy="12480"/>
            </a:xfrm>
            <a:custGeom>
              <a:gdLst>
                <a:gd fmla="*/ 24958 w 11" name="T0"/>
                <a:gd fmla="*/ 0 h 5" name="T1"/>
                <a:gd fmla="*/ 0 w 11" name="T2"/>
                <a:gd fmla="*/ 7488 h 5" name="T3"/>
                <a:gd fmla="*/ 4992 w 11" name="T4"/>
                <a:gd fmla="*/ 12480 h 5" name="T5"/>
                <a:gd fmla="*/ 27454 w 11" name="T6"/>
                <a:gd fmla="*/ 7488 h 5" name="T7"/>
                <a:gd fmla="*/ 24958 w 11" name="T8"/>
                <a:gd fmla="*/ 0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0" y="0"/>
                  </a:moveTo>
                  <a:lnTo>
                    <a:pt x="0" y="3"/>
                  </a:lnTo>
                  <a:lnTo>
                    <a:pt x="2" y="5"/>
                  </a:lnTo>
                  <a:lnTo>
                    <a:pt x="11" y="3"/>
                  </a:lnTo>
                  <a:lnTo>
                    <a:pt x="10" y="0"/>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49" name="Rectangle 166"/>
            <p:cNvSpPr>
              <a:spLocks noChangeArrowheads="1"/>
            </p:cNvSpPr>
            <p:nvPr/>
          </p:nvSpPr>
          <p:spPr bwMode="auto">
            <a:xfrm>
              <a:off x="39933" y="174705"/>
              <a:ext cx="24958" cy="7488"/>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50" name="Rectangle 167"/>
            <p:cNvSpPr>
              <a:spLocks noChangeArrowheads="1"/>
            </p:cNvSpPr>
            <p:nvPr/>
          </p:nvSpPr>
          <p:spPr bwMode="auto">
            <a:xfrm>
              <a:off x="316965" y="177200"/>
              <a:ext cx="27454" cy="7488"/>
            </a:xfrm>
            <a:prstGeom prst="rect">
              <a:avLst/>
            </a:pr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grpSp>
      <p:grpSp>
        <p:nvGrpSpPr>
          <p:cNvPr id="51" name="Group 54"/>
          <p:cNvGrpSpPr/>
          <p:nvPr/>
        </p:nvGrpSpPr>
        <p:grpSpPr>
          <a:xfrm>
            <a:off x="7175562" y="4212111"/>
            <a:ext cx="292497" cy="379547"/>
            <a:chExt cx="299494" cy="389342"/>
          </a:xfrm>
        </p:grpSpPr>
        <p:sp>
          <p:nvSpPr>
            <p:cNvPr id="52" name="Freeform 170"/>
            <p:cNvSpPr>
              <a:spLocks noChangeArrowheads="1"/>
            </p:cNvSpPr>
            <p:nvPr/>
          </p:nvSpPr>
          <p:spPr bwMode="auto">
            <a:xfrm>
              <a:off x="0" y="112310"/>
              <a:ext cx="299494" cy="277032"/>
            </a:xfrm>
            <a:custGeom>
              <a:gdLst>
                <a:gd fmla="*/ 149747 w 90" name="T0"/>
                <a:gd fmla="*/ 277032 h 83" name="T1"/>
                <a:gd fmla="*/ 299494 w 90" name="T2"/>
                <a:gd fmla="*/ 0 h 83" name="T3"/>
                <a:gd fmla="*/ 0 w 90" name="T4"/>
                <a:gd fmla="*/ 0 h 83" name="T5"/>
                <a:gd fmla="*/ 149747 w 90" name="T6"/>
                <a:gd fmla="*/ 277032 h 83" name="T7"/>
                <a:gd fmla="*/ 0 60000 65536" name="T8"/>
                <a:gd fmla="*/ 0 60000 65536" name="T9"/>
                <a:gd fmla="*/ 0 60000 65536" name="T10"/>
                <a:gd fmla="*/ 0 60000 65536" name="T11"/>
                <a:gd fmla="*/ 0 w 90" name="T12"/>
                <a:gd fmla="*/ 0 h 83" name="T13"/>
                <a:gd fmla="*/ 90 w 90" name="T14"/>
                <a:gd fmla="*/ 83 h 83" name="T15"/>
              </a:gdLst>
              <a:cxnLst>
                <a:cxn ang="T8">
                  <a:pos x="T0" y="T1"/>
                </a:cxn>
                <a:cxn ang="T9">
                  <a:pos x="T2" y="T3"/>
                </a:cxn>
                <a:cxn ang="T10">
                  <a:pos x="T4" y="T5"/>
                </a:cxn>
                <a:cxn ang="T11">
                  <a:pos x="T6" y="T7"/>
                </a:cxn>
              </a:cxnLst>
              <a:rect b="T15" l="T12" r="T14" t="T13"/>
              <a:pathLst>
                <a:path h="83" w="90">
                  <a:moveTo>
                    <a:pt x="45" y="83"/>
                  </a:moveTo>
                  <a:cubicBezTo>
                    <a:pt x="90" y="59"/>
                    <a:pt x="90" y="0"/>
                    <a:pt x="90" y="0"/>
                  </a:cubicBezTo>
                  <a:cubicBezTo>
                    <a:pt x="0" y="0"/>
                    <a:pt x="0" y="0"/>
                    <a:pt x="0" y="0"/>
                  </a:cubicBezTo>
                  <a:cubicBezTo>
                    <a:pt x="0" y="0"/>
                    <a:pt x="0" y="59"/>
                    <a:pt x="45" y="83"/>
                  </a:cubicBez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sp>
          <p:nvSpPr>
            <p:cNvPr id="53" name="Freeform 171"/>
            <p:cNvSpPr>
              <a:spLocks noChangeArrowheads="1"/>
            </p:cNvSpPr>
            <p:nvPr/>
          </p:nvSpPr>
          <p:spPr bwMode="auto">
            <a:xfrm>
              <a:off x="0" y="0"/>
              <a:ext cx="299494" cy="94840"/>
            </a:xfrm>
            <a:custGeom>
              <a:gdLst>
                <a:gd fmla="*/ 279528 w 90" name="T0"/>
                <a:gd fmla="*/ 0 h 29" name="T1"/>
                <a:gd fmla="*/ 226284 w 90" name="T2"/>
                <a:gd fmla="*/ 52326 h 29" name="T3"/>
                <a:gd fmla="*/ 173041 w 90" name="T4"/>
                <a:gd fmla="*/ 0 h 29" name="T5"/>
                <a:gd fmla="*/ 129781 w 90" name="T6"/>
                <a:gd fmla="*/ 0 h 29" name="T7"/>
                <a:gd fmla="*/ 76537 w 90" name="T8"/>
                <a:gd fmla="*/ 52326 h 29" name="T9"/>
                <a:gd fmla="*/ 23294 w 90" name="T10"/>
                <a:gd fmla="*/ 0 h 29" name="T11"/>
                <a:gd fmla="*/ 0 w 90" name="T12"/>
                <a:gd fmla="*/ 0 h 29" name="T13"/>
                <a:gd fmla="*/ 0 w 90" name="T14"/>
                <a:gd fmla="*/ 94840 h 29" name="T15"/>
                <a:gd fmla="*/ 299494 w 90" name="T16"/>
                <a:gd fmla="*/ 94840 h 29" name="T17"/>
                <a:gd fmla="*/ 299494 w 90" name="T18"/>
                <a:gd fmla="*/ 0 h 29" name="T19"/>
                <a:gd fmla="*/ 279528 w 90" name="T20"/>
                <a:gd fmla="*/ 0 h 2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90" name="T33"/>
                <a:gd fmla="*/ 0 h 29" name="T34"/>
                <a:gd fmla="*/ 90 w 90" name="T35"/>
                <a:gd fmla="*/ 29 h 2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ysClr lastClr="FFFFFF" val="window"/>
            </a:solidFill>
            <a:ln w="9525">
              <a:noFill/>
              <a:miter lim="800000"/>
            </a:ln>
          </p:spPr>
          <p:txBody>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2F2F2"/>
                </a:solidFill>
                <a:effectLst/>
                <a:uLnTx/>
                <a:uFillTx/>
                <a:sym charset="0" pitchFamily="34" typeface="Calibri"/>
              </a:endParaRPr>
            </a:p>
          </p:txBody>
        </p:sp>
      </p:grpSp>
      <p:sp>
        <p:nvSpPr>
          <p:cNvPr id="54" name="剪去对角的矩形 53"/>
          <p:cNvSpPr/>
          <p:nvPr/>
        </p:nvSpPr>
        <p:spPr>
          <a:xfrm>
            <a:off x="1768597" y="2124667"/>
            <a:ext cx="4299203" cy="1734811"/>
          </a:xfrm>
          <a:prstGeom prst="snip2DiagRect">
            <a:avLst/>
          </a:prstGeom>
          <a:blipFill>
            <a:blip r:embed="rId3"/>
            <a:stretch>
              <a:fillRect/>
            </a:stretch>
          </a:blipFill>
          <a:ln algn="ctr" cap="flat" cmpd="sng" w="25400">
            <a:noFill/>
            <a:prstDash val="solid"/>
          </a:ln>
          <a:effectLst/>
        </p:spPr>
        <p:txBody>
          <a:bodyPr anchor="ctr" bIns="45715" lIns="91431" rIns="91431" rtlCol="0" tIns="45715"/>
          <a:lstStyle/>
          <a:p>
            <a:pPr algn="ct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007FDE"/>
              </a:solidFill>
              <a:effectLst/>
              <a:uLnTx/>
              <a:uFillTx/>
              <a:latin panose="020f0502020204030204" typeface="Calibri"/>
              <a:ea charset="-122" pitchFamily="2" typeface="宋体"/>
            </a:endParaRPr>
          </a:p>
        </p:txBody>
      </p:sp>
      <p:sp>
        <p:nvSpPr>
          <p:cNvPr id="55" name="矩形 104"/>
          <p:cNvSpPr>
            <a:spLocks noChangeArrowheads="1"/>
          </p:cNvSpPr>
          <p:nvPr/>
        </p:nvSpPr>
        <p:spPr bwMode="auto">
          <a:xfrm>
            <a:off x="4042383" y="2357902"/>
            <a:ext cx="1351244" cy="441942"/>
          </a:xfrm>
          <a:prstGeom prst="rect">
            <a:avLst/>
          </a:prstGeom>
          <a:noFill/>
          <a:ln w="9525">
            <a:noFill/>
            <a:miter lim="800000"/>
          </a:ln>
        </p:spPr>
        <p:txBody>
          <a:bodyPr bIns="45711" lIns="91422" rIns="91422" tIns="45711" wrap="none">
            <a:spAutoFit/>
          </a:bodyPr>
          <a:lstStyle/>
          <a:p>
            <a:pPr algn="r" defTabSz="914309"/>
            <a:r>
              <a:rPr altLang="en-US" b="1" lang="zh-CN" sz="2300">
                <a:solidFill>
                  <a:srgbClr val="F2F2F2"/>
                </a:solidFill>
                <a:latin charset="-122" pitchFamily="34" typeface="微软雅黑"/>
                <a:ea charset="-122" pitchFamily="34" typeface="微软雅黑"/>
                <a:sym charset="-122" pitchFamily="34" typeface="微软雅黑"/>
              </a:rPr>
              <a:t>添加标题</a:t>
            </a:r>
          </a:p>
        </p:txBody>
      </p:sp>
      <p:sp>
        <p:nvSpPr>
          <p:cNvPr id="56" name="矩形 47"/>
          <p:cNvSpPr>
            <a:spLocks noChangeArrowheads="1"/>
          </p:cNvSpPr>
          <p:nvPr/>
        </p:nvSpPr>
        <p:spPr bwMode="auto">
          <a:xfrm>
            <a:off x="2285247" y="2789699"/>
            <a:ext cx="3471827" cy="640062"/>
          </a:xfrm>
          <a:prstGeom prst="rect">
            <a:avLst/>
          </a:prstGeom>
          <a:noFill/>
          <a:ln w="9525">
            <a:noFill/>
            <a:miter lim="800000"/>
          </a:ln>
        </p:spPr>
        <p:txBody>
          <a:bodyPr bIns="45711" lIns="91422" rIns="91422" tIns="45711" wrap="square">
            <a:spAutoFit/>
          </a:bodyPr>
          <a:lstStyle/>
          <a:p>
            <a:pPr algn="r" defTabSz="914309">
              <a:lnSpc>
                <a:spcPct val="120000"/>
              </a:lnSpc>
            </a:pPr>
            <a:r>
              <a:rPr altLang="en-US" lang="zh-CN" sz="1500">
                <a:solidFill>
                  <a:srgbClr val="F2F2F2"/>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57" name="TextBox 152"/>
          <p:cNvSpPr txBox="1"/>
          <p:nvPr/>
        </p:nvSpPr>
        <p:spPr>
          <a:xfrm>
            <a:off x="1920797" y="5223270"/>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58" name="TextBox 173"/>
          <p:cNvSpPr txBox="1"/>
          <p:nvPr/>
        </p:nvSpPr>
        <p:spPr>
          <a:xfrm>
            <a:off x="1920797" y="4761608"/>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srgbClr val="B3343F"/>
                </a:solidFill>
                <a:latin charset="-122" pitchFamily="34" typeface="微软雅黑"/>
                <a:ea charset="-122" pitchFamily="34" typeface="微软雅黑"/>
                <a:cs charset="-122" pitchFamily="2" typeface="华文黑体"/>
              </a:rPr>
              <a:t>添加标题</a:t>
            </a:r>
          </a:p>
        </p:txBody>
      </p:sp>
      <p:sp>
        <p:nvSpPr>
          <p:cNvPr id="59" name="TextBox 174"/>
          <p:cNvSpPr txBox="1"/>
          <p:nvPr/>
        </p:nvSpPr>
        <p:spPr>
          <a:xfrm>
            <a:off x="4297214" y="5247203"/>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60" name="TextBox 175"/>
          <p:cNvSpPr txBox="1"/>
          <p:nvPr/>
        </p:nvSpPr>
        <p:spPr>
          <a:xfrm>
            <a:off x="4297214" y="4785543"/>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srgbClr val="447197"/>
                </a:solidFill>
                <a:latin charset="-122" pitchFamily="34" typeface="微软雅黑"/>
                <a:ea charset="-122" pitchFamily="34" typeface="微软雅黑"/>
                <a:cs charset="-122" pitchFamily="2" typeface="华文黑体"/>
              </a:rPr>
              <a:t>添加标题</a:t>
            </a:r>
          </a:p>
        </p:txBody>
      </p:sp>
      <p:sp>
        <p:nvSpPr>
          <p:cNvPr id="61" name="TextBox 176"/>
          <p:cNvSpPr txBox="1"/>
          <p:nvPr/>
        </p:nvSpPr>
        <p:spPr>
          <a:xfrm>
            <a:off x="6434669" y="5233368"/>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62" name="TextBox 177"/>
          <p:cNvSpPr txBox="1"/>
          <p:nvPr/>
        </p:nvSpPr>
        <p:spPr>
          <a:xfrm>
            <a:off x="6434669" y="4771708"/>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srgbClr val="B3343F"/>
                </a:solidFill>
                <a:latin charset="-122" pitchFamily="34" typeface="微软雅黑"/>
                <a:ea charset="-122" pitchFamily="34" typeface="微软雅黑"/>
                <a:cs charset="-122" pitchFamily="2" typeface="华文黑体"/>
              </a:rPr>
              <a:t>添加标题</a:t>
            </a:r>
          </a:p>
        </p:txBody>
      </p:sp>
      <p:sp>
        <p:nvSpPr>
          <p:cNvPr id="63" name="TextBox 178"/>
          <p:cNvSpPr txBox="1"/>
          <p:nvPr/>
        </p:nvSpPr>
        <p:spPr>
          <a:xfrm>
            <a:off x="8425385" y="5222486"/>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64" name="TextBox 179"/>
          <p:cNvSpPr txBox="1"/>
          <p:nvPr/>
        </p:nvSpPr>
        <p:spPr>
          <a:xfrm>
            <a:off x="8425385" y="4760824"/>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srgbClr val="447197"/>
                </a:solidFill>
                <a:latin charset="-122" pitchFamily="34" typeface="微软雅黑"/>
                <a:ea charset="-122" pitchFamily="34" typeface="微软雅黑"/>
                <a:cs charset="-122" pitchFamily="2" typeface="华文黑体"/>
              </a:rPr>
              <a:t>添加标题</a:t>
            </a:r>
          </a:p>
        </p:txBody>
      </p:sp>
    </p:spTree>
    <p:extLst>
      <p:ext uri="{BB962C8B-B14F-4D97-AF65-F5344CB8AC3E}">
        <p14:creationId val="30095689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0-#ppt_w/2"/>
                                          </p:val>
                                        </p:tav>
                                        <p:tav tm="100000">
                                          <p:val>
                                            <p:strVal val="#ppt_x"/>
                                          </p:val>
                                        </p:tav>
                                      </p:tavLst>
                                    </p:anim>
                                    <p:anim calcmode="lin" valueType="num">
                                      <p:cBhvr additive="base">
                                        <p:cTn dur="500" fill="hold" id="28"/>
                                        <p:tgtEl>
                                          <p:spTgt spid="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54"/>
                                        </p:tgtEl>
                                        <p:attrNameLst>
                                          <p:attrName>style.visibility</p:attrName>
                                        </p:attrNameLst>
                                      </p:cBhvr>
                                      <p:to>
                                        <p:strVal val="visible"/>
                                      </p:to>
                                    </p:set>
                                    <p:anim calcmode="lin" valueType="num">
                                      <p:cBhvr additive="base">
                                        <p:cTn dur="500" fill="hold" id="32"/>
                                        <p:tgtEl>
                                          <p:spTgt spid="54"/>
                                        </p:tgtEl>
                                        <p:attrNameLst>
                                          <p:attrName>ppt_x</p:attrName>
                                        </p:attrNameLst>
                                      </p:cBhvr>
                                      <p:tavLst>
                                        <p:tav tm="0">
                                          <p:val>
                                            <p:strVal val="1+#ppt_w/2"/>
                                          </p:val>
                                        </p:tav>
                                        <p:tav tm="100000">
                                          <p:val>
                                            <p:strVal val="#ppt_x"/>
                                          </p:val>
                                        </p:tav>
                                      </p:tavLst>
                                    </p:anim>
                                    <p:anim calcmode="lin" valueType="num">
                                      <p:cBhvr additive="base">
                                        <p:cTn dur="500" fill="hold" id="33"/>
                                        <p:tgtEl>
                                          <p:spTgt spid="54"/>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14" presetSubtype="10">
                                  <p:stCondLst>
                                    <p:cond delay="0"/>
                                  </p:stCondLst>
                                  <p:childTnLst>
                                    <p:set>
                                      <p:cBhvr>
                                        <p:cTn dur="1" fill="hold" id="36">
                                          <p:stCondLst>
                                            <p:cond delay="0"/>
                                          </p:stCondLst>
                                        </p:cTn>
                                        <p:tgtEl>
                                          <p:spTgt spid="56"/>
                                        </p:tgtEl>
                                        <p:attrNameLst>
                                          <p:attrName>style.visibility</p:attrName>
                                        </p:attrNameLst>
                                      </p:cBhvr>
                                      <p:to>
                                        <p:strVal val="visible"/>
                                      </p:to>
                                    </p:set>
                                    <p:animEffect filter="randombar(horizontal)" transition="in">
                                      <p:cBhvr>
                                        <p:cTn dur="300" id="37"/>
                                        <p:tgtEl>
                                          <p:spTgt spid="56"/>
                                        </p:tgtEl>
                                      </p:cBhvr>
                                    </p:animEffect>
                                  </p:childTnLst>
                                </p:cTn>
                              </p:par>
                            </p:childTnLst>
                          </p:cTn>
                        </p:par>
                        <p:par>
                          <p:cTn fill="hold" id="38" nodeType="afterGroup">
                            <p:stCondLst>
                              <p:cond delay="3300"/>
                            </p:stCondLst>
                            <p:childTnLst>
                              <p:par>
                                <p:cTn fill="hold" grpId="0" id="39" nodeType="afterEffect" presetClass="entr" presetID="22" presetSubtype="2">
                                  <p:stCondLst>
                                    <p:cond delay="0"/>
                                  </p:stCondLst>
                                  <p:childTnLst>
                                    <p:set>
                                      <p:cBhvr>
                                        <p:cTn dur="1" fill="hold" id="40">
                                          <p:stCondLst>
                                            <p:cond delay="0"/>
                                          </p:stCondLst>
                                        </p:cTn>
                                        <p:tgtEl>
                                          <p:spTgt spid="55"/>
                                        </p:tgtEl>
                                        <p:attrNameLst>
                                          <p:attrName>style.visibility</p:attrName>
                                        </p:attrNameLst>
                                      </p:cBhvr>
                                      <p:to>
                                        <p:strVal val="visible"/>
                                      </p:to>
                                    </p:set>
                                    <p:animEffect filter="wipe(right)" transition="in">
                                      <p:cBhvr>
                                        <p:cTn dur="300" id="41"/>
                                        <p:tgtEl>
                                          <p:spTgt spid="55"/>
                                        </p:tgtEl>
                                      </p:cBhvr>
                                    </p:animEffect>
                                  </p:childTnLst>
                                </p:cTn>
                              </p:par>
                            </p:childTnLst>
                          </p:cTn>
                        </p:par>
                        <p:par>
                          <p:cTn fill="hold" id="42" nodeType="afterGroup">
                            <p:stCondLst>
                              <p:cond delay="3600"/>
                            </p:stCondLst>
                            <p:childTnLst>
                              <p:par>
                                <p:cTn fill="hold" grpId="0" id="43" nodeType="afterEffect" presetClass="entr" presetID="21" presetSubtype="1">
                                  <p:stCondLst>
                                    <p:cond delay="0"/>
                                  </p:stCondLst>
                                  <p:childTnLst>
                                    <p:set>
                                      <p:cBhvr>
                                        <p:cTn dur="1" fill="hold" id="44">
                                          <p:stCondLst>
                                            <p:cond delay="0"/>
                                          </p:stCondLst>
                                        </p:cTn>
                                        <p:tgtEl>
                                          <p:spTgt spid="8"/>
                                        </p:tgtEl>
                                        <p:attrNameLst>
                                          <p:attrName>style.visibility</p:attrName>
                                        </p:attrNameLst>
                                      </p:cBhvr>
                                      <p:to>
                                        <p:strVal val="visible"/>
                                      </p:to>
                                    </p:set>
                                    <p:animEffect filter="wheel(1)" transition="in">
                                      <p:cBhvr>
                                        <p:cTn dur="500" id="45"/>
                                        <p:tgtEl>
                                          <p:spTgt spid="8"/>
                                        </p:tgtEl>
                                      </p:cBhvr>
                                    </p:animEffect>
                                  </p:childTnLst>
                                </p:cTn>
                              </p:par>
                              <p:par>
                                <p:cTn fill="hold" grpId="0" id="46" nodeType="withEffect" presetClass="entr" presetID="21" presetSubtype="1">
                                  <p:stCondLst>
                                    <p:cond delay="0"/>
                                  </p:stCondLst>
                                  <p:childTnLst>
                                    <p:set>
                                      <p:cBhvr>
                                        <p:cTn dur="1" fill="hold" id="47">
                                          <p:stCondLst>
                                            <p:cond delay="0"/>
                                          </p:stCondLst>
                                        </p:cTn>
                                        <p:tgtEl>
                                          <p:spTgt spid="9"/>
                                        </p:tgtEl>
                                        <p:attrNameLst>
                                          <p:attrName>style.visibility</p:attrName>
                                        </p:attrNameLst>
                                      </p:cBhvr>
                                      <p:to>
                                        <p:strVal val="visible"/>
                                      </p:to>
                                    </p:set>
                                    <p:animEffect filter="wheel(1)" transition="in">
                                      <p:cBhvr>
                                        <p:cTn dur="500" id="48"/>
                                        <p:tgtEl>
                                          <p:spTgt spid="9"/>
                                        </p:tgtEl>
                                      </p:cBhvr>
                                    </p:animEffect>
                                  </p:childTnLst>
                                </p:cTn>
                              </p:par>
                              <p:par>
                                <p:cTn fill="hold" grpId="0" id="49" nodeType="withEffect" presetClass="entr" presetID="21" presetSubtype="1">
                                  <p:stCondLst>
                                    <p:cond delay="0"/>
                                  </p:stCondLst>
                                  <p:childTnLst>
                                    <p:set>
                                      <p:cBhvr>
                                        <p:cTn dur="1" fill="hold" id="50">
                                          <p:stCondLst>
                                            <p:cond delay="0"/>
                                          </p:stCondLst>
                                        </p:cTn>
                                        <p:tgtEl>
                                          <p:spTgt spid="10"/>
                                        </p:tgtEl>
                                        <p:attrNameLst>
                                          <p:attrName>style.visibility</p:attrName>
                                        </p:attrNameLst>
                                      </p:cBhvr>
                                      <p:to>
                                        <p:strVal val="visible"/>
                                      </p:to>
                                    </p:set>
                                    <p:animEffect filter="wheel(1)" transition="in">
                                      <p:cBhvr>
                                        <p:cTn dur="500" id="51"/>
                                        <p:tgtEl>
                                          <p:spTgt spid="10"/>
                                        </p:tgtEl>
                                      </p:cBhvr>
                                    </p:animEffect>
                                  </p:childTnLst>
                                </p:cTn>
                              </p:par>
                              <p:par>
                                <p:cTn fill="hold" grpId="0" id="52" nodeType="withEffect" presetClass="entr" presetID="21" presetSubtype="1">
                                  <p:stCondLst>
                                    <p:cond delay="0"/>
                                  </p:stCondLst>
                                  <p:childTnLst>
                                    <p:set>
                                      <p:cBhvr>
                                        <p:cTn dur="1" fill="hold" id="53">
                                          <p:stCondLst>
                                            <p:cond delay="0"/>
                                          </p:stCondLst>
                                        </p:cTn>
                                        <p:tgtEl>
                                          <p:spTgt spid="11"/>
                                        </p:tgtEl>
                                        <p:attrNameLst>
                                          <p:attrName>style.visibility</p:attrName>
                                        </p:attrNameLst>
                                      </p:cBhvr>
                                      <p:to>
                                        <p:strVal val="visible"/>
                                      </p:to>
                                    </p:set>
                                    <p:animEffect filter="wheel(1)" transition="in">
                                      <p:cBhvr>
                                        <p:cTn dur="500" id="54"/>
                                        <p:tgtEl>
                                          <p:spTgt spid="11"/>
                                        </p:tgtEl>
                                      </p:cBhvr>
                                    </p:animEffect>
                                  </p:childTnLst>
                                </p:cTn>
                              </p:par>
                              <p:par>
                                <p:cTn fill="hold" id="55" nodeType="withEffect" presetClass="entr" presetID="21" presetSubtype="1">
                                  <p:stCondLst>
                                    <p:cond delay="0"/>
                                  </p:stCondLst>
                                  <p:childTnLst>
                                    <p:set>
                                      <p:cBhvr>
                                        <p:cTn dur="1" fill="hold" id="56">
                                          <p:stCondLst>
                                            <p:cond delay="0"/>
                                          </p:stCondLst>
                                        </p:cTn>
                                        <p:tgtEl>
                                          <p:spTgt spid="12"/>
                                        </p:tgtEl>
                                        <p:attrNameLst>
                                          <p:attrName>style.visibility</p:attrName>
                                        </p:attrNameLst>
                                      </p:cBhvr>
                                      <p:to>
                                        <p:strVal val="visible"/>
                                      </p:to>
                                    </p:set>
                                    <p:animEffect filter="wheel(1)" transition="in">
                                      <p:cBhvr>
                                        <p:cTn dur="500" id="57"/>
                                        <p:tgtEl>
                                          <p:spTgt spid="12"/>
                                        </p:tgtEl>
                                      </p:cBhvr>
                                    </p:animEffect>
                                  </p:childTnLst>
                                </p:cTn>
                              </p:par>
                              <p:par>
                                <p:cTn fill="hold" id="58" nodeType="withEffect" presetClass="entr" presetID="21" presetSubtype="1">
                                  <p:stCondLst>
                                    <p:cond delay="0"/>
                                  </p:stCondLst>
                                  <p:childTnLst>
                                    <p:set>
                                      <p:cBhvr>
                                        <p:cTn dur="1" fill="hold" id="59">
                                          <p:stCondLst>
                                            <p:cond delay="0"/>
                                          </p:stCondLst>
                                        </p:cTn>
                                        <p:tgtEl>
                                          <p:spTgt spid="15"/>
                                        </p:tgtEl>
                                        <p:attrNameLst>
                                          <p:attrName>style.visibility</p:attrName>
                                        </p:attrNameLst>
                                      </p:cBhvr>
                                      <p:to>
                                        <p:strVal val="visible"/>
                                      </p:to>
                                    </p:set>
                                    <p:animEffect filter="wheel(1)" transition="in">
                                      <p:cBhvr>
                                        <p:cTn dur="500" id="60"/>
                                        <p:tgtEl>
                                          <p:spTgt spid="15"/>
                                        </p:tgtEl>
                                      </p:cBhvr>
                                    </p:animEffect>
                                  </p:childTnLst>
                                </p:cTn>
                              </p:par>
                              <p:par>
                                <p:cTn fill="hold" id="61" nodeType="withEffect" presetClass="entr" presetID="21" presetSubtype="1">
                                  <p:stCondLst>
                                    <p:cond delay="0"/>
                                  </p:stCondLst>
                                  <p:childTnLst>
                                    <p:set>
                                      <p:cBhvr>
                                        <p:cTn dur="1" fill="hold" id="62">
                                          <p:stCondLst>
                                            <p:cond delay="0"/>
                                          </p:stCondLst>
                                        </p:cTn>
                                        <p:tgtEl>
                                          <p:spTgt spid="32"/>
                                        </p:tgtEl>
                                        <p:attrNameLst>
                                          <p:attrName>style.visibility</p:attrName>
                                        </p:attrNameLst>
                                      </p:cBhvr>
                                      <p:to>
                                        <p:strVal val="visible"/>
                                      </p:to>
                                    </p:set>
                                    <p:animEffect filter="wheel(1)" transition="in">
                                      <p:cBhvr>
                                        <p:cTn dur="500" id="63"/>
                                        <p:tgtEl>
                                          <p:spTgt spid="32"/>
                                        </p:tgtEl>
                                      </p:cBhvr>
                                    </p:animEffect>
                                  </p:childTnLst>
                                </p:cTn>
                              </p:par>
                              <p:par>
                                <p:cTn fill="hold" id="64" nodeType="withEffect" presetClass="entr" presetID="21" presetSubtype="1">
                                  <p:stCondLst>
                                    <p:cond delay="0"/>
                                  </p:stCondLst>
                                  <p:childTnLst>
                                    <p:set>
                                      <p:cBhvr>
                                        <p:cTn dur="1" fill="hold" id="65">
                                          <p:stCondLst>
                                            <p:cond delay="0"/>
                                          </p:stCondLst>
                                        </p:cTn>
                                        <p:tgtEl>
                                          <p:spTgt spid="51"/>
                                        </p:tgtEl>
                                        <p:attrNameLst>
                                          <p:attrName>style.visibility</p:attrName>
                                        </p:attrNameLst>
                                      </p:cBhvr>
                                      <p:to>
                                        <p:strVal val="visible"/>
                                      </p:to>
                                    </p:set>
                                    <p:animEffect filter="wheel(1)" transition="in">
                                      <p:cBhvr>
                                        <p:cTn dur="500" id="66"/>
                                        <p:tgtEl>
                                          <p:spTgt spid="51"/>
                                        </p:tgtEl>
                                      </p:cBhvr>
                                    </p:animEffect>
                                  </p:childTnLst>
                                </p:cTn>
                              </p:par>
                            </p:childTnLst>
                          </p:cTn>
                        </p:par>
                        <p:par>
                          <p:cTn fill="hold" id="67" nodeType="afterGroup">
                            <p:stCondLst>
                              <p:cond delay="4100"/>
                            </p:stCondLst>
                            <p:childTnLst>
                              <p:par>
                                <p:cTn fill="hold" grpId="0" id="68" nodeType="afterEffect" presetClass="entr" presetID="42" presetSubtype="0">
                                  <p:stCondLst>
                                    <p:cond delay="0"/>
                                  </p:stCondLst>
                                  <p:childTnLst>
                                    <p:set>
                                      <p:cBhvr>
                                        <p:cTn dur="1" fill="hold" id="69">
                                          <p:stCondLst>
                                            <p:cond delay="0"/>
                                          </p:stCondLst>
                                        </p:cTn>
                                        <p:tgtEl>
                                          <p:spTgt spid="58"/>
                                        </p:tgtEl>
                                        <p:attrNameLst>
                                          <p:attrName>style.visibility</p:attrName>
                                        </p:attrNameLst>
                                      </p:cBhvr>
                                      <p:to>
                                        <p:strVal val="visible"/>
                                      </p:to>
                                    </p:set>
                                    <p:animEffect filter="fade" transition="in">
                                      <p:cBhvr>
                                        <p:cTn dur="500" id="70"/>
                                        <p:tgtEl>
                                          <p:spTgt spid="58"/>
                                        </p:tgtEl>
                                      </p:cBhvr>
                                    </p:animEffect>
                                    <p:anim calcmode="lin" valueType="num">
                                      <p:cBhvr>
                                        <p:cTn dur="500" fill="hold" id="71"/>
                                        <p:tgtEl>
                                          <p:spTgt spid="58"/>
                                        </p:tgtEl>
                                        <p:attrNameLst>
                                          <p:attrName>ppt_x</p:attrName>
                                        </p:attrNameLst>
                                      </p:cBhvr>
                                      <p:tavLst>
                                        <p:tav tm="0">
                                          <p:val>
                                            <p:strVal val="#ppt_x"/>
                                          </p:val>
                                        </p:tav>
                                        <p:tav tm="100000">
                                          <p:val>
                                            <p:strVal val="#ppt_x"/>
                                          </p:val>
                                        </p:tav>
                                      </p:tavLst>
                                    </p:anim>
                                    <p:anim calcmode="lin" valueType="num">
                                      <p:cBhvr>
                                        <p:cTn dur="500" fill="hold" id="72"/>
                                        <p:tgtEl>
                                          <p:spTgt spid="58"/>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60"/>
                                        </p:tgtEl>
                                        <p:attrNameLst>
                                          <p:attrName>style.visibility</p:attrName>
                                        </p:attrNameLst>
                                      </p:cBhvr>
                                      <p:to>
                                        <p:strVal val="visible"/>
                                      </p:to>
                                    </p:set>
                                    <p:animEffect filter="fade" transition="in">
                                      <p:cBhvr>
                                        <p:cTn dur="500" id="75"/>
                                        <p:tgtEl>
                                          <p:spTgt spid="60"/>
                                        </p:tgtEl>
                                      </p:cBhvr>
                                    </p:animEffect>
                                    <p:anim calcmode="lin" valueType="num">
                                      <p:cBhvr>
                                        <p:cTn dur="500" fill="hold" id="76"/>
                                        <p:tgtEl>
                                          <p:spTgt spid="60"/>
                                        </p:tgtEl>
                                        <p:attrNameLst>
                                          <p:attrName>ppt_x</p:attrName>
                                        </p:attrNameLst>
                                      </p:cBhvr>
                                      <p:tavLst>
                                        <p:tav tm="0">
                                          <p:val>
                                            <p:strVal val="#ppt_x"/>
                                          </p:val>
                                        </p:tav>
                                        <p:tav tm="100000">
                                          <p:val>
                                            <p:strVal val="#ppt_x"/>
                                          </p:val>
                                        </p:tav>
                                      </p:tavLst>
                                    </p:anim>
                                    <p:anim calcmode="lin" valueType="num">
                                      <p:cBhvr>
                                        <p:cTn dur="500" fill="hold" id="77"/>
                                        <p:tgtEl>
                                          <p:spTgt spid="60"/>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62"/>
                                        </p:tgtEl>
                                        <p:attrNameLst>
                                          <p:attrName>style.visibility</p:attrName>
                                        </p:attrNameLst>
                                      </p:cBhvr>
                                      <p:to>
                                        <p:strVal val="visible"/>
                                      </p:to>
                                    </p:set>
                                    <p:animEffect filter="fade" transition="in">
                                      <p:cBhvr>
                                        <p:cTn dur="500" id="80"/>
                                        <p:tgtEl>
                                          <p:spTgt spid="62"/>
                                        </p:tgtEl>
                                      </p:cBhvr>
                                    </p:animEffect>
                                    <p:anim calcmode="lin" valueType="num">
                                      <p:cBhvr>
                                        <p:cTn dur="500" fill="hold" id="81"/>
                                        <p:tgtEl>
                                          <p:spTgt spid="62"/>
                                        </p:tgtEl>
                                        <p:attrNameLst>
                                          <p:attrName>ppt_x</p:attrName>
                                        </p:attrNameLst>
                                      </p:cBhvr>
                                      <p:tavLst>
                                        <p:tav tm="0">
                                          <p:val>
                                            <p:strVal val="#ppt_x"/>
                                          </p:val>
                                        </p:tav>
                                        <p:tav tm="100000">
                                          <p:val>
                                            <p:strVal val="#ppt_x"/>
                                          </p:val>
                                        </p:tav>
                                      </p:tavLst>
                                    </p:anim>
                                    <p:anim calcmode="lin" valueType="num">
                                      <p:cBhvr>
                                        <p:cTn dur="500" fill="hold" id="82"/>
                                        <p:tgtEl>
                                          <p:spTgt spid="62"/>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64"/>
                                        </p:tgtEl>
                                        <p:attrNameLst>
                                          <p:attrName>style.visibility</p:attrName>
                                        </p:attrNameLst>
                                      </p:cBhvr>
                                      <p:to>
                                        <p:strVal val="visible"/>
                                      </p:to>
                                    </p:set>
                                    <p:animEffect filter="fade" transition="in">
                                      <p:cBhvr>
                                        <p:cTn dur="500" id="85"/>
                                        <p:tgtEl>
                                          <p:spTgt spid="64"/>
                                        </p:tgtEl>
                                      </p:cBhvr>
                                    </p:animEffect>
                                    <p:anim calcmode="lin" valueType="num">
                                      <p:cBhvr>
                                        <p:cTn dur="500" fill="hold" id="86"/>
                                        <p:tgtEl>
                                          <p:spTgt spid="64"/>
                                        </p:tgtEl>
                                        <p:attrNameLst>
                                          <p:attrName>ppt_x</p:attrName>
                                        </p:attrNameLst>
                                      </p:cBhvr>
                                      <p:tavLst>
                                        <p:tav tm="0">
                                          <p:val>
                                            <p:strVal val="#ppt_x"/>
                                          </p:val>
                                        </p:tav>
                                        <p:tav tm="100000">
                                          <p:val>
                                            <p:strVal val="#ppt_x"/>
                                          </p:val>
                                        </p:tav>
                                      </p:tavLst>
                                    </p:anim>
                                    <p:anim calcmode="lin" valueType="num">
                                      <p:cBhvr>
                                        <p:cTn dur="500" fill="hold" id="87"/>
                                        <p:tgtEl>
                                          <p:spTgt spid="64"/>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4600"/>
                            </p:stCondLst>
                            <p:childTnLst>
                              <p:par>
                                <p:cTn fill="hold" grpId="0" id="89" nodeType="afterEffect" presetClass="entr" presetID="14" presetSubtype="10">
                                  <p:stCondLst>
                                    <p:cond delay="0"/>
                                  </p:stCondLst>
                                  <p:childTnLst>
                                    <p:set>
                                      <p:cBhvr>
                                        <p:cTn dur="1" fill="hold" id="90">
                                          <p:stCondLst>
                                            <p:cond delay="0"/>
                                          </p:stCondLst>
                                        </p:cTn>
                                        <p:tgtEl>
                                          <p:spTgt spid="57"/>
                                        </p:tgtEl>
                                        <p:attrNameLst>
                                          <p:attrName>style.visibility</p:attrName>
                                        </p:attrNameLst>
                                      </p:cBhvr>
                                      <p:to>
                                        <p:strVal val="visible"/>
                                      </p:to>
                                    </p:set>
                                    <p:animEffect filter="randombar(horizontal)" transition="in">
                                      <p:cBhvr>
                                        <p:cTn dur="500" id="91"/>
                                        <p:tgtEl>
                                          <p:spTgt spid="57"/>
                                        </p:tgtEl>
                                      </p:cBhvr>
                                    </p:animEffect>
                                  </p:childTnLst>
                                </p:cTn>
                              </p:par>
                              <p:par>
                                <p:cTn fill="hold" grpId="0" id="92" nodeType="withEffect" presetClass="entr" presetID="14" presetSubtype="10">
                                  <p:stCondLst>
                                    <p:cond delay="0"/>
                                  </p:stCondLst>
                                  <p:childTnLst>
                                    <p:set>
                                      <p:cBhvr>
                                        <p:cTn dur="1" fill="hold" id="93">
                                          <p:stCondLst>
                                            <p:cond delay="0"/>
                                          </p:stCondLst>
                                        </p:cTn>
                                        <p:tgtEl>
                                          <p:spTgt spid="59"/>
                                        </p:tgtEl>
                                        <p:attrNameLst>
                                          <p:attrName>style.visibility</p:attrName>
                                        </p:attrNameLst>
                                      </p:cBhvr>
                                      <p:to>
                                        <p:strVal val="visible"/>
                                      </p:to>
                                    </p:set>
                                    <p:animEffect filter="randombar(horizontal)" transition="in">
                                      <p:cBhvr>
                                        <p:cTn dur="500" id="94"/>
                                        <p:tgtEl>
                                          <p:spTgt spid="59"/>
                                        </p:tgtEl>
                                      </p:cBhvr>
                                    </p:animEffect>
                                  </p:childTnLst>
                                </p:cTn>
                              </p:par>
                              <p:par>
                                <p:cTn fill="hold" grpId="0" id="95" nodeType="withEffect" presetClass="entr" presetID="14" presetSubtype="10">
                                  <p:stCondLst>
                                    <p:cond delay="0"/>
                                  </p:stCondLst>
                                  <p:childTnLst>
                                    <p:set>
                                      <p:cBhvr>
                                        <p:cTn dur="1" fill="hold" id="96">
                                          <p:stCondLst>
                                            <p:cond delay="0"/>
                                          </p:stCondLst>
                                        </p:cTn>
                                        <p:tgtEl>
                                          <p:spTgt spid="61"/>
                                        </p:tgtEl>
                                        <p:attrNameLst>
                                          <p:attrName>style.visibility</p:attrName>
                                        </p:attrNameLst>
                                      </p:cBhvr>
                                      <p:to>
                                        <p:strVal val="visible"/>
                                      </p:to>
                                    </p:set>
                                    <p:animEffect filter="randombar(horizontal)" transition="in">
                                      <p:cBhvr>
                                        <p:cTn dur="500" id="97"/>
                                        <p:tgtEl>
                                          <p:spTgt spid="61"/>
                                        </p:tgtEl>
                                      </p:cBhvr>
                                    </p:animEffect>
                                  </p:childTnLst>
                                </p:cTn>
                              </p:par>
                              <p:par>
                                <p:cTn fill="hold" grpId="0" id="98" nodeType="withEffect" presetClass="entr" presetID="14" presetSubtype="10">
                                  <p:stCondLst>
                                    <p:cond delay="0"/>
                                  </p:stCondLst>
                                  <p:childTnLst>
                                    <p:set>
                                      <p:cBhvr>
                                        <p:cTn dur="1" fill="hold" id="99">
                                          <p:stCondLst>
                                            <p:cond delay="0"/>
                                          </p:stCondLst>
                                        </p:cTn>
                                        <p:tgtEl>
                                          <p:spTgt spid="63"/>
                                        </p:tgtEl>
                                        <p:attrNameLst>
                                          <p:attrName>style.visibility</p:attrName>
                                        </p:attrNameLst>
                                      </p:cBhvr>
                                      <p:to>
                                        <p:strVal val="visible"/>
                                      </p:to>
                                    </p:set>
                                    <p:animEffect filter="randombar(horizontal)" transition="in">
                                      <p:cBhvr>
                                        <p:cTn dur="500" id="100"/>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9"/>
      <p:bldP grpId="0" spid="10"/>
      <p:bldP grpId="0" spid="11"/>
      <p:bldP grpId="0" spid="54"/>
      <p:bldP grpId="0" spid="55"/>
      <p:bldP grpId="0" spid="56"/>
      <p:bldP grpId="0" spid="57"/>
      <p:bldP grpId="0" spid="58"/>
      <p:bldP grpId="0" spid="59"/>
      <p:bldP grpId="0" spid="60"/>
      <p:bldP grpId="0" spid="61"/>
      <p:bldP grpId="0" spid="62"/>
      <p:bldP grpId="0" spid="63"/>
      <p:bldP grpId="0" spid="6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Line 6"/>
          <p:cNvSpPr>
            <a:spLocks noChangeShapeType="1"/>
          </p:cNvSpPr>
          <p:nvPr/>
        </p:nvSpPr>
        <p:spPr bwMode="auto">
          <a:xfrm>
            <a:off x="2075782" y="2328705"/>
            <a:ext cx="4897325" cy="0"/>
          </a:xfrm>
          <a:prstGeom prst="line">
            <a:avLst/>
          </a:prstGeom>
          <a:noFill/>
          <a:ln cap="flat" w="5">
            <a:solidFill>
              <a:sysClr lastClr="000000" val="windowText">
                <a:lumMod val="65000"/>
                <a:lumOff val="35000"/>
                <a:alpha val="3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8" name="Line 7"/>
          <p:cNvSpPr>
            <a:spLocks noChangeShapeType="1"/>
          </p:cNvSpPr>
          <p:nvPr/>
        </p:nvSpPr>
        <p:spPr bwMode="auto">
          <a:xfrm>
            <a:off x="2075782" y="2795927"/>
            <a:ext cx="4897325" cy="0"/>
          </a:xfrm>
          <a:prstGeom prst="line">
            <a:avLst/>
          </a:prstGeom>
          <a:noFill/>
          <a:ln cap="flat" w="5">
            <a:solidFill>
              <a:sysClr lastClr="000000" val="windowText">
                <a:lumMod val="65000"/>
                <a:lumOff val="35000"/>
                <a:alpha val="3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9" name="Line 8"/>
          <p:cNvSpPr>
            <a:spLocks noChangeShapeType="1"/>
          </p:cNvSpPr>
          <p:nvPr/>
        </p:nvSpPr>
        <p:spPr bwMode="auto">
          <a:xfrm>
            <a:off x="2075782" y="3252158"/>
            <a:ext cx="4897325" cy="0"/>
          </a:xfrm>
          <a:prstGeom prst="line">
            <a:avLst/>
          </a:prstGeom>
          <a:noFill/>
          <a:ln cap="flat" w="5">
            <a:solidFill>
              <a:sysClr lastClr="000000" val="windowText">
                <a:lumMod val="65000"/>
                <a:lumOff val="35000"/>
                <a:alpha val="3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0" name="Line 9"/>
          <p:cNvSpPr>
            <a:spLocks noChangeShapeType="1"/>
          </p:cNvSpPr>
          <p:nvPr/>
        </p:nvSpPr>
        <p:spPr bwMode="auto">
          <a:xfrm>
            <a:off x="2075782" y="3719382"/>
            <a:ext cx="4897325" cy="0"/>
          </a:xfrm>
          <a:prstGeom prst="line">
            <a:avLst/>
          </a:prstGeom>
          <a:noFill/>
          <a:ln cap="flat" w="5">
            <a:solidFill>
              <a:sysClr lastClr="000000" val="windowText">
                <a:lumMod val="65000"/>
                <a:lumOff val="35000"/>
                <a:alpha val="3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1" name="Line 10"/>
          <p:cNvSpPr>
            <a:spLocks noChangeShapeType="1"/>
          </p:cNvSpPr>
          <p:nvPr/>
        </p:nvSpPr>
        <p:spPr bwMode="auto">
          <a:xfrm>
            <a:off x="2075782" y="4186605"/>
            <a:ext cx="4897325" cy="0"/>
          </a:xfrm>
          <a:prstGeom prst="line">
            <a:avLst/>
          </a:prstGeom>
          <a:noFill/>
          <a:ln cap="flat" w="5">
            <a:solidFill>
              <a:sysClr lastClr="000000" val="windowText">
                <a:lumMod val="65000"/>
                <a:lumOff val="35000"/>
                <a:alpha val="3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2" name="Line 11"/>
          <p:cNvSpPr>
            <a:spLocks noChangeShapeType="1"/>
          </p:cNvSpPr>
          <p:nvPr/>
        </p:nvSpPr>
        <p:spPr bwMode="auto">
          <a:xfrm>
            <a:off x="2075782" y="4653829"/>
            <a:ext cx="4897325" cy="0"/>
          </a:xfrm>
          <a:prstGeom prst="line">
            <a:avLst/>
          </a:prstGeom>
          <a:noFill/>
          <a:ln cap="flat" w="5">
            <a:solidFill>
              <a:sysClr lastClr="000000" val="windowText">
                <a:lumMod val="65000"/>
                <a:lumOff val="35000"/>
                <a:alpha val="3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3" name="Line 12"/>
          <p:cNvSpPr>
            <a:spLocks noChangeShapeType="1"/>
          </p:cNvSpPr>
          <p:nvPr/>
        </p:nvSpPr>
        <p:spPr bwMode="auto">
          <a:xfrm>
            <a:off x="2075782" y="5066977"/>
            <a:ext cx="4897325" cy="0"/>
          </a:xfrm>
          <a:prstGeom prst="line">
            <a:avLst/>
          </a:prstGeom>
          <a:noFill/>
          <a:ln cap="flat" w="5">
            <a:solidFill>
              <a:sysClr lastClr="000000" val="windowText">
                <a:lumMod val="65000"/>
                <a:lumOff val="35000"/>
                <a:alpha val="3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4" name="Line 13"/>
          <p:cNvSpPr>
            <a:spLocks noChangeShapeType="1"/>
          </p:cNvSpPr>
          <p:nvPr/>
        </p:nvSpPr>
        <p:spPr bwMode="auto">
          <a:xfrm>
            <a:off x="2075782" y="5534201"/>
            <a:ext cx="4897325" cy="0"/>
          </a:xfrm>
          <a:prstGeom prst="line">
            <a:avLst/>
          </a:prstGeom>
          <a:noFill/>
          <a:ln cap="flat" w="5">
            <a:solidFill>
              <a:sysClr lastClr="000000" val="windowText">
                <a:lumMod val="65000"/>
                <a:lumOff val="35000"/>
                <a:alpha val="40000"/>
              </a:sysClr>
            </a:solidFill>
            <a:prstDash val="solid"/>
            <a:miter lim="800000"/>
          </a:ln>
          <a:extLst>
            <a:ext uri="{909E8E84-426E-40DD-AFC4-6F175D3DCCD1}">
              <a14:hiddenFill>
                <a:noFill/>
              </a14:hiddenFill>
            </a:ext>
          </a:extLst>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15" name="TextBox 54"/>
          <p:cNvSpPr txBox="1"/>
          <p:nvPr/>
        </p:nvSpPr>
        <p:spPr>
          <a:xfrm>
            <a:off x="1802871" y="5341111"/>
            <a:ext cx="212552"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0</a:t>
            </a:r>
          </a:p>
        </p:txBody>
      </p:sp>
      <p:sp>
        <p:nvSpPr>
          <p:cNvPr id="16" name="TextBox 55"/>
          <p:cNvSpPr txBox="1"/>
          <p:nvPr/>
        </p:nvSpPr>
        <p:spPr>
          <a:xfrm>
            <a:off x="1558171" y="4877031"/>
            <a:ext cx="355426"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100</a:t>
            </a:r>
          </a:p>
        </p:txBody>
      </p:sp>
      <p:sp>
        <p:nvSpPr>
          <p:cNvPr id="17" name="TextBox 56"/>
          <p:cNvSpPr txBox="1"/>
          <p:nvPr/>
        </p:nvSpPr>
        <p:spPr>
          <a:xfrm>
            <a:off x="1558171" y="4412947"/>
            <a:ext cx="355426"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200</a:t>
            </a:r>
          </a:p>
        </p:txBody>
      </p:sp>
      <p:sp>
        <p:nvSpPr>
          <p:cNvPr id="18" name="TextBox 57"/>
          <p:cNvSpPr txBox="1"/>
          <p:nvPr/>
        </p:nvSpPr>
        <p:spPr>
          <a:xfrm>
            <a:off x="1558171" y="3948864"/>
            <a:ext cx="355426"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300</a:t>
            </a:r>
          </a:p>
        </p:txBody>
      </p:sp>
      <p:sp>
        <p:nvSpPr>
          <p:cNvPr id="19" name="TextBox 58"/>
          <p:cNvSpPr txBox="1"/>
          <p:nvPr/>
        </p:nvSpPr>
        <p:spPr>
          <a:xfrm>
            <a:off x="1558171" y="3484780"/>
            <a:ext cx="355426"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400</a:t>
            </a:r>
          </a:p>
        </p:txBody>
      </p:sp>
      <p:sp>
        <p:nvSpPr>
          <p:cNvPr id="20" name="TextBox 59"/>
          <p:cNvSpPr txBox="1"/>
          <p:nvPr/>
        </p:nvSpPr>
        <p:spPr>
          <a:xfrm>
            <a:off x="1558171" y="3020697"/>
            <a:ext cx="355426"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500</a:t>
            </a:r>
          </a:p>
        </p:txBody>
      </p:sp>
      <p:sp>
        <p:nvSpPr>
          <p:cNvPr id="21" name="TextBox 60"/>
          <p:cNvSpPr txBox="1"/>
          <p:nvPr/>
        </p:nvSpPr>
        <p:spPr>
          <a:xfrm>
            <a:off x="1558171" y="2556614"/>
            <a:ext cx="355426"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600</a:t>
            </a:r>
          </a:p>
        </p:txBody>
      </p:sp>
      <p:sp>
        <p:nvSpPr>
          <p:cNvPr id="22" name="TextBox 61"/>
          <p:cNvSpPr txBox="1"/>
          <p:nvPr/>
        </p:nvSpPr>
        <p:spPr>
          <a:xfrm>
            <a:off x="1558171" y="2092531"/>
            <a:ext cx="355426" cy="238198"/>
          </a:xfrm>
          <a:prstGeom prst="rect">
            <a:avLst/>
          </a:prstGeom>
          <a:noFill/>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prstClr val="black">
                    <a:lumMod val="65000"/>
                    <a:lumOff val="35000"/>
                  </a:prstClr>
                </a:solidFill>
                <a:effectLst/>
                <a:uLnTx/>
                <a:uFillTx/>
              </a:rPr>
              <a:t>700</a:t>
            </a:r>
          </a:p>
        </p:txBody>
      </p:sp>
      <p:sp>
        <p:nvSpPr>
          <p:cNvPr id="28" name="TextBox 62"/>
          <p:cNvSpPr txBox="1"/>
          <p:nvPr/>
        </p:nvSpPr>
        <p:spPr>
          <a:xfrm>
            <a:off x="2423620" y="5589240"/>
            <a:ext cx="420514" cy="238198"/>
          </a:xfrm>
          <a:prstGeom prst="rect">
            <a:avLst/>
          </a:prstGeom>
          <a:noFill/>
        </p:spPr>
        <p:txBody>
          <a:bodyPr bIns="35279" lIns="70557" rIns="70557" rtlCol="0" tIns="35279" wrap="none">
            <a:spAutoFit/>
          </a:bodyPr>
          <a:lstStyle/>
          <a:p>
            <a:pPr defTabSz="914309"/>
            <a:r>
              <a:rPr altLang="en-US" lang="zh-CN" sz="1100">
                <a:solidFill>
                  <a:prstClr val="black">
                    <a:lumMod val="95000"/>
                    <a:lumOff val="5000"/>
                  </a:prstClr>
                </a:solidFill>
                <a:latin charset="-122" pitchFamily="34" typeface="微软雅黑"/>
                <a:ea charset="-122" pitchFamily="34" typeface="微软雅黑"/>
              </a:rPr>
              <a:t>标题</a:t>
            </a:r>
          </a:p>
        </p:txBody>
      </p:sp>
      <p:sp>
        <p:nvSpPr>
          <p:cNvPr id="29" name="TextBox 63"/>
          <p:cNvSpPr txBox="1"/>
          <p:nvPr/>
        </p:nvSpPr>
        <p:spPr>
          <a:xfrm>
            <a:off x="3635583" y="5589240"/>
            <a:ext cx="420514" cy="238198"/>
          </a:xfrm>
          <a:prstGeom prst="rect">
            <a:avLst/>
          </a:prstGeom>
          <a:noFill/>
        </p:spPr>
        <p:txBody>
          <a:bodyPr bIns="35279" lIns="70557" rIns="70557" rtlCol="0" tIns="35279" wrap="none">
            <a:spAutoFit/>
          </a:bodyPr>
          <a:lstStyle/>
          <a:p>
            <a:pPr defTabSz="914309"/>
            <a:r>
              <a:rPr altLang="en-US" lang="zh-CN" sz="1100">
                <a:solidFill>
                  <a:prstClr val="black">
                    <a:lumMod val="95000"/>
                    <a:lumOff val="5000"/>
                  </a:prstClr>
                </a:solidFill>
                <a:latin charset="-122" pitchFamily="34" typeface="微软雅黑"/>
                <a:ea charset="-122" pitchFamily="34" typeface="微软雅黑"/>
              </a:rPr>
              <a:t>标题</a:t>
            </a:r>
          </a:p>
        </p:txBody>
      </p:sp>
      <p:sp>
        <p:nvSpPr>
          <p:cNvPr id="30" name="TextBox 64"/>
          <p:cNvSpPr txBox="1"/>
          <p:nvPr/>
        </p:nvSpPr>
        <p:spPr>
          <a:xfrm>
            <a:off x="4891518" y="5589240"/>
            <a:ext cx="420514" cy="238198"/>
          </a:xfrm>
          <a:prstGeom prst="rect">
            <a:avLst/>
          </a:prstGeom>
          <a:noFill/>
        </p:spPr>
        <p:txBody>
          <a:bodyPr bIns="35279" lIns="70557" rIns="70557" rtlCol="0" tIns="35279" wrap="none">
            <a:spAutoFit/>
          </a:bodyPr>
          <a:lstStyle/>
          <a:p>
            <a:pPr defTabSz="914309"/>
            <a:r>
              <a:rPr altLang="en-US" lang="zh-CN" sz="1100">
                <a:solidFill>
                  <a:prstClr val="black">
                    <a:lumMod val="95000"/>
                    <a:lumOff val="5000"/>
                  </a:prstClr>
                </a:solidFill>
                <a:latin charset="-122" pitchFamily="34" typeface="微软雅黑"/>
                <a:ea charset="-122" pitchFamily="34" typeface="微软雅黑"/>
              </a:rPr>
              <a:t>标题</a:t>
            </a:r>
          </a:p>
        </p:txBody>
      </p:sp>
      <p:sp>
        <p:nvSpPr>
          <p:cNvPr id="31" name="TextBox 65"/>
          <p:cNvSpPr txBox="1"/>
          <p:nvPr/>
        </p:nvSpPr>
        <p:spPr>
          <a:xfrm>
            <a:off x="6097988" y="5589240"/>
            <a:ext cx="420514" cy="238198"/>
          </a:xfrm>
          <a:prstGeom prst="rect">
            <a:avLst/>
          </a:prstGeom>
          <a:noFill/>
        </p:spPr>
        <p:txBody>
          <a:bodyPr bIns="35279" lIns="70557" rIns="70557" rtlCol="0" tIns="35279" wrap="none">
            <a:spAutoFit/>
          </a:bodyPr>
          <a:lstStyle/>
          <a:p>
            <a:pPr defTabSz="914309"/>
            <a:r>
              <a:rPr altLang="en-US" lang="zh-CN" sz="1100">
                <a:solidFill>
                  <a:prstClr val="black">
                    <a:lumMod val="95000"/>
                    <a:lumOff val="5000"/>
                  </a:prstClr>
                </a:solidFill>
                <a:latin charset="-122" pitchFamily="34" typeface="微软雅黑"/>
                <a:ea charset="-122" pitchFamily="34" typeface="微软雅黑"/>
              </a:rPr>
              <a:t>标题</a:t>
            </a:r>
          </a:p>
        </p:txBody>
      </p:sp>
      <p:sp>
        <p:nvSpPr>
          <p:cNvPr id="32" name="TextBox 66"/>
          <p:cNvSpPr txBox="1"/>
          <p:nvPr/>
        </p:nvSpPr>
        <p:spPr>
          <a:xfrm>
            <a:off x="8250125" y="3320955"/>
            <a:ext cx="3151994" cy="605482"/>
          </a:xfrm>
          <a:prstGeom prst="rect">
            <a:avLst/>
          </a:prstGeom>
          <a:noFill/>
        </p:spPr>
        <p:txBody>
          <a:bodyPr bIns="35279" lIns="70557" rIns="70557" rtlCol="0" tIns="35279" wrap="square">
            <a:spAutoFit/>
          </a:bodyPr>
          <a:lstStyle/>
          <a:p>
            <a:pPr algn="just" defTabSz="914309">
              <a:lnSpc>
                <a:spcPct val="130000"/>
              </a:lnSpc>
            </a:pPr>
            <a:r>
              <a:rPr altLang="en-US" lang="zh-CN" sz="900">
                <a:solidFill>
                  <a:prstClr val="black">
                    <a:lumMod val="95000"/>
                    <a:lumOff val="5000"/>
                  </a:prstClr>
                </a:solidFill>
                <a:latin charset="-122" pitchFamily="34" typeface="微软雅黑"/>
                <a:ea charset="-122" pitchFamily="34" typeface="微软雅黑"/>
              </a:rPr>
              <a:t>您的内容打在这里，或者通过复制您的文本后，在此框中选择粘贴，并选择只保留文字。您的内容打在这里，或者通过通过复制您的文本。</a:t>
            </a:r>
          </a:p>
        </p:txBody>
      </p:sp>
      <p:sp>
        <p:nvSpPr>
          <p:cNvPr id="33" name="TextBox 67"/>
          <p:cNvSpPr txBox="1"/>
          <p:nvPr/>
        </p:nvSpPr>
        <p:spPr>
          <a:xfrm>
            <a:off x="8250126" y="2964667"/>
            <a:ext cx="1369235" cy="342900"/>
          </a:xfrm>
          <a:prstGeom prst="rect">
            <a:avLst/>
          </a:prstGeom>
          <a:noFill/>
        </p:spPr>
        <p:txBody>
          <a:bodyPr anchor="t" bIns="0" lIns="70557" rIns="70557" rtlCol="0" tIns="0" wrap="square">
            <a:spAutoFit/>
          </a:bodyPr>
          <a:lstStyle/>
          <a:p>
            <a:pPr defTabSz="914309">
              <a:lnSpc>
                <a:spcPct val="150000"/>
              </a:lnSpc>
            </a:pPr>
            <a:r>
              <a:rPr altLang="en-US" lang="zh-CN" sz="1500">
                <a:solidFill>
                  <a:srgbClr val="447197"/>
                </a:solidFill>
                <a:latin charset="-122" pitchFamily="34" typeface="微软雅黑"/>
                <a:ea charset="-122" pitchFamily="34" typeface="微软雅黑"/>
                <a:cs charset="-122" pitchFamily="2" typeface="华文黑体"/>
              </a:rPr>
              <a:t>点击添加标题</a:t>
            </a:r>
          </a:p>
        </p:txBody>
      </p:sp>
      <p:sp>
        <p:nvSpPr>
          <p:cNvPr id="34" name="TextBox 68"/>
          <p:cNvSpPr txBox="1"/>
          <p:nvPr/>
        </p:nvSpPr>
        <p:spPr>
          <a:xfrm>
            <a:off x="8243963" y="4082084"/>
            <a:ext cx="2182639" cy="497278"/>
          </a:xfrm>
          <a:prstGeom prst="rect">
            <a:avLst/>
          </a:prstGeom>
          <a:noFill/>
        </p:spPr>
        <p:txBody>
          <a:bodyPr bIns="35279" lIns="70557" rIns="70557" rtlCol="0" tIns="35279" wrap="none">
            <a:spAutoFit/>
          </a:bodyPr>
          <a:lstStyle/>
          <a:p>
            <a:pPr defTabSz="914309"/>
            <a:r>
              <a:rPr altLang="zh-CN" lang="en-US" sz="2800">
                <a:solidFill>
                  <a:prstClr val="black">
                    <a:lumMod val="65000"/>
                    <a:lumOff val="35000"/>
                  </a:prstClr>
                </a:solidFill>
                <a:latin charset="0" pitchFamily="2" typeface="Bebas"/>
              </a:rPr>
              <a:t>123,4567873</a:t>
            </a:r>
          </a:p>
        </p:txBody>
      </p:sp>
      <p:sp>
        <p:nvSpPr>
          <p:cNvPr id="35" name="TextBox 69"/>
          <p:cNvSpPr txBox="1"/>
          <p:nvPr/>
        </p:nvSpPr>
        <p:spPr>
          <a:xfrm>
            <a:off x="8679206" y="5272220"/>
            <a:ext cx="750714" cy="253438"/>
          </a:xfrm>
          <a:prstGeom prst="rect">
            <a:avLst/>
          </a:prstGeom>
          <a:noFill/>
        </p:spPr>
        <p:txBody>
          <a:bodyPr bIns="35279" lIns="70557" rIns="70557" rtlCol="0" tIns="35279" wrap="none">
            <a:spAutoFit/>
          </a:bodyPr>
          <a:lstStyle/>
          <a:p>
            <a:pPr defTabSz="914309"/>
            <a:r>
              <a:rPr altLang="en-US" lang="zh-CN" sz="1200">
                <a:solidFill>
                  <a:prstClr val="black">
                    <a:lumMod val="95000"/>
                    <a:lumOff val="5000"/>
                  </a:prstClr>
                </a:solidFill>
                <a:latin charset="-122" pitchFamily="34" typeface="微软雅黑"/>
                <a:ea charset="-122" pitchFamily="34" typeface="微软雅黑"/>
              </a:rPr>
              <a:t>添加标题</a:t>
            </a:r>
          </a:p>
        </p:txBody>
      </p:sp>
      <p:sp>
        <p:nvSpPr>
          <p:cNvPr id="36" name="Freeform 35"/>
          <p:cNvSpPr>
            <a:spLocks noEditPoints="1"/>
          </p:cNvSpPr>
          <p:nvPr/>
        </p:nvSpPr>
        <p:spPr bwMode="auto">
          <a:xfrm>
            <a:off x="10528840" y="4115672"/>
            <a:ext cx="181802" cy="383267"/>
          </a:xfrm>
          <a:custGeom>
            <a:gdLst>
              <a:gd fmla="*/ 76 w 153" name="T0"/>
              <a:gd fmla="*/ 60 h 322" name="T1"/>
              <a:gd fmla="*/ 106 w 153" name="T2"/>
              <a:gd fmla="*/ 30 h 322" name="T3"/>
              <a:gd fmla="*/ 76 w 153" name="T4"/>
              <a:gd fmla="*/ 0 h 322" name="T5"/>
              <a:gd fmla="*/ 46 w 153" name="T6"/>
              <a:gd fmla="*/ 30 h 322" name="T7"/>
              <a:gd fmla="*/ 76 w 153" name="T8"/>
              <a:gd fmla="*/ 60 h 322" name="T9"/>
              <a:gd fmla="*/ 151 w 153" name="T10"/>
              <a:gd fmla="*/ 161 h 322" name="T11"/>
              <a:gd fmla="*/ 151 w 153" name="T12"/>
              <a:gd fmla="*/ 161 h 322" name="T13"/>
              <a:gd fmla="*/ 127 w 153" name="T14"/>
              <a:gd fmla="*/ 91 h 322" name="T15"/>
              <a:gd fmla="*/ 97 w 153" name="T16"/>
              <a:gd fmla="*/ 67 h 322" name="T17"/>
              <a:gd fmla="*/ 56 w 153" name="T18"/>
              <a:gd fmla="*/ 67 h 322" name="T19"/>
              <a:gd fmla="*/ 27 w 153" name="T20"/>
              <a:gd fmla="*/ 85 h 322" name="T21"/>
              <a:gd fmla="*/ 27 w 153" name="T22"/>
              <a:gd fmla="*/ 85 h 322" name="T23"/>
              <a:gd fmla="*/ 26 w 153" name="T24"/>
              <a:gd fmla="*/ 91 h 322" name="T25"/>
              <a:gd fmla="*/ 2 w 153" name="T26"/>
              <a:gd fmla="*/ 161 h 322" name="T27"/>
              <a:gd fmla="*/ 9 w 153" name="T28"/>
              <a:gd fmla="*/ 176 h 322" name="T29"/>
              <a:gd fmla="*/ 23 w 153" name="T30"/>
              <a:gd fmla="*/ 169 h 322" name="T31"/>
              <a:gd fmla="*/ 45 w 153" name="T32"/>
              <a:gd fmla="*/ 104 h 322" name="T33"/>
              <a:gd fmla="*/ 49 w 153" name="T34"/>
              <a:gd fmla="*/ 104 h 322" name="T35"/>
              <a:gd fmla="*/ 12 w 153" name="T36"/>
              <a:gd fmla="*/ 214 h 322" name="T37"/>
              <a:gd fmla="*/ 46 w 153" name="T38"/>
              <a:gd fmla="*/ 214 h 322" name="T39"/>
              <a:gd fmla="*/ 46 w 153" name="T40"/>
              <a:gd fmla="*/ 308 h 322" name="T41"/>
              <a:gd fmla="*/ 60 w 153" name="T42"/>
              <a:gd fmla="*/ 322 h 322" name="T43"/>
              <a:gd fmla="*/ 75 w 153" name="T44"/>
              <a:gd fmla="*/ 308 h 322" name="T45"/>
              <a:gd fmla="*/ 75 w 153" name="T46"/>
              <a:gd fmla="*/ 214 h 322" name="T47"/>
              <a:gd fmla="*/ 78 w 153" name="T48"/>
              <a:gd fmla="*/ 214 h 322" name="T49"/>
              <a:gd fmla="*/ 78 w 153" name="T50"/>
              <a:gd fmla="*/ 308 h 322" name="T51"/>
              <a:gd fmla="*/ 92 w 153" name="T52"/>
              <a:gd fmla="*/ 322 h 322" name="T53"/>
              <a:gd fmla="*/ 106 w 153" name="T54"/>
              <a:gd fmla="*/ 308 h 322" name="T55"/>
              <a:gd fmla="*/ 106 w 153" name="T56"/>
              <a:gd fmla="*/ 214 h 322" name="T57"/>
              <a:gd fmla="*/ 141 w 153" name="T58"/>
              <a:gd fmla="*/ 214 h 322" name="T59"/>
              <a:gd fmla="*/ 104 w 153" name="T60"/>
              <a:gd fmla="*/ 104 h 322" name="T61"/>
              <a:gd fmla="*/ 107 w 153" name="T62"/>
              <a:gd fmla="*/ 104 h 322" name="T63"/>
              <a:gd fmla="*/ 129 w 153" name="T64"/>
              <a:gd fmla="*/ 169 h 322" name="T65"/>
              <a:gd fmla="*/ 144 w 153" name="T66"/>
              <a:gd fmla="*/ 176 h 322" name="T67"/>
              <a:gd fmla="*/ 151 w 153" name="T68"/>
              <a:gd fmla="*/ 161 h 32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2" w="153">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447197"/>
          </a:solidFill>
          <a:ln>
            <a:noFill/>
          </a:ln>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7" name="Freeform 36"/>
          <p:cNvSpPr>
            <a:spLocks noEditPoints="1"/>
          </p:cNvSpPr>
          <p:nvPr/>
        </p:nvSpPr>
        <p:spPr bwMode="auto">
          <a:xfrm>
            <a:off x="10274487" y="4115672"/>
            <a:ext cx="151083" cy="381756"/>
          </a:xfrm>
          <a:custGeom>
            <a:gdLst>
              <a:gd fmla="*/ 64 w 127" name="T0"/>
              <a:gd fmla="*/ 58 h 321" name="T1"/>
              <a:gd fmla="*/ 93 w 127" name="T2"/>
              <a:gd fmla="*/ 29 h 321" name="T3"/>
              <a:gd fmla="*/ 64 w 127" name="T4"/>
              <a:gd fmla="*/ 0 h 321" name="T5"/>
              <a:gd fmla="*/ 34 w 127" name="T6"/>
              <a:gd fmla="*/ 29 h 321" name="T7"/>
              <a:gd fmla="*/ 64 w 127" name="T8"/>
              <a:gd fmla="*/ 58 h 321" name="T9"/>
              <a:gd fmla="*/ 127 w 127" name="T10"/>
              <a:gd fmla="*/ 85 h 321" name="T11"/>
              <a:gd fmla="*/ 127 w 127" name="T12"/>
              <a:gd fmla="*/ 85 h 321" name="T13"/>
              <a:gd fmla="*/ 102 w 127" name="T14"/>
              <a:gd fmla="*/ 63 h 321" name="T15"/>
              <a:gd fmla="*/ 25 w 127" name="T16"/>
              <a:gd fmla="*/ 63 h 321" name="T17"/>
              <a:gd fmla="*/ 1 w 127" name="T18"/>
              <a:gd fmla="*/ 85 h 321" name="T19"/>
              <a:gd fmla="*/ 0 w 127" name="T20"/>
              <a:gd fmla="*/ 85 h 321" name="T21"/>
              <a:gd fmla="*/ 0 w 127" name="T22"/>
              <a:gd fmla="*/ 169 h 321" name="T23"/>
              <a:gd fmla="*/ 13 w 127" name="T24"/>
              <a:gd fmla="*/ 181 h 321" name="T25"/>
              <a:gd fmla="*/ 26 w 127" name="T26"/>
              <a:gd fmla="*/ 169 h 321" name="T27"/>
              <a:gd fmla="*/ 26 w 127" name="T28"/>
              <a:gd fmla="*/ 107 h 321" name="T29"/>
              <a:gd fmla="*/ 29 w 127" name="T30"/>
              <a:gd fmla="*/ 107 h 321" name="T31"/>
              <a:gd fmla="*/ 31 w 127" name="T32"/>
              <a:gd fmla="*/ 107 h 321" name="T33"/>
              <a:gd fmla="*/ 30 w 127" name="T34"/>
              <a:gd fmla="*/ 110 h 321" name="T35"/>
              <a:gd fmla="*/ 30 w 127" name="T36"/>
              <a:gd fmla="*/ 306 h 321" name="T37"/>
              <a:gd fmla="*/ 46 w 127" name="T38"/>
              <a:gd fmla="*/ 321 h 321" name="T39"/>
              <a:gd fmla="*/ 62 w 127" name="T40"/>
              <a:gd fmla="*/ 306 h 321" name="T41"/>
              <a:gd fmla="*/ 62 w 127" name="T42"/>
              <a:gd fmla="*/ 216 h 321" name="T43"/>
              <a:gd fmla="*/ 66 w 127" name="T44"/>
              <a:gd fmla="*/ 216 h 321" name="T45"/>
              <a:gd fmla="*/ 66 w 127" name="T46"/>
              <a:gd fmla="*/ 306 h 321" name="T47"/>
              <a:gd fmla="*/ 81 w 127" name="T48"/>
              <a:gd fmla="*/ 321 h 321" name="T49"/>
              <a:gd fmla="*/ 97 w 127" name="T50"/>
              <a:gd fmla="*/ 306 h 321" name="T51"/>
              <a:gd fmla="*/ 97 w 127" name="T52"/>
              <a:gd fmla="*/ 110 h 321" name="T53"/>
              <a:gd fmla="*/ 97 w 127" name="T54"/>
              <a:gd fmla="*/ 107 h 321" name="T55"/>
              <a:gd fmla="*/ 101 w 127" name="T56"/>
              <a:gd fmla="*/ 107 h 321" name="T57"/>
              <a:gd fmla="*/ 101 w 127" name="T58"/>
              <a:gd fmla="*/ 168 h 321" name="T59"/>
              <a:gd fmla="*/ 114 w 127" name="T60"/>
              <a:gd fmla="*/ 181 h 321" name="T61"/>
              <a:gd fmla="*/ 127 w 127" name="T62"/>
              <a:gd fmla="*/ 168 h 321" name="T63"/>
              <a:gd fmla="*/ 127 w 127" name="T64"/>
              <a:gd fmla="*/ 85 h 3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1" w="127">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B3343F"/>
          </a:solidFill>
          <a:ln>
            <a:noFill/>
          </a:ln>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8" name="Freeform 38"/>
          <p:cNvSpPr>
            <a:spLocks noEditPoints="1"/>
          </p:cNvSpPr>
          <p:nvPr/>
        </p:nvSpPr>
        <p:spPr bwMode="auto">
          <a:xfrm>
            <a:off x="8362522" y="5272218"/>
            <a:ext cx="261113" cy="261128"/>
          </a:xfrm>
          <a:custGeom>
            <a:gdLst>
              <a:gd fmla="*/ 91 w 181" name="T0"/>
              <a:gd fmla="*/ 0 h 181" name="T1"/>
              <a:gd fmla="*/ 154 w 181" name="T2"/>
              <a:gd fmla="*/ 26 h 181" name="T3"/>
              <a:gd fmla="*/ 154 w 181" name="T4"/>
              <a:gd fmla="*/ 26 h 181" name="T5"/>
              <a:gd fmla="*/ 181 w 181" name="T6"/>
              <a:gd fmla="*/ 90 h 181" name="T7"/>
              <a:gd fmla="*/ 154 w 181" name="T8"/>
              <a:gd fmla="*/ 154 h 181" name="T9"/>
              <a:gd fmla="*/ 91 w 181" name="T10"/>
              <a:gd fmla="*/ 181 h 181" name="T11"/>
              <a:gd fmla="*/ 27 w 181" name="T12"/>
              <a:gd fmla="*/ 154 h 181" name="T13"/>
              <a:gd fmla="*/ 27 w 181" name="T14"/>
              <a:gd fmla="*/ 154 h 181" name="T15"/>
              <a:gd fmla="*/ 0 w 181" name="T16"/>
              <a:gd fmla="*/ 90 h 181" name="T17"/>
              <a:gd fmla="*/ 27 w 181" name="T18"/>
              <a:gd fmla="*/ 26 h 181" name="T19"/>
              <a:gd fmla="*/ 27 w 181" name="T20"/>
              <a:gd fmla="*/ 26 h 181" name="T21"/>
              <a:gd fmla="*/ 91 w 181" name="T22"/>
              <a:gd fmla="*/ 0 h 181" name="T23"/>
              <a:gd fmla="*/ 129 w 181" name="T24"/>
              <a:gd fmla="*/ 52 h 181" name="T25"/>
              <a:gd fmla="*/ 91 w 181" name="T26"/>
              <a:gd fmla="*/ 36 h 181" name="T27"/>
              <a:gd fmla="*/ 52 w 181" name="T28"/>
              <a:gd fmla="*/ 52 h 181" name="T29"/>
              <a:gd fmla="*/ 52 w 181" name="T30"/>
              <a:gd fmla="*/ 52 h 181" name="T31"/>
              <a:gd fmla="*/ 37 w 181" name="T32"/>
              <a:gd fmla="*/ 90 h 181" name="T33"/>
              <a:gd fmla="*/ 52 w 181" name="T34"/>
              <a:gd fmla="*/ 128 h 181" name="T35"/>
              <a:gd fmla="*/ 52 w 181" name="T36"/>
              <a:gd fmla="*/ 128 h 181" name="T37"/>
              <a:gd fmla="*/ 91 w 181" name="T38"/>
              <a:gd fmla="*/ 144 h 181" name="T39"/>
              <a:gd fmla="*/ 129 w 181" name="T40"/>
              <a:gd fmla="*/ 128 h 181" name="T41"/>
              <a:gd fmla="*/ 145 w 181" name="T42"/>
              <a:gd fmla="*/ 90 h 181" name="T43"/>
              <a:gd fmla="*/ 129 w 181" name="T44"/>
              <a:gd fmla="*/ 52 h 18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1"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447197"/>
          </a:solidFill>
          <a:ln>
            <a:noFill/>
          </a:ln>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39" name="Freeform 7"/>
          <p:cNvSpPr/>
          <p:nvPr/>
        </p:nvSpPr>
        <p:spPr bwMode="auto">
          <a:xfrm>
            <a:off x="2270123" y="3814023"/>
            <a:ext cx="925512" cy="1716088"/>
          </a:xfrm>
          <a:custGeom>
            <a:gdLst>
              <a:gd fmla="*/ 0 w 2566" name="T0"/>
              <a:gd fmla="*/ 4761 h 4761" name="T1"/>
              <a:gd fmla="*/ 1296 w 2566" name="T2"/>
              <a:gd fmla="*/ 0 h 4761" name="T3"/>
              <a:gd fmla="*/ 2566 w 2566" name="T4"/>
              <a:gd fmla="*/ 4761 h 4761" name="T5"/>
              <a:gd fmla="*/ 0 w 2566" name="T6"/>
              <a:gd fmla="*/ 4761 h 4761" name="T7"/>
            </a:gdLst>
            <a:cxnLst>
              <a:cxn ang="0">
                <a:pos x="T0" y="T1"/>
              </a:cxn>
              <a:cxn ang="0">
                <a:pos x="T2" y="T3"/>
              </a:cxn>
              <a:cxn ang="0">
                <a:pos x="T4" y="T5"/>
              </a:cxn>
              <a:cxn ang="0">
                <a:pos x="T6" y="T7"/>
              </a:cxn>
            </a:cxnLst>
            <a:rect b="b" l="0" r="r" t="0"/>
            <a:pathLst>
              <a:path h="4761" w="2566">
                <a:moveTo>
                  <a:pt x="0" y="4761"/>
                </a:moveTo>
                <a:lnTo>
                  <a:pt x="1296" y="0"/>
                </a:lnTo>
                <a:lnTo>
                  <a:pt x="2566" y="4761"/>
                </a:lnTo>
                <a:lnTo>
                  <a:pt x="0" y="4761"/>
                </a:lnTo>
                <a:close/>
              </a:path>
            </a:pathLst>
          </a:custGeom>
          <a:blipFill>
            <a:blip r:embed="rId2"/>
            <a:stretch>
              <a:fillRect/>
            </a:stretch>
          </a:blipFill>
          <a:ln>
            <a:noFill/>
          </a:ln>
        </p:spPr>
        <p:txBody>
          <a:bodyPr anchor="t" anchorCtr="0" bIns="45715" compatLnSpc="1" lIns="91431" numCol="1" rIns="91431" tIns="45715"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40" name="Freeform 10"/>
          <p:cNvSpPr/>
          <p:nvPr/>
        </p:nvSpPr>
        <p:spPr bwMode="auto">
          <a:xfrm>
            <a:off x="3452809" y="3193311"/>
            <a:ext cx="1058862" cy="2336800"/>
          </a:xfrm>
          <a:custGeom>
            <a:gdLst>
              <a:gd fmla="*/ 0 w 2937" name="T0"/>
              <a:gd fmla="*/ 6482 h 6482" name="T1"/>
              <a:gd fmla="*/ 1455 w 2937" name="T2"/>
              <a:gd fmla="*/ 0 h 6482" name="T3"/>
              <a:gd fmla="*/ 2937 w 2937" name="T4"/>
              <a:gd fmla="*/ 6482 h 6482" name="T5"/>
              <a:gd fmla="*/ 0 w 2937" name="T6"/>
              <a:gd fmla="*/ 6482 h 6482" name="T7"/>
            </a:gdLst>
            <a:cxnLst>
              <a:cxn ang="0">
                <a:pos x="T0" y="T1"/>
              </a:cxn>
              <a:cxn ang="0">
                <a:pos x="T2" y="T3"/>
              </a:cxn>
              <a:cxn ang="0">
                <a:pos x="T4" y="T5"/>
              </a:cxn>
              <a:cxn ang="0">
                <a:pos x="T6" y="T7"/>
              </a:cxn>
            </a:cxnLst>
            <a:rect b="b" l="0" r="r" t="0"/>
            <a:pathLst>
              <a:path h="6480" w="2937">
                <a:moveTo>
                  <a:pt x="0" y="6482"/>
                </a:moveTo>
                <a:lnTo>
                  <a:pt x="1455" y="0"/>
                </a:lnTo>
                <a:lnTo>
                  <a:pt x="2937" y="6482"/>
                </a:lnTo>
                <a:lnTo>
                  <a:pt x="0" y="6482"/>
                </a:lnTo>
                <a:close/>
              </a:path>
            </a:pathLst>
          </a:custGeom>
          <a:blipFill>
            <a:blip r:embed="rId3"/>
            <a:stretch>
              <a:fillRect/>
            </a:stretch>
          </a:blipFill>
          <a:ln>
            <a:noFill/>
          </a:ln>
        </p:spPr>
        <p:txBody>
          <a:bodyPr anchor="t" anchorCtr="0" bIns="45715" compatLnSpc="1" lIns="91431" numCol="1" rIns="91431" tIns="45715"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41" name="Freeform 14"/>
          <p:cNvSpPr/>
          <p:nvPr/>
        </p:nvSpPr>
        <p:spPr bwMode="auto">
          <a:xfrm>
            <a:off x="4625973" y="4133116"/>
            <a:ext cx="944562" cy="1401763"/>
          </a:xfrm>
          <a:custGeom>
            <a:gdLst>
              <a:gd fmla="*/ 0 w 2619" name="T0"/>
              <a:gd fmla="*/ 3889 h 3889" name="T1"/>
              <a:gd fmla="*/ 1297 w 2619" name="T2"/>
              <a:gd fmla="*/ 0 h 3889" name="T3"/>
              <a:gd fmla="*/ 2619 w 2619" name="T4"/>
              <a:gd fmla="*/ 3889 h 3889" name="T5"/>
              <a:gd fmla="*/ 0 w 2619" name="T6"/>
              <a:gd fmla="*/ 3889 h 3889" name="T7"/>
            </a:gdLst>
            <a:cxnLst>
              <a:cxn ang="0">
                <a:pos x="T0" y="T1"/>
              </a:cxn>
              <a:cxn ang="0">
                <a:pos x="T2" y="T3"/>
              </a:cxn>
              <a:cxn ang="0">
                <a:pos x="T4" y="T5"/>
              </a:cxn>
              <a:cxn ang="0">
                <a:pos x="T6" y="T7"/>
              </a:cxn>
            </a:cxnLst>
            <a:rect b="b" l="0" r="r" t="0"/>
            <a:pathLst>
              <a:path h="3888" w="2619">
                <a:moveTo>
                  <a:pt x="0" y="3889"/>
                </a:moveTo>
                <a:lnTo>
                  <a:pt x="1297" y="0"/>
                </a:lnTo>
                <a:lnTo>
                  <a:pt x="2619" y="3889"/>
                </a:lnTo>
                <a:lnTo>
                  <a:pt x="0" y="3889"/>
                </a:lnTo>
                <a:close/>
              </a:path>
            </a:pathLst>
          </a:custGeom>
          <a:blipFill>
            <a:blip r:embed="rId2"/>
            <a:stretch>
              <a:fillRect/>
            </a:stretch>
          </a:blipFill>
          <a:ln>
            <a:noFill/>
          </a:ln>
        </p:spPr>
        <p:txBody>
          <a:bodyPr anchor="t" anchorCtr="0" bIns="45715" compatLnSpc="1" lIns="91431" numCol="1" rIns="91431" tIns="45715"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42" name="Freeform 17"/>
          <p:cNvSpPr/>
          <p:nvPr/>
        </p:nvSpPr>
        <p:spPr bwMode="auto">
          <a:xfrm>
            <a:off x="5751514" y="2545612"/>
            <a:ext cx="1125537" cy="2984500"/>
          </a:xfrm>
          <a:custGeom>
            <a:gdLst>
              <a:gd fmla="*/ 0 w 3122" name="T0"/>
              <a:gd fmla="*/ 8280 h 8280" name="T1"/>
              <a:gd fmla="*/ 1561 w 3122" name="T2"/>
              <a:gd fmla="*/ 0 h 8280" name="T3"/>
              <a:gd fmla="*/ 3122 w 3122" name="T4"/>
              <a:gd fmla="*/ 8280 h 8280" name="T5"/>
              <a:gd fmla="*/ 0 w 3122" name="T6"/>
              <a:gd fmla="*/ 8280 h 8280" name="T7"/>
            </a:gdLst>
            <a:cxnLst>
              <a:cxn ang="0">
                <a:pos x="T0" y="T1"/>
              </a:cxn>
              <a:cxn ang="0">
                <a:pos x="T2" y="T3"/>
              </a:cxn>
              <a:cxn ang="0">
                <a:pos x="T4" y="T5"/>
              </a:cxn>
              <a:cxn ang="0">
                <a:pos x="T6" y="T7"/>
              </a:cxn>
            </a:cxnLst>
            <a:rect b="b" l="0" r="r" t="0"/>
            <a:pathLst>
              <a:path h="8280" w="3122">
                <a:moveTo>
                  <a:pt x="0" y="8280"/>
                </a:moveTo>
                <a:lnTo>
                  <a:pt x="1561" y="0"/>
                </a:lnTo>
                <a:lnTo>
                  <a:pt x="3122" y="8280"/>
                </a:lnTo>
                <a:lnTo>
                  <a:pt x="0" y="8280"/>
                </a:lnTo>
                <a:close/>
              </a:path>
            </a:pathLst>
          </a:custGeom>
          <a:blipFill>
            <a:blip r:embed="rId3"/>
            <a:stretch>
              <a:fillRect/>
            </a:stretch>
          </a:blipFill>
          <a:ln>
            <a:noFill/>
          </a:ln>
        </p:spPr>
        <p:txBody>
          <a:bodyPr anchor="t" anchorCtr="0" bIns="45715" compatLnSpc="1" lIns="91431" numCol="1" rIns="91431" tIns="45715"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sp>
        <p:nvSpPr>
          <p:cNvPr id="43" name="TextBox 101"/>
          <p:cNvSpPr txBox="1"/>
          <p:nvPr/>
        </p:nvSpPr>
        <p:spPr>
          <a:xfrm>
            <a:off x="8679206" y="4889634"/>
            <a:ext cx="750714" cy="253438"/>
          </a:xfrm>
          <a:prstGeom prst="rect">
            <a:avLst/>
          </a:prstGeom>
          <a:noFill/>
        </p:spPr>
        <p:txBody>
          <a:bodyPr bIns="35279" lIns="70557" rIns="70557" rtlCol="0" tIns="35279" wrap="none">
            <a:spAutoFit/>
          </a:bodyPr>
          <a:lstStyle/>
          <a:p>
            <a:pPr defTabSz="914309"/>
            <a:r>
              <a:rPr altLang="en-US" lang="zh-CN" sz="1200">
                <a:solidFill>
                  <a:prstClr val="black">
                    <a:lumMod val="95000"/>
                    <a:lumOff val="5000"/>
                  </a:prstClr>
                </a:solidFill>
                <a:latin charset="-122" pitchFamily="34" typeface="微软雅黑"/>
                <a:ea charset="-122" pitchFamily="34" typeface="微软雅黑"/>
              </a:rPr>
              <a:t>添加标题</a:t>
            </a:r>
          </a:p>
        </p:txBody>
      </p:sp>
      <p:sp>
        <p:nvSpPr>
          <p:cNvPr id="44" name="Freeform 38"/>
          <p:cNvSpPr>
            <a:spLocks noEditPoints="1"/>
          </p:cNvSpPr>
          <p:nvPr/>
        </p:nvSpPr>
        <p:spPr bwMode="auto">
          <a:xfrm>
            <a:off x="8362522" y="4889630"/>
            <a:ext cx="261113" cy="261128"/>
          </a:xfrm>
          <a:custGeom>
            <a:gdLst>
              <a:gd fmla="*/ 91 w 181" name="T0"/>
              <a:gd fmla="*/ 0 h 181" name="T1"/>
              <a:gd fmla="*/ 154 w 181" name="T2"/>
              <a:gd fmla="*/ 26 h 181" name="T3"/>
              <a:gd fmla="*/ 154 w 181" name="T4"/>
              <a:gd fmla="*/ 26 h 181" name="T5"/>
              <a:gd fmla="*/ 181 w 181" name="T6"/>
              <a:gd fmla="*/ 90 h 181" name="T7"/>
              <a:gd fmla="*/ 154 w 181" name="T8"/>
              <a:gd fmla="*/ 154 h 181" name="T9"/>
              <a:gd fmla="*/ 91 w 181" name="T10"/>
              <a:gd fmla="*/ 181 h 181" name="T11"/>
              <a:gd fmla="*/ 27 w 181" name="T12"/>
              <a:gd fmla="*/ 154 h 181" name="T13"/>
              <a:gd fmla="*/ 27 w 181" name="T14"/>
              <a:gd fmla="*/ 154 h 181" name="T15"/>
              <a:gd fmla="*/ 0 w 181" name="T16"/>
              <a:gd fmla="*/ 90 h 181" name="T17"/>
              <a:gd fmla="*/ 27 w 181" name="T18"/>
              <a:gd fmla="*/ 26 h 181" name="T19"/>
              <a:gd fmla="*/ 27 w 181" name="T20"/>
              <a:gd fmla="*/ 26 h 181" name="T21"/>
              <a:gd fmla="*/ 91 w 181" name="T22"/>
              <a:gd fmla="*/ 0 h 181" name="T23"/>
              <a:gd fmla="*/ 129 w 181" name="T24"/>
              <a:gd fmla="*/ 52 h 181" name="T25"/>
              <a:gd fmla="*/ 91 w 181" name="T26"/>
              <a:gd fmla="*/ 36 h 181" name="T27"/>
              <a:gd fmla="*/ 52 w 181" name="T28"/>
              <a:gd fmla="*/ 52 h 181" name="T29"/>
              <a:gd fmla="*/ 52 w 181" name="T30"/>
              <a:gd fmla="*/ 52 h 181" name="T31"/>
              <a:gd fmla="*/ 37 w 181" name="T32"/>
              <a:gd fmla="*/ 90 h 181" name="T33"/>
              <a:gd fmla="*/ 52 w 181" name="T34"/>
              <a:gd fmla="*/ 128 h 181" name="T35"/>
              <a:gd fmla="*/ 52 w 181" name="T36"/>
              <a:gd fmla="*/ 128 h 181" name="T37"/>
              <a:gd fmla="*/ 91 w 181" name="T38"/>
              <a:gd fmla="*/ 144 h 181" name="T39"/>
              <a:gd fmla="*/ 129 w 181" name="T40"/>
              <a:gd fmla="*/ 128 h 181" name="T41"/>
              <a:gd fmla="*/ 145 w 181" name="T42"/>
              <a:gd fmla="*/ 90 h 181" name="T43"/>
              <a:gd fmla="*/ 129 w 181" name="T44"/>
              <a:gd fmla="*/ 52 h 18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1"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B3343F"/>
          </a:solidFill>
          <a:ln>
            <a:noFill/>
          </a:ln>
        </p:spPr>
        <p:txBody>
          <a:bodyPr anchor="t" anchorCtr="0" bIns="35279" compatLnSpc="1" lIns="70557" numCol="1" rIns="70557" tIns="35279" vert="horz" wrap="square">
            <a:prstTxWarp prst="textNoShape">
              <a:avLst/>
            </a:prstTxWarp>
          </a:bodyPr>
          <a:lstStyle/>
          <a:p>
            <a:pP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black"/>
              </a:solidFill>
              <a:effectLst/>
              <a:uLnTx/>
              <a:uFillTx/>
            </a:endParaRPr>
          </a:p>
        </p:txBody>
      </p:sp>
      <p:grpSp>
        <p:nvGrpSpPr>
          <p:cNvPr id="45" name="组合 44"/>
          <p:cNvGrpSpPr/>
          <p:nvPr/>
        </p:nvGrpSpPr>
        <p:grpSpPr>
          <a:xfrm>
            <a:off x="2246603" y="2389748"/>
            <a:ext cx="3947725" cy="1799647"/>
            <a:chOff x="2246603" y="2389748"/>
            <a:chExt cx="3947725" cy="1799647"/>
          </a:xfrm>
        </p:grpSpPr>
        <p:cxnSp>
          <p:nvCxnSpPr>
            <p:cNvPr id="46" name="直接连接符 45"/>
            <p:cNvCxnSpPr/>
            <p:nvPr/>
          </p:nvCxnSpPr>
          <p:spPr>
            <a:xfrm flipH="1" flipV="1">
              <a:off x="2848256" y="3020698"/>
              <a:ext cx="1086710" cy="43152"/>
            </a:xfrm>
            <a:prstGeom prst="line">
              <a:avLst/>
            </a:prstGeom>
            <a:noFill/>
            <a:ln algn="ctr" cap="flat" cmpd="sng" w="15875">
              <a:solidFill>
                <a:sysClr lastClr="000000" val="windowText">
                  <a:lumMod val="50000"/>
                  <a:lumOff val="50000"/>
                </a:sysClr>
              </a:solidFill>
              <a:prstDash val="solid"/>
            </a:ln>
            <a:effectLst/>
          </p:spPr>
        </p:cxnSp>
        <p:grpSp>
          <p:nvGrpSpPr>
            <p:cNvPr id="47" name="组合 46"/>
            <p:cNvGrpSpPr/>
            <p:nvPr/>
          </p:nvGrpSpPr>
          <p:grpSpPr>
            <a:xfrm>
              <a:off x="2246603" y="2389748"/>
              <a:ext cx="3947725" cy="1799647"/>
              <a:chOff x="2246603" y="2389748"/>
              <a:chExt cx="3947725" cy="1799647"/>
            </a:xfrm>
          </p:grpSpPr>
          <p:cxnSp>
            <p:nvCxnSpPr>
              <p:cNvPr id="48" name="直接连接符 47"/>
              <p:cNvCxnSpPr/>
              <p:nvPr/>
            </p:nvCxnSpPr>
            <p:spPr>
              <a:xfrm flipV="1">
                <a:off x="2270123" y="3020697"/>
                <a:ext cx="578132" cy="1168698"/>
              </a:xfrm>
              <a:prstGeom prst="line">
                <a:avLst/>
              </a:prstGeom>
              <a:noFill/>
              <a:ln algn="ctr" cap="flat" cmpd="sng" w="15875">
                <a:solidFill>
                  <a:sysClr lastClr="000000" val="windowText">
                    <a:lumMod val="50000"/>
                    <a:lumOff val="50000"/>
                  </a:sysClr>
                </a:solidFill>
                <a:prstDash val="solid"/>
              </a:ln>
              <a:effectLst/>
            </p:spPr>
          </p:cxnSp>
          <p:cxnSp>
            <p:nvCxnSpPr>
              <p:cNvPr id="49" name="直接连接符 48"/>
              <p:cNvCxnSpPr/>
              <p:nvPr/>
            </p:nvCxnSpPr>
            <p:spPr>
              <a:xfrm flipH="1">
                <a:off x="3934966" y="2545612"/>
                <a:ext cx="560320" cy="518238"/>
              </a:xfrm>
              <a:prstGeom prst="line">
                <a:avLst/>
              </a:prstGeom>
              <a:noFill/>
              <a:ln algn="ctr" cap="flat" cmpd="sng" w="15875">
                <a:solidFill>
                  <a:sysClr lastClr="000000" val="windowText">
                    <a:lumMod val="50000"/>
                    <a:lumOff val="50000"/>
                  </a:sysClr>
                </a:solidFill>
                <a:prstDash val="solid"/>
              </a:ln>
              <a:effectLst/>
            </p:spPr>
          </p:cxnSp>
          <p:cxnSp>
            <p:nvCxnSpPr>
              <p:cNvPr id="50" name="直接连接符 49"/>
              <p:cNvCxnSpPr/>
              <p:nvPr/>
            </p:nvCxnSpPr>
            <p:spPr>
              <a:xfrm flipH="1" flipV="1">
                <a:off x="4495286" y="2545612"/>
                <a:ext cx="717903" cy="736402"/>
              </a:xfrm>
              <a:prstGeom prst="line">
                <a:avLst/>
              </a:prstGeom>
              <a:noFill/>
              <a:ln algn="ctr" cap="flat" cmpd="sng" w="15875">
                <a:solidFill>
                  <a:sysClr lastClr="000000" val="windowText">
                    <a:lumMod val="50000"/>
                    <a:lumOff val="50000"/>
                  </a:sysClr>
                </a:solidFill>
                <a:prstDash val="solid"/>
              </a:ln>
              <a:effectLst/>
            </p:spPr>
          </p:cxnSp>
          <p:cxnSp>
            <p:nvCxnSpPr>
              <p:cNvPr id="51" name="直接连接符 50"/>
              <p:cNvCxnSpPr/>
              <p:nvPr/>
            </p:nvCxnSpPr>
            <p:spPr>
              <a:xfrm flipH="1">
                <a:off x="5213187" y="2420888"/>
                <a:ext cx="947901" cy="858229"/>
              </a:xfrm>
              <a:prstGeom prst="line">
                <a:avLst/>
              </a:prstGeom>
              <a:noFill/>
              <a:ln algn="ctr" cap="flat" cmpd="sng" w="15875">
                <a:solidFill>
                  <a:sysClr lastClr="000000" val="windowText">
                    <a:lumMod val="50000"/>
                    <a:lumOff val="50000"/>
                  </a:sysClr>
                </a:solidFill>
                <a:prstDash val="solid"/>
              </a:ln>
              <a:effectLst/>
            </p:spPr>
          </p:cxnSp>
          <p:sp>
            <p:nvSpPr>
              <p:cNvPr id="52" name="椭圆 51"/>
              <p:cNvSpPr/>
              <p:nvPr/>
            </p:nvSpPr>
            <p:spPr>
              <a:xfrm>
                <a:off x="4472911" y="2502614"/>
                <a:ext cx="72000" cy="72000"/>
              </a:xfrm>
              <a:prstGeom prst="ellipse">
                <a:avLst/>
              </a:prstGeom>
              <a:solidFill>
                <a:sysClr lastClr="000000" val="windowText">
                  <a:lumMod val="65000"/>
                  <a:lumOff val="35000"/>
                </a:sysClr>
              </a:solidFill>
              <a:ln algn="ctr" cap="flat" cmpd="sng" w="25400">
                <a:noFill/>
                <a:prstDash val="solid"/>
              </a:ln>
              <a:effectLst/>
            </p:spPr>
            <p:txBody>
              <a:bodyPr anchor="ctr" rtlCol="0"/>
              <a:lstStyle/>
              <a:p>
                <a:pPr algn="ct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white"/>
                  </a:solidFill>
                  <a:effectLst/>
                  <a:uLnTx/>
                  <a:uFillTx/>
                  <a:latin panose="020f0502020204030204" typeface="Calibri"/>
                  <a:ea charset="-122" pitchFamily="2" typeface="宋体"/>
                </a:endParaRPr>
              </a:p>
            </p:txBody>
          </p:sp>
          <p:sp>
            <p:nvSpPr>
              <p:cNvPr id="53" name="椭圆 52"/>
              <p:cNvSpPr/>
              <p:nvPr/>
            </p:nvSpPr>
            <p:spPr>
              <a:xfrm>
                <a:off x="5182047" y="3220575"/>
                <a:ext cx="72000" cy="72000"/>
              </a:xfrm>
              <a:prstGeom prst="ellipse">
                <a:avLst/>
              </a:prstGeom>
              <a:solidFill>
                <a:sysClr lastClr="000000" val="windowText">
                  <a:lumMod val="65000"/>
                  <a:lumOff val="35000"/>
                </a:sysClr>
              </a:solidFill>
              <a:ln algn="ctr" cap="flat" cmpd="sng" w="25400">
                <a:noFill/>
                <a:prstDash val="solid"/>
              </a:ln>
              <a:effectLst/>
            </p:spPr>
            <p:txBody>
              <a:bodyPr anchor="ctr" rtlCol="0"/>
              <a:lstStyle/>
              <a:p>
                <a:pPr algn="ct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white"/>
                  </a:solidFill>
                  <a:effectLst/>
                  <a:uLnTx/>
                  <a:uFillTx/>
                  <a:latin panose="020f0502020204030204" typeface="Calibri"/>
                  <a:ea charset="-122" pitchFamily="2" typeface="宋体"/>
                </a:endParaRPr>
              </a:p>
            </p:txBody>
          </p:sp>
          <p:sp>
            <p:nvSpPr>
              <p:cNvPr id="54" name="椭圆 53"/>
              <p:cNvSpPr/>
              <p:nvPr/>
            </p:nvSpPr>
            <p:spPr>
              <a:xfrm>
                <a:off x="6122328" y="2389748"/>
                <a:ext cx="72000" cy="72000"/>
              </a:xfrm>
              <a:prstGeom prst="ellipse">
                <a:avLst/>
              </a:prstGeom>
              <a:solidFill>
                <a:sysClr lastClr="000000" val="windowText">
                  <a:lumMod val="65000"/>
                  <a:lumOff val="35000"/>
                </a:sysClr>
              </a:solidFill>
              <a:ln algn="ctr" cap="flat" cmpd="sng" w="25400">
                <a:noFill/>
                <a:prstDash val="solid"/>
              </a:ln>
              <a:effectLst/>
            </p:spPr>
            <p:txBody>
              <a:bodyPr anchor="ctr" rtlCol="0"/>
              <a:lstStyle/>
              <a:p>
                <a:pPr algn="ct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white"/>
                  </a:solidFill>
                  <a:effectLst/>
                  <a:uLnTx/>
                  <a:uFillTx/>
                  <a:latin panose="020f0502020204030204" typeface="Calibri"/>
                  <a:ea charset="-122" pitchFamily="2" typeface="宋体"/>
                </a:endParaRPr>
              </a:p>
            </p:txBody>
          </p:sp>
          <p:sp>
            <p:nvSpPr>
              <p:cNvPr id="55" name="椭圆 54"/>
              <p:cNvSpPr/>
              <p:nvPr/>
            </p:nvSpPr>
            <p:spPr>
              <a:xfrm>
                <a:off x="3897100" y="3013040"/>
                <a:ext cx="72000" cy="72000"/>
              </a:xfrm>
              <a:prstGeom prst="ellipse">
                <a:avLst/>
              </a:prstGeom>
              <a:solidFill>
                <a:sysClr lastClr="000000" val="windowText">
                  <a:lumMod val="65000"/>
                  <a:lumOff val="35000"/>
                </a:sysClr>
              </a:solidFill>
              <a:ln algn="ctr" cap="flat" cmpd="sng" w="25400">
                <a:noFill/>
                <a:prstDash val="solid"/>
              </a:ln>
              <a:effectLst/>
            </p:spPr>
            <p:txBody>
              <a:bodyPr anchor="ctr" rtlCol="0"/>
              <a:lstStyle/>
              <a:p>
                <a:pPr algn="ct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white"/>
                  </a:solidFill>
                  <a:effectLst/>
                  <a:uLnTx/>
                  <a:uFillTx/>
                  <a:latin panose="020f0502020204030204" typeface="Calibri"/>
                  <a:ea charset="-122" pitchFamily="2" typeface="宋体"/>
                </a:endParaRPr>
              </a:p>
            </p:txBody>
          </p:sp>
          <p:sp>
            <p:nvSpPr>
              <p:cNvPr id="56" name="椭圆 55"/>
              <p:cNvSpPr/>
              <p:nvPr/>
            </p:nvSpPr>
            <p:spPr>
              <a:xfrm>
                <a:off x="2817116" y="2978710"/>
                <a:ext cx="72000" cy="72000"/>
              </a:xfrm>
              <a:prstGeom prst="ellipse">
                <a:avLst/>
              </a:prstGeom>
              <a:solidFill>
                <a:sysClr lastClr="000000" val="windowText">
                  <a:lumMod val="65000"/>
                  <a:lumOff val="35000"/>
                </a:sysClr>
              </a:solidFill>
              <a:ln algn="ctr" cap="flat" cmpd="sng" w="25400">
                <a:noFill/>
                <a:prstDash val="solid"/>
              </a:ln>
              <a:effectLst/>
            </p:spPr>
            <p:txBody>
              <a:bodyPr anchor="ctr" rtlCol="0"/>
              <a:lstStyle/>
              <a:p>
                <a:pPr algn="ct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white"/>
                  </a:solidFill>
                  <a:effectLst/>
                  <a:uLnTx/>
                  <a:uFillTx/>
                  <a:latin panose="020f0502020204030204" typeface="Calibri"/>
                  <a:ea charset="-122" pitchFamily="2" typeface="宋体"/>
                </a:endParaRPr>
              </a:p>
            </p:txBody>
          </p:sp>
          <p:sp>
            <p:nvSpPr>
              <p:cNvPr id="57" name="椭圆 56"/>
              <p:cNvSpPr/>
              <p:nvPr/>
            </p:nvSpPr>
            <p:spPr>
              <a:xfrm>
                <a:off x="2246603" y="4115672"/>
                <a:ext cx="72000" cy="72000"/>
              </a:xfrm>
              <a:prstGeom prst="ellipse">
                <a:avLst/>
              </a:prstGeom>
              <a:solidFill>
                <a:sysClr lastClr="000000" val="windowText">
                  <a:lumMod val="65000"/>
                  <a:lumOff val="35000"/>
                </a:sysClr>
              </a:solidFill>
              <a:ln algn="ctr" cap="flat" cmpd="sng" w="25400">
                <a:noFill/>
                <a:prstDash val="solid"/>
              </a:ln>
              <a:effectLst/>
            </p:spPr>
            <p:txBody>
              <a:bodyPr anchor="ctr" rtlCol="0"/>
              <a:lstStyle/>
              <a:p>
                <a:pPr algn="ctr" defTabSz="914309"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prstClr val="white"/>
                  </a:solidFill>
                  <a:effectLst/>
                  <a:uLnTx/>
                  <a:uFillTx/>
                  <a:latin panose="020f0502020204030204" typeface="Calibri"/>
                  <a:ea charset="-122" pitchFamily="2" typeface="宋体"/>
                </a:endParaRPr>
              </a:p>
            </p:txBody>
          </p:sp>
        </p:grpSp>
      </p:grpSp>
    </p:spTree>
    <p:extLst>
      <p:ext uri="{BB962C8B-B14F-4D97-AF65-F5344CB8AC3E}">
        <p14:creationId val="13912487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16"/>
                                        </p:tgtEl>
                                        <p:attrNameLst>
                                          <p:attrName>style.visibility</p:attrName>
                                        </p:attrNameLst>
                                      </p:cBhvr>
                                      <p:to>
                                        <p:strVal val="visible"/>
                                      </p:to>
                                    </p:set>
                                    <p:animEffect filter="randombar(horizontal)" transition="in">
                                      <p:cBhvr>
                                        <p:cTn dur="500" id="27"/>
                                        <p:tgtEl>
                                          <p:spTgt spid="16"/>
                                        </p:tgtEl>
                                      </p:cBhvr>
                                    </p:animEffect>
                                  </p:childTnLst>
                                </p:cTn>
                              </p:par>
                              <p:par>
                                <p:cTn fill="hold" grpId="0" id="28" nodeType="withEffect" presetClass="entr" presetID="14" presetSubtype="10">
                                  <p:stCondLst>
                                    <p:cond delay="0"/>
                                  </p:stCondLst>
                                  <p:childTnLst>
                                    <p:set>
                                      <p:cBhvr>
                                        <p:cTn dur="1" fill="hold" id="29">
                                          <p:stCondLst>
                                            <p:cond delay="0"/>
                                          </p:stCondLst>
                                        </p:cTn>
                                        <p:tgtEl>
                                          <p:spTgt spid="17"/>
                                        </p:tgtEl>
                                        <p:attrNameLst>
                                          <p:attrName>style.visibility</p:attrName>
                                        </p:attrNameLst>
                                      </p:cBhvr>
                                      <p:to>
                                        <p:strVal val="visible"/>
                                      </p:to>
                                    </p:set>
                                    <p:animEffect filter="randombar(horizontal)" transition="in">
                                      <p:cBhvr>
                                        <p:cTn dur="500" id="30"/>
                                        <p:tgtEl>
                                          <p:spTgt spid="17"/>
                                        </p:tgtEl>
                                      </p:cBhvr>
                                    </p:animEffect>
                                  </p:childTnLst>
                                </p:cTn>
                              </p:par>
                              <p:par>
                                <p:cTn fill="hold" grpId="0" id="31" nodeType="withEffect" presetClass="entr" presetID="14" presetSubtype="10">
                                  <p:stCondLst>
                                    <p:cond delay="0"/>
                                  </p:stCondLst>
                                  <p:childTnLst>
                                    <p:set>
                                      <p:cBhvr>
                                        <p:cTn dur="1" fill="hold" id="32">
                                          <p:stCondLst>
                                            <p:cond delay="0"/>
                                          </p:stCondLst>
                                        </p:cTn>
                                        <p:tgtEl>
                                          <p:spTgt spid="18"/>
                                        </p:tgtEl>
                                        <p:attrNameLst>
                                          <p:attrName>style.visibility</p:attrName>
                                        </p:attrNameLst>
                                      </p:cBhvr>
                                      <p:to>
                                        <p:strVal val="visible"/>
                                      </p:to>
                                    </p:set>
                                    <p:animEffect filter="randombar(horizontal)" transition="in">
                                      <p:cBhvr>
                                        <p:cTn dur="500" id="33"/>
                                        <p:tgtEl>
                                          <p:spTgt spid="18"/>
                                        </p:tgtEl>
                                      </p:cBhvr>
                                    </p:animEffect>
                                  </p:childTnLst>
                                </p:cTn>
                              </p:par>
                              <p:par>
                                <p:cTn fill="hold" grpId="0" id="34" nodeType="withEffect" presetClass="entr" presetID="14" presetSubtype="10">
                                  <p:stCondLst>
                                    <p:cond delay="0"/>
                                  </p:stCondLst>
                                  <p:childTnLst>
                                    <p:set>
                                      <p:cBhvr>
                                        <p:cTn dur="1" fill="hold" id="35">
                                          <p:stCondLst>
                                            <p:cond delay="0"/>
                                          </p:stCondLst>
                                        </p:cTn>
                                        <p:tgtEl>
                                          <p:spTgt spid="19"/>
                                        </p:tgtEl>
                                        <p:attrNameLst>
                                          <p:attrName>style.visibility</p:attrName>
                                        </p:attrNameLst>
                                      </p:cBhvr>
                                      <p:to>
                                        <p:strVal val="visible"/>
                                      </p:to>
                                    </p:set>
                                    <p:animEffect filter="randombar(horizontal)" transition="in">
                                      <p:cBhvr>
                                        <p:cTn dur="500" id="36"/>
                                        <p:tgtEl>
                                          <p:spTgt spid="19"/>
                                        </p:tgtEl>
                                      </p:cBhvr>
                                    </p:animEffect>
                                  </p:childTnLst>
                                </p:cTn>
                              </p:par>
                              <p:par>
                                <p:cTn fill="hold" grpId="0" id="37" nodeType="withEffect" presetClass="entr" presetID="14" presetSubtype="10">
                                  <p:stCondLst>
                                    <p:cond delay="0"/>
                                  </p:stCondLst>
                                  <p:childTnLst>
                                    <p:set>
                                      <p:cBhvr>
                                        <p:cTn dur="1" fill="hold" id="38">
                                          <p:stCondLst>
                                            <p:cond delay="0"/>
                                          </p:stCondLst>
                                        </p:cTn>
                                        <p:tgtEl>
                                          <p:spTgt spid="20"/>
                                        </p:tgtEl>
                                        <p:attrNameLst>
                                          <p:attrName>style.visibility</p:attrName>
                                        </p:attrNameLst>
                                      </p:cBhvr>
                                      <p:to>
                                        <p:strVal val="visible"/>
                                      </p:to>
                                    </p:set>
                                    <p:animEffect filter="randombar(horizontal)" transition="in">
                                      <p:cBhvr>
                                        <p:cTn dur="500" id="39"/>
                                        <p:tgtEl>
                                          <p:spTgt spid="20"/>
                                        </p:tgtEl>
                                      </p:cBhvr>
                                    </p:animEffect>
                                  </p:childTnLst>
                                </p:cTn>
                              </p:par>
                              <p:par>
                                <p:cTn fill="hold" grpId="0" id="40" nodeType="withEffect" presetClass="entr" presetID="14" presetSubtype="10">
                                  <p:stCondLst>
                                    <p:cond delay="0"/>
                                  </p:stCondLst>
                                  <p:childTnLst>
                                    <p:set>
                                      <p:cBhvr>
                                        <p:cTn dur="1" fill="hold" id="41">
                                          <p:stCondLst>
                                            <p:cond delay="0"/>
                                          </p:stCondLst>
                                        </p:cTn>
                                        <p:tgtEl>
                                          <p:spTgt spid="21"/>
                                        </p:tgtEl>
                                        <p:attrNameLst>
                                          <p:attrName>style.visibility</p:attrName>
                                        </p:attrNameLst>
                                      </p:cBhvr>
                                      <p:to>
                                        <p:strVal val="visible"/>
                                      </p:to>
                                    </p:set>
                                    <p:animEffect filter="randombar(horizontal)" transition="in">
                                      <p:cBhvr>
                                        <p:cTn dur="500" id="42"/>
                                        <p:tgtEl>
                                          <p:spTgt spid="21"/>
                                        </p:tgtEl>
                                      </p:cBhvr>
                                    </p:animEffect>
                                  </p:childTnLst>
                                </p:cTn>
                              </p:par>
                              <p:par>
                                <p:cTn fill="hold" grpId="0" id="43" nodeType="withEffect" presetClass="entr" presetID="14" presetSubtype="10">
                                  <p:stCondLst>
                                    <p:cond delay="0"/>
                                  </p:stCondLst>
                                  <p:childTnLst>
                                    <p:set>
                                      <p:cBhvr>
                                        <p:cTn dur="1" fill="hold" id="44">
                                          <p:stCondLst>
                                            <p:cond delay="0"/>
                                          </p:stCondLst>
                                        </p:cTn>
                                        <p:tgtEl>
                                          <p:spTgt spid="22"/>
                                        </p:tgtEl>
                                        <p:attrNameLst>
                                          <p:attrName>style.visibility</p:attrName>
                                        </p:attrNameLst>
                                      </p:cBhvr>
                                      <p:to>
                                        <p:strVal val="visible"/>
                                      </p:to>
                                    </p:set>
                                    <p:animEffect filter="randombar(horizontal)" transition="in">
                                      <p:cBhvr>
                                        <p:cTn dur="500" id="45"/>
                                        <p:tgtEl>
                                          <p:spTgt spid="22"/>
                                        </p:tgtEl>
                                      </p:cBhvr>
                                    </p:animEffect>
                                  </p:childTnLst>
                                </p:cTn>
                              </p:par>
                              <p:par>
                                <p:cTn fill="hold" grpId="0" id="46" nodeType="withEffect" presetClass="entr" presetID="14" presetSubtype="10">
                                  <p:stCondLst>
                                    <p:cond delay="0"/>
                                  </p:stCondLst>
                                  <p:childTnLst>
                                    <p:set>
                                      <p:cBhvr>
                                        <p:cTn dur="1" fill="hold" id="47">
                                          <p:stCondLst>
                                            <p:cond delay="0"/>
                                          </p:stCondLst>
                                        </p:cTn>
                                        <p:tgtEl>
                                          <p:spTgt spid="15"/>
                                        </p:tgtEl>
                                        <p:attrNameLst>
                                          <p:attrName>style.visibility</p:attrName>
                                        </p:attrNameLst>
                                      </p:cBhvr>
                                      <p:to>
                                        <p:strVal val="visible"/>
                                      </p:to>
                                    </p:set>
                                    <p:animEffect filter="randombar(horizontal)" transition="in">
                                      <p:cBhvr>
                                        <p:cTn dur="500" id="48"/>
                                        <p:tgtEl>
                                          <p:spTgt spid="15"/>
                                        </p:tgtEl>
                                      </p:cBhvr>
                                    </p:animEffect>
                                  </p:childTnLst>
                                </p:cTn>
                              </p:par>
                            </p:childTnLst>
                          </p:cTn>
                        </p:par>
                        <p:par>
                          <p:cTn fill="hold" id="49" nodeType="afterGroup">
                            <p:stCondLst>
                              <p:cond delay="2500"/>
                            </p:stCondLst>
                            <p:childTnLst>
                              <p:par>
                                <p:cTn fill="hold" grpId="0" id="50" nodeType="afterEffect" presetClass="entr" presetID="22" presetSubtype="8">
                                  <p:stCondLst>
                                    <p:cond delay="0"/>
                                  </p:stCondLst>
                                  <p:childTnLst>
                                    <p:set>
                                      <p:cBhvr>
                                        <p:cTn dur="1" fill="hold" id="51">
                                          <p:stCondLst>
                                            <p:cond delay="0"/>
                                          </p:stCondLst>
                                        </p:cTn>
                                        <p:tgtEl>
                                          <p:spTgt spid="7"/>
                                        </p:tgtEl>
                                        <p:attrNameLst>
                                          <p:attrName>style.visibility</p:attrName>
                                        </p:attrNameLst>
                                      </p:cBhvr>
                                      <p:to>
                                        <p:strVal val="visible"/>
                                      </p:to>
                                    </p:set>
                                    <p:animEffect filter="wipe(left)" transition="in">
                                      <p:cBhvr>
                                        <p:cTn dur="500" id="52"/>
                                        <p:tgtEl>
                                          <p:spTgt spid="7"/>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8"/>
                                        </p:tgtEl>
                                        <p:attrNameLst>
                                          <p:attrName>style.visibility</p:attrName>
                                        </p:attrNameLst>
                                      </p:cBhvr>
                                      <p:to>
                                        <p:strVal val="visible"/>
                                      </p:to>
                                    </p:set>
                                    <p:animEffect filter="wipe(left)" transition="in">
                                      <p:cBhvr>
                                        <p:cTn dur="500" id="55"/>
                                        <p:tgtEl>
                                          <p:spTgt spid="8"/>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9"/>
                                        </p:tgtEl>
                                        <p:attrNameLst>
                                          <p:attrName>style.visibility</p:attrName>
                                        </p:attrNameLst>
                                      </p:cBhvr>
                                      <p:to>
                                        <p:strVal val="visible"/>
                                      </p:to>
                                    </p:set>
                                    <p:animEffect filter="wipe(left)" transition="in">
                                      <p:cBhvr>
                                        <p:cTn dur="500" id="58"/>
                                        <p:tgtEl>
                                          <p:spTgt spid="9"/>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0"/>
                                        </p:tgtEl>
                                        <p:attrNameLst>
                                          <p:attrName>style.visibility</p:attrName>
                                        </p:attrNameLst>
                                      </p:cBhvr>
                                      <p:to>
                                        <p:strVal val="visible"/>
                                      </p:to>
                                    </p:set>
                                    <p:animEffect filter="wipe(left)" transition="in">
                                      <p:cBhvr>
                                        <p:cTn dur="500" id="61"/>
                                        <p:tgtEl>
                                          <p:spTgt spid="10"/>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1"/>
                                        </p:tgtEl>
                                        <p:attrNameLst>
                                          <p:attrName>style.visibility</p:attrName>
                                        </p:attrNameLst>
                                      </p:cBhvr>
                                      <p:to>
                                        <p:strVal val="visible"/>
                                      </p:to>
                                    </p:set>
                                    <p:animEffect filter="wipe(left)" transition="in">
                                      <p:cBhvr>
                                        <p:cTn dur="500" id="64"/>
                                        <p:tgtEl>
                                          <p:spTgt spid="11"/>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12"/>
                                        </p:tgtEl>
                                        <p:attrNameLst>
                                          <p:attrName>style.visibility</p:attrName>
                                        </p:attrNameLst>
                                      </p:cBhvr>
                                      <p:to>
                                        <p:strVal val="visible"/>
                                      </p:to>
                                    </p:set>
                                    <p:animEffect filter="wipe(left)" transition="in">
                                      <p:cBhvr>
                                        <p:cTn dur="500" id="67"/>
                                        <p:tgtEl>
                                          <p:spTgt spid="12"/>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13"/>
                                        </p:tgtEl>
                                        <p:attrNameLst>
                                          <p:attrName>style.visibility</p:attrName>
                                        </p:attrNameLst>
                                      </p:cBhvr>
                                      <p:to>
                                        <p:strVal val="visible"/>
                                      </p:to>
                                    </p:set>
                                    <p:animEffect filter="wipe(left)" transition="in">
                                      <p:cBhvr>
                                        <p:cTn dur="500" id="70"/>
                                        <p:tgtEl>
                                          <p:spTgt spid="13"/>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14"/>
                                        </p:tgtEl>
                                        <p:attrNameLst>
                                          <p:attrName>style.visibility</p:attrName>
                                        </p:attrNameLst>
                                      </p:cBhvr>
                                      <p:to>
                                        <p:strVal val="visible"/>
                                      </p:to>
                                    </p:set>
                                    <p:animEffect filter="wipe(left)" transition="in">
                                      <p:cBhvr>
                                        <p:cTn dur="500" id="73"/>
                                        <p:tgtEl>
                                          <p:spTgt spid="14"/>
                                        </p:tgtEl>
                                      </p:cBhvr>
                                    </p:animEffect>
                                  </p:childTnLst>
                                </p:cTn>
                              </p:par>
                              <p:par>
                                <p:cTn fill="hold" grpId="0" id="74" nodeType="withEffect" presetClass="entr" presetID="42" presetSubtype="0">
                                  <p:stCondLst>
                                    <p:cond delay="0"/>
                                  </p:stCondLst>
                                  <p:childTnLst>
                                    <p:set>
                                      <p:cBhvr>
                                        <p:cTn dur="1" fill="hold" id="75">
                                          <p:stCondLst>
                                            <p:cond delay="0"/>
                                          </p:stCondLst>
                                        </p:cTn>
                                        <p:tgtEl>
                                          <p:spTgt spid="28"/>
                                        </p:tgtEl>
                                        <p:attrNameLst>
                                          <p:attrName>style.visibility</p:attrName>
                                        </p:attrNameLst>
                                      </p:cBhvr>
                                      <p:to>
                                        <p:strVal val="visible"/>
                                      </p:to>
                                    </p:set>
                                    <p:animEffect filter="fade" transition="in">
                                      <p:cBhvr>
                                        <p:cTn dur="1000" id="76"/>
                                        <p:tgtEl>
                                          <p:spTgt spid="28"/>
                                        </p:tgtEl>
                                      </p:cBhvr>
                                    </p:animEffect>
                                    <p:anim calcmode="lin" valueType="num">
                                      <p:cBhvr>
                                        <p:cTn dur="1000" fill="hold" id="77"/>
                                        <p:tgtEl>
                                          <p:spTgt spid="28"/>
                                        </p:tgtEl>
                                        <p:attrNameLst>
                                          <p:attrName>ppt_x</p:attrName>
                                        </p:attrNameLst>
                                      </p:cBhvr>
                                      <p:tavLst>
                                        <p:tav tm="0">
                                          <p:val>
                                            <p:strVal val="#ppt_x"/>
                                          </p:val>
                                        </p:tav>
                                        <p:tav tm="100000">
                                          <p:val>
                                            <p:strVal val="#ppt_x"/>
                                          </p:val>
                                        </p:tav>
                                      </p:tavLst>
                                    </p:anim>
                                    <p:anim calcmode="lin" valueType="num">
                                      <p:cBhvr>
                                        <p:cTn dur="1000" fill="hold" id="78"/>
                                        <p:tgtEl>
                                          <p:spTgt spid="28"/>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29"/>
                                        </p:tgtEl>
                                        <p:attrNameLst>
                                          <p:attrName>style.visibility</p:attrName>
                                        </p:attrNameLst>
                                      </p:cBhvr>
                                      <p:to>
                                        <p:strVal val="visible"/>
                                      </p:to>
                                    </p:set>
                                    <p:animEffect filter="fade" transition="in">
                                      <p:cBhvr>
                                        <p:cTn dur="1000" id="81"/>
                                        <p:tgtEl>
                                          <p:spTgt spid="29"/>
                                        </p:tgtEl>
                                      </p:cBhvr>
                                    </p:animEffect>
                                    <p:anim calcmode="lin" valueType="num">
                                      <p:cBhvr>
                                        <p:cTn dur="1000" fill="hold" id="82"/>
                                        <p:tgtEl>
                                          <p:spTgt spid="29"/>
                                        </p:tgtEl>
                                        <p:attrNameLst>
                                          <p:attrName>ppt_x</p:attrName>
                                        </p:attrNameLst>
                                      </p:cBhvr>
                                      <p:tavLst>
                                        <p:tav tm="0">
                                          <p:val>
                                            <p:strVal val="#ppt_x"/>
                                          </p:val>
                                        </p:tav>
                                        <p:tav tm="100000">
                                          <p:val>
                                            <p:strVal val="#ppt_x"/>
                                          </p:val>
                                        </p:tav>
                                      </p:tavLst>
                                    </p:anim>
                                    <p:anim calcmode="lin" valueType="num">
                                      <p:cBhvr>
                                        <p:cTn dur="1000" fill="hold" id="83"/>
                                        <p:tgtEl>
                                          <p:spTgt spid="29"/>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30"/>
                                        </p:tgtEl>
                                        <p:attrNameLst>
                                          <p:attrName>style.visibility</p:attrName>
                                        </p:attrNameLst>
                                      </p:cBhvr>
                                      <p:to>
                                        <p:strVal val="visible"/>
                                      </p:to>
                                    </p:set>
                                    <p:animEffect filter="fade" transition="in">
                                      <p:cBhvr>
                                        <p:cTn dur="1000" id="86"/>
                                        <p:tgtEl>
                                          <p:spTgt spid="30"/>
                                        </p:tgtEl>
                                      </p:cBhvr>
                                    </p:animEffect>
                                    <p:anim calcmode="lin" valueType="num">
                                      <p:cBhvr>
                                        <p:cTn dur="1000" fill="hold" id="87"/>
                                        <p:tgtEl>
                                          <p:spTgt spid="30"/>
                                        </p:tgtEl>
                                        <p:attrNameLst>
                                          <p:attrName>ppt_x</p:attrName>
                                        </p:attrNameLst>
                                      </p:cBhvr>
                                      <p:tavLst>
                                        <p:tav tm="0">
                                          <p:val>
                                            <p:strVal val="#ppt_x"/>
                                          </p:val>
                                        </p:tav>
                                        <p:tav tm="100000">
                                          <p:val>
                                            <p:strVal val="#ppt_x"/>
                                          </p:val>
                                        </p:tav>
                                      </p:tavLst>
                                    </p:anim>
                                    <p:anim calcmode="lin" valueType="num">
                                      <p:cBhvr>
                                        <p:cTn dur="1000" fill="hold" id="88"/>
                                        <p:tgtEl>
                                          <p:spTgt spid="30"/>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31"/>
                                        </p:tgtEl>
                                        <p:attrNameLst>
                                          <p:attrName>style.visibility</p:attrName>
                                        </p:attrNameLst>
                                      </p:cBhvr>
                                      <p:to>
                                        <p:strVal val="visible"/>
                                      </p:to>
                                    </p:set>
                                    <p:animEffect filter="fade" transition="in">
                                      <p:cBhvr>
                                        <p:cTn dur="1000" id="91"/>
                                        <p:tgtEl>
                                          <p:spTgt spid="31"/>
                                        </p:tgtEl>
                                      </p:cBhvr>
                                    </p:animEffect>
                                    <p:anim calcmode="lin" valueType="num">
                                      <p:cBhvr>
                                        <p:cTn dur="1000" fill="hold" id="92"/>
                                        <p:tgtEl>
                                          <p:spTgt spid="31"/>
                                        </p:tgtEl>
                                        <p:attrNameLst>
                                          <p:attrName>ppt_x</p:attrName>
                                        </p:attrNameLst>
                                      </p:cBhvr>
                                      <p:tavLst>
                                        <p:tav tm="0">
                                          <p:val>
                                            <p:strVal val="#ppt_x"/>
                                          </p:val>
                                        </p:tav>
                                        <p:tav tm="100000">
                                          <p:val>
                                            <p:strVal val="#ppt_x"/>
                                          </p:val>
                                        </p:tav>
                                      </p:tavLst>
                                    </p:anim>
                                    <p:anim calcmode="lin" valueType="num">
                                      <p:cBhvr>
                                        <p:cTn dur="1000" fill="hold" id="93"/>
                                        <p:tgtEl>
                                          <p:spTgt spid="31"/>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3500"/>
                            </p:stCondLst>
                            <p:childTnLst>
                              <p:par>
                                <p:cTn fill="hold" grpId="0" id="95" nodeType="afterEffect" presetClass="entr" presetID="22" presetSubtype="4">
                                  <p:stCondLst>
                                    <p:cond delay="0"/>
                                  </p:stCondLst>
                                  <p:childTnLst>
                                    <p:set>
                                      <p:cBhvr>
                                        <p:cTn dur="1" fill="hold" id="96">
                                          <p:stCondLst>
                                            <p:cond delay="0"/>
                                          </p:stCondLst>
                                        </p:cTn>
                                        <p:tgtEl>
                                          <p:spTgt spid="39"/>
                                        </p:tgtEl>
                                        <p:attrNameLst>
                                          <p:attrName>style.visibility</p:attrName>
                                        </p:attrNameLst>
                                      </p:cBhvr>
                                      <p:to>
                                        <p:strVal val="visible"/>
                                      </p:to>
                                    </p:set>
                                    <p:animEffect filter="wipe(down)" transition="in">
                                      <p:cBhvr>
                                        <p:cTn dur="500" id="97"/>
                                        <p:tgtEl>
                                          <p:spTgt spid="39"/>
                                        </p:tgtEl>
                                      </p:cBhvr>
                                    </p:animEffect>
                                  </p:childTnLst>
                                </p:cTn>
                              </p:par>
                              <p:par>
                                <p:cTn fill="hold" grpId="0" id="98" nodeType="withEffect" presetClass="entr" presetID="22" presetSubtype="4">
                                  <p:stCondLst>
                                    <p:cond delay="0"/>
                                  </p:stCondLst>
                                  <p:childTnLst>
                                    <p:set>
                                      <p:cBhvr>
                                        <p:cTn dur="1" fill="hold" id="99">
                                          <p:stCondLst>
                                            <p:cond delay="0"/>
                                          </p:stCondLst>
                                        </p:cTn>
                                        <p:tgtEl>
                                          <p:spTgt spid="40"/>
                                        </p:tgtEl>
                                        <p:attrNameLst>
                                          <p:attrName>style.visibility</p:attrName>
                                        </p:attrNameLst>
                                      </p:cBhvr>
                                      <p:to>
                                        <p:strVal val="visible"/>
                                      </p:to>
                                    </p:set>
                                    <p:animEffect filter="wipe(down)" transition="in">
                                      <p:cBhvr>
                                        <p:cTn dur="500" id="100"/>
                                        <p:tgtEl>
                                          <p:spTgt spid="40"/>
                                        </p:tgtEl>
                                      </p:cBhvr>
                                    </p:animEffect>
                                  </p:childTnLst>
                                </p:cTn>
                              </p:par>
                              <p:par>
                                <p:cTn fill="hold" grpId="0" id="101" nodeType="withEffect" presetClass="entr" presetID="22" presetSubtype="4">
                                  <p:stCondLst>
                                    <p:cond delay="0"/>
                                  </p:stCondLst>
                                  <p:childTnLst>
                                    <p:set>
                                      <p:cBhvr>
                                        <p:cTn dur="1" fill="hold" id="102">
                                          <p:stCondLst>
                                            <p:cond delay="0"/>
                                          </p:stCondLst>
                                        </p:cTn>
                                        <p:tgtEl>
                                          <p:spTgt spid="41"/>
                                        </p:tgtEl>
                                        <p:attrNameLst>
                                          <p:attrName>style.visibility</p:attrName>
                                        </p:attrNameLst>
                                      </p:cBhvr>
                                      <p:to>
                                        <p:strVal val="visible"/>
                                      </p:to>
                                    </p:set>
                                    <p:animEffect filter="wipe(down)" transition="in">
                                      <p:cBhvr>
                                        <p:cTn dur="500" id="103"/>
                                        <p:tgtEl>
                                          <p:spTgt spid="41"/>
                                        </p:tgtEl>
                                      </p:cBhvr>
                                    </p:animEffect>
                                  </p:childTnLst>
                                </p:cTn>
                              </p:par>
                              <p:par>
                                <p:cTn fill="hold" grpId="0" id="104" nodeType="withEffect" presetClass="entr" presetID="22" presetSubtype="4">
                                  <p:stCondLst>
                                    <p:cond delay="0"/>
                                  </p:stCondLst>
                                  <p:childTnLst>
                                    <p:set>
                                      <p:cBhvr>
                                        <p:cTn dur="1" fill="hold" id="105">
                                          <p:stCondLst>
                                            <p:cond delay="0"/>
                                          </p:stCondLst>
                                        </p:cTn>
                                        <p:tgtEl>
                                          <p:spTgt spid="42"/>
                                        </p:tgtEl>
                                        <p:attrNameLst>
                                          <p:attrName>style.visibility</p:attrName>
                                        </p:attrNameLst>
                                      </p:cBhvr>
                                      <p:to>
                                        <p:strVal val="visible"/>
                                      </p:to>
                                    </p:set>
                                    <p:animEffect filter="wipe(down)" transition="in">
                                      <p:cBhvr>
                                        <p:cTn dur="500" id="106"/>
                                        <p:tgtEl>
                                          <p:spTgt spid="42"/>
                                        </p:tgtEl>
                                      </p:cBhvr>
                                    </p:animEffect>
                                  </p:childTnLst>
                                </p:cTn>
                              </p:par>
                            </p:childTnLst>
                          </p:cTn>
                        </p:par>
                        <p:par>
                          <p:cTn fill="hold" id="107" nodeType="afterGroup">
                            <p:stCondLst>
                              <p:cond delay="4000"/>
                            </p:stCondLst>
                            <p:childTnLst>
                              <p:par>
                                <p:cTn fill="hold" id="108" nodeType="afterEffect" presetClass="entr" presetID="22" presetSubtype="8">
                                  <p:stCondLst>
                                    <p:cond delay="0"/>
                                  </p:stCondLst>
                                  <p:childTnLst>
                                    <p:set>
                                      <p:cBhvr>
                                        <p:cTn dur="1" fill="hold" id="109">
                                          <p:stCondLst>
                                            <p:cond delay="0"/>
                                          </p:stCondLst>
                                        </p:cTn>
                                        <p:tgtEl>
                                          <p:spTgt spid="45"/>
                                        </p:tgtEl>
                                        <p:attrNameLst>
                                          <p:attrName>style.visibility</p:attrName>
                                        </p:attrNameLst>
                                      </p:cBhvr>
                                      <p:to>
                                        <p:strVal val="visible"/>
                                      </p:to>
                                    </p:set>
                                    <p:animEffect filter="wipe(left)" transition="in">
                                      <p:cBhvr>
                                        <p:cTn dur="500" id="110"/>
                                        <p:tgtEl>
                                          <p:spTgt spid="45"/>
                                        </p:tgtEl>
                                      </p:cBhvr>
                                    </p:animEffect>
                                  </p:childTnLst>
                                </p:cTn>
                              </p:par>
                              <p:par>
                                <p:cTn fill="hold" grpId="0" id="111" nodeType="withEffect" presetClass="entr" presetID="10" presetSubtype="0">
                                  <p:stCondLst>
                                    <p:cond delay="0"/>
                                  </p:stCondLst>
                                  <p:childTnLst>
                                    <p:set>
                                      <p:cBhvr>
                                        <p:cTn dur="1" fill="hold" id="112">
                                          <p:stCondLst>
                                            <p:cond delay="0"/>
                                          </p:stCondLst>
                                        </p:cTn>
                                        <p:tgtEl>
                                          <p:spTgt spid="44"/>
                                        </p:tgtEl>
                                        <p:attrNameLst>
                                          <p:attrName>style.visibility</p:attrName>
                                        </p:attrNameLst>
                                      </p:cBhvr>
                                      <p:to>
                                        <p:strVal val="visible"/>
                                      </p:to>
                                    </p:set>
                                    <p:animEffect filter="fade" transition="in">
                                      <p:cBhvr>
                                        <p:cTn dur="500" id="113"/>
                                        <p:tgtEl>
                                          <p:spTgt spid="44"/>
                                        </p:tgtEl>
                                      </p:cBhvr>
                                    </p:animEffect>
                                  </p:childTnLst>
                                </p:cTn>
                              </p:par>
                              <p:par>
                                <p:cTn fill="hold" grpId="0" id="114" nodeType="withEffect" presetClass="entr" presetID="10" presetSubtype="0">
                                  <p:stCondLst>
                                    <p:cond delay="0"/>
                                  </p:stCondLst>
                                  <p:childTnLst>
                                    <p:set>
                                      <p:cBhvr>
                                        <p:cTn dur="1" fill="hold" id="115">
                                          <p:stCondLst>
                                            <p:cond delay="0"/>
                                          </p:stCondLst>
                                        </p:cTn>
                                        <p:tgtEl>
                                          <p:spTgt spid="38"/>
                                        </p:tgtEl>
                                        <p:attrNameLst>
                                          <p:attrName>style.visibility</p:attrName>
                                        </p:attrNameLst>
                                      </p:cBhvr>
                                      <p:to>
                                        <p:strVal val="visible"/>
                                      </p:to>
                                    </p:set>
                                    <p:animEffect filter="fade" transition="in">
                                      <p:cBhvr>
                                        <p:cTn dur="500" id="116"/>
                                        <p:tgtEl>
                                          <p:spTgt spid="38"/>
                                        </p:tgtEl>
                                      </p:cBhvr>
                                    </p:animEffect>
                                  </p:childTnLst>
                                </p:cTn>
                              </p:par>
                              <p:par>
                                <p:cTn fill="hold" grpId="0" id="117" nodeType="withEffect" presetClass="entr" presetID="12" presetSubtype="8">
                                  <p:stCondLst>
                                    <p:cond delay="0"/>
                                  </p:stCondLst>
                                  <p:childTnLst>
                                    <p:set>
                                      <p:cBhvr>
                                        <p:cTn dur="1" fill="hold" id="118">
                                          <p:stCondLst>
                                            <p:cond delay="0"/>
                                          </p:stCondLst>
                                        </p:cTn>
                                        <p:tgtEl>
                                          <p:spTgt spid="43"/>
                                        </p:tgtEl>
                                        <p:attrNameLst>
                                          <p:attrName>style.visibility</p:attrName>
                                        </p:attrNameLst>
                                      </p:cBhvr>
                                      <p:to>
                                        <p:strVal val="visible"/>
                                      </p:to>
                                    </p:set>
                                    <p:anim calcmode="lin" valueType="num">
                                      <p:cBhvr additive="base">
                                        <p:cTn dur="500" id="119"/>
                                        <p:tgtEl>
                                          <p:spTgt spid="43"/>
                                        </p:tgtEl>
                                        <p:attrNameLst>
                                          <p:attrName>ppt_x</p:attrName>
                                        </p:attrNameLst>
                                      </p:cBhvr>
                                      <p:tavLst>
                                        <p:tav tm="0">
                                          <p:val>
                                            <p:strVal val="#ppt_x-#ppt_w*1.125000"/>
                                          </p:val>
                                        </p:tav>
                                        <p:tav tm="100000">
                                          <p:val>
                                            <p:strVal val="#ppt_x"/>
                                          </p:val>
                                        </p:tav>
                                      </p:tavLst>
                                    </p:anim>
                                    <p:animEffect filter="wipe(right)" transition="in">
                                      <p:cBhvr>
                                        <p:cTn dur="500" id="120"/>
                                        <p:tgtEl>
                                          <p:spTgt spid="43"/>
                                        </p:tgtEl>
                                      </p:cBhvr>
                                    </p:animEffect>
                                  </p:childTnLst>
                                </p:cTn>
                              </p:par>
                              <p:par>
                                <p:cTn fill="hold" grpId="0" id="121" nodeType="withEffect" presetClass="entr" presetID="12" presetSubtype="8">
                                  <p:stCondLst>
                                    <p:cond delay="0"/>
                                  </p:stCondLst>
                                  <p:childTnLst>
                                    <p:set>
                                      <p:cBhvr>
                                        <p:cTn dur="1" fill="hold" id="122">
                                          <p:stCondLst>
                                            <p:cond delay="0"/>
                                          </p:stCondLst>
                                        </p:cTn>
                                        <p:tgtEl>
                                          <p:spTgt spid="35"/>
                                        </p:tgtEl>
                                        <p:attrNameLst>
                                          <p:attrName>style.visibility</p:attrName>
                                        </p:attrNameLst>
                                      </p:cBhvr>
                                      <p:to>
                                        <p:strVal val="visible"/>
                                      </p:to>
                                    </p:set>
                                    <p:anim calcmode="lin" valueType="num">
                                      <p:cBhvr additive="base">
                                        <p:cTn dur="500" id="123"/>
                                        <p:tgtEl>
                                          <p:spTgt spid="35"/>
                                        </p:tgtEl>
                                        <p:attrNameLst>
                                          <p:attrName>ppt_x</p:attrName>
                                        </p:attrNameLst>
                                      </p:cBhvr>
                                      <p:tavLst>
                                        <p:tav tm="0">
                                          <p:val>
                                            <p:strVal val="#ppt_x-#ppt_w*1.125000"/>
                                          </p:val>
                                        </p:tav>
                                        <p:tav tm="100000">
                                          <p:val>
                                            <p:strVal val="#ppt_x"/>
                                          </p:val>
                                        </p:tav>
                                      </p:tavLst>
                                    </p:anim>
                                    <p:animEffect filter="wipe(right)" transition="in">
                                      <p:cBhvr>
                                        <p:cTn dur="500" id="124"/>
                                        <p:tgtEl>
                                          <p:spTgt spid="35"/>
                                        </p:tgtEl>
                                      </p:cBhvr>
                                    </p:animEffect>
                                  </p:childTnLst>
                                </p:cTn>
                              </p:par>
                            </p:childTnLst>
                          </p:cTn>
                        </p:par>
                        <p:par>
                          <p:cTn fill="hold" id="125" nodeType="afterGroup">
                            <p:stCondLst>
                              <p:cond delay="4500"/>
                            </p:stCondLst>
                            <p:childTnLst>
                              <p:par>
                                <p:cTn fill="hold" grpId="0" id="126" nodeType="afterEffect" presetClass="entr" presetID="12" presetSubtype="8">
                                  <p:stCondLst>
                                    <p:cond delay="0"/>
                                  </p:stCondLst>
                                  <p:childTnLst>
                                    <p:set>
                                      <p:cBhvr>
                                        <p:cTn dur="1" fill="hold" id="127">
                                          <p:stCondLst>
                                            <p:cond delay="0"/>
                                          </p:stCondLst>
                                        </p:cTn>
                                        <p:tgtEl>
                                          <p:spTgt spid="33"/>
                                        </p:tgtEl>
                                        <p:attrNameLst>
                                          <p:attrName>style.visibility</p:attrName>
                                        </p:attrNameLst>
                                      </p:cBhvr>
                                      <p:to>
                                        <p:strVal val="visible"/>
                                      </p:to>
                                    </p:set>
                                    <p:anim calcmode="lin" valueType="num">
                                      <p:cBhvr additive="base">
                                        <p:cTn dur="500" id="128"/>
                                        <p:tgtEl>
                                          <p:spTgt spid="33"/>
                                        </p:tgtEl>
                                        <p:attrNameLst>
                                          <p:attrName>ppt_x</p:attrName>
                                        </p:attrNameLst>
                                      </p:cBhvr>
                                      <p:tavLst>
                                        <p:tav tm="0">
                                          <p:val>
                                            <p:strVal val="#ppt_x-#ppt_w*1.125000"/>
                                          </p:val>
                                        </p:tav>
                                        <p:tav tm="100000">
                                          <p:val>
                                            <p:strVal val="#ppt_x"/>
                                          </p:val>
                                        </p:tav>
                                      </p:tavLst>
                                    </p:anim>
                                    <p:animEffect filter="wipe(right)" transition="in">
                                      <p:cBhvr>
                                        <p:cTn dur="500" id="129"/>
                                        <p:tgtEl>
                                          <p:spTgt spid="33"/>
                                        </p:tgtEl>
                                      </p:cBhvr>
                                    </p:animEffect>
                                  </p:childTnLst>
                                </p:cTn>
                              </p:par>
                              <p:par>
                                <p:cTn fill="hold" grpId="0" id="130" nodeType="withEffect" presetClass="entr" presetID="12" presetSubtype="8">
                                  <p:stCondLst>
                                    <p:cond delay="0"/>
                                  </p:stCondLst>
                                  <p:childTnLst>
                                    <p:set>
                                      <p:cBhvr>
                                        <p:cTn dur="1" fill="hold" id="131">
                                          <p:stCondLst>
                                            <p:cond delay="0"/>
                                          </p:stCondLst>
                                        </p:cTn>
                                        <p:tgtEl>
                                          <p:spTgt spid="32"/>
                                        </p:tgtEl>
                                        <p:attrNameLst>
                                          <p:attrName>style.visibility</p:attrName>
                                        </p:attrNameLst>
                                      </p:cBhvr>
                                      <p:to>
                                        <p:strVal val="visible"/>
                                      </p:to>
                                    </p:set>
                                    <p:anim calcmode="lin" valueType="num">
                                      <p:cBhvr additive="base">
                                        <p:cTn dur="500" id="132"/>
                                        <p:tgtEl>
                                          <p:spTgt spid="32"/>
                                        </p:tgtEl>
                                        <p:attrNameLst>
                                          <p:attrName>ppt_x</p:attrName>
                                        </p:attrNameLst>
                                      </p:cBhvr>
                                      <p:tavLst>
                                        <p:tav tm="0">
                                          <p:val>
                                            <p:strVal val="#ppt_x-#ppt_w*1.125000"/>
                                          </p:val>
                                        </p:tav>
                                        <p:tav tm="100000">
                                          <p:val>
                                            <p:strVal val="#ppt_x"/>
                                          </p:val>
                                        </p:tav>
                                      </p:tavLst>
                                    </p:anim>
                                    <p:animEffect filter="wipe(right)" transition="in">
                                      <p:cBhvr>
                                        <p:cTn dur="500" id="133"/>
                                        <p:tgtEl>
                                          <p:spTgt spid="32"/>
                                        </p:tgtEl>
                                      </p:cBhvr>
                                    </p:animEffect>
                                  </p:childTnLst>
                                </p:cTn>
                              </p:par>
                            </p:childTnLst>
                          </p:cTn>
                        </p:par>
                        <p:par>
                          <p:cTn fill="hold" id="134" nodeType="afterGroup">
                            <p:stCondLst>
                              <p:cond delay="5000"/>
                            </p:stCondLst>
                            <p:childTnLst>
                              <p:par>
                                <p:cTn fill="hold" grpId="0" id="135" nodeType="afterEffect" presetClass="entr" presetID="12" presetSubtype="4">
                                  <p:stCondLst>
                                    <p:cond delay="0"/>
                                  </p:stCondLst>
                                  <p:iterate type="lt">
                                    <p:tmPct val="50000"/>
                                  </p:iterate>
                                  <p:childTnLst>
                                    <p:set>
                                      <p:cBhvr>
                                        <p:cTn dur="1" fill="hold" id="136">
                                          <p:stCondLst>
                                            <p:cond delay="0"/>
                                          </p:stCondLst>
                                        </p:cTn>
                                        <p:tgtEl>
                                          <p:spTgt spid="34"/>
                                        </p:tgtEl>
                                        <p:attrNameLst>
                                          <p:attrName>style.visibility</p:attrName>
                                        </p:attrNameLst>
                                      </p:cBhvr>
                                      <p:to>
                                        <p:strVal val="visible"/>
                                      </p:to>
                                    </p:set>
                                    <p:anim calcmode="lin" valueType="num">
                                      <p:cBhvr additive="base">
                                        <p:cTn dur="200" id="137"/>
                                        <p:tgtEl>
                                          <p:spTgt spid="34"/>
                                        </p:tgtEl>
                                        <p:attrNameLst>
                                          <p:attrName>ppt_y</p:attrName>
                                        </p:attrNameLst>
                                      </p:cBhvr>
                                      <p:tavLst>
                                        <p:tav tm="0">
                                          <p:val>
                                            <p:strVal val="#ppt_y+#ppt_h*1.125000"/>
                                          </p:val>
                                        </p:tav>
                                        <p:tav tm="100000">
                                          <p:val>
                                            <p:strVal val="#ppt_y"/>
                                          </p:val>
                                        </p:tav>
                                      </p:tavLst>
                                    </p:anim>
                                    <p:animEffect filter="wipe(up)" transition="in">
                                      <p:cBhvr>
                                        <p:cTn dur="200" id="138"/>
                                        <p:tgtEl>
                                          <p:spTgt spid="34"/>
                                        </p:tgtEl>
                                      </p:cBhvr>
                                    </p:animEffect>
                                  </p:childTnLst>
                                </p:cTn>
                              </p:par>
                            </p:childTnLst>
                          </p:cTn>
                        </p:par>
                        <p:par>
                          <p:cTn fill="hold" id="139" nodeType="afterGroup">
                            <p:stCondLst>
                              <p:cond delay="5200"/>
                            </p:stCondLst>
                            <p:childTnLst>
                              <p:par>
                                <p:cTn fill="hold" grpId="0" id="140" nodeType="afterEffect" presetClass="entr" presetID="14" presetSubtype="10">
                                  <p:stCondLst>
                                    <p:cond delay="0"/>
                                  </p:stCondLst>
                                  <p:childTnLst>
                                    <p:set>
                                      <p:cBhvr>
                                        <p:cTn dur="1" fill="hold" id="141">
                                          <p:stCondLst>
                                            <p:cond delay="0"/>
                                          </p:stCondLst>
                                        </p:cTn>
                                        <p:tgtEl>
                                          <p:spTgt spid="37"/>
                                        </p:tgtEl>
                                        <p:attrNameLst>
                                          <p:attrName>style.visibility</p:attrName>
                                        </p:attrNameLst>
                                      </p:cBhvr>
                                      <p:to>
                                        <p:strVal val="visible"/>
                                      </p:to>
                                    </p:set>
                                    <p:animEffect filter="randombar(horizontal)" transition="in">
                                      <p:cBhvr>
                                        <p:cTn dur="500" id="142"/>
                                        <p:tgtEl>
                                          <p:spTgt spid="37"/>
                                        </p:tgtEl>
                                      </p:cBhvr>
                                    </p:animEffect>
                                  </p:childTnLst>
                                </p:cTn>
                              </p:par>
                              <p:par>
                                <p:cTn fill="hold" grpId="0" id="143" nodeType="withEffect" presetClass="entr" presetID="14" presetSubtype="10">
                                  <p:stCondLst>
                                    <p:cond delay="0"/>
                                  </p:stCondLst>
                                  <p:childTnLst>
                                    <p:set>
                                      <p:cBhvr>
                                        <p:cTn dur="1" fill="hold" id="144">
                                          <p:stCondLst>
                                            <p:cond delay="0"/>
                                          </p:stCondLst>
                                        </p:cTn>
                                        <p:tgtEl>
                                          <p:spTgt spid="36"/>
                                        </p:tgtEl>
                                        <p:attrNameLst>
                                          <p:attrName>style.visibility</p:attrName>
                                        </p:attrNameLst>
                                      </p:cBhvr>
                                      <p:to>
                                        <p:strVal val="visible"/>
                                      </p:to>
                                    </p:set>
                                    <p:animEffect filter="randombar(horizontal)" transition="in">
                                      <p:cBhvr>
                                        <p:cTn dur="500" id="145"/>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矩形 6"/>
          <p:cNvSpPr/>
          <p:nvPr/>
        </p:nvSpPr>
        <p:spPr>
          <a:xfrm>
            <a:off x="1092761" y="1915870"/>
            <a:ext cx="2319728" cy="1616780"/>
          </a:xfrm>
          <a:prstGeom prst="rect">
            <a:avLst/>
          </a:prstGeom>
          <a:blipFill dpi="0" rotWithShape="1">
            <a:blip r:embed="rId4">
              <a:extLst>
                <a:ext uri="{28A0092B-C50C-407E-A947-70E740481C1C}">
                  <a14:useLocalDpi val="0"/>
                </a:ext>
              </a:extLst>
            </a:blip>
            <a:stretch>
              <a:fillRect/>
            </a:stretch>
          </a:blipFill>
          <a:ln algn="ctr" cap="flat" cmpd="sng" w="25400">
            <a:noFill/>
            <a:prstDash val="solid"/>
          </a:ln>
          <a:effectLst/>
        </p:spPr>
        <p:txBody>
          <a:bodyPr anchor="ctr" bIns="45720" lIns="91440" rIns="91440" rtlCol="0" tIns="4572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white"/>
              </a:solidFill>
              <a:effectLst/>
              <a:uLnTx/>
              <a:uFillTx/>
              <a:latin charset="-122" pitchFamily="34" typeface="微软雅黑"/>
              <a:ea charset="-122" pitchFamily="34" typeface="微软雅黑"/>
            </a:endParaRPr>
          </a:p>
        </p:txBody>
      </p:sp>
      <p:grpSp>
        <p:nvGrpSpPr>
          <p:cNvPr id="8" name="组合 7"/>
          <p:cNvGrpSpPr/>
          <p:nvPr/>
        </p:nvGrpSpPr>
        <p:grpSpPr>
          <a:xfrm>
            <a:off x="1092761" y="3520451"/>
            <a:ext cx="2319726" cy="449107"/>
            <a:chOff x="552075" y="2865457"/>
            <a:chExt cx="1859685" cy="360040"/>
          </a:xfrm>
        </p:grpSpPr>
        <p:sp>
          <p:nvSpPr>
            <p:cNvPr id="9" name="矩形 8"/>
            <p:cNvSpPr/>
            <p:nvPr/>
          </p:nvSpPr>
          <p:spPr>
            <a:xfrm>
              <a:off x="552075" y="2865457"/>
              <a:ext cx="1859685" cy="360040"/>
            </a:xfrm>
            <a:prstGeom prst="rect">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endParaRPr>
            </a:p>
          </p:txBody>
        </p:sp>
        <p:sp>
          <p:nvSpPr>
            <p:cNvPr id="10" name="TextBox 92"/>
            <p:cNvSpPr txBox="1"/>
            <p:nvPr/>
          </p:nvSpPr>
          <p:spPr>
            <a:xfrm>
              <a:off x="841272" y="2906184"/>
              <a:ext cx="1286926" cy="268787"/>
            </a:xfrm>
            <a:prstGeom prst="rect">
              <a:avLst/>
            </a:prstGeom>
            <a:noFill/>
          </p:spPr>
          <p:txBody>
            <a:bodyPr rtlCol="0" wrap="none">
              <a:spAutoFit/>
            </a:bodyPr>
            <a:lstStyle/>
            <a:p>
              <a:pPr defTabSz="1219261"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rPr>
                <a:t>第一项重点工作</a:t>
              </a:r>
            </a:p>
          </p:txBody>
        </p:sp>
      </p:grpSp>
      <p:sp>
        <p:nvSpPr>
          <p:cNvPr id="11" name="TextBox 93"/>
          <p:cNvSpPr txBox="1"/>
          <p:nvPr/>
        </p:nvSpPr>
        <p:spPr>
          <a:xfrm>
            <a:off x="1008229" y="4156240"/>
            <a:ext cx="2514992" cy="1371829"/>
          </a:xfrm>
          <a:prstGeom prst="rect">
            <a:avLst/>
          </a:prstGeom>
          <a:noFill/>
        </p:spPr>
        <p:txBody>
          <a:bodyPr bIns="45720" lIns="91440" rIns="91440" rtlCol="0" tIns="45720" wrap="square">
            <a:spAutoFit/>
          </a:bodyPr>
          <a:lstStyle/>
          <a:p>
            <a:pPr defTabSz="1219261">
              <a:lnSpc>
                <a:spcPct val="150000"/>
              </a:lnSpc>
            </a:pPr>
            <a:r>
              <a:rPr altLang="en-US" lang="zh-CN" sz="1867">
                <a:solidFill>
                  <a:prstClr val="black">
                    <a:lumMod val="75000"/>
                    <a:lumOff val="25000"/>
                  </a:prstClr>
                </a:solidFill>
                <a:latin charset="-122" pitchFamily="34" typeface="微软雅黑"/>
                <a:ea charset="-122" pitchFamily="34" typeface="微软雅黑"/>
              </a:rPr>
              <a:t>这里输入简单的文字概述里输入简单文字概述这简单文字内容</a:t>
            </a:r>
          </a:p>
        </p:txBody>
      </p:sp>
      <p:sp>
        <p:nvSpPr>
          <p:cNvPr id="12" name="矩形 11"/>
          <p:cNvSpPr/>
          <p:nvPr/>
        </p:nvSpPr>
        <p:spPr>
          <a:xfrm>
            <a:off x="3681155" y="1915870"/>
            <a:ext cx="2319728" cy="1616780"/>
          </a:xfrm>
          <a:prstGeom prst="rect">
            <a:avLst/>
          </a:prstGeom>
          <a:blipFill dpi="0" rotWithShape="1">
            <a:blip r:embed="rId5">
              <a:extLst>
                <a:ext uri="{28A0092B-C50C-407E-A947-70E740481C1C}">
                  <a14:useLocalDpi val="0"/>
                </a:ext>
              </a:extLst>
            </a:blip>
            <a:stretch>
              <a:fillRect/>
            </a:stretch>
          </a:blipFill>
          <a:ln algn="ctr" cap="flat" cmpd="sng" w="25400">
            <a:noFill/>
            <a:prstDash val="solid"/>
          </a:ln>
          <a:effectLst/>
        </p:spPr>
        <p:txBody>
          <a:bodyPr anchor="ctr" bIns="45720" lIns="91440" rIns="91440" rtlCol="0" tIns="4572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white"/>
              </a:solidFill>
              <a:effectLst/>
              <a:uLnTx/>
              <a:uFillTx/>
              <a:latin charset="-122" pitchFamily="34" typeface="微软雅黑"/>
              <a:ea charset="-122" pitchFamily="34" typeface="微软雅黑"/>
            </a:endParaRPr>
          </a:p>
        </p:txBody>
      </p:sp>
      <p:grpSp>
        <p:nvGrpSpPr>
          <p:cNvPr id="13" name="组合 12"/>
          <p:cNvGrpSpPr/>
          <p:nvPr/>
        </p:nvGrpSpPr>
        <p:grpSpPr>
          <a:xfrm>
            <a:off x="3681155" y="3520447"/>
            <a:ext cx="2319728" cy="449106"/>
            <a:chOff x="552075" y="2865457"/>
            <a:chExt cx="1859685" cy="360040"/>
          </a:xfrm>
        </p:grpSpPr>
        <p:sp>
          <p:nvSpPr>
            <p:cNvPr id="14" name="矩形 13"/>
            <p:cNvSpPr/>
            <p:nvPr/>
          </p:nvSpPr>
          <p:spPr>
            <a:xfrm>
              <a:off x="552075" y="2865457"/>
              <a:ext cx="1859685" cy="360040"/>
            </a:xfrm>
            <a:prstGeom prst="rect">
              <a:avLst/>
            </a:prstGeom>
            <a:blipFill>
              <a:blip r:embed="rId2"/>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endParaRPr>
            </a:p>
          </p:txBody>
        </p:sp>
        <p:sp>
          <p:nvSpPr>
            <p:cNvPr id="15" name="TextBox 97"/>
            <p:cNvSpPr txBox="1"/>
            <p:nvPr/>
          </p:nvSpPr>
          <p:spPr>
            <a:xfrm>
              <a:off x="805970" y="2902994"/>
              <a:ext cx="1286925" cy="268788"/>
            </a:xfrm>
            <a:prstGeom prst="rect">
              <a:avLst/>
            </a:prstGeom>
            <a:noFill/>
          </p:spPr>
          <p:txBody>
            <a:bodyPr rtlCol="0" wrap="none">
              <a:spAutoFit/>
            </a:bodyPr>
            <a:lstStyle/>
            <a:p>
              <a:pPr defTabSz="1219261"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rPr>
                <a:t>第二项重点工作</a:t>
              </a:r>
            </a:p>
          </p:txBody>
        </p:sp>
      </p:grpSp>
      <p:sp>
        <p:nvSpPr>
          <p:cNvPr id="16" name="TextBox 98"/>
          <p:cNvSpPr txBox="1"/>
          <p:nvPr/>
        </p:nvSpPr>
        <p:spPr>
          <a:xfrm>
            <a:off x="3596625" y="4156240"/>
            <a:ext cx="2514992" cy="1371829"/>
          </a:xfrm>
          <a:prstGeom prst="rect">
            <a:avLst/>
          </a:prstGeom>
          <a:noFill/>
        </p:spPr>
        <p:txBody>
          <a:bodyPr bIns="45720" lIns="91440" rIns="91440" rtlCol="0" tIns="45720" wrap="square">
            <a:spAutoFit/>
          </a:bodyPr>
          <a:lstStyle/>
          <a:p>
            <a:pPr defTabSz="1219261">
              <a:lnSpc>
                <a:spcPct val="150000"/>
              </a:lnSpc>
            </a:pPr>
            <a:r>
              <a:rPr altLang="en-US" lang="zh-CN" sz="1867">
                <a:solidFill>
                  <a:prstClr val="black">
                    <a:lumMod val="75000"/>
                    <a:lumOff val="25000"/>
                  </a:prstClr>
                </a:solidFill>
                <a:latin charset="-122" pitchFamily="34" typeface="微软雅黑"/>
                <a:ea charset="-122" pitchFamily="34" typeface="微软雅黑"/>
              </a:rPr>
              <a:t>这里输入简单的文字概述里输入简单文字概述这简单文字内容</a:t>
            </a:r>
          </a:p>
        </p:txBody>
      </p:sp>
      <p:sp>
        <p:nvSpPr>
          <p:cNvPr id="17" name="矩形 16"/>
          <p:cNvSpPr/>
          <p:nvPr/>
        </p:nvSpPr>
        <p:spPr>
          <a:xfrm>
            <a:off x="6275813" y="1915870"/>
            <a:ext cx="2319728" cy="1616780"/>
          </a:xfrm>
          <a:prstGeom prst="rect">
            <a:avLst/>
          </a:prstGeom>
          <a:blipFill dpi="0" rotWithShape="1">
            <a:blip r:embed="rId6">
              <a:extLst>
                <a:ext uri="{28A0092B-C50C-407E-A947-70E740481C1C}">
                  <a14:useLocalDpi val="0"/>
                </a:ext>
              </a:extLst>
            </a:blip>
            <a:stretch>
              <a:fillRect/>
            </a:stretch>
          </a:blipFill>
          <a:ln algn="ctr" cap="flat" cmpd="sng" w="25400">
            <a:noFill/>
            <a:prstDash val="solid"/>
          </a:ln>
          <a:effectLst/>
        </p:spPr>
        <p:txBody>
          <a:bodyPr anchor="ctr" bIns="45720" lIns="91440" rIns="91440" rtlCol="0" tIns="4572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white"/>
              </a:solidFill>
              <a:effectLst/>
              <a:uLnTx/>
              <a:uFillTx/>
              <a:latin charset="-122" pitchFamily="34" typeface="微软雅黑"/>
              <a:ea charset="-122" pitchFamily="34" typeface="微软雅黑"/>
            </a:endParaRPr>
          </a:p>
        </p:txBody>
      </p:sp>
      <p:grpSp>
        <p:nvGrpSpPr>
          <p:cNvPr id="18" name="组合 17"/>
          <p:cNvGrpSpPr/>
          <p:nvPr/>
        </p:nvGrpSpPr>
        <p:grpSpPr>
          <a:xfrm>
            <a:off x="6275814" y="3520455"/>
            <a:ext cx="2319728" cy="449107"/>
            <a:chOff x="552075" y="2865457"/>
            <a:chExt cx="1859685" cy="360040"/>
          </a:xfrm>
        </p:grpSpPr>
        <p:sp>
          <p:nvSpPr>
            <p:cNvPr id="19" name="矩形 18"/>
            <p:cNvSpPr/>
            <p:nvPr/>
          </p:nvSpPr>
          <p:spPr>
            <a:xfrm>
              <a:off x="552075" y="2865457"/>
              <a:ext cx="1859685" cy="360040"/>
            </a:xfrm>
            <a:prstGeom prst="rect">
              <a:avLst/>
            </a:prstGeom>
            <a:blipFill>
              <a:blip r:embed="rId3"/>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endParaRPr>
            </a:p>
          </p:txBody>
        </p:sp>
        <p:sp>
          <p:nvSpPr>
            <p:cNvPr id="20" name="TextBox 102"/>
            <p:cNvSpPr txBox="1"/>
            <p:nvPr/>
          </p:nvSpPr>
          <p:spPr>
            <a:xfrm>
              <a:off x="840691" y="2892813"/>
              <a:ext cx="1286925" cy="268787"/>
            </a:xfrm>
            <a:prstGeom prst="rect">
              <a:avLst/>
            </a:prstGeom>
            <a:noFill/>
          </p:spPr>
          <p:txBody>
            <a:bodyPr rtlCol="0" wrap="none">
              <a:spAutoFit/>
            </a:bodyPr>
            <a:lstStyle/>
            <a:p>
              <a:pPr defTabSz="1219261"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rPr>
                <a:t>第三项重点工作</a:t>
              </a:r>
            </a:p>
          </p:txBody>
        </p:sp>
      </p:grpSp>
      <p:sp>
        <p:nvSpPr>
          <p:cNvPr id="21" name="TextBox 103"/>
          <p:cNvSpPr txBox="1"/>
          <p:nvPr/>
        </p:nvSpPr>
        <p:spPr>
          <a:xfrm>
            <a:off x="6191282" y="4156240"/>
            <a:ext cx="2514992" cy="1371829"/>
          </a:xfrm>
          <a:prstGeom prst="rect">
            <a:avLst/>
          </a:prstGeom>
          <a:noFill/>
        </p:spPr>
        <p:txBody>
          <a:bodyPr bIns="45720" lIns="91440" rIns="91440" rtlCol="0" tIns="45720" wrap="square">
            <a:spAutoFit/>
          </a:bodyPr>
          <a:lstStyle/>
          <a:p>
            <a:pPr defTabSz="1219261">
              <a:lnSpc>
                <a:spcPct val="150000"/>
              </a:lnSpc>
            </a:pPr>
            <a:r>
              <a:rPr altLang="en-US" lang="zh-CN" sz="1867">
                <a:solidFill>
                  <a:prstClr val="black">
                    <a:lumMod val="75000"/>
                    <a:lumOff val="25000"/>
                  </a:prstClr>
                </a:solidFill>
                <a:latin charset="-122" pitchFamily="34" typeface="微软雅黑"/>
                <a:ea charset="-122" pitchFamily="34" typeface="微软雅黑"/>
              </a:rPr>
              <a:t>这里输入简单的文字概述里输入简单文字概述这简单文字内容</a:t>
            </a:r>
          </a:p>
        </p:txBody>
      </p:sp>
      <p:sp>
        <p:nvSpPr>
          <p:cNvPr id="22" name="矩形 21"/>
          <p:cNvSpPr/>
          <p:nvPr/>
        </p:nvSpPr>
        <p:spPr>
          <a:xfrm>
            <a:off x="8866455" y="1915870"/>
            <a:ext cx="2319728" cy="1616780"/>
          </a:xfrm>
          <a:prstGeom prst="rect">
            <a:avLst/>
          </a:prstGeom>
          <a:blipFill dpi="0" rotWithShape="1">
            <a:blip r:embed="rId7">
              <a:extLst>
                <a:ext uri="{28A0092B-C50C-407E-A947-70E740481C1C}">
                  <a14:useLocalDpi val="0"/>
                </a:ext>
              </a:extLst>
            </a:blip>
            <a:stretch>
              <a:fillRect/>
            </a:stretch>
          </a:blipFill>
          <a:ln algn="ctr" cap="flat" cmpd="sng" w="25400">
            <a:noFill/>
            <a:prstDash val="solid"/>
          </a:ln>
          <a:effectLst/>
        </p:spPr>
        <p:txBody>
          <a:bodyPr anchor="ctr" bIns="45720" lIns="91440" rIns="91440" rtlCol="0" tIns="4572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white"/>
              </a:solidFill>
              <a:effectLst/>
              <a:uLnTx/>
              <a:uFillTx/>
              <a:latin charset="-122" pitchFamily="34" typeface="微软雅黑"/>
              <a:ea charset="-122" pitchFamily="34" typeface="微软雅黑"/>
            </a:endParaRPr>
          </a:p>
        </p:txBody>
      </p:sp>
      <p:grpSp>
        <p:nvGrpSpPr>
          <p:cNvPr id="28" name="组合 27"/>
          <p:cNvGrpSpPr/>
          <p:nvPr/>
        </p:nvGrpSpPr>
        <p:grpSpPr>
          <a:xfrm>
            <a:off x="8866455" y="3520456"/>
            <a:ext cx="2319728" cy="449107"/>
            <a:chOff x="552075" y="2865457"/>
            <a:chExt cx="1859685" cy="360040"/>
          </a:xfrm>
        </p:grpSpPr>
        <p:sp>
          <p:nvSpPr>
            <p:cNvPr id="29" name="矩形 28"/>
            <p:cNvSpPr/>
            <p:nvPr/>
          </p:nvSpPr>
          <p:spPr>
            <a:xfrm>
              <a:off x="552075" y="2865457"/>
              <a:ext cx="1859685" cy="360040"/>
            </a:xfrm>
            <a:prstGeom prst="rect">
              <a:avLst/>
            </a:prstGeom>
            <a:blipFill>
              <a:blip r:embed="rId2"/>
              <a:stretch>
                <a:fillRect/>
              </a:stretch>
            </a:blipFill>
            <a:ln algn="ctr" cap="flat" cmpd="sng" w="25400">
              <a:noFill/>
              <a:prstDash val="solid"/>
            </a:ln>
            <a:effectLst/>
          </p:spPr>
          <p:txBody>
            <a:bodyPr anchor="ctr" rtlCol="0"/>
            <a:lstStyle/>
            <a:p>
              <a:pPr algn="ct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endParaRPr>
            </a:p>
          </p:txBody>
        </p:sp>
        <p:sp>
          <p:nvSpPr>
            <p:cNvPr id="30" name="TextBox 107"/>
            <p:cNvSpPr txBox="1"/>
            <p:nvPr/>
          </p:nvSpPr>
          <p:spPr>
            <a:xfrm>
              <a:off x="805391" y="2917976"/>
              <a:ext cx="1286925" cy="268787"/>
            </a:xfrm>
            <a:prstGeom prst="rect">
              <a:avLst/>
            </a:prstGeom>
            <a:noFill/>
          </p:spPr>
          <p:txBody>
            <a:bodyPr rtlCol="0" wrap="none">
              <a:spAutoFit/>
            </a:bodyPr>
            <a:lstStyle/>
            <a:p>
              <a:pPr defTabSz="1219261"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rPr>
                <a:t>第四项重点工作</a:t>
              </a:r>
            </a:p>
          </p:txBody>
        </p:sp>
      </p:grpSp>
      <p:sp>
        <p:nvSpPr>
          <p:cNvPr id="31" name="TextBox 108"/>
          <p:cNvSpPr txBox="1"/>
          <p:nvPr/>
        </p:nvSpPr>
        <p:spPr>
          <a:xfrm>
            <a:off x="8781926" y="4156240"/>
            <a:ext cx="2514992" cy="1371829"/>
          </a:xfrm>
          <a:prstGeom prst="rect">
            <a:avLst/>
          </a:prstGeom>
          <a:noFill/>
        </p:spPr>
        <p:txBody>
          <a:bodyPr bIns="45720" lIns="91440" rIns="91440" rtlCol="0" tIns="45720" wrap="square">
            <a:spAutoFit/>
          </a:bodyPr>
          <a:lstStyle/>
          <a:p>
            <a:pPr defTabSz="1219261">
              <a:lnSpc>
                <a:spcPct val="150000"/>
              </a:lnSpc>
            </a:pPr>
            <a:r>
              <a:rPr altLang="en-US" lang="zh-CN" sz="1867">
                <a:solidFill>
                  <a:prstClr val="black">
                    <a:lumMod val="75000"/>
                    <a:lumOff val="25000"/>
                  </a:prstClr>
                </a:solidFill>
                <a:latin charset="-122" pitchFamily="34" typeface="微软雅黑"/>
                <a:ea charset="-122" pitchFamily="34" typeface="微软雅黑"/>
              </a:rPr>
              <a:t>这里输入简单的文字概述里输入简单文字概述这简单文字内容</a:t>
            </a:r>
          </a:p>
        </p:txBody>
      </p:sp>
    </p:spTree>
    <p:extLst>
      <p:ext uri="{BB962C8B-B14F-4D97-AF65-F5344CB8AC3E}">
        <p14:creationId val="42436690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par>
                                <p:cTn fill="hold" id="30" nodeType="with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childTnLst>
                          </p:cTn>
                        </p:par>
                        <p:par>
                          <p:cTn fill="hold" id="35" nodeType="afterGroup">
                            <p:stCondLst>
                              <p:cond delay="2500"/>
                            </p:stCondLst>
                            <p:childTnLst>
                              <p:par>
                                <p:cTn fill="hold" grpId="0" id="36" nodeType="afterEffect" presetClass="entr" presetID="22" presetSubtype="1">
                                  <p:stCondLst>
                                    <p:cond delay="0"/>
                                  </p:stCondLst>
                                  <p:childTnLst>
                                    <p:set>
                                      <p:cBhvr>
                                        <p:cTn dur="1" fill="hold" id="37">
                                          <p:stCondLst>
                                            <p:cond delay="0"/>
                                          </p:stCondLst>
                                        </p:cTn>
                                        <p:tgtEl>
                                          <p:spTgt spid="11"/>
                                        </p:tgtEl>
                                        <p:attrNameLst>
                                          <p:attrName>style.visibility</p:attrName>
                                        </p:attrNameLst>
                                      </p:cBhvr>
                                      <p:to>
                                        <p:strVal val="visible"/>
                                      </p:to>
                                    </p:set>
                                    <p:animEffect filter="wipe(up)" transition="in">
                                      <p:cBhvr>
                                        <p:cTn dur="500" id="38"/>
                                        <p:tgtEl>
                                          <p:spTgt spid="11"/>
                                        </p:tgtEl>
                                      </p:cBhvr>
                                    </p:animEffect>
                                  </p:childTnLst>
                                </p:cTn>
                              </p:par>
                            </p:childTnLst>
                          </p:cTn>
                        </p:par>
                        <p:par>
                          <p:cTn fill="hold" id="39" nodeType="afterGroup">
                            <p:stCondLst>
                              <p:cond delay="3000"/>
                            </p:stCondLst>
                            <p:childTnLst>
                              <p:par>
                                <p:cTn fill="hold" grpId="0" id="40" nodeType="afterEffect" presetClass="entr" presetID="53" presetSubtype="0">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p:cTn dur="500" fill="hold" id="42"/>
                                        <p:tgtEl>
                                          <p:spTgt spid="12"/>
                                        </p:tgtEl>
                                        <p:attrNameLst>
                                          <p:attrName>ppt_w</p:attrName>
                                        </p:attrNameLst>
                                      </p:cBhvr>
                                      <p:tavLst>
                                        <p:tav tm="0">
                                          <p:val>
                                            <p:fltVal val="0"/>
                                          </p:val>
                                        </p:tav>
                                        <p:tav tm="100000">
                                          <p:val>
                                            <p:strVal val="#ppt_w"/>
                                          </p:val>
                                        </p:tav>
                                      </p:tavLst>
                                    </p:anim>
                                    <p:anim calcmode="lin" valueType="num">
                                      <p:cBhvr>
                                        <p:cTn dur="500" fill="hold" id="43"/>
                                        <p:tgtEl>
                                          <p:spTgt spid="12"/>
                                        </p:tgtEl>
                                        <p:attrNameLst>
                                          <p:attrName>ppt_h</p:attrName>
                                        </p:attrNameLst>
                                      </p:cBhvr>
                                      <p:tavLst>
                                        <p:tav tm="0">
                                          <p:val>
                                            <p:fltVal val="0"/>
                                          </p:val>
                                        </p:tav>
                                        <p:tav tm="100000">
                                          <p:val>
                                            <p:strVal val="#ppt_h"/>
                                          </p:val>
                                        </p:tav>
                                      </p:tavLst>
                                    </p:anim>
                                    <p:animEffect filter="fade" transition="in">
                                      <p:cBhvr>
                                        <p:cTn dur="500" id="44"/>
                                        <p:tgtEl>
                                          <p:spTgt spid="12"/>
                                        </p:tgtEl>
                                      </p:cBhvr>
                                    </p:animEffect>
                                  </p:childTnLst>
                                </p:cTn>
                              </p:par>
                              <p:par>
                                <p:cTn fill="hold" id="45" nodeType="withEffect" presetClass="entr" presetID="53"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500" fill="hold" id="47"/>
                                        <p:tgtEl>
                                          <p:spTgt spid="13"/>
                                        </p:tgtEl>
                                        <p:attrNameLst>
                                          <p:attrName>ppt_w</p:attrName>
                                        </p:attrNameLst>
                                      </p:cBhvr>
                                      <p:tavLst>
                                        <p:tav tm="0">
                                          <p:val>
                                            <p:fltVal val="0"/>
                                          </p:val>
                                        </p:tav>
                                        <p:tav tm="100000">
                                          <p:val>
                                            <p:strVal val="#ppt_w"/>
                                          </p:val>
                                        </p:tav>
                                      </p:tavLst>
                                    </p:anim>
                                    <p:anim calcmode="lin" valueType="num">
                                      <p:cBhvr>
                                        <p:cTn dur="500" fill="hold" id="48"/>
                                        <p:tgtEl>
                                          <p:spTgt spid="13"/>
                                        </p:tgtEl>
                                        <p:attrNameLst>
                                          <p:attrName>ppt_h</p:attrName>
                                        </p:attrNameLst>
                                      </p:cBhvr>
                                      <p:tavLst>
                                        <p:tav tm="0">
                                          <p:val>
                                            <p:fltVal val="0"/>
                                          </p:val>
                                        </p:tav>
                                        <p:tav tm="100000">
                                          <p:val>
                                            <p:strVal val="#ppt_h"/>
                                          </p:val>
                                        </p:tav>
                                      </p:tavLst>
                                    </p:anim>
                                    <p:animEffect filter="fade" transition="in">
                                      <p:cBhvr>
                                        <p:cTn dur="500" id="49"/>
                                        <p:tgtEl>
                                          <p:spTgt spid="13"/>
                                        </p:tgtEl>
                                      </p:cBhvr>
                                    </p:animEffect>
                                  </p:childTnLst>
                                </p:cTn>
                              </p:par>
                            </p:childTnLst>
                          </p:cTn>
                        </p:par>
                        <p:par>
                          <p:cTn fill="hold" id="50" nodeType="afterGroup">
                            <p:stCondLst>
                              <p:cond delay="3500"/>
                            </p:stCondLst>
                            <p:childTnLst>
                              <p:par>
                                <p:cTn fill="hold" grpId="0" id="51" nodeType="afterEffect" presetClass="entr" presetID="22" presetSubtype="1">
                                  <p:stCondLst>
                                    <p:cond delay="0"/>
                                  </p:stCondLst>
                                  <p:childTnLst>
                                    <p:set>
                                      <p:cBhvr>
                                        <p:cTn dur="1" fill="hold" id="52">
                                          <p:stCondLst>
                                            <p:cond delay="0"/>
                                          </p:stCondLst>
                                        </p:cTn>
                                        <p:tgtEl>
                                          <p:spTgt spid="16"/>
                                        </p:tgtEl>
                                        <p:attrNameLst>
                                          <p:attrName>style.visibility</p:attrName>
                                        </p:attrNameLst>
                                      </p:cBhvr>
                                      <p:to>
                                        <p:strVal val="visible"/>
                                      </p:to>
                                    </p:set>
                                    <p:animEffect filter="wipe(up)" transition="in">
                                      <p:cBhvr>
                                        <p:cTn dur="500" id="53"/>
                                        <p:tgtEl>
                                          <p:spTgt spid="16"/>
                                        </p:tgtEl>
                                      </p:cBhvr>
                                    </p:animEffect>
                                  </p:childTnLst>
                                </p:cTn>
                              </p:par>
                            </p:childTnLst>
                          </p:cTn>
                        </p:par>
                        <p:par>
                          <p:cTn fill="hold" id="54" nodeType="afterGroup">
                            <p:stCondLst>
                              <p:cond delay="4000"/>
                            </p:stCondLst>
                            <p:childTnLst>
                              <p:par>
                                <p:cTn fill="hold" grpId="0" id="55" nodeType="afterEffect" presetClass="entr" presetID="53" presetSubtype="0">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p:cTn dur="500" fill="hold" id="57"/>
                                        <p:tgtEl>
                                          <p:spTgt spid="17"/>
                                        </p:tgtEl>
                                        <p:attrNameLst>
                                          <p:attrName>ppt_w</p:attrName>
                                        </p:attrNameLst>
                                      </p:cBhvr>
                                      <p:tavLst>
                                        <p:tav tm="0">
                                          <p:val>
                                            <p:fltVal val="0"/>
                                          </p:val>
                                        </p:tav>
                                        <p:tav tm="100000">
                                          <p:val>
                                            <p:strVal val="#ppt_w"/>
                                          </p:val>
                                        </p:tav>
                                      </p:tavLst>
                                    </p:anim>
                                    <p:anim calcmode="lin" valueType="num">
                                      <p:cBhvr>
                                        <p:cTn dur="500" fill="hold" id="58"/>
                                        <p:tgtEl>
                                          <p:spTgt spid="17"/>
                                        </p:tgtEl>
                                        <p:attrNameLst>
                                          <p:attrName>ppt_h</p:attrName>
                                        </p:attrNameLst>
                                      </p:cBhvr>
                                      <p:tavLst>
                                        <p:tav tm="0">
                                          <p:val>
                                            <p:fltVal val="0"/>
                                          </p:val>
                                        </p:tav>
                                        <p:tav tm="100000">
                                          <p:val>
                                            <p:strVal val="#ppt_h"/>
                                          </p:val>
                                        </p:tav>
                                      </p:tavLst>
                                    </p:anim>
                                    <p:animEffect filter="fade" transition="in">
                                      <p:cBhvr>
                                        <p:cTn dur="500" id="59"/>
                                        <p:tgtEl>
                                          <p:spTgt spid="17"/>
                                        </p:tgtEl>
                                      </p:cBhvr>
                                    </p:animEffect>
                                  </p:childTnLst>
                                </p:cTn>
                              </p:par>
                              <p:par>
                                <p:cTn fill="hold" id="60" nodeType="withEffect" presetClass="entr" presetID="53" presetSubtype="0">
                                  <p:stCondLst>
                                    <p:cond delay="0"/>
                                  </p:stCondLst>
                                  <p:childTnLst>
                                    <p:set>
                                      <p:cBhvr>
                                        <p:cTn dur="1" fill="hold" id="61">
                                          <p:stCondLst>
                                            <p:cond delay="0"/>
                                          </p:stCondLst>
                                        </p:cTn>
                                        <p:tgtEl>
                                          <p:spTgt spid="18"/>
                                        </p:tgtEl>
                                        <p:attrNameLst>
                                          <p:attrName>style.visibility</p:attrName>
                                        </p:attrNameLst>
                                      </p:cBhvr>
                                      <p:to>
                                        <p:strVal val="visible"/>
                                      </p:to>
                                    </p:set>
                                    <p:anim calcmode="lin" valueType="num">
                                      <p:cBhvr>
                                        <p:cTn dur="500" fill="hold" id="62"/>
                                        <p:tgtEl>
                                          <p:spTgt spid="18"/>
                                        </p:tgtEl>
                                        <p:attrNameLst>
                                          <p:attrName>ppt_w</p:attrName>
                                        </p:attrNameLst>
                                      </p:cBhvr>
                                      <p:tavLst>
                                        <p:tav tm="0">
                                          <p:val>
                                            <p:fltVal val="0"/>
                                          </p:val>
                                        </p:tav>
                                        <p:tav tm="100000">
                                          <p:val>
                                            <p:strVal val="#ppt_w"/>
                                          </p:val>
                                        </p:tav>
                                      </p:tavLst>
                                    </p:anim>
                                    <p:anim calcmode="lin" valueType="num">
                                      <p:cBhvr>
                                        <p:cTn dur="500" fill="hold" id="63"/>
                                        <p:tgtEl>
                                          <p:spTgt spid="18"/>
                                        </p:tgtEl>
                                        <p:attrNameLst>
                                          <p:attrName>ppt_h</p:attrName>
                                        </p:attrNameLst>
                                      </p:cBhvr>
                                      <p:tavLst>
                                        <p:tav tm="0">
                                          <p:val>
                                            <p:fltVal val="0"/>
                                          </p:val>
                                        </p:tav>
                                        <p:tav tm="100000">
                                          <p:val>
                                            <p:strVal val="#ppt_h"/>
                                          </p:val>
                                        </p:tav>
                                      </p:tavLst>
                                    </p:anim>
                                    <p:animEffect filter="fade" transition="in">
                                      <p:cBhvr>
                                        <p:cTn dur="500" id="64"/>
                                        <p:tgtEl>
                                          <p:spTgt spid="18"/>
                                        </p:tgtEl>
                                      </p:cBhvr>
                                    </p:animEffect>
                                  </p:childTnLst>
                                </p:cTn>
                              </p:par>
                            </p:childTnLst>
                          </p:cTn>
                        </p:par>
                        <p:par>
                          <p:cTn fill="hold" id="65" nodeType="afterGroup">
                            <p:stCondLst>
                              <p:cond delay="4500"/>
                            </p:stCondLst>
                            <p:childTnLst>
                              <p:par>
                                <p:cTn fill="hold" grpId="0" id="66" nodeType="afterEffect" presetClass="entr" presetID="22" presetSubtype="1">
                                  <p:stCondLst>
                                    <p:cond delay="0"/>
                                  </p:stCondLst>
                                  <p:childTnLst>
                                    <p:set>
                                      <p:cBhvr>
                                        <p:cTn dur="1" fill="hold" id="67">
                                          <p:stCondLst>
                                            <p:cond delay="0"/>
                                          </p:stCondLst>
                                        </p:cTn>
                                        <p:tgtEl>
                                          <p:spTgt spid="21"/>
                                        </p:tgtEl>
                                        <p:attrNameLst>
                                          <p:attrName>style.visibility</p:attrName>
                                        </p:attrNameLst>
                                      </p:cBhvr>
                                      <p:to>
                                        <p:strVal val="visible"/>
                                      </p:to>
                                    </p:set>
                                    <p:animEffect filter="wipe(up)" transition="in">
                                      <p:cBhvr>
                                        <p:cTn dur="500" id="68"/>
                                        <p:tgtEl>
                                          <p:spTgt spid="21"/>
                                        </p:tgtEl>
                                      </p:cBhvr>
                                    </p:animEffect>
                                  </p:childTnLst>
                                </p:cTn>
                              </p:par>
                            </p:childTnLst>
                          </p:cTn>
                        </p:par>
                        <p:par>
                          <p:cTn fill="hold" id="69" nodeType="afterGroup">
                            <p:stCondLst>
                              <p:cond delay="5000"/>
                            </p:stCondLst>
                            <p:childTnLst>
                              <p:par>
                                <p:cTn fill="hold" grpId="0" id="70" nodeType="afterEffect" presetClass="entr" presetID="53" presetSubtype="0">
                                  <p:stCondLst>
                                    <p:cond delay="0"/>
                                  </p:stCondLst>
                                  <p:childTnLst>
                                    <p:set>
                                      <p:cBhvr>
                                        <p:cTn dur="1" fill="hold" id="71">
                                          <p:stCondLst>
                                            <p:cond delay="0"/>
                                          </p:stCondLst>
                                        </p:cTn>
                                        <p:tgtEl>
                                          <p:spTgt spid="22"/>
                                        </p:tgtEl>
                                        <p:attrNameLst>
                                          <p:attrName>style.visibility</p:attrName>
                                        </p:attrNameLst>
                                      </p:cBhvr>
                                      <p:to>
                                        <p:strVal val="visible"/>
                                      </p:to>
                                    </p:set>
                                    <p:anim calcmode="lin" valueType="num">
                                      <p:cBhvr>
                                        <p:cTn dur="500" fill="hold" id="72"/>
                                        <p:tgtEl>
                                          <p:spTgt spid="22"/>
                                        </p:tgtEl>
                                        <p:attrNameLst>
                                          <p:attrName>ppt_w</p:attrName>
                                        </p:attrNameLst>
                                      </p:cBhvr>
                                      <p:tavLst>
                                        <p:tav tm="0">
                                          <p:val>
                                            <p:fltVal val="0"/>
                                          </p:val>
                                        </p:tav>
                                        <p:tav tm="100000">
                                          <p:val>
                                            <p:strVal val="#ppt_w"/>
                                          </p:val>
                                        </p:tav>
                                      </p:tavLst>
                                    </p:anim>
                                    <p:anim calcmode="lin" valueType="num">
                                      <p:cBhvr>
                                        <p:cTn dur="500" fill="hold" id="73"/>
                                        <p:tgtEl>
                                          <p:spTgt spid="22"/>
                                        </p:tgtEl>
                                        <p:attrNameLst>
                                          <p:attrName>ppt_h</p:attrName>
                                        </p:attrNameLst>
                                      </p:cBhvr>
                                      <p:tavLst>
                                        <p:tav tm="0">
                                          <p:val>
                                            <p:fltVal val="0"/>
                                          </p:val>
                                        </p:tav>
                                        <p:tav tm="100000">
                                          <p:val>
                                            <p:strVal val="#ppt_h"/>
                                          </p:val>
                                        </p:tav>
                                      </p:tavLst>
                                    </p:anim>
                                    <p:animEffect filter="fade" transition="in">
                                      <p:cBhvr>
                                        <p:cTn dur="500" id="74"/>
                                        <p:tgtEl>
                                          <p:spTgt spid="22"/>
                                        </p:tgtEl>
                                      </p:cBhvr>
                                    </p:animEffect>
                                  </p:childTnLst>
                                </p:cTn>
                              </p:par>
                              <p:par>
                                <p:cTn fill="hold" id="75" nodeType="withEffect" presetClass="entr" presetID="53" presetSubtype="0">
                                  <p:stCondLst>
                                    <p:cond delay="0"/>
                                  </p:stCondLst>
                                  <p:childTnLst>
                                    <p:set>
                                      <p:cBhvr>
                                        <p:cTn dur="1" fill="hold" id="76">
                                          <p:stCondLst>
                                            <p:cond delay="0"/>
                                          </p:stCondLst>
                                        </p:cTn>
                                        <p:tgtEl>
                                          <p:spTgt spid="28"/>
                                        </p:tgtEl>
                                        <p:attrNameLst>
                                          <p:attrName>style.visibility</p:attrName>
                                        </p:attrNameLst>
                                      </p:cBhvr>
                                      <p:to>
                                        <p:strVal val="visible"/>
                                      </p:to>
                                    </p:set>
                                    <p:anim calcmode="lin" valueType="num">
                                      <p:cBhvr>
                                        <p:cTn dur="500" fill="hold" id="77"/>
                                        <p:tgtEl>
                                          <p:spTgt spid="28"/>
                                        </p:tgtEl>
                                        <p:attrNameLst>
                                          <p:attrName>ppt_w</p:attrName>
                                        </p:attrNameLst>
                                      </p:cBhvr>
                                      <p:tavLst>
                                        <p:tav tm="0">
                                          <p:val>
                                            <p:fltVal val="0"/>
                                          </p:val>
                                        </p:tav>
                                        <p:tav tm="100000">
                                          <p:val>
                                            <p:strVal val="#ppt_w"/>
                                          </p:val>
                                        </p:tav>
                                      </p:tavLst>
                                    </p:anim>
                                    <p:anim calcmode="lin" valueType="num">
                                      <p:cBhvr>
                                        <p:cTn dur="500" fill="hold" id="78"/>
                                        <p:tgtEl>
                                          <p:spTgt spid="28"/>
                                        </p:tgtEl>
                                        <p:attrNameLst>
                                          <p:attrName>ppt_h</p:attrName>
                                        </p:attrNameLst>
                                      </p:cBhvr>
                                      <p:tavLst>
                                        <p:tav tm="0">
                                          <p:val>
                                            <p:fltVal val="0"/>
                                          </p:val>
                                        </p:tav>
                                        <p:tav tm="100000">
                                          <p:val>
                                            <p:strVal val="#ppt_h"/>
                                          </p:val>
                                        </p:tav>
                                      </p:tavLst>
                                    </p:anim>
                                    <p:animEffect filter="fade" transition="in">
                                      <p:cBhvr>
                                        <p:cTn dur="500" id="79"/>
                                        <p:tgtEl>
                                          <p:spTgt spid="28"/>
                                        </p:tgtEl>
                                      </p:cBhvr>
                                    </p:animEffect>
                                  </p:childTnLst>
                                </p:cTn>
                              </p:par>
                            </p:childTnLst>
                          </p:cTn>
                        </p:par>
                        <p:par>
                          <p:cTn fill="hold" id="80" nodeType="afterGroup">
                            <p:stCondLst>
                              <p:cond delay="5500"/>
                            </p:stCondLst>
                            <p:childTnLst>
                              <p:par>
                                <p:cTn fill="hold" grpId="0" id="81" nodeType="afterEffect" presetClass="entr" presetID="22" presetSubtype="1">
                                  <p:stCondLst>
                                    <p:cond delay="0"/>
                                  </p:stCondLst>
                                  <p:childTnLst>
                                    <p:set>
                                      <p:cBhvr>
                                        <p:cTn dur="1" fill="hold" id="82">
                                          <p:stCondLst>
                                            <p:cond delay="0"/>
                                          </p:stCondLst>
                                        </p:cTn>
                                        <p:tgtEl>
                                          <p:spTgt spid="31"/>
                                        </p:tgtEl>
                                        <p:attrNameLst>
                                          <p:attrName>style.visibility</p:attrName>
                                        </p:attrNameLst>
                                      </p:cBhvr>
                                      <p:to>
                                        <p:strVal val="visible"/>
                                      </p:to>
                                    </p:set>
                                    <p:animEffect filter="wipe(up)" transition="in">
                                      <p:cBhvr>
                                        <p:cTn dur="500" id="8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11"/>
      <p:bldP grpId="0" spid="12"/>
      <p:bldP grpId="0" spid="16"/>
      <p:bldP grpId="0" spid="17"/>
      <p:bldP grpId="0" spid="21"/>
      <p:bldP grpId="0" spid="22"/>
      <p:bldP grpId="0" spid="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椭圆 3"/>
          <p:cNvSpPr>
            <a:spLocks noChangeArrowheads="1"/>
          </p:cNvSpPr>
          <p:nvPr/>
        </p:nvSpPr>
        <p:spPr bwMode="auto">
          <a:xfrm>
            <a:off x="1644527" y="1317680"/>
            <a:ext cx="4440521" cy="4443882"/>
          </a:xfrm>
          <a:prstGeom prst="ellipse">
            <a:avLst/>
          </a:prstGeom>
          <a:noFill/>
          <a:ln w="9525">
            <a:solidFill>
              <a:srgbClr val="B3343F"/>
            </a:solidFill>
            <a:prstDash val="dash"/>
            <a:round/>
          </a:ln>
          <a:extLst>
            <a:ext uri="{909E8E84-426E-40DD-AFC4-6F175D3DCCD1}">
              <a14:hiddenFill>
                <a:solidFill>
                  <a:srgbClr val="FFFFFF"/>
                </a:solidFill>
              </a14:hiddenFill>
            </a:ext>
          </a:extLst>
        </p:spPr>
        <p:txBody>
          <a:bodyPr bIns="45702" lIns="91402" rIns="91402" tIns="45702"/>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defRPr/>
            </a:pPr>
            <a:endParaRPr altLang="en-US" kern="0" lang="zh-CN" sz="1700">
              <a:solidFill>
                <a:sysClr lastClr="000000" val="windowText"/>
              </a:solidFill>
              <a:ea charset="-122" pitchFamily="2" typeface="宋体"/>
            </a:endParaRPr>
          </a:p>
        </p:txBody>
      </p:sp>
      <p:sp>
        <p:nvSpPr>
          <p:cNvPr id="8" name="Oval 14"/>
          <p:cNvSpPr>
            <a:spLocks noChangeArrowheads="1"/>
          </p:cNvSpPr>
          <p:nvPr/>
        </p:nvSpPr>
        <p:spPr bwMode="auto">
          <a:xfrm>
            <a:off x="2426655" y="3530092"/>
            <a:ext cx="1386573" cy="1388117"/>
          </a:xfrm>
          <a:prstGeom prst="ellipse">
            <a:avLst/>
          </a:prstGeom>
          <a:blipFill>
            <a:blip r:embed="rId3"/>
            <a:stretch>
              <a:fillRect/>
            </a:stretch>
          </a:blipFill>
          <a:ln>
            <a:noFill/>
          </a:ln>
          <a:effectLst>
            <a:outerShdw algn="ctr" blurRad="107950" dir="5400000" dist="12700">
              <a:srgbClr val="000000"/>
            </a:outerShdw>
          </a:effectLst>
        </p:spPr>
        <p:txBody>
          <a:bodyPr bIns="45702" lIns="91402" rIns="91402" tIns="45702"/>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defTabSz="914309" eaLnBrk="1" hangingPunct="1">
              <a:spcBef>
                <a:spcPct val="0"/>
              </a:spcBef>
              <a:buFontTx/>
              <a:buNone/>
            </a:pPr>
            <a:endParaRPr altLang="en-US" lang="zh-CN" sz="1700">
              <a:solidFill>
                <a:srgbClr val="C00000"/>
              </a:solidFill>
              <a:ea charset="-122" pitchFamily="2" typeface="宋体"/>
            </a:endParaRPr>
          </a:p>
        </p:txBody>
      </p:sp>
      <p:sp>
        <p:nvSpPr>
          <p:cNvPr id="9" name="Oval 19"/>
          <p:cNvSpPr>
            <a:spLocks noChangeArrowheads="1"/>
          </p:cNvSpPr>
          <p:nvPr/>
        </p:nvSpPr>
        <p:spPr bwMode="auto">
          <a:xfrm>
            <a:off x="4100379" y="3253739"/>
            <a:ext cx="1386573" cy="1388117"/>
          </a:xfrm>
          <a:prstGeom prst="ellipse">
            <a:avLst/>
          </a:prstGeom>
          <a:blipFill>
            <a:blip r:embed="rId2"/>
            <a:stretch>
              <a:fillRect/>
            </a:stretch>
          </a:blipFill>
          <a:ln>
            <a:noFill/>
          </a:ln>
          <a:effectLst>
            <a:outerShdw algn="ctr" blurRad="107950" dir="5400000" dist="12700">
              <a:srgbClr val="000000"/>
            </a:outerShdw>
          </a:effectLst>
        </p:spPr>
        <p:txBody>
          <a:bodyPr bIns="45702" lIns="91402" rIns="91402" tIns="45702"/>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defTabSz="914309" eaLnBrk="1" hangingPunct="1">
              <a:spcBef>
                <a:spcPct val="0"/>
              </a:spcBef>
              <a:buFontTx/>
              <a:buNone/>
            </a:pPr>
            <a:endParaRPr altLang="en-US" lang="zh-CN" sz="1700">
              <a:solidFill>
                <a:srgbClr val="C00000"/>
              </a:solidFill>
              <a:ea charset="-122" pitchFamily="2" typeface="宋体"/>
            </a:endParaRPr>
          </a:p>
        </p:txBody>
      </p:sp>
      <p:sp>
        <p:nvSpPr>
          <p:cNvPr id="10" name="Oval 24"/>
          <p:cNvSpPr>
            <a:spLocks noChangeArrowheads="1"/>
          </p:cNvSpPr>
          <p:nvPr/>
        </p:nvSpPr>
        <p:spPr bwMode="auto">
          <a:xfrm>
            <a:off x="2980333" y="1975210"/>
            <a:ext cx="1386573" cy="1388117"/>
          </a:xfrm>
          <a:prstGeom prst="ellipse">
            <a:avLst/>
          </a:prstGeom>
          <a:blipFill>
            <a:blip r:embed="rId2"/>
            <a:stretch>
              <a:fillRect/>
            </a:stretch>
          </a:blipFill>
          <a:ln>
            <a:noFill/>
          </a:ln>
          <a:effectLst>
            <a:outerShdw algn="ctr" blurRad="107950" dir="5400000" dist="12700">
              <a:srgbClr val="000000"/>
            </a:outerShdw>
          </a:effectLst>
        </p:spPr>
        <p:txBody>
          <a:bodyPr bIns="45702" lIns="91402" rIns="91402" tIns="45702"/>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defTabSz="914309" eaLnBrk="1" hangingPunct="1">
              <a:spcBef>
                <a:spcPct val="0"/>
              </a:spcBef>
              <a:buFontTx/>
              <a:buNone/>
            </a:pPr>
            <a:endParaRPr altLang="en-US" lang="zh-CN" sz="1700">
              <a:solidFill>
                <a:srgbClr val="C00000"/>
              </a:solidFill>
              <a:ea charset="-122" pitchFamily="2" typeface="宋体"/>
            </a:endParaRPr>
          </a:p>
        </p:txBody>
      </p:sp>
      <p:sp>
        <p:nvSpPr>
          <p:cNvPr id="11" name="TextBox 10"/>
          <p:cNvSpPr txBox="1">
            <a:spLocks noChangeArrowheads="1"/>
          </p:cNvSpPr>
          <p:nvPr/>
        </p:nvSpPr>
        <p:spPr bwMode="auto">
          <a:xfrm>
            <a:off x="6383200" y="1352621"/>
            <a:ext cx="1516304" cy="411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none">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defTabSz="914309" eaLnBrk="1" hangingPunct="1">
              <a:spcBef>
                <a:spcPct val="0"/>
              </a:spcBef>
              <a:buFontTx/>
              <a:buNone/>
            </a:pPr>
            <a:r>
              <a:rPr altLang="en-US" b="1" lang="zh-CN" sz="2100">
                <a:solidFill>
                  <a:srgbClr val="447197"/>
                </a:solidFill>
                <a:latin charset="-122" pitchFamily="34" typeface="微软雅黑"/>
              </a:rPr>
              <a:t>标题文本一</a:t>
            </a:r>
          </a:p>
        </p:txBody>
      </p:sp>
      <p:sp>
        <p:nvSpPr>
          <p:cNvPr id="12" name="TextBox 11"/>
          <p:cNvSpPr txBox="1">
            <a:spLocks noChangeArrowheads="1"/>
          </p:cNvSpPr>
          <p:nvPr/>
        </p:nvSpPr>
        <p:spPr bwMode="auto">
          <a:xfrm>
            <a:off x="6383203" y="1719503"/>
            <a:ext cx="4223918" cy="777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p:txBody>
      </p:sp>
      <p:sp>
        <p:nvSpPr>
          <p:cNvPr id="13" name="TextBox 12"/>
          <p:cNvSpPr txBox="1">
            <a:spLocks noChangeArrowheads="1"/>
          </p:cNvSpPr>
          <p:nvPr/>
        </p:nvSpPr>
        <p:spPr bwMode="auto">
          <a:xfrm>
            <a:off x="3224649" y="2315091"/>
            <a:ext cx="918564" cy="609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defRPr/>
            </a:pPr>
            <a:r>
              <a:rPr altLang="en-US" b="1" kern="0" lang="zh-CN" sz="1700">
                <a:solidFill>
                  <a:sysClr lastClr="FFFFFF" val="window"/>
                </a:solidFill>
                <a:latin charset="-122" pitchFamily="34" typeface="微软雅黑"/>
              </a:rPr>
              <a:t>标题</a:t>
            </a:r>
          </a:p>
          <a:p>
            <a:pPr algn="ctr" eaLnBrk="1" hangingPunct="1">
              <a:spcBef>
                <a:spcPct val="0"/>
              </a:spcBef>
              <a:buFontTx/>
              <a:buNone/>
              <a:defRPr/>
            </a:pPr>
            <a:r>
              <a:rPr altLang="en-US" b="1" kern="0" lang="zh-CN" sz="1700">
                <a:solidFill>
                  <a:sysClr lastClr="FFFFFF" val="window"/>
                </a:solidFill>
                <a:latin charset="-122" pitchFamily="34" typeface="微软雅黑"/>
              </a:rPr>
              <a:t>文本一</a:t>
            </a:r>
          </a:p>
        </p:txBody>
      </p:sp>
      <p:sp>
        <p:nvSpPr>
          <p:cNvPr id="14" name="TextBox 78"/>
          <p:cNvSpPr txBox="1">
            <a:spLocks noChangeArrowheads="1"/>
          </p:cNvSpPr>
          <p:nvPr/>
        </p:nvSpPr>
        <p:spPr bwMode="auto">
          <a:xfrm>
            <a:off x="2637656" y="3912855"/>
            <a:ext cx="918564" cy="609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defRPr/>
            </a:pPr>
            <a:r>
              <a:rPr altLang="en-US" b="1" kern="0" lang="zh-CN" sz="1700">
                <a:solidFill>
                  <a:sysClr lastClr="FFFFFF" val="window"/>
                </a:solidFill>
                <a:latin charset="-122" pitchFamily="34" typeface="微软雅黑"/>
              </a:rPr>
              <a:t>标题</a:t>
            </a:r>
          </a:p>
          <a:p>
            <a:pPr algn="ctr" eaLnBrk="1" hangingPunct="1">
              <a:spcBef>
                <a:spcPct val="0"/>
              </a:spcBef>
              <a:buFontTx/>
              <a:buNone/>
              <a:defRPr/>
            </a:pPr>
            <a:r>
              <a:rPr altLang="en-US" b="1" kern="0" lang="zh-CN" sz="1700">
                <a:solidFill>
                  <a:sysClr lastClr="FFFFFF" val="window"/>
                </a:solidFill>
                <a:latin charset="-122" pitchFamily="34" typeface="微软雅黑"/>
              </a:rPr>
              <a:t>文本二</a:t>
            </a:r>
          </a:p>
        </p:txBody>
      </p:sp>
      <p:sp>
        <p:nvSpPr>
          <p:cNvPr id="15" name="TextBox 79"/>
          <p:cNvSpPr txBox="1">
            <a:spLocks noChangeArrowheads="1"/>
          </p:cNvSpPr>
          <p:nvPr/>
        </p:nvSpPr>
        <p:spPr bwMode="auto">
          <a:xfrm>
            <a:off x="4370077" y="3571384"/>
            <a:ext cx="918564" cy="609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defRPr/>
            </a:pPr>
            <a:r>
              <a:rPr altLang="en-US" b="1" kern="0" lang="zh-CN" sz="1700">
                <a:solidFill>
                  <a:sysClr lastClr="FFFFFF" val="window"/>
                </a:solidFill>
                <a:latin charset="-122" pitchFamily="34" typeface="微软雅黑"/>
              </a:rPr>
              <a:t>标题</a:t>
            </a:r>
          </a:p>
          <a:p>
            <a:pPr algn="ctr" eaLnBrk="1" hangingPunct="1">
              <a:spcBef>
                <a:spcPct val="0"/>
              </a:spcBef>
              <a:buFontTx/>
              <a:buNone/>
              <a:defRPr/>
            </a:pPr>
            <a:r>
              <a:rPr altLang="en-US" b="1" kern="0" lang="zh-CN" sz="1700">
                <a:solidFill>
                  <a:sysClr lastClr="FFFFFF" val="window"/>
                </a:solidFill>
                <a:latin charset="-122" pitchFamily="34" typeface="微软雅黑"/>
              </a:rPr>
              <a:t>文本三</a:t>
            </a:r>
          </a:p>
        </p:txBody>
      </p:sp>
      <p:sp>
        <p:nvSpPr>
          <p:cNvPr id="16" name="TextBox 80"/>
          <p:cNvSpPr txBox="1">
            <a:spLocks noChangeArrowheads="1"/>
          </p:cNvSpPr>
          <p:nvPr/>
        </p:nvSpPr>
        <p:spPr bwMode="auto">
          <a:xfrm>
            <a:off x="6383200" y="2921797"/>
            <a:ext cx="1516304" cy="411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none">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defTabSz="914309" eaLnBrk="1" hangingPunct="1">
              <a:spcBef>
                <a:spcPct val="0"/>
              </a:spcBef>
              <a:buFontTx/>
              <a:buNone/>
            </a:pPr>
            <a:r>
              <a:rPr altLang="en-US" b="1" lang="zh-CN" sz="2100">
                <a:solidFill>
                  <a:srgbClr val="B3343F"/>
                </a:solidFill>
                <a:latin charset="-122" pitchFamily="34" typeface="微软雅黑"/>
              </a:rPr>
              <a:t>标题文本二</a:t>
            </a:r>
          </a:p>
        </p:txBody>
      </p:sp>
      <p:sp>
        <p:nvSpPr>
          <p:cNvPr id="17" name="TextBox 81"/>
          <p:cNvSpPr txBox="1">
            <a:spLocks noChangeArrowheads="1"/>
          </p:cNvSpPr>
          <p:nvPr/>
        </p:nvSpPr>
        <p:spPr bwMode="auto">
          <a:xfrm>
            <a:off x="6383203" y="3288679"/>
            <a:ext cx="4223918" cy="777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p:txBody>
      </p:sp>
      <p:sp>
        <p:nvSpPr>
          <p:cNvPr id="18" name="TextBox 82"/>
          <p:cNvSpPr txBox="1">
            <a:spLocks noChangeArrowheads="1"/>
          </p:cNvSpPr>
          <p:nvPr/>
        </p:nvSpPr>
        <p:spPr bwMode="auto">
          <a:xfrm>
            <a:off x="6383200" y="4478267"/>
            <a:ext cx="1516304" cy="411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none">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defTabSz="914309" eaLnBrk="1" hangingPunct="1">
              <a:spcBef>
                <a:spcPct val="0"/>
              </a:spcBef>
              <a:buFontTx/>
              <a:buNone/>
            </a:pPr>
            <a:r>
              <a:rPr altLang="en-US" b="1" lang="zh-CN" sz="2100">
                <a:solidFill>
                  <a:srgbClr val="447197"/>
                </a:solidFill>
                <a:latin charset="-122" pitchFamily="34" typeface="微软雅黑"/>
              </a:rPr>
              <a:t>标题文本三</a:t>
            </a:r>
          </a:p>
        </p:txBody>
      </p:sp>
      <p:sp>
        <p:nvSpPr>
          <p:cNvPr id="19" name="TextBox 83"/>
          <p:cNvSpPr txBox="1">
            <a:spLocks noChangeArrowheads="1"/>
          </p:cNvSpPr>
          <p:nvPr/>
        </p:nvSpPr>
        <p:spPr bwMode="auto">
          <a:xfrm>
            <a:off x="6383203" y="4845150"/>
            <a:ext cx="4223918" cy="7772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a:p>
            <a:pPr eaLnBrk="1" hangingPunct="1">
              <a:spcBef>
                <a:spcPct val="0"/>
              </a:spcBef>
              <a:buFontTx/>
              <a:buNone/>
              <a:defRPr/>
            </a:pPr>
            <a:r>
              <a:rPr altLang="en-US" kern="0" lang="zh-CN" sz="1500">
                <a:solidFill>
                  <a:sysClr lastClr="000000" val="windowText"/>
                </a:solidFill>
                <a:latin charset="-122" pitchFamily="34" typeface="微软雅黑"/>
              </a:rPr>
              <a:t>点击输入你的文字内容或复制你的文本内容</a:t>
            </a:r>
          </a:p>
        </p:txBody>
      </p:sp>
    </p:spTree>
    <p:extLst>
      <p:ext uri="{BB962C8B-B14F-4D97-AF65-F5344CB8AC3E}">
        <p14:creationId val="40885510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1" presetSubtype="1">
                                  <p:stCondLst>
                                    <p:cond delay="0"/>
                                  </p:stCondLst>
                                  <p:childTnLst>
                                    <p:set>
                                      <p:cBhvr>
                                        <p:cTn dur="1" fill="hold" id="26">
                                          <p:stCondLst>
                                            <p:cond delay="0"/>
                                          </p:stCondLst>
                                        </p:cTn>
                                        <p:tgtEl>
                                          <p:spTgt spid="7"/>
                                        </p:tgtEl>
                                        <p:attrNameLst>
                                          <p:attrName>style.visibility</p:attrName>
                                        </p:attrNameLst>
                                      </p:cBhvr>
                                      <p:to>
                                        <p:strVal val="visible"/>
                                      </p:to>
                                    </p:set>
                                    <p:animEffect filter="wheel(1)" transition="in">
                                      <p:cBhvr>
                                        <p:cTn dur="1000" id="27"/>
                                        <p:tgtEl>
                                          <p:spTgt spid="7"/>
                                        </p:tgtEl>
                                      </p:cBhvr>
                                    </p:animEffect>
                                  </p:childTnLst>
                                </p:cTn>
                              </p:par>
                              <p:par>
                                <p:cTn fill="hold" grpId="0" id="28" nodeType="withEffect" presetClass="entr" presetID="52" presetSubtype="0">
                                  <p:stCondLst>
                                    <p:cond delay="0"/>
                                  </p:stCondLst>
                                  <p:childTnLst>
                                    <p:set>
                                      <p:cBhvr>
                                        <p:cTn dur="1" fill="hold" id="29">
                                          <p:stCondLst>
                                            <p:cond delay="0"/>
                                          </p:stCondLst>
                                        </p:cTn>
                                        <p:tgtEl>
                                          <p:spTgt spid="10"/>
                                        </p:tgtEl>
                                        <p:attrNameLst>
                                          <p:attrName>style.visibility</p:attrName>
                                        </p:attrNameLst>
                                      </p:cBhvr>
                                      <p:to>
                                        <p:strVal val="visible"/>
                                      </p:to>
                                    </p:set>
                                    <p:animScale>
                                      <p:cBhvr>
                                        <p:cTn decel="50000" dur="1000" fill="hold" id="30">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1">
                                          <p:stCondLst>
                                            <p:cond delay="0"/>
                                          </p:stCondLst>
                                        </p:cTn>
                                        <p:tgtEl>
                                          <p:spTgt spid="10"/>
                                        </p:tgtEl>
                                        <p:attrNameLst>
                                          <p:attrName>ppt_x,ppt_y</p:attrName>
                                        </p:attrNameLst>
                                      </p:cBhvr>
                                      <p:rCtr x="0" y="0"/>
                                    </p:animMotion>
                                    <p:animEffect filter="fade" transition="in">
                                      <p:cBhvr>
                                        <p:cTn dur="1000" id="32"/>
                                        <p:tgtEl>
                                          <p:spTgt spid="10"/>
                                        </p:tgtEl>
                                      </p:cBhvr>
                                    </p:animEffect>
                                  </p:childTnLst>
                                </p:cTn>
                              </p:par>
                              <p:par>
                                <p:cTn fill="hold" grpId="0" id="33" nodeType="withEffect" presetClass="entr" presetID="52" presetSubtype="0">
                                  <p:stCondLst>
                                    <p:cond delay="0"/>
                                  </p:stCondLst>
                                  <p:childTnLst>
                                    <p:set>
                                      <p:cBhvr>
                                        <p:cTn dur="1" fill="hold" id="34">
                                          <p:stCondLst>
                                            <p:cond delay="0"/>
                                          </p:stCondLst>
                                        </p:cTn>
                                        <p:tgtEl>
                                          <p:spTgt spid="13"/>
                                        </p:tgtEl>
                                        <p:attrNameLst>
                                          <p:attrName>style.visibility</p:attrName>
                                        </p:attrNameLst>
                                      </p:cBhvr>
                                      <p:to>
                                        <p:strVal val="visible"/>
                                      </p:to>
                                    </p:set>
                                    <p:animScale>
                                      <p:cBhvr>
                                        <p:cTn decel="50000" dur="1000" fill="hold" id="35">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6">
                                          <p:stCondLst>
                                            <p:cond delay="0"/>
                                          </p:stCondLst>
                                        </p:cTn>
                                        <p:tgtEl>
                                          <p:spTgt spid="13"/>
                                        </p:tgtEl>
                                        <p:attrNameLst>
                                          <p:attrName>ppt_x,ppt_y</p:attrName>
                                        </p:attrNameLst>
                                      </p:cBhvr>
                                      <p:rCtr x="0" y="0"/>
                                    </p:animMotion>
                                    <p:animEffect filter="fade" transition="in">
                                      <p:cBhvr>
                                        <p:cTn dur="1000" id="37"/>
                                        <p:tgtEl>
                                          <p:spTgt spid="13"/>
                                        </p:tgtEl>
                                      </p:cBhvr>
                                    </p:animEffect>
                                  </p:childTnLst>
                                </p:cTn>
                              </p:par>
                              <p:par>
                                <p:cTn fill="hold" grpId="0" id="38" nodeType="withEffect" presetClass="entr" presetID="52" presetSubtype="0">
                                  <p:stCondLst>
                                    <p:cond delay="0"/>
                                  </p:stCondLst>
                                  <p:childTnLst>
                                    <p:set>
                                      <p:cBhvr>
                                        <p:cTn dur="1" fill="hold" id="39">
                                          <p:stCondLst>
                                            <p:cond delay="0"/>
                                          </p:stCondLst>
                                        </p:cTn>
                                        <p:tgtEl>
                                          <p:spTgt spid="8"/>
                                        </p:tgtEl>
                                        <p:attrNameLst>
                                          <p:attrName>style.visibility</p:attrName>
                                        </p:attrNameLst>
                                      </p:cBhvr>
                                      <p:to>
                                        <p:strVal val="visible"/>
                                      </p:to>
                                    </p:set>
                                    <p:animScale>
                                      <p:cBhvr>
                                        <p:cTn decel="50000" dur="1000" fill="hold" id="40">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1">
                                          <p:stCondLst>
                                            <p:cond delay="0"/>
                                          </p:stCondLst>
                                        </p:cTn>
                                        <p:tgtEl>
                                          <p:spTgt spid="8"/>
                                        </p:tgtEl>
                                        <p:attrNameLst>
                                          <p:attrName>ppt_x,ppt_y</p:attrName>
                                        </p:attrNameLst>
                                      </p:cBhvr>
                                      <p:rCtr x="0" y="0"/>
                                    </p:animMotion>
                                    <p:animEffect filter="fade" transition="in">
                                      <p:cBhvr>
                                        <p:cTn dur="1000" id="42"/>
                                        <p:tgtEl>
                                          <p:spTgt spid="8"/>
                                        </p:tgtEl>
                                      </p:cBhvr>
                                    </p:animEffect>
                                  </p:childTnLst>
                                </p:cTn>
                              </p:par>
                              <p:par>
                                <p:cTn fill="hold" grpId="0" id="43" nodeType="withEffect" presetClass="entr" presetID="52" presetSubtype="0">
                                  <p:stCondLst>
                                    <p:cond delay="0"/>
                                  </p:stCondLst>
                                  <p:childTnLst>
                                    <p:set>
                                      <p:cBhvr>
                                        <p:cTn dur="1" fill="hold" id="44">
                                          <p:stCondLst>
                                            <p:cond delay="0"/>
                                          </p:stCondLst>
                                        </p:cTn>
                                        <p:tgtEl>
                                          <p:spTgt spid="14"/>
                                        </p:tgtEl>
                                        <p:attrNameLst>
                                          <p:attrName>style.visibility</p:attrName>
                                        </p:attrNameLst>
                                      </p:cBhvr>
                                      <p:to>
                                        <p:strVal val="visible"/>
                                      </p:to>
                                    </p:set>
                                    <p:animScale>
                                      <p:cBhvr>
                                        <p:cTn decel="50000" dur="1000" fill="hold" id="45">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6">
                                          <p:stCondLst>
                                            <p:cond delay="0"/>
                                          </p:stCondLst>
                                        </p:cTn>
                                        <p:tgtEl>
                                          <p:spTgt spid="14"/>
                                        </p:tgtEl>
                                        <p:attrNameLst>
                                          <p:attrName>ppt_x,ppt_y</p:attrName>
                                        </p:attrNameLst>
                                      </p:cBhvr>
                                      <p:rCtr x="0" y="0"/>
                                    </p:animMotion>
                                    <p:animEffect filter="fade" transition="in">
                                      <p:cBhvr>
                                        <p:cTn dur="1000" id="47"/>
                                        <p:tgtEl>
                                          <p:spTgt spid="14"/>
                                        </p:tgtEl>
                                      </p:cBhvr>
                                    </p:animEffect>
                                  </p:childTnLst>
                                </p:cTn>
                              </p:par>
                              <p:par>
                                <p:cTn fill="hold" grpId="0" id="48" nodeType="withEffect" presetClass="entr" presetID="52" presetSubtype="0">
                                  <p:stCondLst>
                                    <p:cond delay="0"/>
                                  </p:stCondLst>
                                  <p:childTnLst>
                                    <p:set>
                                      <p:cBhvr>
                                        <p:cTn dur="1" fill="hold" id="49">
                                          <p:stCondLst>
                                            <p:cond delay="0"/>
                                          </p:stCondLst>
                                        </p:cTn>
                                        <p:tgtEl>
                                          <p:spTgt spid="9"/>
                                        </p:tgtEl>
                                        <p:attrNameLst>
                                          <p:attrName>style.visibility</p:attrName>
                                        </p:attrNameLst>
                                      </p:cBhvr>
                                      <p:to>
                                        <p:strVal val="visible"/>
                                      </p:to>
                                    </p:set>
                                    <p:animScale>
                                      <p:cBhvr>
                                        <p:cTn decel="50000" dur="1000" fill="hold" id="50">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1">
                                          <p:stCondLst>
                                            <p:cond delay="0"/>
                                          </p:stCondLst>
                                        </p:cTn>
                                        <p:tgtEl>
                                          <p:spTgt spid="9"/>
                                        </p:tgtEl>
                                        <p:attrNameLst>
                                          <p:attrName>ppt_x,ppt_y</p:attrName>
                                        </p:attrNameLst>
                                      </p:cBhvr>
                                      <p:rCtr x="0" y="0"/>
                                    </p:animMotion>
                                    <p:animEffect filter="fade" transition="in">
                                      <p:cBhvr>
                                        <p:cTn dur="1000" id="52"/>
                                        <p:tgtEl>
                                          <p:spTgt spid="9"/>
                                        </p:tgtEl>
                                      </p:cBhvr>
                                    </p:animEffect>
                                  </p:childTnLst>
                                </p:cTn>
                              </p:par>
                              <p:par>
                                <p:cTn fill="hold" grpId="0" id="53" nodeType="withEffect" presetClass="entr" presetID="52" presetSubtype="0">
                                  <p:stCondLst>
                                    <p:cond delay="0"/>
                                  </p:stCondLst>
                                  <p:childTnLst>
                                    <p:set>
                                      <p:cBhvr>
                                        <p:cTn dur="1" fill="hold" id="54">
                                          <p:stCondLst>
                                            <p:cond delay="0"/>
                                          </p:stCondLst>
                                        </p:cTn>
                                        <p:tgtEl>
                                          <p:spTgt spid="15"/>
                                        </p:tgtEl>
                                        <p:attrNameLst>
                                          <p:attrName>style.visibility</p:attrName>
                                        </p:attrNameLst>
                                      </p:cBhvr>
                                      <p:to>
                                        <p:strVal val="visible"/>
                                      </p:to>
                                    </p:set>
                                    <p:animScale>
                                      <p:cBhvr>
                                        <p:cTn decel="50000" dur="1000" fill="hold" id="55">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6">
                                          <p:stCondLst>
                                            <p:cond delay="0"/>
                                          </p:stCondLst>
                                        </p:cTn>
                                        <p:tgtEl>
                                          <p:spTgt spid="15"/>
                                        </p:tgtEl>
                                        <p:attrNameLst>
                                          <p:attrName>ppt_x,ppt_y</p:attrName>
                                        </p:attrNameLst>
                                      </p:cBhvr>
                                      <p:rCtr x="0" y="0"/>
                                    </p:animMotion>
                                    <p:animEffect filter="fade" transition="in">
                                      <p:cBhvr>
                                        <p:cTn dur="1000" id="57"/>
                                        <p:tgtEl>
                                          <p:spTgt spid="15"/>
                                        </p:tgtEl>
                                      </p:cBhvr>
                                    </p:animEffect>
                                  </p:childTnLst>
                                </p:cTn>
                              </p:par>
                            </p:childTnLst>
                          </p:cTn>
                        </p:par>
                        <p:par>
                          <p:cTn fill="hold" id="58" nodeType="afterGroup">
                            <p:stCondLst>
                              <p:cond delay="3000"/>
                            </p:stCondLst>
                            <p:childTnLst>
                              <p:par>
                                <p:cTn fill="hold" grpId="0" id="59" nodeType="afterEffect" presetClass="entr" presetID="2" presetSubtype="6">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additive="base">
                                        <p:cTn dur="500" fill="hold" id="61"/>
                                        <p:tgtEl>
                                          <p:spTgt spid="11"/>
                                        </p:tgtEl>
                                        <p:attrNameLst>
                                          <p:attrName>ppt_x</p:attrName>
                                        </p:attrNameLst>
                                      </p:cBhvr>
                                      <p:tavLst>
                                        <p:tav tm="0">
                                          <p:val>
                                            <p:strVal val="1+#ppt_w/2"/>
                                          </p:val>
                                        </p:tav>
                                        <p:tav tm="100000">
                                          <p:val>
                                            <p:strVal val="#ppt_x"/>
                                          </p:val>
                                        </p:tav>
                                      </p:tavLst>
                                    </p:anim>
                                    <p:anim calcmode="lin" valueType="num">
                                      <p:cBhvr additive="base">
                                        <p:cTn dur="500" fill="hold" id="62"/>
                                        <p:tgtEl>
                                          <p:spTgt spid="11"/>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3500"/>
                            </p:stCondLst>
                            <p:childTnLst>
                              <p:par>
                                <p:cTn fill="hold" grpId="0" id="64" nodeType="afterEffect" presetClass="entr" presetID="2" presetSubtype="6">
                                  <p:stCondLst>
                                    <p:cond delay="0"/>
                                  </p:stCondLst>
                                  <p:childTnLst>
                                    <p:set>
                                      <p:cBhvr>
                                        <p:cTn dur="1" fill="hold" id="65">
                                          <p:stCondLst>
                                            <p:cond delay="0"/>
                                          </p:stCondLst>
                                        </p:cTn>
                                        <p:tgtEl>
                                          <p:spTgt spid="16"/>
                                        </p:tgtEl>
                                        <p:attrNameLst>
                                          <p:attrName>style.visibility</p:attrName>
                                        </p:attrNameLst>
                                      </p:cBhvr>
                                      <p:to>
                                        <p:strVal val="visible"/>
                                      </p:to>
                                    </p:set>
                                    <p:anim calcmode="lin" valueType="num">
                                      <p:cBhvr additive="base">
                                        <p:cTn dur="500" fill="hold" id="66"/>
                                        <p:tgtEl>
                                          <p:spTgt spid="16"/>
                                        </p:tgtEl>
                                        <p:attrNameLst>
                                          <p:attrName>ppt_x</p:attrName>
                                        </p:attrNameLst>
                                      </p:cBhvr>
                                      <p:tavLst>
                                        <p:tav tm="0">
                                          <p:val>
                                            <p:strVal val="1+#ppt_w/2"/>
                                          </p:val>
                                        </p:tav>
                                        <p:tav tm="100000">
                                          <p:val>
                                            <p:strVal val="#ppt_x"/>
                                          </p:val>
                                        </p:tav>
                                      </p:tavLst>
                                    </p:anim>
                                    <p:anim calcmode="lin" valueType="num">
                                      <p:cBhvr additive="base">
                                        <p:cTn dur="500" fill="hold" id="67"/>
                                        <p:tgtEl>
                                          <p:spTgt spid="16"/>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4000"/>
                            </p:stCondLst>
                            <p:childTnLst>
                              <p:par>
                                <p:cTn fill="hold" grpId="0" id="69" nodeType="afterEffect" presetClass="entr" presetID="2" presetSubtype="6">
                                  <p:stCondLst>
                                    <p:cond delay="0"/>
                                  </p:stCondLst>
                                  <p:childTnLst>
                                    <p:set>
                                      <p:cBhvr>
                                        <p:cTn dur="1" fill="hold" id="70">
                                          <p:stCondLst>
                                            <p:cond delay="0"/>
                                          </p:stCondLst>
                                        </p:cTn>
                                        <p:tgtEl>
                                          <p:spTgt spid="18"/>
                                        </p:tgtEl>
                                        <p:attrNameLst>
                                          <p:attrName>style.visibility</p:attrName>
                                        </p:attrNameLst>
                                      </p:cBhvr>
                                      <p:to>
                                        <p:strVal val="visible"/>
                                      </p:to>
                                    </p:set>
                                    <p:anim calcmode="lin" valueType="num">
                                      <p:cBhvr additive="base">
                                        <p:cTn dur="500" fill="hold" id="71"/>
                                        <p:tgtEl>
                                          <p:spTgt spid="18"/>
                                        </p:tgtEl>
                                        <p:attrNameLst>
                                          <p:attrName>ppt_x</p:attrName>
                                        </p:attrNameLst>
                                      </p:cBhvr>
                                      <p:tavLst>
                                        <p:tav tm="0">
                                          <p:val>
                                            <p:strVal val="1+#ppt_w/2"/>
                                          </p:val>
                                        </p:tav>
                                        <p:tav tm="100000">
                                          <p:val>
                                            <p:strVal val="#ppt_x"/>
                                          </p:val>
                                        </p:tav>
                                      </p:tavLst>
                                    </p:anim>
                                    <p:anim calcmode="lin" valueType="num">
                                      <p:cBhvr additive="base">
                                        <p:cTn dur="500" fill="hold" id="72"/>
                                        <p:tgtEl>
                                          <p:spTgt spid="18"/>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4500"/>
                            </p:stCondLst>
                            <p:childTnLst>
                              <p:par>
                                <p:cTn fill="hold" grpId="0" id="74" nodeType="afterEffect" presetClass="entr" presetID="22" presetSubtype="1">
                                  <p:stCondLst>
                                    <p:cond delay="0"/>
                                  </p:stCondLst>
                                  <p:childTnLst>
                                    <p:set>
                                      <p:cBhvr>
                                        <p:cTn dur="1" fill="hold" id="75">
                                          <p:stCondLst>
                                            <p:cond delay="0"/>
                                          </p:stCondLst>
                                        </p:cTn>
                                        <p:tgtEl>
                                          <p:spTgt spid="12"/>
                                        </p:tgtEl>
                                        <p:attrNameLst>
                                          <p:attrName>style.visibility</p:attrName>
                                        </p:attrNameLst>
                                      </p:cBhvr>
                                      <p:to>
                                        <p:strVal val="visible"/>
                                      </p:to>
                                    </p:set>
                                    <p:animEffect filter="wipe(up)" transition="in">
                                      <p:cBhvr>
                                        <p:cTn dur="500" id="76"/>
                                        <p:tgtEl>
                                          <p:spTgt spid="12"/>
                                        </p:tgtEl>
                                      </p:cBhvr>
                                    </p:animEffect>
                                  </p:childTnLst>
                                </p:cTn>
                              </p:par>
                            </p:childTnLst>
                          </p:cTn>
                        </p:par>
                        <p:par>
                          <p:cTn fill="hold" id="77" nodeType="afterGroup">
                            <p:stCondLst>
                              <p:cond delay="5000"/>
                            </p:stCondLst>
                            <p:childTnLst>
                              <p:par>
                                <p:cTn fill="hold" grpId="0" id="78" nodeType="afterEffect" presetClass="entr" presetID="22" presetSubtype="1">
                                  <p:stCondLst>
                                    <p:cond delay="0"/>
                                  </p:stCondLst>
                                  <p:childTnLst>
                                    <p:set>
                                      <p:cBhvr>
                                        <p:cTn dur="1" fill="hold" id="79">
                                          <p:stCondLst>
                                            <p:cond delay="0"/>
                                          </p:stCondLst>
                                        </p:cTn>
                                        <p:tgtEl>
                                          <p:spTgt spid="17"/>
                                        </p:tgtEl>
                                        <p:attrNameLst>
                                          <p:attrName>style.visibility</p:attrName>
                                        </p:attrNameLst>
                                      </p:cBhvr>
                                      <p:to>
                                        <p:strVal val="visible"/>
                                      </p:to>
                                    </p:set>
                                    <p:animEffect filter="wipe(up)" transition="in">
                                      <p:cBhvr>
                                        <p:cTn dur="500" id="80"/>
                                        <p:tgtEl>
                                          <p:spTgt spid="17"/>
                                        </p:tgtEl>
                                      </p:cBhvr>
                                    </p:animEffect>
                                  </p:childTnLst>
                                </p:cTn>
                              </p:par>
                            </p:childTnLst>
                          </p:cTn>
                        </p:par>
                        <p:par>
                          <p:cTn fill="hold" id="81" nodeType="afterGroup">
                            <p:stCondLst>
                              <p:cond delay="5500"/>
                            </p:stCondLst>
                            <p:childTnLst>
                              <p:par>
                                <p:cTn fill="hold" grpId="0" id="82" nodeType="afterEffect" presetClass="entr" presetID="22" presetSubtype="1">
                                  <p:stCondLst>
                                    <p:cond delay="0"/>
                                  </p:stCondLst>
                                  <p:childTnLst>
                                    <p:set>
                                      <p:cBhvr>
                                        <p:cTn dur="1" fill="hold" id="83">
                                          <p:stCondLst>
                                            <p:cond delay="0"/>
                                          </p:stCondLst>
                                        </p:cTn>
                                        <p:tgtEl>
                                          <p:spTgt spid="19"/>
                                        </p:tgtEl>
                                        <p:attrNameLst>
                                          <p:attrName>style.visibility</p:attrName>
                                        </p:attrNameLst>
                                      </p:cBhvr>
                                      <p:to>
                                        <p:strVal val="visible"/>
                                      </p:to>
                                    </p:set>
                                    <p:animEffect filter="wipe(up)" transition="in">
                                      <p:cBhvr>
                                        <p:cTn dur="500" id="8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6000" t="-16000"/>
          </a:stretch>
        </a:blipFill>
        <a:effectLst/>
      </p:bgPr>
    </p:bg>
    <p:spTree>
      <p:nvGrpSpPr>
        <p:cNvPr id="1" name=""/>
        <p:cNvGrpSpPr/>
        <p:nvPr/>
      </p:nvGrpSpPr>
      <p:grpSpPr>
        <a:xfrm>
          <a:off x="0" y="0"/>
          <a:ext cx="0" cy="0"/>
        </a:xfrm>
      </p:grpSpPr>
      <p:sp>
        <p:nvSpPr>
          <p:cNvPr id="5" name="矩形 4"/>
          <p:cNvSpPr/>
          <p:nvPr/>
        </p:nvSpPr>
        <p:spPr>
          <a:xfrm>
            <a:off x="2991250" y="2079698"/>
            <a:ext cx="1599543" cy="1584948"/>
          </a:xfrm>
          <a:prstGeom prst="rect">
            <a:avLst/>
          </a:prstGeom>
        </p:spPr>
        <p:txBody>
          <a:bodyPr bIns="60954" lIns="121909" rIns="121909" tIns="60954" wrap="none">
            <a:spAutoFit/>
          </a:bodyPr>
          <a:lstStyle/>
          <a:p>
            <a:r>
              <a:rPr altLang="zh-CN" lang="en-US" sz="9600">
                <a:solidFill>
                  <a:schemeClr val="bg1"/>
                </a:solidFill>
                <a:latin charset="0" panose="02000500000000000000" pitchFamily="2" typeface="Capture it"/>
              </a:rPr>
              <a:t>04</a:t>
            </a: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18160"/>
          </a:xfrm>
          <a:prstGeom prst="rect">
            <a:avLst/>
          </a:prstGeom>
          <a:noFill/>
        </p:spPr>
        <p:txBody>
          <a:bodyPr rtlCol="0" wrap="square">
            <a:spAutoFit/>
          </a:bodyPr>
          <a:lstStyle/>
          <a:p>
            <a:r>
              <a:rPr altLang="en-US" lang="zh-CN" sz="2800">
                <a:solidFill>
                  <a:schemeClr val="bg1"/>
                </a:solidFill>
                <a:latin charset="-122" panose="020b0800000000000000" pitchFamily="34" typeface="华康俪金黑W8(P)"/>
                <a:ea charset="-122" panose="020b0800000000000000" pitchFamily="34" typeface="华康俪金黑W8(P)"/>
              </a:rPr>
              <a:t>经验不足之处</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文本框 12"/>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文本框 15"/>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文本框 18"/>
            <p:cNvSpPr txBox="1"/>
            <p:nvPr/>
          </p:nvSpPr>
          <p:spPr>
            <a:xfrm>
              <a:off x="5810181" y="3108969"/>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文本框 21"/>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spTree>
    <p:extLst>
      <p:ext uri="{BB962C8B-B14F-4D97-AF65-F5344CB8AC3E}">
        <p14:creationId val="33841408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heel(1)" transition="in">
                                      <p:cBhvr>
                                        <p:cTn dur="2000" id="7"/>
                                        <p:tgtEl>
                                          <p:spTgt spid="10"/>
                                        </p:tgtEl>
                                      </p:cBhvr>
                                    </p:animEffect>
                                  </p:childTnLst>
                                </p:cTn>
                              </p:par>
                            </p:childTnLst>
                          </p:cTn>
                        </p:par>
                        <p:par>
                          <p:cTn fill="hold" id="8" nodeType="afterGroup">
                            <p:stCondLst>
                              <p:cond delay="20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2000" id="11"/>
                                        <p:tgtEl>
                                          <p:spTgt spid="5"/>
                                        </p:tgtEl>
                                      </p:cBhvr>
                                    </p:animEffect>
                                  </p:childTnLst>
                                </p:cTn>
                              </p:par>
                            </p:childTnLst>
                          </p:cTn>
                        </p:par>
                        <p:par>
                          <p:cTn fill="hold" id="12" nodeType="afterGroup">
                            <p:stCondLst>
                              <p:cond delay="4000"/>
                            </p:stCondLst>
                            <p:childTnLst>
                              <p:par>
                                <p:cTn fill="hold"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500" id="15"/>
                                        <p:tgtEl>
                                          <p:spTgt spid="3"/>
                                        </p:tgtEl>
                                      </p:cBhvr>
                                    </p:animEffect>
                                  </p:childTnLst>
                                </p:cTn>
                              </p:par>
                            </p:childTnLst>
                          </p:cTn>
                        </p:par>
                        <p:par>
                          <p:cTn fill="hold" id="16" nodeType="afterGroup">
                            <p:stCondLst>
                              <p:cond delay="4500"/>
                            </p:stCondLst>
                            <p:childTnLst>
                              <p:par>
                                <p:cTn decel="100000" fill="hold" grpId="0" id="17" nodeType="afterEffect" presetClass="entr" presetID="50"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strVal val="#ppt_w+.3"/>
                                          </p:val>
                                        </p:tav>
                                        <p:tav tm="100000">
                                          <p:val>
                                            <p:strVal val="#ppt_w"/>
                                          </p:val>
                                        </p:tav>
                                      </p:tavLst>
                                    </p:anim>
                                    <p:anim calcmode="lin" valueType="num">
                                      <p:cBhvr>
                                        <p:cTn dur="1000" fill="hold" id="20"/>
                                        <p:tgtEl>
                                          <p:spTgt spid="9"/>
                                        </p:tgtEl>
                                        <p:attrNameLst>
                                          <p:attrName>ppt_h</p:attrName>
                                        </p:attrNameLst>
                                      </p:cBhvr>
                                      <p:tavLst>
                                        <p:tav tm="0">
                                          <p:val>
                                            <p:strVal val="#ppt_h"/>
                                          </p:val>
                                        </p:tav>
                                        <p:tav tm="100000">
                                          <p:val>
                                            <p:strVal val="#ppt_h"/>
                                          </p:val>
                                        </p:tav>
                                      </p:tavLst>
                                    </p:anim>
                                    <p:animEffect filter="fade" transition="in">
                                      <p:cBhvr>
                                        <p:cTn dur="1000" id="21"/>
                                        <p:tgtEl>
                                          <p:spTgt spid="9"/>
                                        </p:tgtEl>
                                      </p:cBhvr>
                                    </p:animEffect>
                                  </p:childTnLst>
                                </p:cTn>
                              </p:par>
                            </p:childTnLst>
                          </p:cTn>
                        </p:par>
                        <p:par>
                          <p:cTn fill="hold" id="22" nodeType="afterGroup">
                            <p:stCondLst>
                              <p:cond delay="5500"/>
                            </p:stCondLst>
                            <p:childTnLst>
                              <p:par>
                                <p:cTn fill="hold"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par>
                                <p:cTn fill="hold" id="26" nodeType="with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par>
                                <p:cTn fill="hold" id="29" nodeType="with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par>
                                <p:cTn fill="hold" id="32" nodeType="withEffect" presetClass="entr" presetID="22" presetSubtype="8">
                                  <p:stCondLst>
                                    <p:cond delay="0"/>
                                  </p:stCondLst>
                                  <p:childTnLst>
                                    <p:set>
                                      <p:cBhvr>
                                        <p:cTn dur="1" fill="hold" id="33">
                                          <p:stCondLst>
                                            <p:cond delay="0"/>
                                          </p:stCondLst>
                                        </p:cTn>
                                        <p:tgtEl>
                                          <p:spTgt spid="20"/>
                                        </p:tgtEl>
                                        <p:attrNameLst>
                                          <p:attrName>style.visibility</p:attrName>
                                        </p:attrNameLst>
                                      </p:cBhvr>
                                      <p:to>
                                        <p:strVal val="visible"/>
                                      </p:to>
                                    </p:set>
                                    <p:animEffect filter="wipe(left)" transition="in">
                                      <p:cBhvr>
                                        <p:cTn dur="500" id="3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组合 6"/>
          <p:cNvGrpSpPr/>
          <p:nvPr/>
        </p:nvGrpSpPr>
        <p:grpSpPr>
          <a:xfrm>
            <a:off x="2127954" y="2158322"/>
            <a:ext cx="7918056" cy="2290259"/>
            <a:chOff x="2347913" y="2421930"/>
            <a:chExt cx="7923212" cy="2289200"/>
          </a:xfrm>
        </p:grpSpPr>
        <p:sp>
          <p:nvSpPr>
            <p:cNvPr id="8" name="Line 11"/>
            <p:cNvSpPr>
              <a:spLocks noChangeShapeType="1"/>
            </p:cNvSpPr>
            <p:nvPr/>
          </p:nvSpPr>
          <p:spPr bwMode="auto">
            <a:xfrm>
              <a:off x="2728911" y="4210644"/>
              <a:ext cx="7542213" cy="0"/>
            </a:xfrm>
            <a:prstGeom prst="line">
              <a:avLst/>
            </a:prstGeom>
            <a:noFill/>
            <a:ln w="12700">
              <a:solidFill>
                <a:srgbClr val="B3343F"/>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9" name="Line 11"/>
            <p:cNvSpPr>
              <a:spLocks noChangeShapeType="1"/>
            </p:cNvSpPr>
            <p:nvPr/>
          </p:nvSpPr>
          <p:spPr bwMode="auto">
            <a:xfrm>
              <a:off x="2728911" y="3709044"/>
              <a:ext cx="7542213" cy="0"/>
            </a:xfrm>
            <a:prstGeom prst="line">
              <a:avLst/>
            </a:prstGeom>
            <a:noFill/>
            <a:ln w="12700">
              <a:solidFill>
                <a:srgbClr val="B3343F"/>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Line 11"/>
            <p:cNvSpPr>
              <a:spLocks noChangeShapeType="1"/>
            </p:cNvSpPr>
            <p:nvPr/>
          </p:nvSpPr>
          <p:spPr bwMode="auto">
            <a:xfrm>
              <a:off x="2728911" y="3286026"/>
              <a:ext cx="7542213" cy="0"/>
            </a:xfrm>
            <a:prstGeom prst="line">
              <a:avLst/>
            </a:prstGeom>
            <a:noFill/>
            <a:ln w="12700">
              <a:solidFill>
                <a:srgbClr val="B3343F"/>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Line 11"/>
            <p:cNvSpPr>
              <a:spLocks noChangeShapeType="1"/>
            </p:cNvSpPr>
            <p:nvPr/>
          </p:nvSpPr>
          <p:spPr bwMode="auto">
            <a:xfrm>
              <a:off x="2728911" y="2853978"/>
              <a:ext cx="7542213" cy="0"/>
            </a:xfrm>
            <a:prstGeom prst="line">
              <a:avLst/>
            </a:prstGeom>
            <a:noFill/>
            <a:ln w="12700">
              <a:solidFill>
                <a:srgbClr val="B3343F"/>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 name="Line 11"/>
            <p:cNvSpPr>
              <a:spLocks noChangeShapeType="1"/>
            </p:cNvSpPr>
            <p:nvPr/>
          </p:nvSpPr>
          <p:spPr bwMode="auto">
            <a:xfrm>
              <a:off x="2728911" y="2421930"/>
              <a:ext cx="7542213" cy="0"/>
            </a:xfrm>
            <a:prstGeom prst="line">
              <a:avLst/>
            </a:prstGeom>
            <a:noFill/>
            <a:ln w="12700">
              <a:solidFill>
                <a:srgbClr val="B3343F"/>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3" name="Line 11"/>
            <p:cNvSpPr>
              <a:spLocks noChangeShapeType="1"/>
            </p:cNvSpPr>
            <p:nvPr/>
          </p:nvSpPr>
          <p:spPr bwMode="auto">
            <a:xfrm>
              <a:off x="2347913" y="4711130"/>
              <a:ext cx="7923212" cy="0"/>
            </a:xfrm>
            <a:prstGeom prst="line">
              <a:avLst/>
            </a:prstGeom>
            <a:noFill/>
            <a:ln w="12700">
              <a:solidFill>
                <a:srgbClr val="B3343F"/>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14" name="Line 12"/>
          <p:cNvSpPr>
            <a:spLocks noChangeShapeType="1"/>
          </p:cNvSpPr>
          <p:nvPr/>
        </p:nvSpPr>
        <p:spPr bwMode="auto">
          <a:xfrm flipV="1" rot="16200000">
            <a:off x="946676" y="3113666"/>
            <a:ext cx="3124058" cy="0"/>
          </a:xfrm>
          <a:prstGeom prst="line">
            <a:avLst/>
          </a:prstGeom>
          <a:noFill/>
          <a:ln w="12700">
            <a:solidFill>
              <a:srgbClr val="B3343F"/>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45695" lIns="91390" rIns="91390" tIns="45695"/>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5" name="Rectangle 13"/>
          <p:cNvSpPr>
            <a:spLocks noChangeArrowheads="1"/>
          </p:cNvSpPr>
          <p:nvPr/>
        </p:nvSpPr>
        <p:spPr bwMode="auto">
          <a:xfrm>
            <a:off x="3246408" y="2771405"/>
            <a:ext cx="533053" cy="1677176"/>
          </a:xfrm>
          <a:prstGeom prst="rect">
            <a:avLst/>
          </a:prstGeom>
          <a:blipFill>
            <a:blip r:embed="rId2"/>
            <a:stretch>
              <a:fillRect/>
            </a:stretch>
          </a:blipFill>
          <a:ln>
            <a:noFill/>
          </a:ln>
          <a:effectLst/>
        </p:spPr>
        <p:txBody>
          <a:bodyPr anchor="ctr" bIns="45695" lIns="91390" rIns="91390" tIns="45695"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800" u="none">
              <a:ln>
                <a:noFill/>
              </a:ln>
              <a:solidFill>
                <a:sysClr lastClr="000000" val="windowText"/>
              </a:solidFill>
              <a:effectLst/>
              <a:uLnTx/>
              <a:uFillTx/>
              <a:latin charset="0" panose="020b0604020202020204" pitchFamily="34" typeface="Arial"/>
              <a:ea charset="-122" pitchFamily="2" typeface="宋体"/>
            </a:endParaRPr>
          </a:p>
        </p:txBody>
      </p:sp>
      <p:sp>
        <p:nvSpPr>
          <p:cNvPr id="16" name="Rectangle 14"/>
          <p:cNvSpPr>
            <a:spLocks noChangeArrowheads="1"/>
          </p:cNvSpPr>
          <p:nvPr/>
        </p:nvSpPr>
        <p:spPr bwMode="auto">
          <a:xfrm>
            <a:off x="4326793" y="2466461"/>
            <a:ext cx="533053" cy="1982117"/>
          </a:xfrm>
          <a:prstGeom prst="rect">
            <a:avLst/>
          </a:prstGeom>
          <a:blipFill>
            <a:blip r:embed="rId3"/>
            <a:stretch>
              <a:fillRect/>
            </a:stretch>
          </a:blipFill>
          <a:ln>
            <a:noFill/>
          </a:ln>
          <a:effectLst/>
        </p:spPr>
        <p:txBody>
          <a:bodyPr anchor="ctr" bIns="45695" lIns="91390" rIns="91390" tIns="45695"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800" u="none">
              <a:ln>
                <a:noFill/>
              </a:ln>
              <a:solidFill>
                <a:sysClr lastClr="000000" val="windowText"/>
              </a:solidFill>
              <a:effectLst/>
              <a:uLnTx/>
              <a:uFillTx/>
              <a:latin charset="0" panose="020b0604020202020204" pitchFamily="34" typeface="Arial"/>
              <a:ea charset="-122" pitchFamily="2" typeface="宋体"/>
            </a:endParaRPr>
          </a:p>
        </p:txBody>
      </p:sp>
      <p:sp>
        <p:nvSpPr>
          <p:cNvPr id="17" name="Rectangle 15"/>
          <p:cNvSpPr>
            <a:spLocks noChangeArrowheads="1"/>
          </p:cNvSpPr>
          <p:nvPr/>
        </p:nvSpPr>
        <p:spPr bwMode="auto">
          <a:xfrm>
            <a:off x="5407178" y="3152577"/>
            <a:ext cx="533053" cy="1296001"/>
          </a:xfrm>
          <a:prstGeom prst="rect">
            <a:avLst/>
          </a:prstGeom>
          <a:blipFill>
            <a:blip r:embed="rId2"/>
            <a:stretch>
              <a:fillRect/>
            </a:stretch>
          </a:blipFill>
          <a:ln>
            <a:noFill/>
          </a:ln>
          <a:effectLst/>
        </p:spPr>
        <p:txBody>
          <a:bodyPr anchor="ctr" bIns="45695" lIns="91390" rIns="91390" tIns="45695"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800" u="none">
              <a:ln>
                <a:noFill/>
              </a:ln>
              <a:solidFill>
                <a:sysClr lastClr="000000" val="windowText"/>
              </a:solidFill>
              <a:effectLst/>
              <a:uLnTx/>
              <a:uFillTx/>
              <a:latin charset="0" panose="020b0604020202020204" pitchFamily="34" typeface="Arial"/>
              <a:ea charset="-122" pitchFamily="2" typeface="宋体"/>
            </a:endParaRPr>
          </a:p>
        </p:txBody>
      </p:sp>
      <p:sp>
        <p:nvSpPr>
          <p:cNvPr id="18" name="Rectangle 16"/>
          <p:cNvSpPr>
            <a:spLocks noChangeArrowheads="1"/>
          </p:cNvSpPr>
          <p:nvPr/>
        </p:nvSpPr>
        <p:spPr bwMode="auto">
          <a:xfrm>
            <a:off x="6489149" y="2085286"/>
            <a:ext cx="533053" cy="2363294"/>
          </a:xfrm>
          <a:prstGeom prst="rect">
            <a:avLst/>
          </a:prstGeom>
          <a:blipFill>
            <a:blip r:embed="rId3"/>
            <a:stretch>
              <a:fillRect/>
            </a:stretch>
          </a:blipFill>
          <a:ln>
            <a:noFill/>
          </a:ln>
          <a:effectLst/>
        </p:spPr>
        <p:txBody>
          <a:bodyPr anchor="ctr" bIns="45695" lIns="91390" rIns="91390" tIns="45695"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800" u="none">
              <a:ln>
                <a:noFill/>
              </a:ln>
              <a:solidFill>
                <a:sysClr lastClr="000000" val="windowText"/>
              </a:solidFill>
              <a:effectLst/>
              <a:uLnTx/>
              <a:uFillTx/>
              <a:latin charset="0" panose="020b0604020202020204" pitchFamily="34" typeface="Arial"/>
              <a:ea charset="-122" pitchFamily="2" typeface="宋体"/>
            </a:endParaRPr>
          </a:p>
        </p:txBody>
      </p:sp>
      <p:sp>
        <p:nvSpPr>
          <p:cNvPr id="19" name="Rectangle 17"/>
          <p:cNvSpPr>
            <a:spLocks noChangeArrowheads="1"/>
          </p:cNvSpPr>
          <p:nvPr/>
        </p:nvSpPr>
        <p:spPr bwMode="auto">
          <a:xfrm>
            <a:off x="7569533" y="2771405"/>
            <a:ext cx="533053" cy="1677176"/>
          </a:xfrm>
          <a:prstGeom prst="rect">
            <a:avLst/>
          </a:prstGeom>
          <a:blipFill>
            <a:blip r:embed="rId2"/>
            <a:stretch>
              <a:fillRect/>
            </a:stretch>
          </a:blipFill>
          <a:ln>
            <a:noFill/>
          </a:ln>
          <a:effectLst/>
        </p:spPr>
        <p:txBody>
          <a:bodyPr anchor="ctr" bIns="45695" lIns="91390" rIns="91390" tIns="45695"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800" u="none">
              <a:ln>
                <a:noFill/>
              </a:ln>
              <a:solidFill>
                <a:sysClr lastClr="000000" val="windowText"/>
              </a:solidFill>
              <a:effectLst/>
              <a:uLnTx/>
              <a:uFillTx/>
              <a:latin charset="0" panose="020b0604020202020204" pitchFamily="34" typeface="Arial"/>
              <a:ea charset="-122" pitchFamily="2" typeface="宋体"/>
            </a:endParaRPr>
          </a:p>
        </p:txBody>
      </p:sp>
      <p:sp>
        <p:nvSpPr>
          <p:cNvPr id="20" name="Rectangle 18"/>
          <p:cNvSpPr>
            <a:spLocks noChangeArrowheads="1"/>
          </p:cNvSpPr>
          <p:nvPr/>
        </p:nvSpPr>
        <p:spPr bwMode="auto">
          <a:xfrm>
            <a:off x="8651503" y="1322933"/>
            <a:ext cx="533053" cy="3125648"/>
          </a:xfrm>
          <a:prstGeom prst="rect">
            <a:avLst/>
          </a:prstGeom>
          <a:blipFill>
            <a:blip r:embed="rId3"/>
            <a:stretch>
              <a:fillRect/>
            </a:stretch>
          </a:blipFill>
          <a:ln>
            <a:noFill/>
          </a:ln>
          <a:effectLst/>
        </p:spPr>
        <p:txBody>
          <a:bodyPr anchor="ctr" bIns="45695" lIns="91390" rIns="91390" tIns="45695"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2800" u="none">
              <a:ln>
                <a:noFill/>
              </a:ln>
              <a:solidFill>
                <a:sysClr lastClr="000000" val="windowText"/>
              </a:solidFill>
              <a:effectLst/>
              <a:uLnTx/>
              <a:uFillTx/>
              <a:latin charset="0" panose="020b0604020202020204" pitchFamily="34" typeface="Arial"/>
              <a:ea charset="-122" pitchFamily="2" typeface="宋体"/>
            </a:endParaRPr>
          </a:p>
        </p:txBody>
      </p:sp>
      <p:grpSp>
        <p:nvGrpSpPr>
          <p:cNvPr id="21" name="组合 20"/>
          <p:cNvGrpSpPr/>
          <p:nvPr/>
        </p:nvGrpSpPr>
        <p:grpSpPr>
          <a:xfrm>
            <a:off x="1703025" y="2011052"/>
            <a:ext cx="871821" cy="2251209"/>
            <a:chOff x="1922711" y="2214181"/>
            <a:chExt cx="872388" cy="2250168"/>
          </a:xfrm>
        </p:grpSpPr>
        <p:sp>
          <p:nvSpPr>
            <p:cNvPr id="22" name="TextBox 81"/>
            <p:cNvSpPr txBox="1"/>
            <p:nvPr/>
          </p:nvSpPr>
          <p:spPr>
            <a:xfrm>
              <a:off x="2079374" y="4002897"/>
              <a:ext cx="578544" cy="365591"/>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rPr>
                <a:t>20%</a:t>
              </a:r>
            </a:p>
          </p:txBody>
        </p:sp>
        <p:sp>
          <p:nvSpPr>
            <p:cNvPr id="28" name="TextBox 82"/>
            <p:cNvSpPr txBox="1"/>
            <p:nvPr/>
          </p:nvSpPr>
          <p:spPr>
            <a:xfrm>
              <a:off x="2079374" y="3501294"/>
              <a:ext cx="578544" cy="365591"/>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rPr>
                <a:t>40%</a:t>
              </a:r>
            </a:p>
          </p:txBody>
        </p:sp>
        <p:sp>
          <p:nvSpPr>
            <p:cNvPr id="29" name="TextBox 83"/>
            <p:cNvSpPr txBox="1"/>
            <p:nvPr/>
          </p:nvSpPr>
          <p:spPr>
            <a:xfrm>
              <a:off x="2079374" y="3074416"/>
              <a:ext cx="578544" cy="365591"/>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rPr>
                <a:t>60%</a:t>
              </a:r>
            </a:p>
          </p:txBody>
        </p:sp>
        <p:sp>
          <p:nvSpPr>
            <p:cNvPr id="30" name="TextBox 84"/>
            <p:cNvSpPr txBox="1"/>
            <p:nvPr/>
          </p:nvSpPr>
          <p:spPr>
            <a:xfrm>
              <a:off x="2079374" y="2646229"/>
              <a:ext cx="578544" cy="365591"/>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rPr>
                <a:t>80%</a:t>
              </a:r>
            </a:p>
          </p:txBody>
        </p:sp>
        <p:sp>
          <p:nvSpPr>
            <p:cNvPr id="31" name="TextBox 85"/>
            <p:cNvSpPr txBox="1"/>
            <p:nvPr/>
          </p:nvSpPr>
          <p:spPr>
            <a:xfrm>
              <a:off x="1922711" y="2214181"/>
              <a:ext cx="694506" cy="365591"/>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rPr>
                <a:t>100%</a:t>
              </a:r>
            </a:p>
          </p:txBody>
        </p:sp>
      </p:grpSp>
      <p:grpSp>
        <p:nvGrpSpPr>
          <p:cNvPr id="32" name="组合 31"/>
          <p:cNvGrpSpPr/>
          <p:nvPr/>
        </p:nvGrpSpPr>
        <p:grpSpPr>
          <a:xfrm>
            <a:off x="3020311" y="4550107"/>
            <a:ext cx="6478970" cy="466930"/>
            <a:chOff x="3240852" y="4752074"/>
            <a:chExt cx="6483189" cy="466717"/>
          </a:xfrm>
        </p:grpSpPr>
        <p:sp>
          <p:nvSpPr>
            <p:cNvPr id="33" name="TextBox 87"/>
            <p:cNvSpPr txBox="1"/>
            <p:nvPr/>
          </p:nvSpPr>
          <p:spPr>
            <a:xfrm>
              <a:off x="3409031" y="4752073"/>
              <a:ext cx="182999" cy="365593"/>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4" name="TextBox 88"/>
            <p:cNvSpPr txBox="1"/>
            <p:nvPr/>
          </p:nvSpPr>
          <p:spPr>
            <a:xfrm>
              <a:off x="3344883" y="4752073"/>
              <a:ext cx="773934" cy="365593"/>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rPr>
                <a:t>2月份</a:t>
              </a:r>
            </a:p>
          </p:txBody>
        </p:sp>
        <p:sp>
          <p:nvSpPr>
            <p:cNvPr id="35" name="TextBox 89"/>
            <p:cNvSpPr txBox="1"/>
            <p:nvPr/>
          </p:nvSpPr>
          <p:spPr>
            <a:xfrm>
              <a:off x="4427921" y="4757336"/>
              <a:ext cx="773934" cy="365593"/>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rPr>
                <a:t>4月份</a:t>
              </a:r>
            </a:p>
          </p:txBody>
        </p:sp>
        <p:sp>
          <p:nvSpPr>
            <p:cNvPr id="36" name="TextBox 90"/>
            <p:cNvSpPr txBox="1"/>
            <p:nvPr/>
          </p:nvSpPr>
          <p:spPr>
            <a:xfrm>
              <a:off x="5481567" y="4757336"/>
              <a:ext cx="773934" cy="365593"/>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rPr>
                <a:t>6月份</a:t>
              </a:r>
            </a:p>
          </p:txBody>
        </p:sp>
        <p:sp>
          <p:nvSpPr>
            <p:cNvPr id="37" name="TextBox 91"/>
            <p:cNvSpPr txBox="1"/>
            <p:nvPr/>
          </p:nvSpPr>
          <p:spPr>
            <a:xfrm>
              <a:off x="6591684" y="4757336"/>
              <a:ext cx="773934" cy="365593"/>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rPr>
                <a:t>8月份</a:t>
              </a:r>
            </a:p>
          </p:txBody>
        </p:sp>
        <p:sp>
          <p:nvSpPr>
            <p:cNvPr id="38" name="TextBox 92"/>
            <p:cNvSpPr txBox="1"/>
            <p:nvPr/>
          </p:nvSpPr>
          <p:spPr>
            <a:xfrm>
              <a:off x="7606050" y="4757336"/>
              <a:ext cx="907370" cy="365593"/>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rPr>
                <a:t>10月份</a:t>
              </a:r>
            </a:p>
          </p:txBody>
        </p:sp>
        <p:sp>
          <p:nvSpPr>
            <p:cNvPr id="39" name="TextBox 93"/>
            <p:cNvSpPr txBox="1"/>
            <p:nvPr/>
          </p:nvSpPr>
          <p:spPr>
            <a:xfrm>
              <a:off x="8688727" y="4757336"/>
              <a:ext cx="907370" cy="365593"/>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rPr>
                <a:t>12月份</a:t>
              </a:r>
            </a:p>
          </p:txBody>
        </p:sp>
      </p:grpSp>
      <p:sp>
        <p:nvSpPr>
          <p:cNvPr id="40" name="矩形 39"/>
          <p:cNvSpPr/>
          <p:nvPr/>
        </p:nvSpPr>
        <p:spPr>
          <a:xfrm>
            <a:off x="1199300" y="5212310"/>
            <a:ext cx="9930637" cy="908034"/>
          </a:xfrm>
          <a:prstGeom prst="rect">
            <a:avLst/>
          </a:prstGeom>
        </p:spPr>
        <p:txBody>
          <a:bodyPr bIns="45695" lIns="91390" rIns="91390" tIns="45695"/>
          <a:lstStyle/>
          <a:p>
            <a:pPr algn="just" defTabSz="914309">
              <a:spcAft>
                <a:spcPts val="600"/>
              </a:spcAft>
              <a:buClr>
                <a:srgbClr val="00B050"/>
              </a:buClr>
              <a:buSzPct val="80000"/>
              <a:defRPr/>
            </a:pPr>
            <a:r>
              <a:rPr altLang="en-US" lang="zh-CN" sz="1600">
                <a:solidFill>
                  <a:prstClr val="black"/>
                </a:solidFill>
                <a:latin charset="-122" pitchFamily="34" typeface="微软雅黑"/>
                <a:ea charset="-122" pitchFamily="34" typeface="微软雅黑"/>
              </a:rPr>
              <a:t>请在此处输入您的文本或者复制您的文本粘贴到此处，请在此处输入您的文本或者复制您的文本粘贴到此处。</a:t>
            </a:r>
          </a:p>
          <a:p>
            <a:pPr algn="just" defTabSz="914309">
              <a:spcAft>
                <a:spcPts val="600"/>
              </a:spcAft>
              <a:buClr>
                <a:srgbClr val="00B050"/>
              </a:buClr>
              <a:buSzPct val="80000"/>
              <a:defRPr/>
            </a:pPr>
            <a:r>
              <a:rPr altLang="en-US" lang="zh-CN" sz="1600">
                <a:solidFill>
                  <a:prstClr val="black"/>
                </a:solidFill>
                <a:latin charset="-122" pitchFamily="34" typeface="微软雅黑"/>
                <a:ea charset="-122" pitchFamily="34" typeface="微软雅黑"/>
              </a:rPr>
              <a:t>请在此处输入您的文本或者复制您的文本粘贴到此处，请在此处输入您的文本或者复制您的文本粘贴到此处。</a:t>
            </a:r>
          </a:p>
        </p:txBody>
      </p:sp>
    </p:spTree>
    <p:extLst>
      <p:ext uri="{BB962C8B-B14F-4D97-AF65-F5344CB8AC3E}">
        <p14:creationId val="42249824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14"/>
                                        </p:tgtEl>
                                        <p:attrNameLst>
                                          <p:attrName>style.visibility</p:attrName>
                                        </p:attrNameLst>
                                      </p:cBhvr>
                                      <p:to>
                                        <p:strVal val="visible"/>
                                      </p:to>
                                    </p:set>
                                    <p:animEffect filter="wipe(down)" transition="in">
                                      <p:cBhvr>
                                        <p:cTn dur="500" id="31"/>
                                        <p:tgtEl>
                                          <p:spTgt spid="14"/>
                                        </p:tgtEl>
                                      </p:cBhvr>
                                    </p:animEffect>
                                  </p:childTnLst>
                                </p:cTn>
                              </p:par>
                              <p:par>
                                <p:cTn fill="hold" id="32" nodeType="withEffect" presetClass="entr" presetID="42" presetSubtype="0">
                                  <p:stCondLst>
                                    <p:cond delay="0"/>
                                  </p:stCondLst>
                                  <p:childTnLst>
                                    <p:set>
                                      <p:cBhvr>
                                        <p:cTn dur="1" fill="hold" id="33">
                                          <p:stCondLst>
                                            <p:cond delay="0"/>
                                          </p:stCondLst>
                                        </p:cTn>
                                        <p:tgtEl>
                                          <p:spTgt spid="21"/>
                                        </p:tgtEl>
                                        <p:attrNameLst>
                                          <p:attrName>style.visibility</p:attrName>
                                        </p:attrNameLst>
                                      </p:cBhvr>
                                      <p:to>
                                        <p:strVal val="visible"/>
                                      </p:to>
                                    </p:set>
                                    <p:animEffect filter="fade" transition="in">
                                      <p:cBhvr>
                                        <p:cTn dur="1000" id="34"/>
                                        <p:tgtEl>
                                          <p:spTgt spid="21"/>
                                        </p:tgtEl>
                                      </p:cBhvr>
                                    </p:animEffect>
                                    <p:anim calcmode="lin" valueType="num">
                                      <p:cBhvr>
                                        <p:cTn dur="1000" fill="hold" id="35"/>
                                        <p:tgtEl>
                                          <p:spTgt spid="21"/>
                                        </p:tgtEl>
                                        <p:attrNameLst>
                                          <p:attrName>ppt_x</p:attrName>
                                        </p:attrNameLst>
                                      </p:cBhvr>
                                      <p:tavLst>
                                        <p:tav tm="0">
                                          <p:val>
                                            <p:strVal val="#ppt_x"/>
                                          </p:val>
                                        </p:tav>
                                        <p:tav tm="100000">
                                          <p:val>
                                            <p:strVal val="#ppt_x"/>
                                          </p:val>
                                        </p:tav>
                                      </p:tavLst>
                                    </p:anim>
                                    <p:anim calcmode="lin" valueType="num">
                                      <p:cBhvr>
                                        <p:cTn dur="1000" fill="hold" id="36"/>
                                        <p:tgtEl>
                                          <p:spTgt spid="21"/>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32"/>
                                        </p:tgtEl>
                                        <p:attrNameLst>
                                          <p:attrName>style.visibility</p:attrName>
                                        </p:attrNameLst>
                                      </p:cBhvr>
                                      <p:to>
                                        <p:strVal val="visible"/>
                                      </p:to>
                                    </p:set>
                                    <p:animEffect filter="fade" transition="in">
                                      <p:cBhvr>
                                        <p:cTn dur="1000" id="39"/>
                                        <p:tgtEl>
                                          <p:spTgt spid="32"/>
                                        </p:tgtEl>
                                      </p:cBhvr>
                                    </p:animEffect>
                                    <p:anim calcmode="lin" valueType="num">
                                      <p:cBhvr>
                                        <p:cTn dur="1000" fill="hold" id="40"/>
                                        <p:tgtEl>
                                          <p:spTgt spid="32"/>
                                        </p:tgtEl>
                                        <p:attrNameLst>
                                          <p:attrName>ppt_x</p:attrName>
                                        </p:attrNameLst>
                                      </p:cBhvr>
                                      <p:tavLst>
                                        <p:tav tm="0">
                                          <p:val>
                                            <p:strVal val="#ppt_x"/>
                                          </p:val>
                                        </p:tav>
                                        <p:tav tm="100000">
                                          <p:val>
                                            <p:strVal val="#ppt_x"/>
                                          </p:val>
                                        </p:tav>
                                      </p:tavLst>
                                    </p:anim>
                                    <p:anim calcmode="lin" valueType="num">
                                      <p:cBhvr>
                                        <p:cTn dur="1000" fill="hold" id="41"/>
                                        <p:tgtEl>
                                          <p:spTgt spid="3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1000"/>
                            </p:stCondLst>
                            <p:childTnLst>
                              <p:par>
                                <p:cTn fill="hold" grpId="0" id="43" nodeType="afterEffect" presetClass="entr" presetID="22" presetSubtype="4">
                                  <p:stCondLst>
                                    <p:cond delay="0"/>
                                  </p:stCondLst>
                                  <p:childTnLst>
                                    <p:set>
                                      <p:cBhvr>
                                        <p:cTn dur="1" fill="hold" id="44">
                                          <p:stCondLst>
                                            <p:cond delay="0"/>
                                          </p:stCondLst>
                                        </p:cTn>
                                        <p:tgtEl>
                                          <p:spTgt spid="15"/>
                                        </p:tgtEl>
                                        <p:attrNameLst>
                                          <p:attrName>style.visibility</p:attrName>
                                        </p:attrNameLst>
                                      </p:cBhvr>
                                      <p:to>
                                        <p:strVal val="visible"/>
                                      </p:to>
                                    </p:set>
                                    <p:animEffect filter="wipe(down)" transition="in">
                                      <p:cBhvr>
                                        <p:cTn dur="500" id="45"/>
                                        <p:tgtEl>
                                          <p:spTgt spid="15"/>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16"/>
                                        </p:tgtEl>
                                        <p:attrNameLst>
                                          <p:attrName>style.visibility</p:attrName>
                                        </p:attrNameLst>
                                      </p:cBhvr>
                                      <p:to>
                                        <p:strVal val="visible"/>
                                      </p:to>
                                    </p:set>
                                    <p:animEffect filter="wipe(down)" transition="in">
                                      <p:cBhvr>
                                        <p:cTn dur="500" id="48"/>
                                        <p:tgtEl>
                                          <p:spTgt spid="16"/>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7"/>
                                        </p:tgtEl>
                                        <p:attrNameLst>
                                          <p:attrName>style.visibility</p:attrName>
                                        </p:attrNameLst>
                                      </p:cBhvr>
                                      <p:to>
                                        <p:strVal val="visible"/>
                                      </p:to>
                                    </p:set>
                                    <p:animEffect filter="wipe(down)" transition="in">
                                      <p:cBhvr>
                                        <p:cTn dur="500" id="51"/>
                                        <p:tgtEl>
                                          <p:spTgt spid="17"/>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18"/>
                                        </p:tgtEl>
                                        <p:attrNameLst>
                                          <p:attrName>style.visibility</p:attrName>
                                        </p:attrNameLst>
                                      </p:cBhvr>
                                      <p:to>
                                        <p:strVal val="visible"/>
                                      </p:to>
                                    </p:set>
                                    <p:animEffect filter="wipe(down)" transition="in">
                                      <p:cBhvr>
                                        <p:cTn dur="500" id="54"/>
                                        <p:tgtEl>
                                          <p:spTgt spid="18"/>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19"/>
                                        </p:tgtEl>
                                        <p:attrNameLst>
                                          <p:attrName>style.visibility</p:attrName>
                                        </p:attrNameLst>
                                      </p:cBhvr>
                                      <p:to>
                                        <p:strVal val="visible"/>
                                      </p:to>
                                    </p:set>
                                    <p:animEffect filter="wipe(down)" transition="in">
                                      <p:cBhvr>
                                        <p:cTn dur="500" id="57"/>
                                        <p:tgtEl>
                                          <p:spTgt spid="19"/>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20"/>
                                        </p:tgtEl>
                                        <p:attrNameLst>
                                          <p:attrName>style.visibility</p:attrName>
                                        </p:attrNameLst>
                                      </p:cBhvr>
                                      <p:to>
                                        <p:strVal val="visible"/>
                                      </p:to>
                                    </p:set>
                                    <p:animEffect filter="wipe(down)" transition="in">
                                      <p:cBhvr>
                                        <p:cTn dur="500" id="60"/>
                                        <p:tgtEl>
                                          <p:spTgt spid="20"/>
                                        </p:tgtEl>
                                      </p:cBhvr>
                                    </p:animEffect>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grpId="0" id="63" nodeType="clickEffect" presetClass="entr" presetID="42" presetSubtype="0">
                                  <p:stCondLst>
                                    <p:cond delay="0"/>
                                  </p:stCondLst>
                                  <p:iterate type="wd">
                                    <p:tmPct val="10000"/>
                                  </p:iterate>
                                  <p:childTnLst>
                                    <p:set>
                                      <p:cBhvr>
                                        <p:cTn dur="1" fill="hold" id="64">
                                          <p:stCondLst>
                                            <p:cond delay="0"/>
                                          </p:stCondLst>
                                        </p:cTn>
                                        <p:tgtEl>
                                          <p:spTgt spid="40"/>
                                        </p:tgtEl>
                                        <p:attrNameLst>
                                          <p:attrName>style.visibility</p:attrName>
                                        </p:attrNameLst>
                                      </p:cBhvr>
                                      <p:to>
                                        <p:strVal val="visible"/>
                                      </p:to>
                                    </p:set>
                                    <p:animEffect filter="fade" transition="in">
                                      <p:cBhvr>
                                        <p:cTn dur="250" id="65"/>
                                        <p:tgtEl>
                                          <p:spTgt spid="40"/>
                                        </p:tgtEl>
                                      </p:cBhvr>
                                    </p:animEffect>
                                    <p:anim calcmode="lin" valueType="num">
                                      <p:cBhvr>
                                        <p:cTn dur="250" fill="hold" id="66"/>
                                        <p:tgtEl>
                                          <p:spTgt spid="40"/>
                                        </p:tgtEl>
                                        <p:attrNameLst>
                                          <p:attrName>ppt_x</p:attrName>
                                        </p:attrNameLst>
                                      </p:cBhvr>
                                      <p:tavLst>
                                        <p:tav tm="0">
                                          <p:val>
                                            <p:strVal val="#ppt_x"/>
                                          </p:val>
                                        </p:tav>
                                        <p:tav tm="100000">
                                          <p:val>
                                            <p:strVal val="#ppt_x"/>
                                          </p:val>
                                        </p:tav>
                                      </p:tavLst>
                                    </p:anim>
                                    <p:anim calcmode="lin" valueType="num">
                                      <p:cBhvr>
                                        <p:cTn dur="250" fill="hold" id="67"/>
                                        <p:tgtEl>
                                          <p:spTgt spid="40"/>
                                        </p:tgtEl>
                                        <p:attrNameLst>
                                          <p:attrName>ppt_y</p:attrName>
                                        </p:attrNameLst>
                                      </p:cBhvr>
                                      <p:tavLst>
                                        <p:tav tm="0">
                                          <p:val>
                                            <p:strVal val="#ppt_y+.1"/>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1" id="70" nodeType="clickEffect" presetClass="entr" presetID="1" presetSubtype="0">
                                  <p:stCondLst>
                                    <p:cond delay="0"/>
                                  </p:stCondLst>
                                  <p:iterate type="wd">
                                    <p:tmPct val="0"/>
                                  </p:iterate>
                                  <p:childTnLst>
                                    <p:set>
                                      <p:cBhvr>
                                        <p:cTn dur="1" fill="hold" id="71">
                                          <p:stCondLst>
                                            <p:cond delay="999"/>
                                          </p:stCondLst>
                                        </p:cTn>
                                        <p:tgtEl>
                                          <p:spTgt spid="4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4"/>
      <p:bldP grpId="0" spid="15"/>
      <p:bldP grpId="0" spid="16"/>
      <p:bldP grpId="0" spid="17"/>
      <p:bldP grpId="0" spid="18"/>
      <p:bldP grpId="0" spid="19"/>
      <p:bldP grpId="0" spid="20"/>
      <p:bldP grpId="0" spid="40"/>
      <p:bldP grpId="1" spid="4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7" name="直接连接符 6"/>
          <p:cNvCxnSpPr>
            <a:stCxn id="36" idx="3"/>
          </p:cNvCxnSpPr>
          <p:nvPr/>
        </p:nvCxnSpPr>
        <p:spPr>
          <a:xfrm>
            <a:off x="3155032" y="3735282"/>
            <a:ext cx="10383" cy="920970"/>
          </a:xfrm>
          <a:prstGeom prst="line">
            <a:avLst/>
          </a:prstGeom>
          <a:noFill/>
          <a:ln algn="ctr" cap="flat" cmpd="sng" w="12700">
            <a:solidFill>
              <a:sysClr lastClr="000000" val="windowText">
                <a:lumMod val="50000"/>
                <a:lumOff val="50000"/>
              </a:sysClr>
            </a:solidFill>
            <a:prstDash val="solid"/>
          </a:ln>
          <a:effectLst/>
        </p:spPr>
      </p:cxnSp>
      <p:cxnSp>
        <p:nvCxnSpPr>
          <p:cNvPr id="8" name="直接连接符 7"/>
          <p:cNvCxnSpPr/>
          <p:nvPr/>
        </p:nvCxnSpPr>
        <p:spPr>
          <a:xfrm>
            <a:off x="5125957" y="3735282"/>
            <a:ext cx="10383" cy="920970"/>
          </a:xfrm>
          <a:prstGeom prst="line">
            <a:avLst/>
          </a:prstGeom>
          <a:noFill/>
          <a:ln algn="ctr" cap="flat" cmpd="sng" w="12700">
            <a:solidFill>
              <a:sysClr lastClr="000000" val="windowText">
                <a:lumMod val="50000"/>
                <a:lumOff val="50000"/>
              </a:sysClr>
            </a:solidFill>
            <a:prstDash val="solid"/>
          </a:ln>
          <a:effectLst/>
        </p:spPr>
      </p:cxnSp>
      <p:cxnSp>
        <p:nvCxnSpPr>
          <p:cNvPr id="9" name="直接连接符 8"/>
          <p:cNvCxnSpPr/>
          <p:nvPr/>
        </p:nvCxnSpPr>
        <p:spPr>
          <a:xfrm>
            <a:off x="7090384" y="3735282"/>
            <a:ext cx="10383" cy="920970"/>
          </a:xfrm>
          <a:prstGeom prst="line">
            <a:avLst/>
          </a:prstGeom>
          <a:noFill/>
          <a:ln algn="ctr" cap="flat" cmpd="sng" w="12700">
            <a:solidFill>
              <a:sysClr lastClr="000000" val="windowText">
                <a:lumMod val="50000"/>
                <a:lumOff val="50000"/>
              </a:sysClr>
            </a:solidFill>
            <a:prstDash val="solid"/>
          </a:ln>
          <a:effectLst/>
        </p:spPr>
      </p:cxnSp>
      <p:cxnSp>
        <p:nvCxnSpPr>
          <p:cNvPr id="10" name="直接连接符 9"/>
          <p:cNvCxnSpPr/>
          <p:nvPr/>
        </p:nvCxnSpPr>
        <p:spPr>
          <a:xfrm>
            <a:off x="9032128" y="3735282"/>
            <a:ext cx="10383" cy="920970"/>
          </a:xfrm>
          <a:prstGeom prst="line">
            <a:avLst/>
          </a:prstGeom>
          <a:noFill/>
          <a:ln algn="ctr" cap="flat" cmpd="sng" w="12700">
            <a:solidFill>
              <a:sysClr lastClr="000000" val="windowText">
                <a:lumMod val="50000"/>
                <a:lumOff val="50000"/>
              </a:sysClr>
            </a:solidFill>
            <a:prstDash val="solid"/>
          </a:ln>
          <a:effectLst/>
        </p:spPr>
      </p:cxnSp>
      <p:sp>
        <p:nvSpPr>
          <p:cNvPr id="11" name="TextBox 102"/>
          <p:cNvSpPr txBox="1"/>
          <p:nvPr/>
        </p:nvSpPr>
        <p:spPr>
          <a:xfrm>
            <a:off x="2217714" y="5070913"/>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12" name="TextBox 103"/>
          <p:cNvSpPr txBox="1"/>
          <p:nvPr/>
        </p:nvSpPr>
        <p:spPr>
          <a:xfrm>
            <a:off x="2217714" y="4667307"/>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prstClr val="black">
                    <a:lumMod val="75000"/>
                    <a:lumOff val="25000"/>
                  </a:prstClr>
                </a:solidFill>
                <a:latin charset="-122" pitchFamily="34" typeface="微软雅黑"/>
                <a:ea charset="-122" pitchFamily="34" typeface="微软雅黑"/>
                <a:cs charset="-122" pitchFamily="2" typeface="华文黑体"/>
              </a:rPr>
              <a:t>添加标题</a:t>
            </a:r>
          </a:p>
        </p:txBody>
      </p:sp>
      <p:sp>
        <p:nvSpPr>
          <p:cNvPr id="13" name="TextBox 104"/>
          <p:cNvSpPr txBox="1"/>
          <p:nvPr/>
        </p:nvSpPr>
        <p:spPr>
          <a:xfrm>
            <a:off x="4186390" y="5067228"/>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14" name="TextBox 105"/>
          <p:cNvSpPr txBox="1"/>
          <p:nvPr/>
        </p:nvSpPr>
        <p:spPr>
          <a:xfrm>
            <a:off x="4186390" y="4663622"/>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prstClr val="black">
                    <a:lumMod val="75000"/>
                    <a:lumOff val="25000"/>
                  </a:prstClr>
                </a:solidFill>
                <a:latin charset="-122" pitchFamily="34" typeface="微软雅黑"/>
                <a:ea charset="-122" pitchFamily="34" typeface="微软雅黑"/>
                <a:cs charset="-122" pitchFamily="2" typeface="华文黑体"/>
              </a:rPr>
              <a:t>添加标题</a:t>
            </a:r>
          </a:p>
        </p:txBody>
      </p:sp>
      <p:sp>
        <p:nvSpPr>
          <p:cNvPr id="15" name="TextBox 106"/>
          <p:cNvSpPr txBox="1"/>
          <p:nvPr/>
        </p:nvSpPr>
        <p:spPr>
          <a:xfrm>
            <a:off x="6243513" y="5063543"/>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16" name="TextBox 107"/>
          <p:cNvSpPr txBox="1"/>
          <p:nvPr/>
        </p:nvSpPr>
        <p:spPr>
          <a:xfrm>
            <a:off x="6243513" y="4659937"/>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prstClr val="black">
                    <a:lumMod val="75000"/>
                    <a:lumOff val="25000"/>
                  </a:prstClr>
                </a:solidFill>
                <a:latin charset="-122" pitchFamily="34" typeface="微软雅黑"/>
                <a:ea charset="-122" pitchFamily="34" typeface="微软雅黑"/>
                <a:cs charset="-122" pitchFamily="2" typeface="华文黑体"/>
              </a:rPr>
              <a:t>添加标题</a:t>
            </a:r>
          </a:p>
        </p:txBody>
      </p:sp>
      <p:sp>
        <p:nvSpPr>
          <p:cNvPr id="17" name="TextBox 108"/>
          <p:cNvSpPr txBox="1"/>
          <p:nvPr/>
        </p:nvSpPr>
        <p:spPr>
          <a:xfrm>
            <a:off x="8217584" y="5059858"/>
            <a:ext cx="1774276" cy="566918"/>
          </a:xfrm>
          <a:prstGeom prst="rect">
            <a:avLst/>
          </a:prstGeom>
          <a:noFill/>
        </p:spPr>
        <p:txBody>
          <a:bodyPr bIns="45715" lIns="91431" rIns="91431" rtlCol="0" tIns="45715" wrap="square">
            <a:spAutoFit/>
          </a:bodyPr>
          <a:lstStyle/>
          <a:p>
            <a:pPr algn="ctr" defTabSz="914309">
              <a:lnSpc>
                <a:spcPct val="130000"/>
              </a:lnSpc>
            </a:pPr>
            <a:r>
              <a:rPr altLang="en-US" lang="zh-CN" sz="1200">
                <a:solidFill>
                  <a:prstClr val="black">
                    <a:lumMod val="95000"/>
                    <a:lumOff val="5000"/>
                  </a:prstClr>
                </a:solidFill>
                <a:latin charset="-122" pitchFamily="34" typeface="微软雅黑"/>
                <a:ea charset="-122" pitchFamily="34" typeface="微软雅黑"/>
              </a:rPr>
              <a:t>您的内容打在这里，或者通过复制您的</a:t>
            </a:r>
          </a:p>
        </p:txBody>
      </p:sp>
      <p:sp>
        <p:nvSpPr>
          <p:cNvPr id="18" name="TextBox 109"/>
          <p:cNvSpPr txBox="1"/>
          <p:nvPr/>
        </p:nvSpPr>
        <p:spPr>
          <a:xfrm>
            <a:off x="8217584" y="4656252"/>
            <a:ext cx="1774276" cy="457200"/>
          </a:xfrm>
          <a:prstGeom prst="rect">
            <a:avLst/>
          </a:prstGeom>
          <a:noFill/>
        </p:spPr>
        <p:txBody>
          <a:bodyPr anchor="t" bIns="0" lIns="91431" rIns="91431" rtlCol="0" tIns="0" wrap="square">
            <a:spAutoFit/>
          </a:bodyPr>
          <a:lstStyle/>
          <a:p>
            <a:pPr algn="ctr" defTabSz="914309">
              <a:lnSpc>
                <a:spcPct val="150000"/>
              </a:lnSpc>
            </a:pPr>
            <a:r>
              <a:rPr altLang="en-US" lang="zh-CN" sz="2000">
                <a:solidFill>
                  <a:prstClr val="black">
                    <a:lumMod val="75000"/>
                    <a:lumOff val="25000"/>
                  </a:prstClr>
                </a:solidFill>
                <a:latin charset="-122" pitchFamily="34" typeface="微软雅黑"/>
                <a:ea charset="-122" pitchFamily="34" typeface="微软雅黑"/>
                <a:cs charset="-122" pitchFamily="2" typeface="华文黑体"/>
              </a:rPr>
              <a:t>添加标题</a:t>
            </a:r>
          </a:p>
        </p:txBody>
      </p:sp>
      <p:sp>
        <p:nvSpPr>
          <p:cNvPr id="19" name="梯形 2"/>
          <p:cNvSpPr>
            <a:spLocks noChangeArrowheads="1"/>
          </p:cNvSpPr>
          <p:nvPr/>
        </p:nvSpPr>
        <p:spPr bwMode="auto">
          <a:xfrm flipV="1">
            <a:off x="1651905" y="3680757"/>
            <a:ext cx="8928100" cy="360363"/>
          </a:xfrm>
          <a:custGeom>
            <a:gdLst>
              <a:gd fmla="+- 1116 0 0" name="G0"/>
              <a:gd fmla="+- 21600 0 1116" name="G1"/>
              <a:gd fmla="*/ 1116 1 2" name="G2"/>
              <a:gd fmla="+- 21600 0 G2" name="G3"/>
              <a:gd fmla="+/ 1116 21600 2" name="G4"/>
              <a:gd fmla="+/ G1 0 2" name="G5"/>
              <a:gd fmla="*/ 21600 21600 1116" name="G6"/>
              <a:gd fmla="*/ G6 1 2" name="G7"/>
              <a:gd fmla="+- 21600 0 G7" name="G8"/>
              <a:gd fmla="*/ 21600 1 2" name="G9"/>
              <a:gd fmla="+- 1116 0 G9" name="G10"/>
              <a:gd fmla="?: G10 G8 0" name="G11"/>
              <a:gd fmla="?: G10 G7 21600" name="G12"/>
              <a:gd fmla="*/ 21042 w 21600" name="T0"/>
              <a:gd fmla="*/ 10800 h 21600" name="T1"/>
              <a:gd fmla="*/ 10800 w 21600" name="T2"/>
              <a:gd fmla="*/ 21600 h 21600" name="T3"/>
              <a:gd fmla="*/ 558 w 21600" name="T4"/>
              <a:gd fmla="*/ 10800 h 21600" name="T5"/>
              <a:gd fmla="*/ 10800 w 21600" name="T6"/>
              <a:gd fmla="*/ 0 h 21600" name="T7"/>
              <a:gd fmla="*/ 2358 w 21600" name="T8"/>
              <a:gd fmla="*/ 2358 h 21600" name="T9"/>
              <a:gd fmla="*/ 19242 w 21600" name="T10"/>
              <a:gd fmla="*/ 19242 h 21600" name="T11"/>
            </a:gdLst>
            <a:cxnLst>
              <a:cxn ang="0">
                <a:pos x="T0" y="T1"/>
              </a:cxn>
              <a:cxn ang="0">
                <a:pos x="T2" y="T3"/>
              </a:cxn>
              <a:cxn ang="0">
                <a:pos x="T4" y="T5"/>
              </a:cxn>
              <a:cxn ang="0">
                <a:pos x="T6" y="T7"/>
              </a:cxn>
            </a:cxnLst>
            <a:rect b="T11" l="T8" r="T10" t="T9"/>
            <a:pathLst>
              <a:path h="21600" w="21600">
                <a:moveTo>
                  <a:pt x="0" y="0"/>
                </a:moveTo>
                <a:lnTo>
                  <a:pt x="1116" y="21600"/>
                </a:lnTo>
                <a:lnTo>
                  <a:pt x="20484" y="21600"/>
                </a:lnTo>
                <a:lnTo>
                  <a:pt x="21600" y="0"/>
                </a:lnTo>
                <a:close/>
              </a:path>
            </a:pathLst>
          </a:custGeom>
          <a:solidFill>
            <a:sysClr lastClr="FFFFFF" val="window">
              <a:lumMod val="65000"/>
              <a:alpha val="50000"/>
            </a:sysClr>
          </a:solidFill>
          <a:ln>
            <a:noFill/>
          </a:ln>
        </p:spPr>
        <p:txBody>
          <a:bodyPr anchor="ctr"/>
          <a:lstStyle/>
          <a:p>
            <a:pPr algn="ctr" defTabSz="914309"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900" u="none">
              <a:ln>
                <a:noFill/>
              </a:ln>
              <a:solidFill>
                <a:srgbClr val="FFFFFF"/>
              </a:solidFill>
              <a:effectLst/>
              <a:uLnTx/>
              <a:uFillTx/>
              <a:latin charset="-122" pitchFamily="2" typeface="宋体"/>
              <a:sym charset="-122" pitchFamily="2" typeface="宋体"/>
            </a:endParaRPr>
          </a:p>
        </p:txBody>
      </p:sp>
      <p:grpSp>
        <p:nvGrpSpPr>
          <p:cNvPr id="20" name="组合 9"/>
          <p:cNvGrpSpPr/>
          <p:nvPr/>
        </p:nvGrpSpPr>
        <p:grpSpPr>
          <a:xfrm>
            <a:off x="6417580" y="2456621"/>
            <a:ext cx="1389063" cy="1387475"/>
            <a:chExt cx="1387872" cy="1387872"/>
          </a:xfrm>
        </p:grpSpPr>
        <p:sp>
          <p:nvSpPr>
            <p:cNvPr id="21" name="同心圆 11"/>
            <p:cNvSpPr>
              <a:spLocks noChangeArrowheads="1"/>
            </p:cNvSpPr>
            <p:nvPr/>
          </p:nvSpPr>
          <p:spPr bwMode="auto">
            <a:xfrm>
              <a:off x="0" y="0"/>
              <a:ext cx="1387872" cy="1387872"/>
            </a:xfrm>
            <a:custGeom>
              <a:gdLst>
                <a:gd fmla="+- 3311 0 0" name="G0"/>
                <a:gd fmla="+- 21600 0 3311" name="G1"/>
                <a:gd fmla="+- 21600 0 3311"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2"/>
              <a:stretch>
                <a:fillRect/>
              </a:stretch>
            </a:blipFill>
            <a:ln>
              <a:noFill/>
            </a:ln>
            <a:extLst>
              <a:ext uri="{91240B29-F687-4F45-9708-019B960494DF}">
                <a14:hiddenLine cap="flat" cmpd="sng" w="25400">
                  <a:solidFill>
                    <a:srgbClr val="395E8A"/>
                  </a:solidFill>
                  <a:bevel/>
                  <a:headEnd/>
                  <a:tailEnd/>
                </a14:hiddenLine>
              </a:ext>
            </a:extLst>
          </p:spPr>
          <p:txBody>
            <a:bodyPr anchor="ctr"/>
            <a:lstStyle/>
            <a:p>
              <a:pPr algn="ctr" defTabSz="914309"/>
              <a:endParaRPr altLang="zh-CN" lang="zh-CN" sz="1900">
                <a:solidFill>
                  <a:prstClr val="white"/>
                </a:solidFill>
                <a:latin charset="-122" pitchFamily="2" typeface="宋体"/>
                <a:sym charset="-122" pitchFamily="2" typeface="宋体"/>
              </a:endParaRPr>
            </a:p>
          </p:txBody>
        </p:sp>
        <p:sp>
          <p:nvSpPr>
            <p:cNvPr id="22" name="空心弧 12"/>
            <p:cNvSpPr>
              <a:spLocks noChangeArrowheads="1"/>
            </p:cNvSpPr>
            <p:nvPr/>
          </p:nvSpPr>
          <p:spPr bwMode="auto">
            <a:xfrm rot="5400000">
              <a:off x="0" y="0"/>
              <a:ext cx="1387872" cy="1387872"/>
            </a:xfrm>
            <a:custGeom>
              <a:gdLst>
                <a:gd fmla="+- 7411 0 0" name="G0"/>
                <a:gd fmla="+- 11796480 0 0" name="G1"/>
                <a:gd fmla="+- 0 0 11796480" name="G2"/>
                <a:gd fmla="*/ 0 256 1" name="T0"/>
                <a:gd fmla="*/ 180 256 1" name="T1"/>
                <a:gd fmla="+- 11796480 T0 T1" name="G3"/>
                <a:gd fmla="*/ 0 256 1" name="T2"/>
                <a:gd fmla="*/ 90 256 1" name="T3"/>
                <a:gd fmla="+- 11796480 T2 T3" name="G4"/>
                <a:gd fmla="*/ G4 2 1" name="G5"/>
                <a:gd fmla="*/ 90 256 1" name="T4"/>
                <a:gd fmla="*/ 0 256 1" name="T5"/>
                <a:gd fmla="+- 11796480 T4 T5" name="G6"/>
                <a:gd fmla="*/ G6 2 1" name="G7"/>
                <a:gd fmla="abs 11796480"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7411" name="G17"/>
                <a:gd fmla="*/ 7411 1 2" name="G18"/>
                <a:gd fmla="+- G18 5400 0" name="G19"/>
                <a:gd fmla="cos G19 11796480" name="G20"/>
                <a:gd fmla="sin G19 11796480" name="G21"/>
                <a:gd fmla="+- G20 10800 0" name="G22"/>
                <a:gd fmla="+- G21 10800 0" name="G23"/>
                <a:gd fmla="+- 10800 0 G20" name="G24"/>
                <a:gd fmla="+- 7411 10800 0" name="G25"/>
                <a:gd fmla="?: G9 G17 G25" name="G26"/>
                <a:gd fmla="?: G9 0 21600" name="G27"/>
                <a:gd fmla="cos 10800 11796480" name="G28"/>
                <a:gd fmla="sin 10800 11796480" name="G29"/>
                <a:gd fmla="sin 7411 11796480" name="G30"/>
                <a:gd fmla="+- G28 10800 0" name="G31"/>
                <a:gd fmla="+- G29 10800 0" name="G32"/>
                <a:gd fmla="+- G30 10800 0" name="G33"/>
                <a:gd fmla="?: G4 0 G31" name="G34"/>
                <a:gd fmla="?: 11796480 G34 0" name="G35"/>
                <a:gd fmla="?: G6 G35 G31" name="G36"/>
                <a:gd fmla="+- 21600 0 G36" name="G37"/>
                <a:gd fmla="?: G4 0 G33" name="G38"/>
                <a:gd fmla="?: 11796480 G38 G32" name="G39"/>
                <a:gd fmla="?: G6 G39 0" name="G40"/>
                <a:gd fmla="?: G4 G32 21600" name="G41"/>
                <a:gd fmla="?: G6 G41 G33" name="G42"/>
                <a:gd fmla="*/ 10800 w 21600" name="T12"/>
                <a:gd fmla="*/ 0 h 21600" name="T13"/>
                <a:gd fmla="*/ 1694 w 21600" name="T14"/>
                <a:gd fmla="*/ 10800 h 21600" name="T15"/>
                <a:gd fmla="*/ 10800 w 21600" name="T16"/>
                <a:gd fmla="*/ 3389 h 21600" name="T17"/>
                <a:gd fmla="*/ 19906 w 21600" name="T18"/>
                <a:gd fmla="*/ 10800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blipFill>
              <a:blip r:embed="rId3"/>
              <a:stretch>
                <a:fillRect/>
              </a:stretch>
            </a:blipFill>
            <a:ln>
              <a:noFill/>
            </a:ln>
            <a:extLst>
              <a:ext uri="{91240B29-F687-4F45-9708-019B960494DF}">
                <a14:hiddenLine cap="flat" cmpd="sng" w="25400">
                  <a:solidFill>
                    <a:srgbClr val="395E8A"/>
                  </a:solidFill>
                  <a:bevel/>
                  <a:headEnd/>
                  <a:tailEnd/>
                </a14:hiddenLine>
              </a:ext>
            </a:extLst>
          </p:spPr>
          <p:txBody>
            <a:bodyPr anchor="ctr"/>
            <a:lstStyle/>
            <a:p>
              <a:pPr algn="ctr" defTabSz="914309"/>
              <a:endParaRPr altLang="zh-CN" lang="zh-CN" sz="1900">
                <a:solidFill>
                  <a:prstClr val="white"/>
                </a:solidFill>
                <a:latin charset="-122" pitchFamily="2" typeface="宋体"/>
                <a:sym charset="-122" pitchFamily="2" typeface="宋体"/>
              </a:endParaRPr>
            </a:p>
          </p:txBody>
        </p:sp>
      </p:grpSp>
      <p:grpSp>
        <p:nvGrpSpPr>
          <p:cNvPr id="28" name="组合 13"/>
          <p:cNvGrpSpPr/>
          <p:nvPr/>
        </p:nvGrpSpPr>
        <p:grpSpPr>
          <a:xfrm>
            <a:off x="8347980" y="2456621"/>
            <a:ext cx="1389063" cy="1387475"/>
            <a:chExt cx="1387872" cy="1387872"/>
          </a:xfrm>
        </p:grpSpPr>
        <p:sp>
          <p:nvSpPr>
            <p:cNvPr id="29" name="同心圆 14"/>
            <p:cNvSpPr>
              <a:spLocks noChangeArrowheads="1"/>
            </p:cNvSpPr>
            <p:nvPr/>
          </p:nvSpPr>
          <p:spPr bwMode="auto">
            <a:xfrm>
              <a:off x="0" y="0"/>
              <a:ext cx="1387872" cy="1387872"/>
            </a:xfrm>
            <a:custGeom>
              <a:gdLst>
                <a:gd fmla="+- 3311 0 0" name="G0"/>
                <a:gd fmla="+- 21600 0 3311" name="G1"/>
                <a:gd fmla="+- 21600 0 3311"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3"/>
              <a:stretch>
                <a:fillRect/>
              </a:stretch>
            </a:blipFill>
            <a:ln>
              <a:noFill/>
            </a:ln>
            <a:extLst>
              <a:ext uri="{91240B29-F687-4F45-9708-019B960494DF}">
                <a14:hiddenLine cap="flat" cmpd="sng" w="25400">
                  <a:solidFill>
                    <a:srgbClr val="395E8A"/>
                  </a:solidFill>
                  <a:bevel/>
                  <a:headEnd/>
                  <a:tailEnd/>
                </a14:hiddenLine>
              </a:ext>
            </a:extLst>
          </p:spPr>
          <p:txBody>
            <a:bodyPr anchor="ctr"/>
            <a:lstStyle/>
            <a:p>
              <a:pPr algn="ctr" defTabSz="914309"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900" u="none">
                <a:ln>
                  <a:noFill/>
                </a:ln>
                <a:solidFill>
                  <a:prstClr val="white"/>
                </a:solidFill>
                <a:effectLst/>
                <a:uLnTx/>
                <a:uFillTx/>
                <a:latin charset="-122" pitchFamily="2" typeface="宋体"/>
                <a:sym charset="-122" pitchFamily="2" typeface="宋体"/>
              </a:endParaRPr>
            </a:p>
          </p:txBody>
        </p:sp>
        <p:sp>
          <p:nvSpPr>
            <p:cNvPr id="30" name="空心弧 15"/>
            <p:cNvSpPr>
              <a:spLocks noChangeArrowheads="1"/>
            </p:cNvSpPr>
            <p:nvPr/>
          </p:nvSpPr>
          <p:spPr bwMode="auto">
            <a:xfrm rot="5400000">
              <a:off x="0" y="0"/>
              <a:ext cx="1387872" cy="1387872"/>
            </a:xfrm>
            <a:custGeom>
              <a:gdLst>
                <a:gd fmla="+- 7506 0 0" name="G0"/>
                <a:gd fmla="+- 11796480 0 0" name="G1"/>
                <a:gd fmla="+- 0 0 11796480" name="G2"/>
                <a:gd fmla="*/ 0 256 1" name="T0"/>
                <a:gd fmla="*/ 180 256 1" name="T1"/>
                <a:gd fmla="+- 11796480 T0 T1" name="G3"/>
                <a:gd fmla="*/ 0 256 1" name="T2"/>
                <a:gd fmla="*/ 90 256 1" name="T3"/>
                <a:gd fmla="+- 11796480 T2 T3" name="G4"/>
                <a:gd fmla="*/ G4 2 1" name="G5"/>
                <a:gd fmla="*/ 90 256 1" name="T4"/>
                <a:gd fmla="*/ 0 256 1" name="T5"/>
                <a:gd fmla="+- 11796480 T4 T5" name="G6"/>
                <a:gd fmla="*/ G6 2 1" name="G7"/>
                <a:gd fmla="abs 11796480"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7506" name="G17"/>
                <a:gd fmla="*/ 7506 1 2" name="G18"/>
                <a:gd fmla="+- G18 5400 0" name="G19"/>
                <a:gd fmla="cos G19 11796480" name="G20"/>
                <a:gd fmla="sin G19 11796480" name="G21"/>
                <a:gd fmla="+- G20 10800 0" name="G22"/>
                <a:gd fmla="+- G21 10800 0" name="G23"/>
                <a:gd fmla="+- 10800 0 G20" name="G24"/>
                <a:gd fmla="+- 7506 10800 0" name="G25"/>
                <a:gd fmla="?: G9 G17 G25" name="G26"/>
                <a:gd fmla="?: G9 0 21600" name="G27"/>
                <a:gd fmla="cos 10800 11796480" name="G28"/>
                <a:gd fmla="sin 10800 11796480" name="G29"/>
                <a:gd fmla="sin 7506 11796480" name="G30"/>
                <a:gd fmla="+- G28 10800 0" name="G31"/>
                <a:gd fmla="+- G29 10800 0" name="G32"/>
                <a:gd fmla="+- G30 10800 0" name="G33"/>
                <a:gd fmla="?: G4 0 G31" name="G34"/>
                <a:gd fmla="?: 11796480 G34 0" name="G35"/>
                <a:gd fmla="?: G6 G35 G31" name="G36"/>
                <a:gd fmla="+- 21600 0 G36" name="G37"/>
                <a:gd fmla="?: G4 0 G33" name="G38"/>
                <a:gd fmla="?: 11796480 G38 G32" name="G39"/>
                <a:gd fmla="?: G6 G39 0" name="G40"/>
                <a:gd fmla="?: G4 G32 21600" name="G41"/>
                <a:gd fmla="?: G6 G41 G33" name="G42"/>
                <a:gd fmla="*/ 10800 w 21600" name="T12"/>
                <a:gd fmla="*/ 0 h 21600" name="T13"/>
                <a:gd fmla="*/ 1647 w 21600" name="T14"/>
                <a:gd fmla="*/ 10800 h 21600" name="T15"/>
                <a:gd fmla="*/ 10800 w 21600" name="T16"/>
                <a:gd fmla="*/ 3294 h 21600" name="T17"/>
                <a:gd fmla="*/ 19953 w 21600" name="T18"/>
                <a:gd fmla="*/ 10800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rgbClr val="F79646">
                <a:lumMod val="20000"/>
                <a:lumOff val="80000"/>
                <a:alpha val="19000"/>
              </a:srgbClr>
            </a:solidFill>
            <a:ln>
              <a:noFill/>
            </a:ln>
            <a:extLst>
              <a:ext uri="{91240B29-F687-4F45-9708-019B960494DF}">
                <a14:hiddenLine cap="flat" cmpd="sng" w="25400">
                  <a:solidFill>
                    <a:srgbClr val="395E8A"/>
                  </a:solidFill>
                  <a:bevel/>
                  <a:headEnd/>
                  <a:tailEnd/>
                </a14:hiddenLine>
              </a:ext>
            </a:extLst>
          </p:spPr>
          <p:txBody>
            <a:bodyPr anchor="ctr"/>
            <a:lstStyle/>
            <a:p>
              <a:pPr algn="ctr" defTabSz="914309"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900" u="none">
                <a:ln>
                  <a:noFill/>
                </a:ln>
                <a:solidFill>
                  <a:prstClr val="white"/>
                </a:solidFill>
                <a:effectLst/>
                <a:uLnTx/>
                <a:uFillTx/>
                <a:latin charset="-122" pitchFamily="2" typeface="宋体"/>
                <a:sym charset="-122" pitchFamily="2" typeface="宋体"/>
              </a:endParaRPr>
            </a:p>
          </p:txBody>
        </p:sp>
      </p:grpSp>
      <p:grpSp>
        <p:nvGrpSpPr>
          <p:cNvPr id="31" name="组合 13"/>
          <p:cNvGrpSpPr/>
          <p:nvPr/>
        </p:nvGrpSpPr>
        <p:grpSpPr>
          <a:xfrm>
            <a:off x="4436618" y="2456621"/>
            <a:ext cx="1389063" cy="1387475"/>
            <a:chExt cx="1387872" cy="1387872"/>
          </a:xfrm>
        </p:grpSpPr>
        <p:sp>
          <p:nvSpPr>
            <p:cNvPr id="32" name="同心圆 14"/>
            <p:cNvSpPr>
              <a:spLocks noChangeArrowheads="1"/>
            </p:cNvSpPr>
            <p:nvPr/>
          </p:nvSpPr>
          <p:spPr bwMode="auto">
            <a:xfrm>
              <a:off x="0" y="0"/>
              <a:ext cx="1387872" cy="1387872"/>
            </a:xfrm>
            <a:custGeom>
              <a:gdLst>
                <a:gd fmla="+- 3311 0 0" name="G0"/>
                <a:gd fmla="+- 21600 0 3311" name="G1"/>
                <a:gd fmla="+- 21600 0 3311"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2"/>
              <a:stretch>
                <a:fillRect/>
              </a:stretch>
            </a:blipFill>
            <a:ln>
              <a:noFill/>
            </a:ln>
            <a:extLst>
              <a:ext uri="{91240B29-F687-4F45-9708-019B960494DF}">
                <a14:hiddenLine cap="flat" cmpd="sng" w="25400">
                  <a:solidFill>
                    <a:srgbClr val="395E8A"/>
                  </a:solidFill>
                  <a:bevel/>
                  <a:headEnd/>
                  <a:tailEnd/>
                </a14:hiddenLine>
              </a:ext>
            </a:extLst>
          </p:spPr>
          <p:txBody>
            <a:bodyPr anchor="ctr"/>
            <a:lstStyle/>
            <a:p>
              <a:pPr algn="ctr" defTabSz="914309"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900" u="none">
                <a:ln>
                  <a:noFill/>
                </a:ln>
                <a:solidFill>
                  <a:prstClr val="white"/>
                </a:solidFill>
                <a:effectLst/>
                <a:uLnTx/>
                <a:uFillTx/>
                <a:latin charset="-122" pitchFamily="2" typeface="宋体"/>
                <a:sym charset="-122" pitchFamily="2" typeface="宋体"/>
              </a:endParaRPr>
            </a:p>
          </p:txBody>
        </p:sp>
        <p:sp>
          <p:nvSpPr>
            <p:cNvPr id="33" name="空心弧 15"/>
            <p:cNvSpPr>
              <a:spLocks noChangeArrowheads="1"/>
            </p:cNvSpPr>
            <p:nvPr/>
          </p:nvSpPr>
          <p:spPr bwMode="auto">
            <a:xfrm rot="5400000">
              <a:off x="0" y="0"/>
              <a:ext cx="1387872" cy="1387872"/>
            </a:xfrm>
            <a:custGeom>
              <a:gdLst>
                <a:gd fmla="+- 7506 0 0" name="G0"/>
                <a:gd fmla="+- 11796480 0 0" name="G1"/>
                <a:gd fmla="+- 0 0 11796480" name="G2"/>
                <a:gd fmla="*/ 0 256 1" name="T0"/>
                <a:gd fmla="*/ 180 256 1" name="T1"/>
                <a:gd fmla="+- 11796480 T0 T1" name="G3"/>
                <a:gd fmla="*/ 0 256 1" name="T2"/>
                <a:gd fmla="*/ 90 256 1" name="T3"/>
                <a:gd fmla="+- 11796480 T2 T3" name="G4"/>
                <a:gd fmla="*/ G4 2 1" name="G5"/>
                <a:gd fmla="*/ 90 256 1" name="T4"/>
                <a:gd fmla="*/ 0 256 1" name="T5"/>
                <a:gd fmla="+- 11796480 T4 T5" name="G6"/>
                <a:gd fmla="*/ G6 2 1" name="G7"/>
                <a:gd fmla="abs 11796480"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7506" name="G17"/>
                <a:gd fmla="*/ 7506 1 2" name="G18"/>
                <a:gd fmla="+- G18 5400 0" name="G19"/>
                <a:gd fmla="cos G19 11796480" name="G20"/>
                <a:gd fmla="sin G19 11796480" name="G21"/>
                <a:gd fmla="+- G20 10800 0" name="G22"/>
                <a:gd fmla="+- G21 10800 0" name="G23"/>
                <a:gd fmla="+- 10800 0 G20" name="G24"/>
                <a:gd fmla="+- 7506 10800 0" name="G25"/>
                <a:gd fmla="?: G9 G17 G25" name="G26"/>
                <a:gd fmla="?: G9 0 21600" name="G27"/>
                <a:gd fmla="cos 10800 11796480" name="G28"/>
                <a:gd fmla="sin 10800 11796480" name="G29"/>
                <a:gd fmla="sin 7506 11796480" name="G30"/>
                <a:gd fmla="+- G28 10800 0" name="G31"/>
                <a:gd fmla="+- G29 10800 0" name="G32"/>
                <a:gd fmla="+- G30 10800 0" name="G33"/>
                <a:gd fmla="?: G4 0 G31" name="G34"/>
                <a:gd fmla="?: 11796480 G34 0" name="G35"/>
                <a:gd fmla="?: G6 G35 G31" name="G36"/>
                <a:gd fmla="+- 21600 0 G36" name="G37"/>
                <a:gd fmla="?: G4 0 G33" name="G38"/>
                <a:gd fmla="?: 11796480 G38 G32" name="G39"/>
                <a:gd fmla="?: G6 G39 0" name="G40"/>
                <a:gd fmla="?: G4 G32 21600" name="G41"/>
                <a:gd fmla="?: G6 G41 G33" name="G42"/>
                <a:gd fmla="*/ 10800 w 21600" name="T12"/>
                <a:gd fmla="*/ 0 h 21600" name="T13"/>
                <a:gd fmla="*/ 1647 w 21600" name="T14"/>
                <a:gd fmla="*/ 10800 h 21600" name="T15"/>
                <a:gd fmla="*/ 10800 w 21600" name="T16"/>
                <a:gd fmla="*/ 3294 h 21600" name="T17"/>
                <a:gd fmla="*/ 19953 w 21600" name="T18"/>
                <a:gd fmla="*/ 10800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blipFill>
              <a:blip r:embed="rId2"/>
              <a:stretch>
                <a:fillRect/>
              </a:stretch>
            </a:blipFill>
            <a:ln>
              <a:noFill/>
            </a:ln>
            <a:extLst>
              <a:ext uri="{91240B29-F687-4F45-9708-019B960494DF}">
                <a14:hiddenLine cap="flat" cmpd="sng" w="25400">
                  <a:solidFill>
                    <a:srgbClr val="395E8A"/>
                  </a:solidFill>
                  <a:bevel/>
                  <a:headEnd/>
                  <a:tailEnd/>
                </a14:hiddenLine>
              </a:ext>
            </a:extLst>
          </p:spPr>
          <p:txBody>
            <a:bodyPr anchor="ctr"/>
            <a:lstStyle/>
            <a:p>
              <a:pPr algn="ctr" defTabSz="914309"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900" u="none">
                <a:ln>
                  <a:noFill/>
                </a:ln>
                <a:solidFill>
                  <a:prstClr val="white"/>
                </a:solidFill>
                <a:effectLst/>
                <a:uLnTx/>
                <a:uFillTx/>
                <a:latin charset="-122" pitchFamily="2" typeface="宋体"/>
                <a:sym charset="-122" pitchFamily="2" typeface="宋体"/>
              </a:endParaRPr>
            </a:p>
          </p:txBody>
        </p:sp>
      </p:grpSp>
      <p:grpSp>
        <p:nvGrpSpPr>
          <p:cNvPr id="34" name="组合 9"/>
          <p:cNvGrpSpPr/>
          <p:nvPr/>
        </p:nvGrpSpPr>
        <p:grpSpPr>
          <a:xfrm>
            <a:off x="2460501" y="2456621"/>
            <a:ext cx="1389063" cy="1387475"/>
            <a:chExt cx="1387872" cy="1387872"/>
          </a:xfrm>
        </p:grpSpPr>
        <p:sp>
          <p:nvSpPr>
            <p:cNvPr id="35" name="同心圆 11"/>
            <p:cNvSpPr>
              <a:spLocks noChangeArrowheads="1"/>
            </p:cNvSpPr>
            <p:nvPr/>
          </p:nvSpPr>
          <p:spPr bwMode="auto">
            <a:xfrm>
              <a:off x="0" y="0"/>
              <a:ext cx="1387872" cy="1387872"/>
            </a:xfrm>
            <a:custGeom>
              <a:gdLst>
                <a:gd fmla="+- 3311 0 0" name="G0"/>
                <a:gd fmla="+- 21600 0 3311" name="G1"/>
                <a:gd fmla="+- 21600 0 3311"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2"/>
              <a:stretch>
                <a:fillRect/>
              </a:stretch>
            </a:blipFill>
            <a:ln>
              <a:noFill/>
            </a:ln>
            <a:extLst>
              <a:ext uri="{91240B29-F687-4F45-9708-019B960494DF}">
                <a14:hiddenLine cap="flat" cmpd="sng" w="25400">
                  <a:solidFill>
                    <a:srgbClr val="395E8A"/>
                  </a:solidFill>
                  <a:bevel/>
                  <a:headEnd/>
                  <a:tailEnd/>
                </a14:hiddenLine>
              </a:ext>
            </a:extLst>
          </p:spPr>
          <p:txBody>
            <a:bodyPr anchor="ctr"/>
            <a:lstStyle/>
            <a:p>
              <a:pPr algn="ctr" defTabSz="914309"/>
              <a:endParaRPr altLang="zh-CN" lang="zh-CN" sz="1900">
                <a:solidFill>
                  <a:prstClr val="white"/>
                </a:solidFill>
                <a:latin charset="-122" pitchFamily="2" typeface="宋体"/>
                <a:sym charset="-122" pitchFamily="2" typeface="宋体"/>
              </a:endParaRPr>
            </a:p>
          </p:txBody>
        </p:sp>
        <p:sp>
          <p:nvSpPr>
            <p:cNvPr id="36" name="空心弧 12"/>
            <p:cNvSpPr>
              <a:spLocks noChangeArrowheads="1"/>
            </p:cNvSpPr>
            <p:nvPr/>
          </p:nvSpPr>
          <p:spPr bwMode="auto">
            <a:xfrm rot="5400000">
              <a:off x="0" y="0"/>
              <a:ext cx="1387872" cy="1387872"/>
            </a:xfrm>
            <a:custGeom>
              <a:gdLst>
                <a:gd fmla="+- 7411 0 0" name="G0"/>
                <a:gd fmla="+- 11796480 0 0" name="G1"/>
                <a:gd fmla="+- 0 0 11796480" name="G2"/>
                <a:gd fmla="*/ 0 256 1" name="T0"/>
                <a:gd fmla="*/ 180 256 1" name="T1"/>
                <a:gd fmla="+- 11796480 T0 T1" name="G3"/>
                <a:gd fmla="*/ 0 256 1" name="T2"/>
                <a:gd fmla="*/ 90 256 1" name="T3"/>
                <a:gd fmla="+- 11796480 T2 T3" name="G4"/>
                <a:gd fmla="*/ G4 2 1" name="G5"/>
                <a:gd fmla="*/ 90 256 1" name="T4"/>
                <a:gd fmla="*/ 0 256 1" name="T5"/>
                <a:gd fmla="+- 11796480 T4 T5" name="G6"/>
                <a:gd fmla="*/ G6 2 1" name="G7"/>
                <a:gd fmla="abs 11796480"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7411" name="G17"/>
                <a:gd fmla="*/ 7411 1 2" name="G18"/>
                <a:gd fmla="+- G18 5400 0" name="G19"/>
                <a:gd fmla="cos G19 11796480" name="G20"/>
                <a:gd fmla="sin G19 11796480" name="G21"/>
                <a:gd fmla="+- G20 10800 0" name="G22"/>
                <a:gd fmla="+- G21 10800 0" name="G23"/>
                <a:gd fmla="+- 10800 0 G20" name="G24"/>
                <a:gd fmla="+- 7411 10800 0" name="G25"/>
                <a:gd fmla="?: G9 G17 G25" name="G26"/>
                <a:gd fmla="?: G9 0 21600" name="G27"/>
                <a:gd fmla="cos 10800 11796480" name="G28"/>
                <a:gd fmla="sin 10800 11796480" name="G29"/>
                <a:gd fmla="sin 7411 11796480" name="G30"/>
                <a:gd fmla="+- G28 10800 0" name="G31"/>
                <a:gd fmla="+- G29 10800 0" name="G32"/>
                <a:gd fmla="+- G30 10800 0" name="G33"/>
                <a:gd fmla="?: G4 0 G31" name="G34"/>
                <a:gd fmla="?: 11796480 G34 0" name="G35"/>
                <a:gd fmla="?: G6 G35 G31" name="G36"/>
                <a:gd fmla="+- 21600 0 G36" name="G37"/>
                <a:gd fmla="?: G4 0 G33" name="G38"/>
                <a:gd fmla="?: 11796480 G38 G32" name="G39"/>
                <a:gd fmla="?: G6 G39 0" name="G40"/>
                <a:gd fmla="?: G4 G32 21600" name="G41"/>
                <a:gd fmla="?: G6 G41 G33" name="G42"/>
                <a:gd fmla="*/ 10800 w 21600" name="T12"/>
                <a:gd fmla="*/ 0 h 21600" name="T13"/>
                <a:gd fmla="*/ 1694 w 21600" name="T14"/>
                <a:gd fmla="*/ 10800 h 21600" name="T15"/>
                <a:gd fmla="*/ 10800 w 21600" name="T16"/>
                <a:gd fmla="*/ 3389 h 21600" name="T17"/>
                <a:gd fmla="*/ 19906 w 21600" name="T18"/>
                <a:gd fmla="*/ 10800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46000"/>
              </a:srgbClr>
            </a:solidFill>
            <a:ln>
              <a:noFill/>
            </a:ln>
            <a:extLst>
              <a:ext uri="{91240B29-F687-4F45-9708-019B960494DF}">
                <a14:hiddenLine cap="flat" cmpd="sng" w="25400">
                  <a:solidFill>
                    <a:srgbClr val="395E8A"/>
                  </a:solidFill>
                  <a:bevel/>
                  <a:headEnd/>
                  <a:tailEnd/>
                </a14:hiddenLine>
              </a:ext>
            </a:extLst>
          </p:spPr>
          <p:txBody>
            <a:bodyPr anchor="ctr"/>
            <a:lstStyle/>
            <a:p>
              <a:pPr algn="ctr" defTabSz="914309"/>
              <a:endParaRPr altLang="zh-CN" lang="zh-CN" sz="1900">
                <a:solidFill>
                  <a:prstClr val="white"/>
                </a:solidFill>
                <a:latin charset="-122" pitchFamily="2" typeface="宋体"/>
                <a:sym charset="-122" pitchFamily="2" typeface="宋体"/>
              </a:endParaRPr>
            </a:p>
          </p:txBody>
        </p:sp>
      </p:grpSp>
      <p:sp>
        <p:nvSpPr>
          <p:cNvPr id="37" name="文本框 19"/>
          <p:cNvSpPr>
            <a:spLocks noChangeArrowheads="1"/>
          </p:cNvSpPr>
          <p:nvPr/>
        </p:nvSpPr>
        <p:spPr bwMode="auto">
          <a:xfrm>
            <a:off x="2760667" y="2843683"/>
            <a:ext cx="80949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309"/>
            <a:r>
              <a:rPr b="1" lang="en-US" sz="3200">
                <a:solidFill>
                  <a:prstClr val="black">
                    <a:lumMod val="75000"/>
                    <a:lumOff val="25000"/>
                  </a:prstClr>
                </a:solidFill>
                <a:latin charset="-122" pitchFamily="34" typeface="微软雅黑"/>
                <a:ea charset="-122" pitchFamily="34" typeface="微软雅黑"/>
                <a:sym charset="-122" pitchFamily="34" typeface="微软雅黑"/>
              </a:rPr>
              <a:t>01</a:t>
            </a:r>
          </a:p>
        </p:txBody>
      </p:sp>
      <p:sp>
        <p:nvSpPr>
          <p:cNvPr id="38" name="文本框 19"/>
          <p:cNvSpPr>
            <a:spLocks noChangeArrowheads="1"/>
          </p:cNvSpPr>
          <p:nvPr/>
        </p:nvSpPr>
        <p:spPr bwMode="auto">
          <a:xfrm>
            <a:off x="6738070" y="2857971"/>
            <a:ext cx="80949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309"/>
            <a:r>
              <a:rPr b="1" lang="en-US" sz="3200">
                <a:solidFill>
                  <a:prstClr val="black">
                    <a:lumMod val="75000"/>
                    <a:lumOff val="25000"/>
                  </a:prstClr>
                </a:solidFill>
                <a:latin charset="-122" pitchFamily="34" typeface="微软雅黑"/>
                <a:ea charset="-122" pitchFamily="34" typeface="微软雅黑"/>
                <a:sym charset="-122" pitchFamily="34" typeface="微软雅黑"/>
              </a:rPr>
              <a:t>03</a:t>
            </a:r>
          </a:p>
        </p:txBody>
      </p:sp>
      <p:sp>
        <p:nvSpPr>
          <p:cNvPr id="39" name="文本框 19"/>
          <p:cNvSpPr>
            <a:spLocks noChangeArrowheads="1"/>
          </p:cNvSpPr>
          <p:nvPr/>
        </p:nvSpPr>
        <p:spPr bwMode="auto">
          <a:xfrm>
            <a:off x="8643383" y="2843683"/>
            <a:ext cx="80949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309"/>
            <a:r>
              <a:rPr b="1" lang="en-US" sz="3200">
                <a:solidFill>
                  <a:prstClr val="black">
                    <a:lumMod val="75000"/>
                    <a:lumOff val="25000"/>
                  </a:prstClr>
                </a:solidFill>
                <a:latin charset="-122" pitchFamily="34" typeface="微软雅黑"/>
                <a:ea charset="-122" pitchFamily="34" typeface="微软雅黑"/>
                <a:sym charset="-122" pitchFamily="34" typeface="微软雅黑"/>
              </a:rPr>
              <a:t>04</a:t>
            </a:r>
          </a:p>
        </p:txBody>
      </p:sp>
      <p:sp>
        <p:nvSpPr>
          <p:cNvPr id="40" name="文本框 19"/>
          <p:cNvSpPr>
            <a:spLocks noChangeArrowheads="1"/>
          </p:cNvSpPr>
          <p:nvPr/>
        </p:nvSpPr>
        <p:spPr bwMode="auto">
          <a:xfrm>
            <a:off x="4741308" y="2863204"/>
            <a:ext cx="80949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309"/>
            <a:r>
              <a:rPr b="1" lang="en-US" sz="3200">
                <a:solidFill>
                  <a:prstClr val="black">
                    <a:lumMod val="75000"/>
                    <a:lumOff val="25000"/>
                  </a:prstClr>
                </a:solidFill>
                <a:latin charset="-122" pitchFamily="34" typeface="微软雅黑"/>
                <a:ea charset="-122" pitchFamily="34" typeface="微软雅黑"/>
                <a:sym charset="-122" pitchFamily="34" typeface="微软雅黑"/>
              </a:rPr>
              <a:t>02</a:t>
            </a:r>
          </a:p>
        </p:txBody>
      </p:sp>
    </p:spTree>
    <p:extLst>
      <p:ext uri="{BB962C8B-B14F-4D97-AF65-F5344CB8AC3E}">
        <p14:creationId val="40124190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9"/>
                                        </p:tgtEl>
                                        <p:attrNameLst>
                                          <p:attrName>style.visibility</p:attrName>
                                        </p:attrNameLst>
                                      </p:cBhvr>
                                      <p:to>
                                        <p:strVal val="visible"/>
                                      </p:to>
                                    </p:set>
                                    <p:animEffect filter="">
                                      <p:cBhvr>
                                        <p:cTn dur="900" id="27"/>
                                        <p:tgtEl>
                                          <p:spTgt spid="19"/>
                                        </p:tgtEl>
                                      </p:cBhvr>
                                    </p:animEffect>
                                  </p:childTnLst>
                                </p:cTn>
                              </p:par>
                              <p:par>
                                <p:cTn fill="hold" id="28" nodeType="withEffect" presetClass="entr" presetID="2" presetSubtype="8">
                                  <p:stCondLst>
                                    <p:cond delay="200"/>
                                  </p:stCondLst>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ppt_x</p:attrName>
                                        </p:attrNameLst>
                                      </p:cBhvr>
                                      <p:tavLst>
                                        <p:tav tm="0">
                                          <p:val>
                                            <p:strVal val="0-#ppt_w/2"/>
                                          </p:val>
                                        </p:tav>
                                        <p:tav tm="100000">
                                          <p:val>
                                            <p:strVal val="#ppt_x"/>
                                          </p:val>
                                        </p:tav>
                                      </p:tavLst>
                                    </p:anim>
                                    <p:anim calcmode="lin" valueType="num">
                                      <p:cBhvr>
                                        <p:cTn dur="500" fill="hold" id="31"/>
                                        <p:tgtEl>
                                          <p:spTgt spid="20"/>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200"/>
                                  </p:stCondLst>
                                  <p:childTnLst>
                                    <p:set>
                                      <p:cBhvr>
                                        <p:cTn dur="1" fill="hold" id="33">
                                          <p:stCondLst>
                                            <p:cond delay="0"/>
                                          </p:stCondLst>
                                        </p:cTn>
                                        <p:tgtEl>
                                          <p:spTgt spid="28"/>
                                        </p:tgtEl>
                                        <p:attrNameLst>
                                          <p:attrName>style.visibility</p:attrName>
                                        </p:attrNameLst>
                                      </p:cBhvr>
                                      <p:to>
                                        <p:strVal val="visible"/>
                                      </p:to>
                                    </p:set>
                                    <p:anim calcmode="lin" valueType="num">
                                      <p:cBhvr>
                                        <p:cTn dur="500" fill="hold" id="34"/>
                                        <p:tgtEl>
                                          <p:spTgt spid="28"/>
                                        </p:tgtEl>
                                        <p:attrNameLst>
                                          <p:attrName>ppt_x</p:attrName>
                                        </p:attrNameLst>
                                      </p:cBhvr>
                                      <p:tavLst>
                                        <p:tav tm="0">
                                          <p:val>
                                            <p:strVal val="0-#ppt_w/2"/>
                                          </p:val>
                                        </p:tav>
                                        <p:tav tm="100000">
                                          <p:val>
                                            <p:strVal val="#ppt_x"/>
                                          </p:val>
                                        </p:tav>
                                      </p:tavLst>
                                    </p:anim>
                                    <p:anim calcmode="lin" valueType="num">
                                      <p:cBhvr>
                                        <p:cTn dur="500" fill="hold" id="35"/>
                                        <p:tgtEl>
                                          <p:spTgt spid="28"/>
                                        </p:tgtEl>
                                        <p:attrNameLst>
                                          <p:attrName>ppt_y</p:attrName>
                                        </p:attrNameLst>
                                      </p:cBhvr>
                                      <p:tavLst>
                                        <p:tav tm="0">
                                          <p:val>
                                            <p:strVal val="#ppt_y"/>
                                          </p:val>
                                        </p:tav>
                                        <p:tav tm="100000">
                                          <p:val>
                                            <p:strVal val="#ppt_y"/>
                                          </p:val>
                                        </p:tav>
                                      </p:tavLst>
                                    </p:anim>
                                  </p:childTnLst>
                                </p:cTn>
                              </p:par>
                              <p:par>
                                <p:cTn fill="hold" id="36" nodeType="withEffect" presetClass="emph" presetID="32" presetSubtype="0">
                                  <p:stCondLst>
                                    <p:cond delay="0"/>
                                  </p:stCondLst>
                                  <p:childTnLst>
                                    <p:animRot by="120000">
                                      <p:cBhvr>
                                        <p:cTn dur="100" fill="hold" id="37">
                                          <p:stCondLst>
                                            <p:cond delay="0"/>
                                          </p:stCondLst>
                                        </p:cTn>
                                        <p:tgtEl>
                                          <p:spTgt spid="20"/>
                                        </p:tgtEl>
                                        <p:attrNameLst>
                                          <p:attrName>r</p:attrName>
                                        </p:attrNameLst>
                                      </p:cBhvr>
                                    </p:animRot>
                                    <p:animRot by="-240000">
                                      <p:cBhvr>
                                        <p:cTn dur="200" fill="hold" id="38">
                                          <p:stCondLst>
                                            <p:cond delay="200"/>
                                          </p:stCondLst>
                                        </p:cTn>
                                        <p:tgtEl>
                                          <p:spTgt spid="20"/>
                                        </p:tgtEl>
                                        <p:attrNameLst>
                                          <p:attrName>r</p:attrName>
                                        </p:attrNameLst>
                                      </p:cBhvr>
                                    </p:animRot>
                                    <p:animRot by="240000">
                                      <p:cBhvr>
                                        <p:cTn dur="200" fill="hold" id="39">
                                          <p:stCondLst>
                                            <p:cond delay="400"/>
                                          </p:stCondLst>
                                        </p:cTn>
                                        <p:tgtEl>
                                          <p:spTgt spid="20"/>
                                        </p:tgtEl>
                                        <p:attrNameLst>
                                          <p:attrName>r</p:attrName>
                                        </p:attrNameLst>
                                      </p:cBhvr>
                                    </p:animRot>
                                    <p:animRot by="-240000">
                                      <p:cBhvr>
                                        <p:cTn dur="200" fill="hold" id="40">
                                          <p:stCondLst>
                                            <p:cond delay="600"/>
                                          </p:stCondLst>
                                        </p:cTn>
                                        <p:tgtEl>
                                          <p:spTgt spid="20"/>
                                        </p:tgtEl>
                                        <p:attrNameLst>
                                          <p:attrName>r</p:attrName>
                                        </p:attrNameLst>
                                      </p:cBhvr>
                                    </p:animRot>
                                    <p:animRot by="120000">
                                      <p:cBhvr>
                                        <p:cTn dur="200" fill="hold" id="41">
                                          <p:stCondLst>
                                            <p:cond delay="800"/>
                                          </p:stCondLst>
                                        </p:cTn>
                                        <p:tgtEl>
                                          <p:spTgt spid="20"/>
                                        </p:tgtEl>
                                        <p:attrNameLst>
                                          <p:attrName>r</p:attrName>
                                        </p:attrNameLst>
                                      </p:cBhvr>
                                    </p:animRot>
                                  </p:childTnLst>
                                </p:cTn>
                              </p:par>
                              <p:par>
                                <p:cTn fill="hold" id="42" nodeType="withEffect" presetClass="emph" presetID="32" presetSubtype="0">
                                  <p:stCondLst>
                                    <p:cond delay="0"/>
                                  </p:stCondLst>
                                  <p:childTnLst>
                                    <p:animRot by="120000">
                                      <p:cBhvr>
                                        <p:cTn dur="100" fill="hold" id="43">
                                          <p:stCondLst>
                                            <p:cond delay="0"/>
                                          </p:stCondLst>
                                        </p:cTn>
                                        <p:tgtEl>
                                          <p:spTgt spid="28"/>
                                        </p:tgtEl>
                                        <p:attrNameLst>
                                          <p:attrName>r</p:attrName>
                                        </p:attrNameLst>
                                      </p:cBhvr>
                                    </p:animRot>
                                    <p:animRot by="-240000">
                                      <p:cBhvr>
                                        <p:cTn dur="200" fill="hold" id="44">
                                          <p:stCondLst>
                                            <p:cond delay="200"/>
                                          </p:stCondLst>
                                        </p:cTn>
                                        <p:tgtEl>
                                          <p:spTgt spid="28"/>
                                        </p:tgtEl>
                                        <p:attrNameLst>
                                          <p:attrName>r</p:attrName>
                                        </p:attrNameLst>
                                      </p:cBhvr>
                                    </p:animRot>
                                    <p:animRot by="240000">
                                      <p:cBhvr>
                                        <p:cTn dur="200" fill="hold" id="45">
                                          <p:stCondLst>
                                            <p:cond delay="400"/>
                                          </p:stCondLst>
                                        </p:cTn>
                                        <p:tgtEl>
                                          <p:spTgt spid="28"/>
                                        </p:tgtEl>
                                        <p:attrNameLst>
                                          <p:attrName>r</p:attrName>
                                        </p:attrNameLst>
                                      </p:cBhvr>
                                    </p:animRot>
                                    <p:animRot by="-240000">
                                      <p:cBhvr>
                                        <p:cTn dur="200" fill="hold" id="46">
                                          <p:stCondLst>
                                            <p:cond delay="600"/>
                                          </p:stCondLst>
                                        </p:cTn>
                                        <p:tgtEl>
                                          <p:spTgt spid="28"/>
                                        </p:tgtEl>
                                        <p:attrNameLst>
                                          <p:attrName>r</p:attrName>
                                        </p:attrNameLst>
                                      </p:cBhvr>
                                    </p:animRot>
                                    <p:animRot by="120000">
                                      <p:cBhvr>
                                        <p:cTn dur="200" fill="hold" id="47">
                                          <p:stCondLst>
                                            <p:cond delay="800"/>
                                          </p:stCondLst>
                                        </p:cTn>
                                        <p:tgtEl>
                                          <p:spTgt spid="28"/>
                                        </p:tgtEl>
                                        <p:attrNameLst>
                                          <p:attrName>r</p:attrName>
                                        </p:attrNameLst>
                                      </p:cBhvr>
                                    </p:animRot>
                                  </p:childTnLst>
                                </p:cTn>
                              </p:par>
                              <p:par>
                                <p:cTn fill="hold" id="48" nodeType="withEffect" presetClass="entr" presetID="2" presetSubtype="8">
                                  <p:stCondLst>
                                    <p:cond delay="200"/>
                                  </p:stCondLst>
                                  <p:childTnLst>
                                    <p:set>
                                      <p:cBhvr>
                                        <p:cTn dur="1" fill="hold" id="49">
                                          <p:stCondLst>
                                            <p:cond delay="0"/>
                                          </p:stCondLst>
                                        </p:cTn>
                                        <p:tgtEl>
                                          <p:spTgt spid="31"/>
                                        </p:tgtEl>
                                        <p:attrNameLst>
                                          <p:attrName>style.visibility</p:attrName>
                                        </p:attrNameLst>
                                      </p:cBhvr>
                                      <p:to>
                                        <p:strVal val="visible"/>
                                      </p:to>
                                    </p:set>
                                    <p:anim calcmode="lin" valueType="num">
                                      <p:cBhvr>
                                        <p:cTn dur="500" fill="hold" id="50"/>
                                        <p:tgtEl>
                                          <p:spTgt spid="31"/>
                                        </p:tgtEl>
                                        <p:attrNameLst>
                                          <p:attrName>ppt_x</p:attrName>
                                        </p:attrNameLst>
                                      </p:cBhvr>
                                      <p:tavLst>
                                        <p:tav tm="0">
                                          <p:val>
                                            <p:strVal val="0-#ppt_w/2"/>
                                          </p:val>
                                        </p:tav>
                                        <p:tav tm="100000">
                                          <p:val>
                                            <p:strVal val="#ppt_x"/>
                                          </p:val>
                                        </p:tav>
                                      </p:tavLst>
                                    </p:anim>
                                    <p:anim calcmode="lin" valueType="num">
                                      <p:cBhvr>
                                        <p:cTn dur="500" fill="hold" id="51"/>
                                        <p:tgtEl>
                                          <p:spTgt spid="31"/>
                                        </p:tgtEl>
                                        <p:attrNameLst>
                                          <p:attrName>ppt_y</p:attrName>
                                        </p:attrNameLst>
                                      </p:cBhvr>
                                      <p:tavLst>
                                        <p:tav tm="0">
                                          <p:val>
                                            <p:strVal val="#ppt_y"/>
                                          </p:val>
                                        </p:tav>
                                        <p:tav tm="100000">
                                          <p:val>
                                            <p:strVal val="#ppt_y"/>
                                          </p:val>
                                        </p:tav>
                                      </p:tavLst>
                                    </p:anim>
                                  </p:childTnLst>
                                </p:cTn>
                              </p:par>
                              <p:par>
                                <p:cTn fill="hold" id="52" nodeType="withEffect" presetClass="emph" presetID="32" presetSubtype="0">
                                  <p:stCondLst>
                                    <p:cond delay="0"/>
                                  </p:stCondLst>
                                  <p:childTnLst>
                                    <p:animRot by="120000">
                                      <p:cBhvr>
                                        <p:cTn dur="100" fill="hold" id="53">
                                          <p:stCondLst>
                                            <p:cond delay="0"/>
                                          </p:stCondLst>
                                        </p:cTn>
                                        <p:tgtEl>
                                          <p:spTgt spid="31"/>
                                        </p:tgtEl>
                                        <p:attrNameLst>
                                          <p:attrName>r</p:attrName>
                                        </p:attrNameLst>
                                      </p:cBhvr>
                                    </p:animRot>
                                    <p:animRot by="-240000">
                                      <p:cBhvr>
                                        <p:cTn dur="200" fill="hold" id="54">
                                          <p:stCondLst>
                                            <p:cond delay="200"/>
                                          </p:stCondLst>
                                        </p:cTn>
                                        <p:tgtEl>
                                          <p:spTgt spid="31"/>
                                        </p:tgtEl>
                                        <p:attrNameLst>
                                          <p:attrName>r</p:attrName>
                                        </p:attrNameLst>
                                      </p:cBhvr>
                                    </p:animRot>
                                    <p:animRot by="240000">
                                      <p:cBhvr>
                                        <p:cTn dur="200" fill="hold" id="55">
                                          <p:stCondLst>
                                            <p:cond delay="400"/>
                                          </p:stCondLst>
                                        </p:cTn>
                                        <p:tgtEl>
                                          <p:spTgt spid="31"/>
                                        </p:tgtEl>
                                        <p:attrNameLst>
                                          <p:attrName>r</p:attrName>
                                        </p:attrNameLst>
                                      </p:cBhvr>
                                    </p:animRot>
                                    <p:animRot by="-240000">
                                      <p:cBhvr>
                                        <p:cTn dur="200" fill="hold" id="56">
                                          <p:stCondLst>
                                            <p:cond delay="600"/>
                                          </p:stCondLst>
                                        </p:cTn>
                                        <p:tgtEl>
                                          <p:spTgt spid="31"/>
                                        </p:tgtEl>
                                        <p:attrNameLst>
                                          <p:attrName>r</p:attrName>
                                        </p:attrNameLst>
                                      </p:cBhvr>
                                    </p:animRot>
                                    <p:animRot by="120000">
                                      <p:cBhvr>
                                        <p:cTn dur="200" fill="hold" id="57">
                                          <p:stCondLst>
                                            <p:cond delay="800"/>
                                          </p:stCondLst>
                                        </p:cTn>
                                        <p:tgtEl>
                                          <p:spTgt spid="31"/>
                                        </p:tgtEl>
                                        <p:attrNameLst>
                                          <p:attrName>r</p:attrName>
                                        </p:attrNameLst>
                                      </p:cBhvr>
                                    </p:animRot>
                                  </p:childTnLst>
                                </p:cTn>
                              </p:par>
                              <p:par>
                                <p:cTn fill="hold" id="58" nodeType="withEffect" presetClass="entr" presetID="2" presetSubtype="8">
                                  <p:stCondLst>
                                    <p:cond delay="200"/>
                                  </p:stCondLst>
                                  <p:childTnLst>
                                    <p:set>
                                      <p:cBhvr>
                                        <p:cTn dur="1" fill="hold" id="59">
                                          <p:stCondLst>
                                            <p:cond delay="0"/>
                                          </p:stCondLst>
                                        </p:cTn>
                                        <p:tgtEl>
                                          <p:spTgt spid="34"/>
                                        </p:tgtEl>
                                        <p:attrNameLst>
                                          <p:attrName>style.visibility</p:attrName>
                                        </p:attrNameLst>
                                      </p:cBhvr>
                                      <p:to>
                                        <p:strVal val="visible"/>
                                      </p:to>
                                    </p:set>
                                    <p:anim calcmode="lin" valueType="num">
                                      <p:cBhvr>
                                        <p:cTn dur="500" fill="hold" id="60"/>
                                        <p:tgtEl>
                                          <p:spTgt spid="34"/>
                                        </p:tgtEl>
                                        <p:attrNameLst>
                                          <p:attrName>ppt_x</p:attrName>
                                        </p:attrNameLst>
                                      </p:cBhvr>
                                      <p:tavLst>
                                        <p:tav tm="0">
                                          <p:val>
                                            <p:strVal val="0-#ppt_w/2"/>
                                          </p:val>
                                        </p:tav>
                                        <p:tav tm="100000">
                                          <p:val>
                                            <p:strVal val="#ppt_x"/>
                                          </p:val>
                                        </p:tav>
                                      </p:tavLst>
                                    </p:anim>
                                    <p:anim calcmode="lin" valueType="num">
                                      <p:cBhvr>
                                        <p:cTn dur="500" fill="hold" id="61"/>
                                        <p:tgtEl>
                                          <p:spTgt spid="34"/>
                                        </p:tgtEl>
                                        <p:attrNameLst>
                                          <p:attrName>ppt_y</p:attrName>
                                        </p:attrNameLst>
                                      </p:cBhvr>
                                      <p:tavLst>
                                        <p:tav tm="0">
                                          <p:val>
                                            <p:strVal val="#ppt_y"/>
                                          </p:val>
                                        </p:tav>
                                        <p:tav tm="100000">
                                          <p:val>
                                            <p:strVal val="#ppt_y"/>
                                          </p:val>
                                        </p:tav>
                                      </p:tavLst>
                                    </p:anim>
                                  </p:childTnLst>
                                </p:cTn>
                              </p:par>
                              <p:par>
                                <p:cTn fill="hold" id="62" nodeType="withEffect" presetClass="emph" presetID="32" presetSubtype="0">
                                  <p:stCondLst>
                                    <p:cond delay="0"/>
                                  </p:stCondLst>
                                  <p:childTnLst>
                                    <p:animRot by="120000">
                                      <p:cBhvr>
                                        <p:cTn dur="100" fill="hold" id="63">
                                          <p:stCondLst>
                                            <p:cond delay="0"/>
                                          </p:stCondLst>
                                        </p:cTn>
                                        <p:tgtEl>
                                          <p:spTgt spid="34"/>
                                        </p:tgtEl>
                                        <p:attrNameLst>
                                          <p:attrName>r</p:attrName>
                                        </p:attrNameLst>
                                      </p:cBhvr>
                                    </p:animRot>
                                    <p:animRot by="-240000">
                                      <p:cBhvr>
                                        <p:cTn dur="200" fill="hold" id="64">
                                          <p:stCondLst>
                                            <p:cond delay="200"/>
                                          </p:stCondLst>
                                        </p:cTn>
                                        <p:tgtEl>
                                          <p:spTgt spid="34"/>
                                        </p:tgtEl>
                                        <p:attrNameLst>
                                          <p:attrName>r</p:attrName>
                                        </p:attrNameLst>
                                      </p:cBhvr>
                                    </p:animRot>
                                    <p:animRot by="240000">
                                      <p:cBhvr>
                                        <p:cTn dur="200" fill="hold" id="65">
                                          <p:stCondLst>
                                            <p:cond delay="400"/>
                                          </p:stCondLst>
                                        </p:cTn>
                                        <p:tgtEl>
                                          <p:spTgt spid="34"/>
                                        </p:tgtEl>
                                        <p:attrNameLst>
                                          <p:attrName>r</p:attrName>
                                        </p:attrNameLst>
                                      </p:cBhvr>
                                    </p:animRot>
                                    <p:animRot by="-240000">
                                      <p:cBhvr>
                                        <p:cTn dur="200" fill="hold" id="66">
                                          <p:stCondLst>
                                            <p:cond delay="600"/>
                                          </p:stCondLst>
                                        </p:cTn>
                                        <p:tgtEl>
                                          <p:spTgt spid="34"/>
                                        </p:tgtEl>
                                        <p:attrNameLst>
                                          <p:attrName>r</p:attrName>
                                        </p:attrNameLst>
                                      </p:cBhvr>
                                    </p:animRot>
                                    <p:animRot by="120000">
                                      <p:cBhvr>
                                        <p:cTn dur="200" fill="hold" id="67">
                                          <p:stCondLst>
                                            <p:cond delay="800"/>
                                          </p:stCondLst>
                                        </p:cTn>
                                        <p:tgtEl>
                                          <p:spTgt spid="34"/>
                                        </p:tgtEl>
                                        <p:attrNameLst>
                                          <p:attrName>r</p:attrName>
                                        </p:attrNameLst>
                                      </p:cBhvr>
                                    </p:animRot>
                                  </p:childTnLst>
                                </p:cTn>
                              </p:par>
                            </p:childTnLst>
                          </p:cTn>
                        </p:par>
                        <p:par>
                          <p:cTn fill="hold" id="68" nodeType="afterGroup">
                            <p:stCondLst>
                              <p:cond delay="3000"/>
                            </p:stCondLst>
                            <p:childTnLst>
                              <p:par>
                                <p:cTn fill="hold" grpId="0" id="69" nodeType="afterEffect" presetClass="entr" presetID="14" presetSubtype="10">
                                  <p:stCondLst>
                                    <p:cond delay="0"/>
                                  </p:stCondLst>
                                  <p:childTnLst>
                                    <p:set>
                                      <p:cBhvr>
                                        <p:cTn dur="1" fill="hold" id="70">
                                          <p:stCondLst>
                                            <p:cond delay="0"/>
                                          </p:stCondLst>
                                        </p:cTn>
                                        <p:tgtEl>
                                          <p:spTgt spid="37"/>
                                        </p:tgtEl>
                                        <p:attrNameLst>
                                          <p:attrName>style.visibility</p:attrName>
                                        </p:attrNameLst>
                                      </p:cBhvr>
                                      <p:to>
                                        <p:strVal val="visible"/>
                                      </p:to>
                                    </p:set>
                                    <p:animEffect filter="randombar(horizontal)" transition="in">
                                      <p:cBhvr>
                                        <p:cTn dur="500" id="71"/>
                                        <p:tgtEl>
                                          <p:spTgt spid="37"/>
                                        </p:tgtEl>
                                      </p:cBhvr>
                                    </p:animEffect>
                                  </p:childTnLst>
                                </p:cTn>
                              </p:par>
                              <p:par>
                                <p:cTn fill="hold" grpId="0" id="72" nodeType="withEffect" presetClass="entr" presetID="14" presetSubtype="10">
                                  <p:stCondLst>
                                    <p:cond delay="0"/>
                                  </p:stCondLst>
                                  <p:childTnLst>
                                    <p:set>
                                      <p:cBhvr>
                                        <p:cTn dur="1" fill="hold" id="73">
                                          <p:stCondLst>
                                            <p:cond delay="0"/>
                                          </p:stCondLst>
                                        </p:cTn>
                                        <p:tgtEl>
                                          <p:spTgt spid="40"/>
                                        </p:tgtEl>
                                        <p:attrNameLst>
                                          <p:attrName>style.visibility</p:attrName>
                                        </p:attrNameLst>
                                      </p:cBhvr>
                                      <p:to>
                                        <p:strVal val="visible"/>
                                      </p:to>
                                    </p:set>
                                    <p:animEffect filter="randombar(horizontal)" transition="in">
                                      <p:cBhvr>
                                        <p:cTn dur="500" id="74"/>
                                        <p:tgtEl>
                                          <p:spTgt spid="40"/>
                                        </p:tgtEl>
                                      </p:cBhvr>
                                    </p:animEffect>
                                  </p:childTnLst>
                                </p:cTn>
                              </p:par>
                              <p:par>
                                <p:cTn fill="hold" grpId="0" id="75" nodeType="withEffect" presetClass="entr" presetID="14" presetSubtype="10">
                                  <p:stCondLst>
                                    <p:cond delay="0"/>
                                  </p:stCondLst>
                                  <p:childTnLst>
                                    <p:set>
                                      <p:cBhvr>
                                        <p:cTn dur="1" fill="hold" id="76">
                                          <p:stCondLst>
                                            <p:cond delay="0"/>
                                          </p:stCondLst>
                                        </p:cTn>
                                        <p:tgtEl>
                                          <p:spTgt spid="38"/>
                                        </p:tgtEl>
                                        <p:attrNameLst>
                                          <p:attrName>style.visibility</p:attrName>
                                        </p:attrNameLst>
                                      </p:cBhvr>
                                      <p:to>
                                        <p:strVal val="visible"/>
                                      </p:to>
                                    </p:set>
                                    <p:animEffect filter="randombar(horizontal)" transition="in">
                                      <p:cBhvr>
                                        <p:cTn dur="500" id="77"/>
                                        <p:tgtEl>
                                          <p:spTgt spid="38"/>
                                        </p:tgtEl>
                                      </p:cBhvr>
                                    </p:animEffect>
                                  </p:childTnLst>
                                </p:cTn>
                              </p:par>
                              <p:par>
                                <p:cTn fill="hold" grpId="0" id="78" nodeType="withEffect" presetClass="entr" presetID="14" presetSubtype="10">
                                  <p:stCondLst>
                                    <p:cond delay="0"/>
                                  </p:stCondLst>
                                  <p:childTnLst>
                                    <p:set>
                                      <p:cBhvr>
                                        <p:cTn dur="1" fill="hold" id="79">
                                          <p:stCondLst>
                                            <p:cond delay="0"/>
                                          </p:stCondLst>
                                        </p:cTn>
                                        <p:tgtEl>
                                          <p:spTgt spid="39"/>
                                        </p:tgtEl>
                                        <p:attrNameLst>
                                          <p:attrName>style.visibility</p:attrName>
                                        </p:attrNameLst>
                                      </p:cBhvr>
                                      <p:to>
                                        <p:strVal val="visible"/>
                                      </p:to>
                                    </p:set>
                                    <p:animEffect filter="randombar(horizontal)" transition="in">
                                      <p:cBhvr>
                                        <p:cTn dur="500" id="80"/>
                                        <p:tgtEl>
                                          <p:spTgt spid="39"/>
                                        </p:tgtEl>
                                      </p:cBhvr>
                                    </p:animEffect>
                                  </p:childTnLst>
                                </p:cTn>
                              </p:par>
                            </p:childTnLst>
                          </p:cTn>
                        </p:par>
                        <p:par>
                          <p:cTn fill="hold" id="81" nodeType="afterGroup">
                            <p:stCondLst>
                              <p:cond delay="3500"/>
                            </p:stCondLst>
                            <p:childTnLst>
                              <p:par>
                                <p:cTn fill="hold" id="82" nodeType="afterEffect" presetClass="entr" presetID="47" presetSubtype="0">
                                  <p:stCondLst>
                                    <p:cond delay="0"/>
                                  </p:stCondLst>
                                  <p:childTnLst>
                                    <p:set>
                                      <p:cBhvr>
                                        <p:cTn dur="1" fill="hold" id="83">
                                          <p:stCondLst>
                                            <p:cond delay="0"/>
                                          </p:stCondLst>
                                        </p:cTn>
                                        <p:tgtEl>
                                          <p:spTgt spid="10"/>
                                        </p:tgtEl>
                                        <p:attrNameLst>
                                          <p:attrName>style.visibility</p:attrName>
                                        </p:attrNameLst>
                                      </p:cBhvr>
                                      <p:to>
                                        <p:strVal val="visible"/>
                                      </p:to>
                                    </p:set>
                                    <p:animEffect filter="fade" transition="in">
                                      <p:cBhvr>
                                        <p:cTn dur="300" id="84"/>
                                        <p:tgtEl>
                                          <p:spTgt spid="10"/>
                                        </p:tgtEl>
                                      </p:cBhvr>
                                    </p:animEffect>
                                    <p:anim calcmode="lin" valueType="num">
                                      <p:cBhvr>
                                        <p:cTn dur="300" fill="hold" id="85"/>
                                        <p:tgtEl>
                                          <p:spTgt spid="10"/>
                                        </p:tgtEl>
                                        <p:attrNameLst>
                                          <p:attrName>ppt_x</p:attrName>
                                        </p:attrNameLst>
                                      </p:cBhvr>
                                      <p:tavLst>
                                        <p:tav tm="0">
                                          <p:val>
                                            <p:strVal val="#ppt_x"/>
                                          </p:val>
                                        </p:tav>
                                        <p:tav tm="100000">
                                          <p:val>
                                            <p:strVal val="#ppt_x"/>
                                          </p:val>
                                        </p:tav>
                                      </p:tavLst>
                                    </p:anim>
                                    <p:anim calcmode="lin" valueType="num">
                                      <p:cBhvr>
                                        <p:cTn dur="300" fill="hold" id="86"/>
                                        <p:tgtEl>
                                          <p:spTgt spid="10"/>
                                        </p:tgtEl>
                                        <p:attrNameLst>
                                          <p:attrName>ppt_y</p:attrName>
                                        </p:attrNameLst>
                                      </p:cBhvr>
                                      <p:tavLst>
                                        <p:tav tm="0">
                                          <p:val>
                                            <p:strVal val="#ppt_y-.1"/>
                                          </p:val>
                                        </p:tav>
                                        <p:tav tm="100000">
                                          <p:val>
                                            <p:strVal val="#ppt_y"/>
                                          </p:val>
                                        </p:tav>
                                      </p:tavLst>
                                    </p:anim>
                                  </p:childTnLst>
                                </p:cTn>
                              </p:par>
                              <p:par>
                                <p:cTn fill="hold" id="87" nodeType="withEffect" presetClass="entr" presetID="47" presetSubtype="0">
                                  <p:stCondLst>
                                    <p:cond delay="0"/>
                                  </p:stCondLst>
                                  <p:childTnLst>
                                    <p:set>
                                      <p:cBhvr>
                                        <p:cTn dur="1" fill="hold" id="88">
                                          <p:stCondLst>
                                            <p:cond delay="0"/>
                                          </p:stCondLst>
                                        </p:cTn>
                                        <p:tgtEl>
                                          <p:spTgt spid="9"/>
                                        </p:tgtEl>
                                        <p:attrNameLst>
                                          <p:attrName>style.visibility</p:attrName>
                                        </p:attrNameLst>
                                      </p:cBhvr>
                                      <p:to>
                                        <p:strVal val="visible"/>
                                      </p:to>
                                    </p:set>
                                    <p:animEffect filter="fade" transition="in">
                                      <p:cBhvr>
                                        <p:cTn dur="300" id="89"/>
                                        <p:tgtEl>
                                          <p:spTgt spid="9"/>
                                        </p:tgtEl>
                                      </p:cBhvr>
                                    </p:animEffect>
                                    <p:anim calcmode="lin" valueType="num">
                                      <p:cBhvr>
                                        <p:cTn dur="300" fill="hold" id="90"/>
                                        <p:tgtEl>
                                          <p:spTgt spid="9"/>
                                        </p:tgtEl>
                                        <p:attrNameLst>
                                          <p:attrName>ppt_x</p:attrName>
                                        </p:attrNameLst>
                                      </p:cBhvr>
                                      <p:tavLst>
                                        <p:tav tm="0">
                                          <p:val>
                                            <p:strVal val="#ppt_x"/>
                                          </p:val>
                                        </p:tav>
                                        <p:tav tm="100000">
                                          <p:val>
                                            <p:strVal val="#ppt_x"/>
                                          </p:val>
                                        </p:tav>
                                      </p:tavLst>
                                    </p:anim>
                                    <p:anim calcmode="lin" valueType="num">
                                      <p:cBhvr>
                                        <p:cTn dur="300" fill="hold" id="91"/>
                                        <p:tgtEl>
                                          <p:spTgt spid="9"/>
                                        </p:tgtEl>
                                        <p:attrNameLst>
                                          <p:attrName>ppt_y</p:attrName>
                                        </p:attrNameLst>
                                      </p:cBhvr>
                                      <p:tavLst>
                                        <p:tav tm="0">
                                          <p:val>
                                            <p:strVal val="#ppt_y-.1"/>
                                          </p:val>
                                        </p:tav>
                                        <p:tav tm="100000">
                                          <p:val>
                                            <p:strVal val="#ppt_y"/>
                                          </p:val>
                                        </p:tav>
                                      </p:tavLst>
                                    </p:anim>
                                  </p:childTnLst>
                                </p:cTn>
                              </p:par>
                              <p:par>
                                <p:cTn fill="hold" id="92" nodeType="withEffect" presetClass="entr" presetID="47" presetSubtype="0">
                                  <p:stCondLst>
                                    <p:cond delay="0"/>
                                  </p:stCondLst>
                                  <p:childTnLst>
                                    <p:set>
                                      <p:cBhvr>
                                        <p:cTn dur="1" fill="hold" id="93">
                                          <p:stCondLst>
                                            <p:cond delay="0"/>
                                          </p:stCondLst>
                                        </p:cTn>
                                        <p:tgtEl>
                                          <p:spTgt spid="8"/>
                                        </p:tgtEl>
                                        <p:attrNameLst>
                                          <p:attrName>style.visibility</p:attrName>
                                        </p:attrNameLst>
                                      </p:cBhvr>
                                      <p:to>
                                        <p:strVal val="visible"/>
                                      </p:to>
                                    </p:set>
                                    <p:animEffect filter="fade" transition="in">
                                      <p:cBhvr>
                                        <p:cTn dur="300" id="94"/>
                                        <p:tgtEl>
                                          <p:spTgt spid="8"/>
                                        </p:tgtEl>
                                      </p:cBhvr>
                                    </p:animEffect>
                                    <p:anim calcmode="lin" valueType="num">
                                      <p:cBhvr>
                                        <p:cTn dur="300" fill="hold" id="95"/>
                                        <p:tgtEl>
                                          <p:spTgt spid="8"/>
                                        </p:tgtEl>
                                        <p:attrNameLst>
                                          <p:attrName>ppt_x</p:attrName>
                                        </p:attrNameLst>
                                      </p:cBhvr>
                                      <p:tavLst>
                                        <p:tav tm="0">
                                          <p:val>
                                            <p:strVal val="#ppt_x"/>
                                          </p:val>
                                        </p:tav>
                                        <p:tav tm="100000">
                                          <p:val>
                                            <p:strVal val="#ppt_x"/>
                                          </p:val>
                                        </p:tav>
                                      </p:tavLst>
                                    </p:anim>
                                    <p:anim calcmode="lin" valueType="num">
                                      <p:cBhvr>
                                        <p:cTn dur="300" fill="hold" id="96"/>
                                        <p:tgtEl>
                                          <p:spTgt spid="8"/>
                                        </p:tgtEl>
                                        <p:attrNameLst>
                                          <p:attrName>ppt_y</p:attrName>
                                        </p:attrNameLst>
                                      </p:cBhvr>
                                      <p:tavLst>
                                        <p:tav tm="0">
                                          <p:val>
                                            <p:strVal val="#ppt_y-.1"/>
                                          </p:val>
                                        </p:tav>
                                        <p:tav tm="100000">
                                          <p:val>
                                            <p:strVal val="#ppt_y"/>
                                          </p:val>
                                        </p:tav>
                                      </p:tavLst>
                                    </p:anim>
                                  </p:childTnLst>
                                </p:cTn>
                              </p:par>
                              <p:par>
                                <p:cTn fill="hold" id="97" nodeType="withEffect" presetClass="entr" presetID="47" presetSubtype="0">
                                  <p:stCondLst>
                                    <p:cond delay="0"/>
                                  </p:stCondLst>
                                  <p:childTnLst>
                                    <p:set>
                                      <p:cBhvr>
                                        <p:cTn dur="1" fill="hold" id="98">
                                          <p:stCondLst>
                                            <p:cond delay="0"/>
                                          </p:stCondLst>
                                        </p:cTn>
                                        <p:tgtEl>
                                          <p:spTgt spid="7"/>
                                        </p:tgtEl>
                                        <p:attrNameLst>
                                          <p:attrName>style.visibility</p:attrName>
                                        </p:attrNameLst>
                                      </p:cBhvr>
                                      <p:to>
                                        <p:strVal val="visible"/>
                                      </p:to>
                                    </p:set>
                                    <p:animEffect filter="fade" transition="in">
                                      <p:cBhvr>
                                        <p:cTn dur="300" id="99"/>
                                        <p:tgtEl>
                                          <p:spTgt spid="7"/>
                                        </p:tgtEl>
                                      </p:cBhvr>
                                    </p:animEffect>
                                    <p:anim calcmode="lin" valueType="num">
                                      <p:cBhvr>
                                        <p:cTn dur="300" fill="hold" id="100"/>
                                        <p:tgtEl>
                                          <p:spTgt spid="7"/>
                                        </p:tgtEl>
                                        <p:attrNameLst>
                                          <p:attrName>ppt_x</p:attrName>
                                        </p:attrNameLst>
                                      </p:cBhvr>
                                      <p:tavLst>
                                        <p:tav tm="0">
                                          <p:val>
                                            <p:strVal val="#ppt_x"/>
                                          </p:val>
                                        </p:tav>
                                        <p:tav tm="100000">
                                          <p:val>
                                            <p:strVal val="#ppt_x"/>
                                          </p:val>
                                        </p:tav>
                                      </p:tavLst>
                                    </p:anim>
                                    <p:anim calcmode="lin" valueType="num">
                                      <p:cBhvr>
                                        <p:cTn dur="300" fill="hold" id="101"/>
                                        <p:tgtEl>
                                          <p:spTgt spid="7"/>
                                        </p:tgtEl>
                                        <p:attrNameLst>
                                          <p:attrName>ppt_y</p:attrName>
                                        </p:attrNameLst>
                                      </p:cBhvr>
                                      <p:tavLst>
                                        <p:tav tm="0">
                                          <p:val>
                                            <p:strVal val="#ppt_y-.1"/>
                                          </p:val>
                                        </p:tav>
                                        <p:tav tm="100000">
                                          <p:val>
                                            <p:strVal val="#ppt_y"/>
                                          </p:val>
                                        </p:tav>
                                      </p:tavLst>
                                    </p:anim>
                                  </p:childTnLst>
                                </p:cTn>
                              </p:par>
                            </p:childTnLst>
                          </p:cTn>
                        </p:par>
                        <p:par>
                          <p:cTn fill="hold" id="102" nodeType="afterGroup">
                            <p:stCondLst>
                              <p:cond delay="3800"/>
                            </p:stCondLst>
                            <p:childTnLst>
                              <p:par>
                                <p:cTn fill="hold" grpId="0" id="103" nodeType="afterEffect" presetClass="entr" presetID="42" presetSubtype="0">
                                  <p:stCondLst>
                                    <p:cond delay="0"/>
                                  </p:stCondLst>
                                  <p:childTnLst>
                                    <p:set>
                                      <p:cBhvr>
                                        <p:cTn dur="1" fill="hold" id="104">
                                          <p:stCondLst>
                                            <p:cond delay="0"/>
                                          </p:stCondLst>
                                        </p:cTn>
                                        <p:tgtEl>
                                          <p:spTgt spid="12"/>
                                        </p:tgtEl>
                                        <p:attrNameLst>
                                          <p:attrName>style.visibility</p:attrName>
                                        </p:attrNameLst>
                                      </p:cBhvr>
                                      <p:to>
                                        <p:strVal val="visible"/>
                                      </p:to>
                                    </p:set>
                                    <p:animEffect filter="fade" transition="in">
                                      <p:cBhvr>
                                        <p:cTn dur="500" id="105"/>
                                        <p:tgtEl>
                                          <p:spTgt spid="12"/>
                                        </p:tgtEl>
                                      </p:cBhvr>
                                    </p:animEffect>
                                    <p:anim calcmode="lin" valueType="num">
                                      <p:cBhvr>
                                        <p:cTn dur="500" fill="hold" id="106"/>
                                        <p:tgtEl>
                                          <p:spTgt spid="12"/>
                                        </p:tgtEl>
                                        <p:attrNameLst>
                                          <p:attrName>ppt_x</p:attrName>
                                        </p:attrNameLst>
                                      </p:cBhvr>
                                      <p:tavLst>
                                        <p:tav tm="0">
                                          <p:val>
                                            <p:strVal val="#ppt_x"/>
                                          </p:val>
                                        </p:tav>
                                        <p:tav tm="100000">
                                          <p:val>
                                            <p:strVal val="#ppt_x"/>
                                          </p:val>
                                        </p:tav>
                                      </p:tavLst>
                                    </p:anim>
                                    <p:anim calcmode="lin" valueType="num">
                                      <p:cBhvr>
                                        <p:cTn dur="500" fill="hold" id="107"/>
                                        <p:tgtEl>
                                          <p:spTgt spid="12"/>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4300"/>
                            </p:stCondLst>
                            <p:childTnLst>
                              <p:par>
                                <p:cTn fill="hold" grpId="0" id="109" nodeType="afterEffect" presetClass="entr" presetID="14" presetSubtype="10">
                                  <p:stCondLst>
                                    <p:cond delay="0"/>
                                  </p:stCondLst>
                                  <p:childTnLst>
                                    <p:set>
                                      <p:cBhvr>
                                        <p:cTn dur="1" fill="hold" id="110">
                                          <p:stCondLst>
                                            <p:cond delay="0"/>
                                          </p:stCondLst>
                                        </p:cTn>
                                        <p:tgtEl>
                                          <p:spTgt spid="11"/>
                                        </p:tgtEl>
                                        <p:attrNameLst>
                                          <p:attrName>style.visibility</p:attrName>
                                        </p:attrNameLst>
                                      </p:cBhvr>
                                      <p:to>
                                        <p:strVal val="visible"/>
                                      </p:to>
                                    </p:set>
                                    <p:animEffect filter="randombar(horizontal)" transition="in">
                                      <p:cBhvr>
                                        <p:cTn dur="500" id="111"/>
                                        <p:tgtEl>
                                          <p:spTgt spid="11"/>
                                        </p:tgtEl>
                                      </p:cBhvr>
                                    </p:animEffect>
                                  </p:childTnLst>
                                </p:cTn>
                              </p:par>
                            </p:childTnLst>
                          </p:cTn>
                        </p:par>
                        <p:par>
                          <p:cTn fill="hold" id="112" nodeType="afterGroup">
                            <p:stCondLst>
                              <p:cond delay="4800"/>
                            </p:stCondLst>
                            <p:childTnLst>
                              <p:par>
                                <p:cTn fill="hold" grpId="0" id="113" nodeType="afterEffect" presetClass="entr" presetID="42" presetSubtype="0">
                                  <p:stCondLst>
                                    <p:cond delay="0"/>
                                  </p:stCondLst>
                                  <p:childTnLst>
                                    <p:set>
                                      <p:cBhvr>
                                        <p:cTn dur="1" fill="hold" id="114">
                                          <p:stCondLst>
                                            <p:cond delay="0"/>
                                          </p:stCondLst>
                                        </p:cTn>
                                        <p:tgtEl>
                                          <p:spTgt spid="14"/>
                                        </p:tgtEl>
                                        <p:attrNameLst>
                                          <p:attrName>style.visibility</p:attrName>
                                        </p:attrNameLst>
                                      </p:cBhvr>
                                      <p:to>
                                        <p:strVal val="visible"/>
                                      </p:to>
                                    </p:set>
                                    <p:animEffect filter="fade" transition="in">
                                      <p:cBhvr>
                                        <p:cTn dur="500" id="115"/>
                                        <p:tgtEl>
                                          <p:spTgt spid="14"/>
                                        </p:tgtEl>
                                      </p:cBhvr>
                                    </p:animEffect>
                                    <p:anim calcmode="lin" valueType="num">
                                      <p:cBhvr>
                                        <p:cTn dur="500" fill="hold" id="116"/>
                                        <p:tgtEl>
                                          <p:spTgt spid="14"/>
                                        </p:tgtEl>
                                        <p:attrNameLst>
                                          <p:attrName>ppt_x</p:attrName>
                                        </p:attrNameLst>
                                      </p:cBhvr>
                                      <p:tavLst>
                                        <p:tav tm="0">
                                          <p:val>
                                            <p:strVal val="#ppt_x"/>
                                          </p:val>
                                        </p:tav>
                                        <p:tav tm="100000">
                                          <p:val>
                                            <p:strVal val="#ppt_x"/>
                                          </p:val>
                                        </p:tav>
                                      </p:tavLst>
                                    </p:anim>
                                    <p:anim calcmode="lin" valueType="num">
                                      <p:cBhvr>
                                        <p:cTn dur="500" fill="hold" id="117"/>
                                        <p:tgtEl>
                                          <p:spTgt spid="14"/>
                                        </p:tgtEl>
                                        <p:attrNameLst>
                                          <p:attrName>ppt_y</p:attrName>
                                        </p:attrNameLst>
                                      </p:cBhvr>
                                      <p:tavLst>
                                        <p:tav tm="0">
                                          <p:val>
                                            <p:strVal val="#ppt_y+.1"/>
                                          </p:val>
                                        </p:tav>
                                        <p:tav tm="100000">
                                          <p:val>
                                            <p:strVal val="#ppt_y"/>
                                          </p:val>
                                        </p:tav>
                                      </p:tavLst>
                                    </p:anim>
                                  </p:childTnLst>
                                </p:cTn>
                              </p:par>
                            </p:childTnLst>
                          </p:cTn>
                        </p:par>
                        <p:par>
                          <p:cTn fill="hold" id="118" nodeType="afterGroup">
                            <p:stCondLst>
                              <p:cond delay="5300"/>
                            </p:stCondLst>
                            <p:childTnLst>
                              <p:par>
                                <p:cTn fill="hold" grpId="0" id="119" nodeType="afterEffect" presetClass="entr" presetID="14" presetSubtype="10">
                                  <p:stCondLst>
                                    <p:cond delay="0"/>
                                  </p:stCondLst>
                                  <p:childTnLst>
                                    <p:set>
                                      <p:cBhvr>
                                        <p:cTn dur="1" fill="hold" id="120">
                                          <p:stCondLst>
                                            <p:cond delay="0"/>
                                          </p:stCondLst>
                                        </p:cTn>
                                        <p:tgtEl>
                                          <p:spTgt spid="13"/>
                                        </p:tgtEl>
                                        <p:attrNameLst>
                                          <p:attrName>style.visibility</p:attrName>
                                        </p:attrNameLst>
                                      </p:cBhvr>
                                      <p:to>
                                        <p:strVal val="visible"/>
                                      </p:to>
                                    </p:set>
                                    <p:animEffect filter="randombar(horizontal)" transition="in">
                                      <p:cBhvr>
                                        <p:cTn dur="500" id="121"/>
                                        <p:tgtEl>
                                          <p:spTgt spid="13"/>
                                        </p:tgtEl>
                                      </p:cBhvr>
                                    </p:animEffect>
                                  </p:childTnLst>
                                </p:cTn>
                              </p:par>
                            </p:childTnLst>
                          </p:cTn>
                        </p:par>
                        <p:par>
                          <p:cTn fill="hold" id="122" nodeType="afterGroup">
                            <p:stCondLst>
                              <p:cond delay="5800"/>
                            </p:stCondLst>
                            <p:childTnLst>
                              <p:par>
                                <p:cTn fill="hold" grpId="0" id="123" nodeType="afterEffect" presetClass="entr" presetID="42" presetSubtype="0">
                                  <p:stCondLst>
                                    <p:cond delay="0"/>
                                  </p:stCondLst>
                                  <p:childTnLst>
                                    <p:set>
                                      <p:cBhvr>
                                        <p:cTn dur="1" fill="hold" id="124">
                                          <p:stCondLst>
                                            <p:cond delay="0"/>
                                          </p:stCondLst>
                                        </p:cTn>
                                        <p:tgtEl>
                                          <p:spTgt spid="16"/>
                                        </p:tgtEl>
                                        <p:attrNameLst>
                                          <p:attrName>style.visibility</p:attrName>
                                        </p:attrNameLst>
                                      </p:cBhvr>
                                      <p:to>
                                        <p:strVal val="visible"/>
                                      </p:to>
                                    </p:set>
                                    <p:animEffect filter="fade" transition="in">
                                      <p:cBhvr>
                                        <p:cTn dur="500" id="125"/>
                                        <p:tgtEl>
                                          <p:spTgt spid="16"/>
                                        </p:tgtEl>
                                      </p:cBhvr>
                                    </p:animEffect>
                                    <p:anim calcmode="lin" valueType="num">
                                      <p:cBhvr>
                                        <p:cTn dur="500" fill="hold" id="126"/>
                                        <p:tgtEl>
                                          <p:spTgt spid="16"/>
                                        </p:tgtEl>
                                        <p:attrNameLst>
                                          <p:attrName>ppt_x</p:attrName>
                                        </p:attrNameLst>
                                      </p:cBhvr>
                                      <p:tavLst>
                                        <p:tav tm="0">
                                          <p:val>
                                            <p:strVal val="#ppt_x"/>
                                          </p:val>
                                        </p:tav>
                                        <p:tav tm="100000">
                                          <p:val>
                                            <p:strVal val="#ppt_x"/>
                                          </p:val>
                                        </p:tav>
                                      </p:tavLst>
                                    </p:anim>
                                    <p:anim calcmode="lin" valueType="num">
                                      <p:cBhvr>
                                        <p:cTn dur="500" fill="hold" id="127"/>
                                        <p:tgtEl>
                                          <p:spTgt spid="16"/>
                                        </p:tgtEl>
                                        <p:attrNameLst>
                                          <p:attrName>ppt_y</p:attrName>
                                        </p:attrNameLst>
                                      </p:cBhvr>
                                      <p:tavLst>
                                        <p:tav tm="0">
                                          <p:val>
                                            <p:strVal val="#ppt_y+.1"/>
                                          </p:val>
                                        </p:tav>
                                        <p:tav tm="100000">
                                          <p:val>
                                            <p:strVal val="#ppt_y"/>
                                          </p:val>
                                        </p:tav>
                                      </p:tavLst>
                                    </p:anim>
                                  </p:childTnLst>
                                </p:cTn>
                              </p:par>
                            </p:childTnLst>
                          </p:cTn>
                        </p:par>
                        <p:par>
                          <p:cTn fill="hold" id="128" nodeType="afterGroup">
                            <p:stCondLst>
                              <p:cond delay="6300"/>
                            </p:stCondLst>
                            <p:childTnLst>
                              <p:par>
                                <p:cTn fill="hold" grpId="0" id="129" nodeType="afterEffect" presetClass="entr" presetID="14" presetSubtype="10">
                                  <p:stCondLst>
                                    <p:cond delay="0"/>
                                  </p:stCondLst>
                                  <p:childTnLst>
                                    <p:set>
                                      <p:cBhvr>
                                        <p:cTn dur="1" fill="hold" id="130">
                                          <p:stCondLst>
                                            <p:cond delay="0"/>
                                          </p:stCondLst>
                                        </p:cTn>
                                        <p:tgtEl>
                                          <p:spTgt spid="15"/>
                                        </p:tgtEl>
                                        <p:attrNameLst>
                                          <p:attrName>style.visibility</p:attrName>
                                        </p:attrNameLst>
                                      </p:cBhvr>
                                      <p:to>
                                        <p:strVal val="visible"/>
                                      </p:to>
                                    </p:set>
                                    <p:animEffect filter="randombar(horizontal)" transition="in">
                                      <p:cBhvr>
                                        <p:cTn dur="500" id="131"/>
                                        <p:tgtEl>
                                          <p:spTgt spid="15"/>
                                        </p:tgtEl>
                                      </p:cBhvr>
                                    </p:animEffect>
                                  </p:childTnLst>
                                </p:cTn>
                              </p:par>
                            </p:childTnLst>
                          </p:cTn>
                        </p:par>
                        <p:par>
                          <p:cTn fill="hold" id="132" nodeType="afterGroup">
                            <p:stCondLst>
                              <p:cond delay="6800"/>
                            </p:stCondLst>
                            <p:childTnLst>
                              <p:par>
                                <p:cTn fill="hold" grpId="0" id="133" nodeType="afterEffect" presetClass="entr" presetID="42" presetSubtype="0">
                                  <p:stCondLst>
                                    <p:cond delay="0"/>
                                  </p:stCondLst>
                                  <p:childTnLst>
                                    <p:set>
                                      <p:cBhvr>
                                        <p:cTn dur="1" fill="hold" id="134">
                                          <p:stCondLst>
                                            <p:cond delay="0"/>
                                          </p:stCondLst>
                                        </p:cTn>
                                        <p:tgtEl>
                                          <p:spTgt spid="18"/>
                                        </p:tgtEl>
                                        <p:attrNameLst>
                                          <p:attrName>style.visibility</p:attrName>
                                        </p:attrNameLst>
                                      </p:cBhvr>
                                      <p:to>
                                        <p:strVal val="visible"/>
                                      </p:to>
                                    </p:set>
                                    <p:animEffect filter="fade" transition="in">
                                      <p:cBhvr>
                                        <p:cTn dur="500" id="135"/>
                                        <p:tgtEl>
                                          <p:spTgt spid="18"/>
                                        </p:tgtEl>
                                      </p:cBhvr>
                                    </p:animEffect>
                                    <p:anim calcmode="lin" valueType="num">
                                      <p:cBhvr>
                                        <p:cTn dur="500" fill="hold" id="136"/>
                                        <p:tgtEl>
                                          <p:spTgt spid="18"/>
                                        </p:tgtEl>
                                        <p:attrNameLst>
                                          <p:attrName>ppt_x</p:attrName>
                                        </p:attrNameLst>
                                      </p:cBhvr>
                                      <p:tavLst>
                                        <p:tav tm="0">
                                          <p:val>
                                            <p:strVal val="#ppt_x"/>
                                          </p:val>
                                        </p:tav>
                                        <p:tav tm="100000">
                                          <p:val>
                                            <p:strVal val="#ppt_x"/>
                                          </p:val>
                                        </p:tav>
                                      </p:tavLst>
                                    </p:anim>
                                    <p:anim calcmode="lin" valueType="num">
                                      <p:cBhvr>
                                        <p:cTn dur="500" fill="hold" id="137"/>
                                        <p:tgtEl>
                                          <p:spTgt spid="18"/>
                                        </p:tgtEl>
                                        <p:attrNameLst>
                                          <p:attrName>ppt_y</p:attrName>
                                        </p:attrNameLst>
                                      </p:cBhvr>
                                      <p:tavLst>
                                        <p:tav tm="0">
                                          <p:val>
                                            <p:strVal val="#ppt_y+.1"/>
                                          </p:val>
                                        </p:tav>
                                        <p:tav tm="100000">
                                          <p:val>
                                            <p:strVal val="#ppt_y"/>
                                          </p:val>
                                        </p:tav>
                                      </p:tavLst>
                                    </p:anim>
                                  </p:childTnLst>
                                </p:cTn>
                              </p:par>
                            </p:childTnLst>
                          </p:cTn>
                        </p:par>
                        <p:par>
                          <p:cTn fill="hold" id="138" nodeType="afterGroup">
                            <p:stCondLst>
                              <p:cond delay="7300"/>
                            </p:stCondLst>
                            <p:childTnLst>
                              <p:par>
                                <p:cTn fill="hold" grpId="0" id="139" nodeType="afterEffect" presetClass="entr" presetID="14" presetSubtype="10">
                                  <p:stCondLst>
                                    <p:cond delay="0"/>
                                  </p:stCondLst>
                                  <p:childTnLst>
                                    <p:set>
                                      <p:cBhvr>
                                        <p:cTn dur="1" fill="hold" id="140">
                                          <p:stCondLst>
                                            <p:cond delay="0"/>
                                          </p:stCondLst>
                                        </p:cTn>
                                        <p:tgtEl>
                                          <p:spTgt spid="17"/>
                                        </p:tgtEl>
                                        <p:attrNameLst>
                                          <p:attrName>style.visibility</p:attrName>
                                        </p:attrNameLst>
                                      </p:cBhvr>
                                      <p:to>
                                        <p:strVal val="visible"/>
                                      </p:to>
                                    </p:set>
                                    <p:animEffect filter="randombar(horizontal)" transition="in">
                                      <p:cBhvr>
                                        <p:cTn dur="500" id="14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1"/>
      <p:bldP grpId="0" spid="12"/>
      <p:bldP grpId="0" spid="13"/>
      <p:bldP grpId="0" spid="14"/>
      <p:bldP grpId="0" spid="15"/>
      <p:bldP grpId="0" spid="16"/>
      <p:bldP grpId="0" spid="17"/>
      <p:bldP grpId="0" spid="18"/>
      <p:bldP grpId="0" spid="19"/>
      <p:bldP grpId="0" spid="37"/>
      <p:bldP grpId="0" spid="38"/>
      <p:bldP grpId="0" spid="39"/>
      <p:bldP grpId="0" spid="4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组合 6"/>
          <p:cNvGrpSpPr/>
          <p:nvPr/>
        </p:nvGrpSpPr>
        <p:grpSpPr>
          <a:xfrm>
            <a:off x="3847147" y="1773611"/>
            <a:ext cx="2557424" cy="907751"/>
            <a:chOff x="3666731" y="1984470"/>
            <a:chExt cx="2636520" cy="1447800"/>
          </a:xfrm>
        </p:grpSpPr>
        <p:sp>
          <p:nvSpPr>
            <p:cNvPr id="8" name="任意多边形 7"/>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2"/>
              <a:stretch>
                <a:fillRect/>
              </a:stretch>
            </a:blip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5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endParaRPr>
            </a:p>
          </p:txBody>
        </p:sp>
        <p:sp>
          <p:nvSpPr>
            <p:cNvPr id="9" name="文本框 24"/>
            <p:cNvSpPr txBox="1"/>
            <p:nvPr/>
          </p:nvSpPr>
          <p:spPr>
            <a:xfrm>
              <a:off x="3971726" y="2392383"/>
              <a:ext cx="2230360" cy="631975"/>
            </a:xfrm>
            <a:prstGeom prst="rect">
              <a:avLst/>
            </a:prstGeom>
            <a:noFill/>
          </p:spPr>
          <p:txBody>
            <a:bodyPr anchor="ctr" rtlCol="0"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rPr>
                <a:t>输入内容</a:t>
              </a:r>
            </a:p>
          </p:txBody>
        </p:sp>
      </p:grpSp>
      <p:grpSp>
        <p:nvGrpSpPr>
          <p:cNvPr id="10" name="组合 9"/>
          <p:cNvGrpSpPr/>
          <p:nvPr/>
        </p:nvGrpSpPr>
        <p:grpSpPr>
          <a:xfrm>
            <a:off x="1414687" y="1773611"/>
            <a:ext cx="2852363" cy="907751"/>
            <a:chOff x="1436370" y="1984470"/>
            <a:chExt cx="2636520" cy="1447800"/>
          </a:xfrm>
        </p:grpSpPr>
        <p:sp>
          <p:nvSpPr>
            <p:cNvPr id="11" name="任意多边形 10"/>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3"/>
              <a:stretch>
                <a:fillRect/>
              </a:stretch>
            </a:blip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5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endParaRPr>
            </a:p>
          </p:txBody>
        </p:sp>
        <p:sp>
          <p:nvSpPr>
            <p:cNvPr id="12" name="文本框 25"/>
            <p:cNvSpPr txBox="1"/>
            <p:nvPr/>
          </p:nvSpPr>
          <p:spPr>
            <a:xfrm>
              <a:off x="1709209" y="2343768"/>
              <a:ext cx="2293960" cy="729202"/>
            </a:xfrm>
            <a:prstGeom prst="rect">
              <a:avLst/>
            </a:prstGeom>
            <a:noFill/>
          </p:spPr>
          <p:txBody>
            <a:bodyPr anchor="ctr" rtlCol="0" wrap="square">
              <a:spAutoFit/>
            </a:bodyPr>
            <a:lstStyle/>
            <a:p>
              <a:pPr algn="ctr" defTabSz="121917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20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rPr>
                <a:t>输入内容</a:t>
              </a:r>
            </a:p>
          </p:txBody>
        </p:sp>
      </p:grpSp>
      <p:grpSp>
        <p:nvGrpSpPr>
          <p:cNvPr id="13" name="组合 12"/>
          <p:cNvGrpSpPr/>
          <p:nvPr/>
        </p:nvGrpSpPr>
        <p:grpSpPr>
          <a:xfrm>
            <a:off x="8122188" y="1773611"/>
            <a:ext cx="2725547" cy="907751"/>
            <a:chOff x="8127453" y="1984470"/>
            <a:chExt cx="2636520" cy="1447800"/>
          </a:xfrm>
        </p:grpSpPr>
        <p:sp>
          <p:nvSpPr>
            <p:cNvPr id="14" name="任意多边形 13"/>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2"/>
              <a:stretch>
                <a:fillRect/>
              </a:stretch>
            </a:blip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5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endParaRPr>
            </a:p>
          </p:txBody>
        </p:sp>
        <p:sp>
          <p:nvSpPr>
            <p:cNvPr id="15" name="文本框 26"/>
            <p:cNvSpPr txBox="1"/>
            <p:nvPr/>
          </p:nvSpPr>
          <p:spPr>
            <a:xfrm>
              <a:off x="8439016" y="2392383"/>
              <a:ext cx="2230360" cy="631975"/>
            </a:xfrm>
            <a:prstGeom prst="rect">
              <a:avLst/>
            </a:prstGeom>
            <a:noFill/>
          </p:spPr>
          <p:txBody>
            <a:bodyPr anchor="ctr" rtlCol="0"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rPr>
                <a:t>输入内容</a:t>
              </a:r>
            </a:p>
          </p:txBody>
        </p:sp>
      </p:grpSp>
      <p:grpSp>
        <p:nvGrpSpPr>
          <p:cNvPr id="16" name="组合 15"/>
          <p:cNvGrpSpPr/>
          <p:nvPr/>
        </p:nvGrpSpPr>
        <p:grpSpPr>
          <a:xfrm>
            <a:off x="5984666" y="1773611"/>
            <a:ext cx="2557424" cy="907751"/>
            <a:chOff x="5897092" y="1984470"/>
            <a:chExt cx="2636520" cy="1447800"/>
          </a:xfrm>
        </p:grpSpPr>
        <p:sp>
          <p:nvSpPr>
            <p:cNvPr id="17" name="任意多边形 16"/>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3"/>
              <a:stretch>
                <a:fillRect/>
              </a:stretch>
            </a:blip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5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endParaRPr>
            </a:p>
          </p:txBody>
        </p:sp>
        <p:sp>
          <p:nvSpPr>
            <p:cNvPr id="18" name="文本框 27"/>
            <p:cNvSpPr txBox="1"/>
            <p:nvPr/>
          </p:nvSpPr>
          <p:spPr>
            <a:xfrm>
              <a:off x="6227711" y="2343772"/>
              <a:ext cx="2205655" cy="729202"/>
            </a:xfrm>
            <a:prstGeom prst="rect">
              <a:avLst/>
            </a:prstGeom>
            <a:noFill/>
          </p:spPr>
          <p:txBody>
            <a:bodyPr anchor="ctr" rtlCol="0" wrap="square">
              <a:spAutoFit/>
            </a:bodyPr>
            <a:lstStyle/>
            <a:p>
              <a:pPr algn="ctr" defTabSz="121917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2000" u="none">
                  <a:ln>
                    <a:noFill/>
                  </a:ln>
                  <a:solidFill>
                    <a:prstClr val="white"/>
                  </a:solidFill>
                  <a:effectLst/>
                  <a:uLnTx/>
                  <a:uFillTx/>
                  <a:latin charset="0" panose="020b0604020202020204" pitchFamily="34" typeface="Arial"/>
                  <a:ea charset="-122" pitchFamily="34" typeface="微软雅黑"/>
                  <a:cs charset="0" panose="020b0604020202020204" pitchFamily="34" typeface="Arial"/>
                </a:rPr>
                <a:t>输入内容</a:t>
              </a:r>
            </a:p>
          </p:txBody>
        </p:sp>
      </p:grpSp>
      <p:sp>
        <p:nvSpPr>
          <p:cNvPr id="19" name="矩形 47"/>
          <p:cNvSpPr>
            <a:spLocks noChangeArrowheads="1"/>
          </p:cNvSpPr>
          <p:nvPr/>
        </p:nvSpPr>
        <p:spPr bwMode="auto">
          <a:xfrm>
            <a:off x="1876187" y="5117645"/>
            <a:ext cx="8697654" cy="804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6" rIns="91416" tIns="45708"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1219170" eaLnBrk="1" fontAlgn="auto" hangingPunct="1" indent="0" latinLnBrk="0" lvl="0" marL="0" marR="0">
              <a:lnSpc>
                <a:spcPct val="130000"/>
              </a:lnSpc>
              <a:spcBef>
                <a:spcPct val="0"/>
              </a:spcBef>
              <a:spcAft>
                <a:spcPct val="0"/>
              </a:spcAft>
              <a:buClrTx/>
              <a:buSzTx/>
              <a:buFont typeface="Arial"/>
              <a:buNone/>
              <a:defRPr/>
            </a:pPr>
            <a:r>
              <a:rPr altLang="en-US" b="0" baseline="0" cap="none" i="0" kern="0" kumimoji="0" lang="zh-CN" noProof="0" normalizeH="0" spc="0" strike="noStrike" sz="1200" u="none">
                <a:ln>
                  <a:noFill/>
                </a:ln>
                <a:solidFill>
                  <a:prstClr val="white">
                    <a:lumMod val="50000"/>
                  </a:prstClr>
                </a:solidFill>
                <a:effectLst/>
                <a:uLnTx/>
                <a:uFillTx/>
                <a:latin charset="-122" pitchFamily="34" typeface="微软雅黑"/>
                <a:ea charset="-122" pitchFamily="34" typeface="微软雅黑"/>
                <a:sym charset="-122" pitchFamily="34" typeface="微软雅黑"/>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20" name="矩形 19"/>
          <p:cNvSpPr/>
          <p:nvPr/>
        </p:nvSpPr>
        <p:spPr>
          <a:xfrm>
            <a:off x="2106644" y="3151868"/>
            <a:ext cx="1198832" cy="396216"/>
          </a:xfrm>
          <a:prstGeom prst="rect">
            <a:avLst/>
          </a:prstGeom>
        </p:spPr>
        <p:txBody>
          <a:bodyPr bIns="45708" lIns="91416" rIns="91416" tIns="45708" wrap="none">
            <a:spAutoFit/>
          </a:bodyPr>
          <a:lstStyle/>
          <a:p>
            <a:pPr algn="ctr" defTabSz="1219170"/>
            <a:r>
              <a:rPr altLang="en-US" b="1" lang="zh-CN" sz="2000">
                <a:solidFill>
                  <a:srgbClr val="B3343F"/>
                </a:solidFill>
                <a:latin charset="-122" pitchFamily="34" typeface="微软雅黑"/>
                <a:ea charset="-122" pitchFamily="34" typeface="微软雅黑"/>
              </a:rPr>
              <a:t>添加标题</a:t>
            </a:r>
          </a:p>
        </p:txBody>
      </p:sp>
      <p:sp>
        <p:nvSpPr>
          <p:cNvPr id="21" name="矩形 47"/>
          <p:cNvSpPr>
            <a:spLocks noChangeArrowheads="1"/>
          </p:cNvSpPr>
          <p:nvPr/>
        </p:nvSpPr>
        <p:spPr bwMode="auto">
          <a:xfrm>
            <a:off x="1755090" y="3534738"/>
            <a:ext cx="1907885" cy="969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6" rIns="91416" tIns="45708"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1219170" eaLnBrk="1" fontAlgn="auto" hangingPunct="1" indent="0" latinLnBrk="0" lvl="0" marL="0" marR="0">
              <a:lnSpc>
                <a:spcPct val="120000"/>
              </a:lnSpc>
              <a:spcBef>
                <a:spcPct val="0"/>
              </a:spcBef>
              <a:spcAft>
                <a:spcPct val="0"/>
              </a:spcAft>
              <a:buClrTx/>
              <a:buSzTx/>
              <a:buFont typeface="Arial"/>
              <a:buNone/>
              <a:defRPr/>
            </a:pPr>
            <a:r>
              <a:rPr altLang="en-US" b="0" baseline="0" cap="none" i="0" kern="0" kumimoji="0" lang="zh-CN" noProof="0" normalizeH="0" spc="0" strike="noStrike" sz="1200" u="none">
                <a:ln>
                  <a:noFill/>
                </a:ln>
                <a:solidFill>
                  <a:prstClr val="white">
                    <a:lumMod val="50000"/>
                  </a:prstClr>
                </a:solidFill>
                <a:effectLst/>
                <a:uLnTx/>
                <a:uFillTx/>
                <a:latin charset="-122" pitchFamily="34" typeface="微软雅黑"/>
                <a:ea charset="-122" pitchFamily="34" typeface="微软雅黑"/>
                <a:sym charset="-122" pitchFamily="34" typeface="微软雅黑"/>
              </a:rPr>
              <a:t>在此录入上述图表的描述说明，在此录入上述图表的描述说明，在此录入上述图表的描述说明。</a:t>
            </a:r>
          </a:p>
        </p:txBody>
      </p:sp>
      <p:sp>
        <p:nvSpPr>
          <p:cNvPr id="22" name="矩形 21"/>
          <p:cNvSpPr/>
          <p:nvPr/>
        </p:nvSpPr>
        <p:spPr>
          <a:xfrm>
            <a:off x="4346072" y="3151868"/>
            <a:ext cx="1198832" cy="396216"/>
          </a:xfrm>
          <a:prstGeom prst="rect">
            <a:avLst/>
          </a:prstGeom>
        </p:spPr>
        <p:txBody>
          <a:bodyPr bIns="45708" lIns="91416" rIns="91416" tIns="45708" wrap="none">
            <a:spAutoFit/>
          </a:bodyPr>
          <a:lstStyle/>
          <a:p>
            <a:pPr algn="ctr" defTabSz="1219170"/>
            <a:r>
              <a:rPr altLang="en-US" b="1" lang="zh-CN" sz="2000">
                <a:solidFill>
                  <a:srgbClr val="447197"/>
                </a:solidFill>
                <a:latin charset="-122" pitchFamily="34" typeface="微软雅黑"/>
                <a:ea charset="-122" pitchFamily="34" typeface="微软雅黑"/>
              </a:rPr>
              <a:t>添加标题</a:t>
            </a:r>
          </a:p>
        </p:txBody>
      </p:sp>
      <p:sp>
        <p:nvSpPr>
          <p:cNvPr id="28" name="矩形 47"/>
          <p:cNvSpPr>
            <a:spLocks noChangeArrowheads="1"/>
          </p:cNvSpPr>
          <p:nvPr/>
        </p:nvSpPr>
        <p:spPr bwMode="auto">
          <a:xfrm>
            <a:off x="3994520" y="3534738"/>
            <a:ext cx="1875361" cy="969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6" rIns="91416" tIns="45708"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1219170" eaLnBrk="1" fontAlgn="auto" hangingPunct="1" indent="0" latinLnBrk="0" lvl="0" marL="0" marR="0">
              <a:lnSpc>
                <a:spcPct val="120000"/>
              </a:lnSpc>
              <a:spcBef>
                <a:spcPct val="0"/>
              </a:spcBef>
              <a:spcAft>
                <a:spcPct val="0"/>
              </a:spcAft>
              <a:buClrTx/>
              <a:buSzTx/>
              <a:buFont typeface="Arial"/>
              <a:buNone/>
              <a:defRPr/>
            </a:pPr>
            <a:r>
              <a:rPr altLang="en-US" b="0" baseline="0" cap="none" i="0" kern="0" kumimoji="0" lang="zh-CN" noProof="0" normalizeH="0" spc="0" strike="noStrike" sz="1200" u="none">
                <a:ln>
                  <a:noFill/>
                </a:ln>
                <a:solidFill>
                  <a:prstClr val="white">
                    <a:lumMod val="50000"/>
                  </a:prstClr>
                </a:solidFill>
                <a:effectLst/>
                <a:uLnTx/>
                <a:uFillTx/>
                <a:latin charset="-122" pitchFamily="34" typeface="微软雅黑"/>
                <a:ea charset="-122" pitchFamily="34" typeface="微软雅黑"/>
                <a:sym charset="-122" pitchFamily="34" typeface="微软雅黑"/>
              </a:rPr>
              <a:t>在此录入上述图表的描述说明，在此录入上述图表的描述说明，在此录入上述图表的描述说明。</a:t>
            </a:r>
          </a:p>
        </p:txBody>
      </p:sp>
      <p:sp>
        <p:nvSpPr>
          <p:cNvPr id="29" name="矩形 28"/>
          <p:cNvSpPr/>
          <p:nvPr/>
        </p:nvSpPr>
        <p:spPr>
          <a:xfrm>
            <a:off x="6582552" y="3151868"/>
            <a:ext cx="1198832" cy="396216"/>
          </a:xfrm>
          <a:prstGeom prst="rect">
            <a:avLst/>
          </a:prstGeom>
        </p:spPr>
        <p:txBody>
          <a:bodyPr bIns="45708" lIns="91416" rIns="91416" tIns="45708" wrap="none">
            <a:spAutoFit/>
          </a:bodyPr>
          <a:lstStyle/>
          <a:p>
            <a:pPr algn="ctr" defTabSz="1219170"/>
            <a:r>
              <a:rPr altLang="en-US" b="1" lang="zh-CN" sz="2000">
                <a:solidFill>
                  <a:srgbClr val="B3343F"/>
                </a:solidFill>
                <a:latin charset="-122" pitchFamily="34" typeface="微软雅黑"/>
                <a:ea charset="-122" pitchFamily="34" typeface="微软雅黑"/>
              </a:rPr>
              <a:t>添加标题</a:t>
            </a:r>
          </a:p>
        </p:txBody>
      </p:sp>
      <p:sp>
        <p:nvSpPr>
          <p:cNvPr id="30" name="矩形 47"/>
          <p:cNvSpPr>
            <a:spLocks noChangeArrowheads="1"/>
          </p:cNvSpPr>
          <p:nvPr/>
        </p:nvSpPr>
        <p:spPr bwMode="auto">
          <a:xfrm>
            <a:off x="6231002" y="3534738"/>
            <a:ext cx="1892607" cy="969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6" rIns="91416" tIns="45708"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1219170" eaLnBrk="1" fontAlgn="auto" hangingPunct="1" indent="0" latinLnBrk="0" lvl="0" marL="0" marR="0">
              <a:lnSpc>
                <a:spcPct val="120000"/>
              </a:lnSpc>
              <a:spcBef>
                <a:spcPct val="0"/>
              </a:spcBef>
              <a:spcAft>
                <a:spcPct val="0"/>
              </a:spcAft>
              <a:buClrTx/>
              <a:buSzTx/>
              <a:buFont typeface="Arial"/>
              <a:buNone/>
              <a:defRPr/>
            </a:pPr>
            <a:r>
              <a:rPr altLang="en-US" b="0" baseline="0" cap="none" i="0" kern="0" kumimoji="0" lang="zh-CN" noProof="0" normalizeH="0" spc="0" strike="noStrike" sz="1200" u="none">
                <a:ln>
                  <a:noFill/>
                </a:ln>
                <a:solidFill>
                  <a:prstClr val="white">
                    <a:lumMod val="50000"/>
                  </a:prstClr>
                </a:solidFill>
                <a:effectLst/>
                <a:uLnTx/>
                <a:uFillTx/>
                <a:latin charset="-122" pitchFamily="34" typeface="微软雅黑"/>
                <a:ea charset="-122" pitchFamily="34" typeface="微软雅黑"/>
                <a:sym charset="-122" pitchFamily="34" typeface="微软雅黑"/>
              </a:rPr>
              <a:t>在此录入上述图表的描述说明，在此录入上述图表的描述说明，在此录入上述图表的描述说明。</a:t>
            </a:r>
          </a:p>
        </p:txBody>
      </p:sp>
      <p:sp>
        <p:nvSpPr>
          <p:cNvPr id="31" name="矩形 30"/>
          <p:cNvSpPr/>
          <p:nvPr/>
        </p:nvSpPr>
        <p:spPr>
          <a:xfrm>
            <a:off x="8821982" y="3151868"/>
            <a:ext cx="1198832" cy="396216"/>
          </a:xfrm>
          <a:prstGeom prst="rect">
            <a:avLst/>
          </a:prstGeom>
        </p:spPr>
        <p:txBody>
          <a:bodyPr bIns="45708" lIns="91416" rIns="91416" tIns="45708" wrap="none">
            <a:spAutoFit/>
          </a:bodyPr>
          <a:lstStyle/>
          <a:p>
            <a:pPr algn="ctr" defTabSz="1219170"/>
            <a:r>
              <a:rPr altLang="en-US" b="1" lang="zh-CN" sz="2000">
                <a:solidFill>
                  <a:srgbClr val="447197"/>
                </a:solidFill>
                <a:latin charset="-122" pitchFamily="34" typeface="微软雅黑"/>
                <a:ea charset="-122" pitchFamily="34" typeface="微软雅黑"/>
              </a:rPr>
              <a:t>添加标题</a:t>
            </a:r>
          </a:p>
        </p:txBody>
      </p:sp>
      <p:sp>
        <p:nvSpPr>
          <p:cNvPr id="32" name="矩形 47"/>
          <p:cNvSpPr>
            <a:spLocks noChangeArrowheads="1"/>
          </p:cNvSpPr>
          <p:nvPr/>
        </p:nvSpPr>
        <p:spPr bwMode="auto">
          <a:xfrm>
            <a:off x="8470432" y="3534738"/>
            <a:ext cx="1874993" cy="969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6" rIns="91416" tIns="45708"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1219170" eaLnBrk="1" fontAlgn="auto" hangingPunct="1" indent="0" latinLnBrk="0" lvl="0" marL="0" marR="0">
              <a:lnSpc>
                <a:spcPct val="120000"/>
              </a:lnSpc>
              <a:spcBef>
                <a:spcPct val="0"/>
              </a:spcBef>
              <a:spcAft>
                <a:spcPct val="0"/>
              </a:spcAft>
              <a:buClrTx/>
              <a:buSzTx/>
              <a:buFont typeface="Arial"/>
              <a:buNone/>
              <a:defRPr/>
            </a:pPr>
            <a:r>
              <a:rPr altLang="en-US" b="0" baseline="0" cap="none" i="0" kern="0" kumimoji="0" lang="zh-CN" noProof="0" normalizeH="0" spc="0" strike="noStrike" sz="1200" u="none">
                <a:ln>
                  <a:noFill/>
                </a:ln>
                <a:solidFill>
                  <a:prstClr val="white">
                    <a:lumMod val="50000"/>
                  </a:prstClr>
                </a:solidFill>
                <a:effectLst/>
                <a:uLnTx/>
                <a:uFillTx/>
                <a:latin charset="-122" pitchFamily="34" typeface="微软雅黑"/>
                <a:ea charset="-122" pitchFamily="34" typeface="微软雅黑"/>
                <a:sym charset="-122" pitchFamily="34" typeface="微软雅黑"/>
              </a:rPr>
              <a:t>在此录入上述图表的描述说明，在此录入上述图表的描述说明，在此录入上述图表的描述说明。</a:t>
            </a:r>
          </a:p>
        </p:txBody>
      </p:sp>
      <p:cxnSp>
        <p:nvCxnSpPr>
          <p:cNvPr id="33" name="直接连接符 8"/>
          <p:cNvCxnSpPr/>
          <p:nvPr/>
        </p:nvCxnSpPr>
        <p:spPr>
          <a:xfrm>
            <a:off x="2177465" y="4854085"/>
            <a:ext cx="7981512" cy="0"/>
          </a:xfrm>
          <a:prstGeom prst="line">
            <a:avLst/>
          </a:prstGeom>
          <a:noFill/>
          <a:ln algn="ctr" cap="flat" cmpd="sng" w="9525">
            <a:solidFill>
              <a:sysClr lastClr="FFFFFF" val="window">
                <a:lumMod val="65000"/>
              </a:sysClr>
            </a:solidFill>
            <a:prstDash val="solid"/>
          </a:ln>
          <a:effectLst/>
        </p:spPr>
      </p:cxnSp>
    </p:spTree>
    <p:extLst>
      <p:ext uri="{BB962C8B-B14F-4D97-AF65-F5344CB8AC3E}">
        <p14:creationId val="1860223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400" fill="hold" id="27"/>
                                        <p:tgtEl>
                                          <p:spTgt spid="10"/>
                                        </p:tgtEl>
                                        <p:attrNameLst>
                                          <p:attrName>ppt_x</p:attrName>
                                        </p:attrNameLst>
                                      </p:cBhvr>
                                      <p:tavLst>
                                        <p:tav tm="0">
                                          <p:val>
                                            <p:strVal val="0-#ppt_w/2"/>
                                          </p:val>
                                        </p:tav>
                                        <p:tav tm="100000">
                                          <p:val>
                                            <p:strVal val="#ppt_x"/>
                                          </p:val>
                                        </p:tav>
                                      </p:tavLst>
                                    </p:anim>
                                    <p:anim calcmode="lin" valueType="num">
                                      <p:cBhvr additive="base">
                                        <p:cTn dur="400" fill="hold" id="28"/>
                                        <p:tgtEl>
                                          <p:spTgt spid="10"/>
                                        </p:tgtEl>
                                        <p:attrNameLst>
                                          <p:attrName>ppt_y</p:attrName>
                                        </p:attrNameLst>
                                      </p:cBhvr>
                                      <p:tavLst>
                                        <p:tav tm="0">
                                          <p:val>
                                            <p:strVal val="#ppt_y"/>
                                          </p:val>
                                        </p:tav>
                                        <p:tav tm="100000">
                                          <p:val>
                                            <p:strVal val="#ppt_y"/>
                                          </p:val>
                                        </p:tav>
                                      </p:tavLst>
                                    </p:anim>
                                  </p:childTnLst>
                                </p:cTn>
                              </p:par>
                              <p:par>
                                <p:cTn fill="hold" grpId="0" id="29" nodeType="withEffect" presetClass="entr" presetID="12" presetSubtype="1">
                                  <p:stCondLst>
                                    <p:cond delay="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400" id="31"/>
                                        <p:tgtEl>
                                          <p:spTgt spid="20"/>
                                        </p:tgtEl>
                                        <p:attrNameLst>
                                          <p:attrName>ppt_y</p:attrName>
                                        </p:attrNameLst>
                                      </p:cBhvr>
                                      <p:tavLst>
                                        <p:tav tm="0">
                                          <p:val>
                                            <p:strVal val="#ppt_y-#ppt_h*1.125000"/>
                                          </p:val>
                                        </p:tav>
                                        <p:tav tm="100000">
                                          <p:val>
                                            <p:strVal val="#ppt_y"/>
                                          </p:val>
                                        </p:tav>
                                      </p:tavLst>
                                    </p:anim>
                                    <p:animEffect filter="wipe(down)" transition="in">
                                      <p:cBhvr>
                                        <p:cTn dur="400" id="32"/>
                                        <p:tgtEl>
                                          <p:spTgt spid="20"/>
                                        </p:tgtEl>
                                      </p:cBhvr>
                                    </p:animEffect>
                                  </p:childTnLst>
                                </p:cTn>
                              </p:par>
                              <p:par>
                                <p:cTn fill="hold" grpId="0" id="33" nodeType="withEffect" presetClass="entr" presetID="12" presetSubtype="1">
                                  <p:stCondLst>
                                    <p:cond delay="50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400" id="35"/>
                                        <p:tgtEl>
                                          <p:spTgt spid="21"/>
                                        </p:tgtEl>
                                        <p:attrNameLst>
                                          <p:attrName>ppt_y</p:attrName>
                                        </p:attrNameLst>
                                      </p:cBhvr>
                                      <p:tavLst>
                                        <p:tav tm="0">
                                          <p:val>
                                            <p:strVal val="#ppt_y-#ppt_h*1.125000"/>
                                          </p:val>
                                        </p:tav>
                                        <p:tav tm="100000">
                                          <p:val>
                                            <p:strVal val="#ppt_y"/>
                                          </p:val>
                                        </p:tav>
                                      </p:tavLst>
                                    </p:anim>
                                    <p:animEffect filter="wipe(down)" transition="in">
                                      <p:cBhvr>
                                        <p:cTn dur="400" id="36"/>
                                        <p:tgtEl>
                                          <p:spTgt spid="21"/>
                                        </p:tgtEl>
                                      </p:cBhvr>
                                    </p:animEffect>
                                  </p:childTnLst>
                                </p:cTn>
                              </p:par>
                            </p:childTnLst>
                          </p:cTn>
                        </p:par>
                        <p:par>
                          <p:cTn fill="hold" id="37" nodeType="afterGroup">
                            <p:stCondLst>
                              <p:cond delay="2900"/>
                            </p:stCondLst>
                            <p:childTnLst>
                              <p:par>
                                <p:cTn fill="hold" id="38" nodeType="afterEffect" presetClass="entr" presetID="12" presetSubtype="8">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additive="base">
                                        <p:cTn dur="400" id="40"/>
                                        <p:tgtEl>
                                          <p:spTgt spid="7"/>
                                        </p:tgtEl>
                                        <p:attrNameLst>
                                          <p:attrName>ppt_x</p:attrName>
                                        </p:attrNameLst>
                                      </p:cBhvr>
                                      <p:tavLst>
                                        <p:tav tm="0">
                                          <p:val>
                                            <p:strVal val="#ppt_x-#ppt_w*1.125000"/>
                                          </p:val>
                                        </p:tav>
                                        <p:tav tm="100000">
                                          <p:val>
                                            <p:strVal val="#ppt_x"/>
                                          </p:val>
                                        </p:tav>
                                      </p:tavLst>
                                    </p:anim>
                                    <p:animEffect filter="wipe(right)" transition="in">
                                      <p:cBhvr>
                                        <p:cTn dur="400" id="41"/>
                                        <p:tgtEl>
                                          <p:spTgt spid="7"/>
                                        </p:tgtEl>
                                      </p:cBhvr>
                                    </p:animEffect>
                                  </p:childTnLst>
                                </p:cTn>
                              </p:par>
                              <p:par>
                                <p:cTn fill="hold" grpId="0" id="42" nodeType="withEffect" presetClass="entr" presetID="12" presetSubtype="1">
                                  <p:stCondLst>
                                    <p:cond delay="50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400" id="44"/>
                                        <p:tgtEl>
                                          <p:spTgt spid="22"/>
                                        </p:tgtEl>
                                        <p:attrNameLst>
                                          <p:attrName>ppt_y</p:attrName>
                                        </p:attrNameLst>
                                      </p:cBhvr>
                                      <p:tavLst>
                                        <p:tav tm="0">
                                          <p:val>
                                            <p:strVal val="#ppt_y-#ppt_h*1.125000"/>
                                          </p:val>
                                        </p:tav>
                                        <p:tav tm="100000">
                                          <p:val>
                                            <p:strVal val="#ppt_y"/>
                                          </p:val>
                                        </p:tav>
                                      </p:tavLst>
                                    </p:anim>
                                    <p:animEffect filter="wipe(down)" transition="in">
                                      <p:cBhvr>
                                        <p:cTn dur="400" id="45"/>
                                        <p:tgtEl>
                                          <p:spTgt spid="22"/>
                                        </p:tgtEl>
                                      </p:cBhvr>
                                    </p:animEffect>
                                  </p:childTnLst>
                                </p:cTn>
                              </p:par>
                              <p:par>
                                <p:cTn fill="hold" grpId="0" id="46" nodeType="withEffect" presetClass="entr" presetID="12" presetSubtype="1">
                                  <p:stCondLst>
                                    <p:cond delay="500"/>
                                  </p:stCondLst>
                                  <p:childTnLst>
                                    <p:set>
                                      <p:cBhvr>
                                        <p:cTn dur="1" fill="hold" id="47">
                                          <p:stCondLst>
                                            <p:cond delay="0"/>
                                          </p:stCondLst>
                                        </p:cTn>
                                        <p:tgtEl>
                                          <p:spTgt spid="28"/>
                                        </p:tgtEl>
                                        <p:attrNameLst>
                                          <p:attrName>style.visibility</p:attrName>
                                        </p:attrNameLst>
                                      </p:cBhvr>
                                      <p:to>
                                        <p:strVal val="visible"/>
                                      </p:to>
                                    </p:set>
                                    <p:anim calcmode="lin" valueType="num">
                                      <p:cBhvr additive="base">
                                        <p:cTn dur="400" id="48"/>
                                        <p:tgtEl>
                                          <p:spTgt spid="28"/>
                                        </p:tgtEl>
                                        <p:attrNameLst>
                                          <p:attrName>ppt_y</p:attrName>
                                        </p:attrNameLst>
                                      </p:cBhvr>
                                      <p:tavLst>
                                        <p:tav tm="0">
                                          <p:val>
                                            <p:strVal val="#ppt_y-#ppt_h*1.125000"/>
                                          </p:val>
                                        </p:tav>
                                        <p:tav tm="100000">
                                          <p:val>
                                            <p:strVal val="#ppt_y"/>
                                          </p:val>
                                        </p:tav>
                                      </p:tavLst>
                                    </p:anim>
                                    <p:animEffect filter="wipe(down)" transition="in">
                                      <p:cBhvr>
                                        <p:cTn dur="400" id="49"/>
                                        <p:tgtEl>
                                          <p:spTgt spid="28"/>
                                        </p:tgtEl>
                                      </p:cBhvr>
                                    </p:animEffect>
                                  </p:childTnLst>
                                </p:cTn>
                              </p:par>
                            </p:childTnLst>
                          </p:cTn>
                        </p:par>
                        <p:par>
                          <p:cTn fill="hold" id="50" nodeType="afterGroup">
                            <p:stCondLst>
                              <p:cond delay="3800"/>
                            </p:stCondLst>
                            <p:childTnLst>
                              <p:par>
                                <p:cTn fill="hold" id="51" nodeType="afterEffect" presetClass="entr" presetID="12" presetSubtype="8">
                                  <p:stCondLst>
                                    <p:cond delay="0"/>
                                  </p:stCondLst>
                                  <p:childTnLst>
                                    <p:set>
                                      <p:cBhvr>
                                        <p:cTn dur="1" fill="hold" id="52">
                                          <p:stCondLst>
                                            <p:cond delay="0"/>
                                          </p:stCondLst>
                                        </p:cTn>
                                        <p:tgtEl>
                                          <p:spTgt spid="16"/>
                                        </p:tgtEl>
                                        <p:attrNameLst>
                                          <p:attrName>style.visibility</p:attrName>
                                        </p:attrNameLst>
                                      </p:cBhvr>
                                      <p:to>
                                        <p:strVal val="visible"/>
                                      </p:to>
                                    </p:set>
                                    <p:anim calcmode="lin" valueType="num">
                                      <p:cBhvr additive="base">
                                        <p:cTn dur="400" id="53"/>
                                        <p:tgtEl>
                                          <p:spTgt spid="16"/>
                                        </p:tgtEl>
                                        <p:attrNameLst>
                                          <p:attrName>ppt_x</p:attrName>
                                        </p:attrNameLst>
                                      </p:cBhvr>
                                      <p:tavLst>
                                        <p:tav tm="0">
                                          <p:val>
                                            <p:strVal val="#ppt_x-#ppt_w*1.125000"/>
                                          </p:val>
                                        </p:tav>
                                        <p:tav tm="100000">
                                          <p:val>
                                            <p:strVal val="#ppt_x"/>
                                          </p:val>
                                        </p:tav>
                                      </p:tavLst>
                                    </p:anim>
                                    <p:animEffect filter="wipe(right)" transition="in">
                                      <p:cBhvr>
                                        <p:cTn dur="400" id="54"/>
                                        <p:tgtEl>
                                          <p:spTgt spid="16"/>
                                        </p:tgtEl>
                                      </p:cBhvr>
                                    </p:animEffect>
                                  </p:childTnLst>
                                </p:cTn>
                              </p:par>
                              <p:par>
                                <p:cTn fill="hold" grpId="0" id="55" nodeType="withEffect" presetClass="entr" presetID="12" presetSubtype="1">
                                  <p:stCondLst>
                                    <p:cond delay="500"/>
                                  </p:stCondLst>
                                  <p:childTnLst>
                                    <p:set>
                                      <p:cBhvr>
                                        <p:cTn dur="1" fill="hold" id="56">
                                          <p:stCondLst>
                                            <p:cond delay="0"/>
                                          </p:stCondLst>
                                        </p:cTn>
                                        <p:tgtEl>
                                          <p:spTgt spid="29"/>
                                        </p:tgtEl>
                                        <p:attrNameLst>
                                          <p:attrName>style.visibility</p:attrName>
                                        </p:attrNameLst>
                                      </p:cBhvr>
                                      <p:to>
                                        <p:strVal val="visible"/>
                                      </p:to>
                                    </p:set>
                                    <p:anim calcmode="lin" valueType="num">
                                      <p:cBhvr additive="base">
                                        <p:cTn dur="400" id="57"/>
                                        <p:tgtEl>
                                          <p:spTgt spid="29"/>
                                        </p:tgtEl>
                                        <p:attrNameLst>
                                          <p:attrName>ppt_y</p:attrName>
                                        </p:attrNameLst>
                                      </p:cBhvr>
                                      <p:tavLst>
                                        <p:tav tm="0">
                                          <p:val>
                                            <p:strVal val="#ppt_y-#ppt_h*1.125000"/>
                                          </p:val>
                                        </p:tav>
                                        <p:tav tm="100000">
                                          <p:val>
                                            <p:strVal val="#ppt_y"/>
                                          </p:val>
                                        </p:tav>
                                      </p:tavLst>
                                    </p:anim>
                                    <p:animEffect filter="wipe(down)" transition="in">
                                      <p:cBhvr>
                                        <p:cTn dur="400" id="58"/>
                                        <p:tgtEl>
                                          <p:spTgt spid="29"/>
                                        </p:tgtEl>
                                      </p:cBhvr>
                                    </p:animEffect>
                                  </p:childTnLst>
                                </p:cTn>
                              </p:par>
                              <p:par>
                                <p:cTn fill="hold" grpId="0" id="59" nodeType="withEffect" presetClass="entr" presetID="12" presetSubtype="1">
                                  <p:stCondLst>
                                    <p:cond delay="500"/>
                                  </p:stCondLst>
                                  <p:childTnLst>
                                    <p:set>
                                      <p:cBhvr>
                                        <p:cTn dur="1" fill="hold" id="60">
                                          <p:stCondLst>
                                            <p:cond delay="0"/>
                                          </p:stCondLst>
                                        </p:cTn>
                                        <p:tgtEl>
                                          <p:spTgt spid="30"/>
                                        </p:tgtEl>
                                        <p:attrNameLst>
                                          <p:attrName>style.visibility</p:attrName>
                                        </p:attrNameLst>
                                      </p:cBhvr>
                                      <p:to>
                                        <p:strVal val="visible"/>
                                      </p:to>
                                    </p:set>
                                    <p:anim calcmode="lin" valueType="num">
                                      <p:cBhvr additive="base">
                                        <p:cTn dur="400" id="61"/>
                                        <p:tgtEl>
                                          <p:spTgt spid="30"/>
                                        </p:tgtEl>
                                        <p:attrNameLst>
                                          <p:attrName>ppt_y</p:attrName>
                                        </p:attrNameLst>
                                      </p:cBhvr>
                                      <p:tavLst>
                                        <p:tav tm="0">
                                          <p:val>
                                            <p:strVal val="#ppt_y-#ppt_h*1.125000"/>
                                          </p:val>
                                        </p:tav>
                                        <p:tav tm="100000">
                                          <p:val>
                                            <p:strVal val="#ppt_y"/>
                                          </p:val>
                                        </p:tav>
                                      </p:tavLst>
                                    </p:anim>
                                    <p:animEffect filter="wipe(down)" transition="in">
                                      <p:cBhvr>
                                        <p:cTn dur="400" id="62"/>
                                        <p:tgtEl>
                                          <p:spTgt spid="30"/>
                                        </p:tgtEl>
                                      </p:cBhvr>
                                    </p:animEffect>
                                  </p:childTnLst>
                                </p:cTn>
                              </p:par>
                            </p:childTnLst>
                          </p:cTn>
                        </p:par>
                        <p:par>
                          <p:cTn fill="hold" id="63" nodeType="afterGroup">
                            <p:stCondLst>
                              <p:cond delay="4700"/>
                            </p:stCondLst>
                            <p:childTnLst>
                              <p:par>
                                <p:cTn fill="hold" id="64" nodeType="afterEffect" presetClass="entr" presetID="12" presetSubtype="8">
                                  <p:stCondLst>
                                    <p:cond delay="0"/>
                                  </p:stCondLst>
                                  <p:childTnLst>
                                    <p:set>
                                      <p:cBhvr>
                                        <p:cTn dur="1" fill="hold" id="65">
                                          <p:stCondLst>
                                            <p:cond delay="0"/>
                                          </p:stCondLst>
                                        </p:cTn>
                                        <p:tgtEl>
                                          <p:spTgt spid="13"/>
                                        </p:tgtEl>
                                        <p:attrNameLst>
                                          <p:attrName>style.visibility</p:attrName>
                                        </p:attrNameLst>
                                      </p:cBhvr>
                                      <p:to>
                                        <p:strVal val="visible"/>
                                      </p:to>
                                    </p:set>
                                    <p:anim calcmode="lin" valueType="num">
                                      <p:cBhvr additive="base">
                                        <p:cTn dur="400" id="66"/>
                                        <p:tgtEl>
                                          <p:spTgt spid="13"/>
                                        </p:tgtEl>
                                        <p:attrNameLst>
                                          <p:attrName>ppt_x</p:attrName>
                                        </p:attrNameLst>
                                      </p:cBhvr>
                                      <p:tavLst>
                                        <p:tav tm="0">
                                          <p:val>
                                            <p:strVal val="#ppt_x-#ppt_w*1.125000"/>
                                          </p:val>
                                        </p:tav>
                                        <p:tav tm="100000">
                                          <p:val>
                                            <p:strVal val="#ppt_x"/>
                                          </p:val>
                                        </p:tav>
                                      </p:tavLst>
                                    </p:anim>
                                    <p:animEffect filter="wipe(right)" transition="in">
                                      <p:cBhvr>
                                        <p:cTn dur="400" id="67"/>
                                        <p:tgtEl>
                                          <p:spTgt spid="13"/>
                                        </p:tgtEl>
                                      </p:cBhvr>
                                    </p:animEffect>
                                  </p:childTnLst>
                                </p:cTn>
                              </p:par>
                              <p:par>
                                <p:cTn fill="hold" grpId="0" id="68" nodeType="withEffect" presetClass="entr" presetID="12" presetSubtype="1">
                                  <p:stCondLst>
                                    <p:cond delay="500"/>
                                  </p:stCondLst>
                                  <p:childTnLst>
                                    <p:set>
                                      <p:cBhvr>
                                        <p:cTn dur="1" fill="hold" id="69">
                                          <p:stCondLst>
                                            <p:cond delay="0"/>
                                          </p:stCondLst>
                                        </p:cTn>
                                        <p:tgtEl>
                                          <p:spTgt spid="31"/>
                                        </p:tgtEl>
                                        <p:attrNameLst>
                                          <p:attrName>style.visibility</p:attrName>
                                        </p:attrNameLst>
                                      </p:cBhvr>
                                      <p:to>
                                        <p:strVal val="visible"/>
                                      </p:to>
                                    </p:set>
                                    <p:anim calcmode="lin" valueType="num">
                                      <p:cBhvr additive="base">
                                        <p:cTn dur="400" id="70"/>
                                        <p:tgtEl>
                                          <p:spTgt spid="31"/>
                                        </p:tgtEl>
                                        <p:attrNameLst>
                                          <p:attrName>ppt_y</p:attrName>
                                        </p:attrNameLst>
                                      </p:cBhvr>
                                      <p:tavLst>
                                        <p:tav tm="0">
                                          <p:val>
                                            <p:strVal val="#ppt_y-#ppt_h*1.125000"/>
                                          </p:val>
                                        </p:tav>
                                        <p:tav tm="100000">
                                          <p:val>
                                            <p:strVal val="#ppt_y"/>
                                          </p:val>
                                        </p:tav>
                                      </p:tavLst>
                                    </p:anim>
                                    <p:animEffect filter="wipe(down)" transition="in">
                                      <p:cBhvr>
                                        <p:cTn dur="400" id="71"/>
                                        <p:tgtEl>
                                          <p:spTgt spid="31"/>
                                        </p:tgtEl>
                                      </p:cBhvr>
                                    </p:animEffect>
                                  </p:childTnLst>
                                </p:cTn>
                              </p:par>
                              <p:par>
                                <p:cTn fill="hold" grpId="0" id="72" nodeType="withEffect" presetClass="entr" presetID="12" presetSubtype="1">
                                  <p:stCondLst>
                                    <p:cond delay="500"/>
                                  </p:stCondLst>
                                  <p:childTnLst>
                                    <p:set>
                                      <p:cBhvr>
                                        <p:cTn dur="1" fill="hold" id="73">
                                          <p:stCondLst>
                                            <p:cond delay="0"/>
                                          </p:stCondLst>
                                        </p:cTn>
                                        <p:tgtEl>
                                          <p:spTgt spid="32"/>
                                        </p:tgtEl>
                                        <p:attrNameLst>
                                          <p:attrName>style.visibility</p:attrName>
                                        </p:attrNameLst>
                                      </p:cBhvr>
                                      <p:to>
                                        <p:strVal val="visible"/>
                                      </p:to>
                                    </p:set>
                                    <p:anim calcmode="lin" valueType="num">
                                      <p:cBhvr additive="base">
                                        <p:cTn dur="400" id="74"/>
                                        <p:tgtEl>
                                          <p:spTgt spid="32"/>
                                        </p:tgtEl>
                                        <p:attrNameLst>
                                          <p:attrName>ppt_y</p:attrName>
                                        </p:attrNameLst>
                                      </p:cBhvr>
                                      <p:tavLst>
                                        <p:tav tm="0">
                                          <p:val>
                                            <p:strVal val="#ppt_y-#ppt_h*1.125000"/>
                                          </p:val>
                                        </p:tav>
                                        <p:tav tm="100000">
                                          <p:val>
                                            <p:strVal val="#ppt_y"/>
                                          </p:val>
                                        </p:tav>
                                      </p:tavLst>
                                    </p:anim>
                                    <p:animEffect filter="wipe(down)" transition="in">
                                      <p:cBhvr>
                                        <p:cTn dur="400" id="75"/>
                                        <p:tgtEl>
                                          <p:spTgt spid="32"/>
                                        </p:tgtEl>
                                      </p:cBhvr>
                                    </p:animEffect>
                                  </p:childTnLst>
                                </p:cTn>
                              </p:par>
                            </p:childTnLst>
                          </p:cTn>
                        </p:par>
                        <p:par>
                          <p:cTn fill="hold" id="76" nodeType="afterGroup">
                            <p:stCondLst>
                              <p:cond delay="5600"/>
                            </p:stCondLst>
                            <p:childTnLst>
                              <p:par>
                                <p:cTn fill="hold" id="77" nodeType="afterEffect" presetClass="entr" presetID="16" presetSubtype="37">
                                  <p:stCondLst>
                                    <p:cond delay="0"/>
                                  </p:stCondLst>
                                  <p:childTnLst>
                                    <p:set>
                                      <p:cBhvr>
                                        <p:cTn dur="1" fill="hold" id="78">
                                          <p:stCondLst>
                                            <p:cond delay="0"/>
                                          </p:stCondLst>
                                        </p:cTn>
                                        <p:tgtEl>
                                          <p:spTgt spid="33"/>
                                        </p:tgtEl>
                                        <p:attrNameLst>
                                          <p:attrName>style.visibility</p:attrName>
                                        </p:attrNameLst>
                                      </p:cBhvr>
                                      <p:to>
                                        <p:strVal val="visible"/>
                                      </p:to>
                                    </p:set>
                                    <p:animEffect filter="barn(outVertical)" transition="in">
                                      <p:cBhvr>
                                        <p:cTn dur="750" id="79"/>
                                        <p:tgtEl>
                                          <p:spTgt spid="33"/>
                                        </p:tgtEl>
                                      </p:cBhvr>
                                    </p:animEffect>
                                  </p:childTnLst>
                                </p:cTn>
                              </p:par>
                              <p:par>
                                <p:cTn fill="hold" grpId="0" id="80" nodeType="withEffect" presetClass="entr" presetID="53" presetSubtype="0">
                                  <p:stCondLst>
                                    <p:cond delay="250"/>
                                  </p:stCondLst>
                                  <p:childTnLst>
                                    <p:set>
                                      <p:cBhvr>
                                        <p:cTn dur="1" fill="hold" id="81">
                                          <p:stCondLst>
                                            <p:cond delay="0"/>
                                          </p:stCondLst>
                                        </p:cTn>
                                        <p:tgtEl>
                                          <p:spTgt spid="19"/>
                                        </p:tgtEl>
                                        <p:attrNameLst>
                                          <p:attrName>style.visibility</p:attrName>
                                        </p:attrNameLst>
                                      </p:cBhvr>
                                      <p:to>
                                        <p:strVal val="visible"/>
                                      </p:to>
                                    </p:set>
                                    <p:anim calcmode="lin" valueType="num">
                                      <p:cBhvr>
                                        <p:cTn dur="500" fill="hold" id="82"/>
                                        <p:tgtEl>
                                          <p:spTgt spid="19"/>
                                        </p:tgtEl>
                                        <p:attrNameLst>
                                          <p:attrName>ppt_w</p:attrName>
                                        </p:attrNameLst>
                                      </p:cBhvr>
                                      <p:tavLst>
                                        <p:tav tm="0">
                                          <p:val>
                                            <p:fltVal val="0"/>
                                          </p:val>
                                        </p:tav>
                                        <p:tav tm="100000">
                                          <p:val>
                                            <p:strVal val="#ppt_w"/>
                                          </p:val>
                                        </p:tav>
                                      </p:tavLst>
                                    </p:anim>
                                    <p:anim calcmode="lin" valueType="num">
                                      <p:cBhvr>
                                        <p:cTn dur="500" fill="hold" id="83"/>
                                        <p:tgtEl>
                                          <p:spTgt spid="19"/>
                                        </p:tgtEl>
                                        <p:attrNameLst>
                                          <p:attrName>ppt_h</p:attrName>
                                        </p:attrNameLst>
                                      </p:cBhvr>
                                      <p:tavLst>
                                        <p:tav tm="0">
                                          <p:val>
                                            <p:fltVal val="0"/>
                                          </p:val>
                                        </p:tav>
                                        <p:tav tm="100000">
                                          <p:val>
                                            <p:strVal val="#ppt_h"/>
                                          </p:val>
                                        </p:tav>
                                      </p:tavLst>
                                    </p:anim>
                                    <p:animEffect filter="fade" transition="in">
                                      <p:cBhvr>
                                        <p:cTn dur="500" id="8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9"/>
      <p:bldP grpId="0" spid="20"/>
      <p:bldP grpId="0" spid="21"/>
      <p:bldP grpId="0" spid="22"/>
      <p:bldP grpId="0" spid="28"/>
      <p:bldP grpId="0" spid="29"/>
      <p:bldP grpId="0" spid="30"/>
      <p:bldP grpId="0" spid="31"/>
      <p:bldP grpId="0" spid="3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TextBox 68"/>
          <p:cNvSpPr txBox="1"/>
          <p:nvPr/>
        </p:nvSpPr>
        <p:spPr>
          <a:xfrm>
            <a:off x="2851616" y="1831704"/>
            <a:ext cx="1958544" cy="453490"/>
          </a:xfrm>
          <a:prstGeom prst="rect">
            <a:avLst/>
          </a:prstGeom>
          <a:noFill/>
        </p:spPr>
        <p:txBody>
          <a:bodyPr bIns="51485" lIns="102972" rIns="102972" rtlCol="0" tIns="51485" wrap="none">
            <a:spAutoFit/>
          </a:bodyPr>
          <a:lstStyle/>
          <a:p>
            <a:pPr>
              <a:defRPr/>
            </a:pPr>
            <a:r>
              <a:rPr altLang="en-US" kern="0" lang="zh-CN" sz="2300">
                <a:solidFill>
                  <a:srgbClr val="080808"/>
                </a:solidFill>
                <a:latin charset="-122" pitchFamily="34" typeface="微软雅黑"/>
                <a:ea charset="-122" pitchFamily="34" typeface="微软雅黑"/>
              </a:rPr>
              <a:t>点击添加标题</a:t>
            </a:r>
          </a:p>
        </p:txBody>
      </p:sp>
      <p:grpSp>
        <p:nvGrpSpPr>
          <p:cNvPr id="8" name="组合 7"/>
          <p:cNvGrpSpPr/>
          <p:nvPr/>
        </p:nvGrpSpPr>
        <p:grpSpPr>
          <a:xfrm>
            <a:off x="1905227" y="2529816"/>
            <a:ext cx="8508820" cy="529627"/>
            <a:chOff x="885641" y="1768388"/>
            <a:chExt cx="7556214" cy="469766"/>
          </a:xfrm>
        </p:grpSpPr>
        <p:grpSp>
          <p:nvGrpSpPr>
            <p:cNvPr id="9" name="组合 8"/>
            <p:cNvGrpSpPr/>
            <p:nvPr/>
          </p:nvGrpSpPr>
          <p:grpSpPr>
            <a:xfrm>
              <a:off x="885641" y="1768388"/>
              <a:ext cx="6782703" cy="469766"/>
              <a:chOff x="827584" y="1666788"/>
              <a:chExt cx="6782703" cy="469766"/>
            </a:xfrm>
          </p:grpSpPr>
          <p:sp>
            <p:nvSpPr>
              <p:cNvPr id="11" name="TextBox 91"/>
              <p:cNvSpPr txBox="1"/>
              <p:nvPr/>
            </p:nvSpPr>
            <p:spPr>
              <a:xfrm>
                <a:off x="827584" y="1741944"/>
                <a:ext cx="839096" cy="283868"/>
              </a:xfrm>
              <a:prstGeom prst="rect">
                <a:avLst/>
              </a:prstGeom>
              <a:noFill/>
            </p:spPr>
            <p:txBody>
              <a:bodyPr rtlCol="0" wrap="none">
                <a:spAutoFit/>
              </a:bodyPr>
              <a:lstStyle/>
              <a:p>
                <a:pPr>
                  <a:defRPr/>
                </a:pPr>
                <a:r>
                  <a:rPr altLang="en-US" kern="0" lang="zh-CN" sz="1500">
                    <a:solidFill>
                      <a:srgbClr val="080808"/>
                    </a:solidFill>
                    <a:latin charset="-122" pitchFamily="34" typeface="微软雅黑"/>
                    <a:ea charset="-122" pitchFamily="34" typeface="微软雅黑"/>
                  </a:rPr>
                  <a:t>添加标题</a:t>
                </a:r>
              </a:p>
            </p:txBody>
          </p:sp>
          <p:sp>
            <p:nvSpPr>
              <p:cNvPr id="12" name="右箭头 11"/>
              <p:cNvSpPr/>
              <p:nvPr/>
            </p:nvSpPr>
            <p:spPr>
              <a:xfrm>
                <a:off x="1735488" y="1666788"/>
                <a:ext cx="5874799" cy="469766"/>
              </a:xfrm>
              <a:prstGeom prst="rightArrow">
                <a:avLst/>
              </a:prstGeom>
              <a:blipFill>
                <a:blip r:embed="rId2"/>
                <a:stretch>
                  <a:fillRect/>
                </a:stretch>
              </a:blipFill>
              <a:ln>
                <a:noFill/>
              </a:ln>
            </p:spPr>
            <p:txBody>
              <a:bodyPr anchor="t" anchorCtr="0" bIns="45720" compatLnSpc="1" lIns="91440" numCol="1" rIns="91440" tIns="45720" vert="horz" wrap="square">
                <a:prstTxWarp prst="textNoShape">
                  <a:avLst/>
                </a:prstTxWarp>
              </a:bodyPr>
              <a:lstStyle/>
              <a:p>
                <a:pPr>
                  <a:defRPr/>
                </a:pPr>
                <a:endParaRPr altLang="en-US" kern="0" lang="zh-CN">
                  <a:solidFill>
                    <a:srgbClr val="080808"/>
                  </a:solidFill>
                  <a:latin charset="-122" pitchFamily="34" typeface="微软雅黑"/>
                  <a:ea charset="-122" pitchFamily="34" typeface="微软雅黑"/>
                </a:endParaRPr>
              </a:p>
            </p:txBody>
          </p:sp>
          <p:sp>
            <p:nvSpPr>
              <p:cNvPr id="13" name="TextBox 93"/>
              <p:cNvSpPr txBox="1"/>
              <p:nvPr/>
            </p:nvSpPr>
            <p:spPr>
              <a:xfrm>
                <a:off x="1872613" y="1770973"/>
                <a:ext cx="974434" cy="243315"/>
              </a:xfrm>
              <a:prstGeom prst="rect">
                <a:avLst/>
              </a:prstGeom>
              <a:noFill/>
            </p:spPr>
            <p:txBody>
              <a:bodyPr rtlCol="0" wrap="none">
                <a:spAutoFit/>
              </a:bodyPr>
              <a:lstStyle/>
              <a:p>
                <a:pPr>
                  <a:defRPr/>
                </a:pPr>
                <a:r>
                  <a:rPr altLang="en-US" kern="0" lang="zh-CN" sz="1200">
                    <a:solidFill>
                      <a:srgbClr val="FFFFFF"/>
                    </a:solidFill>
                    <a:latin charset="-122" pitchFamily="34" typeface="微软雅黑"/>
                    <a:ea charset="-122" pitchFamily="34" typeface="微软雅黑"/>
                  </a:rPr>
                  <a:t>点击添加文字</a:t>
                </a:r>
              </a:p>
            </p:txBody>
          </p:sp>
        </p:grpSp>
        <p:sp>
          <p:nvSpPr>
            <p:cNvPr id="10" name="TextBox 90"/>
            <p:cNvSpPr txBox="1"/>
            <p:nvPr/>
          </p:nvSpPr>
          <p:spPr>
            <a:xfrm>
              <a:off x="7783895" y="1811931"/>
              <a:ext cx="651596" cy="364973"/>
            </a:xfrm>
            <a:prstGeom prst="rect">
              <a:avLst/>
            </a:prstGeom>
            <a:noFill/>
          </p:spPr>
          <p:txBody>
            <a:bodyPr rtlCol="0" wrap="none">
              <a:spAutoFit/>
            </a:bodyPr>
            <a:lstStyle/>
            <a:p>
              <a:pPr>
                <a:defRPr/>
              </a:pPr>
              <a:r>
                <a:rPr altLang="zh-CN" kern="0" lang="en-US" sz="2100">
                  <a:solidFill>
                    <a:srgbClr val="080808"/>
                  </a:solidFill>
                  <a:latin charset="-122" pitchFamily="34" typeface="微软雅黑"/>
                  <a:ea charset="-122" pitchFamily="34" typeface="微软雅黑"/>
                </a:rPr>
                <a:t>95%</a:t>
              </a:r>
            </a:p>
          </p:txBody>
        </p:sp>
      </p:grpSp>
      <p:grpSp>
        <p:nvGrpSpPr>
          <p:cNvPr id="14" name="组合 13"/>
          <p:cNvGrpSpPr/>
          <p:nvPr/>
        </p:nvGrpSpPr>
        <p:grpSpPr>
          <a:xfrm>
            <a:off x="1905226" y="3118072"/>
            <a:ext cx="6465809" cy="529627"/>
            <a:chOff x="885641" y="2301788"/>
            <a:chExt cx="5741928" cy="469766"/>
          </a:xfrm>
        </p:grpSpPr>
        <p:grpSp>
          <p:nvGrpSpPr>
            <p:cNvPr id="15" name="组合 14"/>
            <p:cNvGrpSpPr/>
            <p:nvPr/>
          </p:nvGrpSpPr>
          <p:grpSpPr>
            <a:xfrm>
              <a:off x="885641" y="2301788"/>
              <a:ext cx="5040560" cy="469766"/>
              <a:chOff x="827584" y="2189302"/>
              <a:chExt cx="5040560" cy="469766"/>
            </a:xfrm>
          </p:grpSpPr>
          <p:sp>
            <p:nvSpPr>
              <p:cNvPr id="17" name="TextBox 105"/>
              <p:cNvSpPr txBox="1"/>
              <p:nvPr/>
            </p:nvSpPr>
            <p:spPr>
              <a:xfrm>
                <a:off x="827584" y="2289857"/>
                <a:ext cx="839096" cy="283868"/>
              </a:xfrm>
              <a:prstGeom prst="rect">
                <a:avLst/>
              </a:prstGeom>
              <a:noFill/>
            </p:spPr>
            <p:txBody>
              <a:bodyPr rtlCol="0" wrap="none">
                <a:spAutoFit/>
              </a:bodyPr>
              <a:lstStyle/>
              <a:p>
                <a:pPr>
                  <a:defRPr/>
                </a:pPr>
                <a:r>
                  <a:rPr altLang="en-US" kern="0" lang="zh-CN" sz="1500">
                    <a:solidFill>
                      <a:srgbClr val="080808"/>
                    </a:solidFill>
                    <a:latin charset="-122" pitchFamily="34" typeface="微软雅黑"/>
                    <a:ea charset="-122" pitchFamily="34" typeface="微软雅黑"/>
                  </a:rPr>
                  <a:t>添加标题</a:t>
                </a:r>
              </a:p>
            </p:txBody>
          </p:sp>
          <p:sp>
            <p:nvSpPr>
              <p:cNvPr id="18" name="右箭头 17"/>
              <p:cNvSpPr/>
              <p:nvPr/>
            </p:nvSpPr>
            <p:spPr>
              <a:xfrm>
                <a:off x="1735488" y="2189302"/>
                <a:ext cx="4132656" cy="469766"/>
              </a:xfrm>
              <a:prstGeom prst="rightArrow">
                <a:avLst/>
              </a:prstGeom>
              <a:blipFill>
                <a:blip r:embed="rId3"/>
                <a:stretch>
                  <a:fillRect/>
                </a:stretch>
              </a:blipFill>
              <a:ln algn="ctr" cap="flat" cmpd="sng" w="25400">
                <a:noFill/>
                <a:prstDash val="solid"/>
              </a:ln>
              <a:effectLst/>
            </p:spPr>
            <p:txBody>
              <a:bodyPr anchor="ctr" rtlCol="0"/>
              <a:lstStyle/>
              <a:p>
                <a:pPr algn="ctr">
                  <a:defRPr/>
                </a:pPr>
                <a:endParaRPr altLang="en-US" kern="0" lang="zh-CN">
                  <a:solidFill>
                    <a:srgbClr val="080808"/>
                  </a:solidFill>
                  <a:latin charset="-122" pitchFamily="34" typeface="微软雅黑"/>
                  <a:ea charset="-122" pitchFamily="34" typeface="微软雅黑"/>
                </a:endParaRPr>
              </a:p>
            </p:txBody>
          </p:sp>
          <p:sp>
            <p:nvSpPr>
              <p:cNvPr id="19" name="TextBox 111"/>
              <p:cNvSpPr txBox="1"/>
              <p:nvPr/>
            </p:nvSpPr>
            <p:spPr>
              <a:xfrm>
                <a:off x="1872613" y="2278974"/>
                <a:ext cx="974434" cy="243315"/>
              </a:xfrm>
              <a:prstGeom prst="rect">
                <a:avLst/>
              </a:prstGeom>
              <a:noFill/>
            </p:spPr>
            <p:txBody>
              <a:bodyPr rtlCol="0" wrap="none">
                <a:spAutoFit/>
              </a:bodyPr>
              <a:lstStyle/>
              <a:p>
                <a:pPr>
                  <a:defRPr/>
                </a:pPr>
                <a:r>
                  <a:rPr altLang="en-US" kern="0" lang="zh-CN" sz="1200">
                    <a:solidFill>
                      <a:srgbClr val="FFFFFF"/>
                    </a:solidFill>
                    <a:latin charset="-122" pitchFamily="34" typeface="微软雅黑"/>
                    <a:ea charset="-122" pitchFamily="34" typeface="微软雅黑"/>
                  </a:rPr>
                  <a:t>点击添加文字</a:t>
                </a:r>
              </a:p>
            </p:txBody>
          </p:sp>
        </p:grpSp>
        <p:sp>
          <p:nvSpPr>
            <p:cNvPr id="16" name="TextBox 103"/>
            <p:cNvSpPr txBox="1"/>
            <p:nvPr/>
          </p:nvSpPr>
          <p:spPr>
            <a:xfrm>
              <a:off x="5969610" y="2363474"/>
              <a:ext cx="651596" cy="364973"/>
            </a:xfrm>
            <a:prstGeom prst="rect">
              <a:avLst/>
            </a:prstGeom>
            <a:noFill/>
          </p:spPr>
          <p:txBody>
            <a:bodyPr rtlCol="0" wrap="none">
              <a:spAutoFit/>
            </a:bodyPr>
            <a:lstStyle/>
            <a:p>
              <a:pPr>
                <a:defRPr/>
              </a:pPr>
              <a:r>
                <a:rPr altLang="zh-CN" kern="0" lang="en-US" sz="2100">
                  <a:solidFill>
                    <a:srgbClr val="080808"/>
                  </a:solidFill>
                  <a:latin charset="-122" pitchFamily="34" typeface="微软雅黑"/>
                  <a:ea charset="-122" pitchFamily="34" typeface="微软雅黑"/>
                </a:rPr>
                <a:t>75%</a:t>
              </a:r>
            </a:p>
          </p:txBody>
        </p:sp>
      </p:grpSp>
      <p:grpSp>
        <p:nvGrpSpPr>
          <p:cNvPr id="20" name="组合 19"/>
          <p:cNvGrpSpPr/>
          <p:nvPr/>
        </p:nvGrpSpPr>
        <p:grpSpPr>
          <a:xfrm>
            <a:off x="1905228" y="3706328"/>
            <a:ext cx="7266667" cy="529627"/>
            <a:chOff x="885641" y="2835188"/>
            <a:chExt cx="6453127" cy="469766"/>
          </a:xfrm>
        </p:grpSpPr>
        <p:grpSp>
          <p:nvGrpSpPr>
            <p:cNvPr id="21" name="组合 20"/>
            <p:cNvGrpSpPr/>
            <p:nvPr/>
          </p:nvGrpSpPr>
          <p:grpSpPr>
            <a:xfrm>
              <a:off x="885641" y="2835188"/>
              <a:ext cx="5688632" cy="469766"/>
              <a:chOff x="827584" y="2682788"/>
              <a:chExt cx="5688632" cy="469766"/>
            </a:xfrm>
          </p:grpSpPr>
          <p:sp>
            <p:nvSpPr>
              <p:cNvPr id="28" name="TextBox 115"/>
              <p:cNvSpPr txBox="1"/>
              <p:nvPr/>
            </p:nvSpPr>
            <p:spPr>
              <a:xfrm>
                <a:off x="827584" y="2779716"/>
                <a:ext cx="839096" cy="283868"/>
              </a:xfrm>
              <a:prstGeom prst="rect">
                <a:avLst/>
              </a:prstGeom>
              <a:noFill/>
            </p:spPr>
            <p:txBody>
              <a:bodyPr rtlCol="0" wrap="none">
                <a:spAutoFit/>
              </a:bodyPr>
              <a:lstStyle/>
              <a:p>
                <a:pPr>
                  <a:defRPr/>
                </a:pPr>
                <a:r>
                  <a:rPr altLang="en-US" kern="0" lang="zh-CN" sz="1500">
                    <a:solidFill>
                      <a:srgbClr val="080808"/>
                    </a:solidFill>
                    <a:latin charset="-122" pitchFamily="34" typeface="微软雅黑"/>
                    <a:ea charset="-122" pitchFamily="34" typeface="微软雅黑"/>
                  </a:rPr>
                  <a:t>添加标题</a:t>
                </a:r>
              </a:p>
            </p:txBody>
          </p:sp>
          <p:sp>
            <p:nvSpPr>
              <p:cNvPr id="29" name="右箭头 28"/>
              <p:cNvSpPr/>
              <p:nvPr/>
            </p:nvSpPr>
            <p:spPr>
              <a:xfrm>
                <a:off x="1735488" y="2682788"/>
                <a:ext cx="4780728" cy="469766"/>
              </a:xfrm>
              <a:prstGeom prst="rightArrow">
                <a:avLst/>
              </a:prstGeom>
              <a:blipFill>
                <a:blip r:embed="rId2"/>
                <a:stretch>
                  <a:fillRect/>
                </a:stretch>
              </a:blipFill>
              <a:ln>
                <a:noFill/>
              </a:ln>
            </p:spPr>
            <p:txBody>
              <a:bodyPr anchor="t" anchorCtr="0" bIns="45720" compatLnSpc="1" lIns="91440" numCol="1" rIns="91440" tIns="45720" vert="horz" wrap="square">
                <a:prstTxWarp prst="textNoShape">
                  <a:avLst/>
                </a:prstTxWarp>
              </a:bodyPr>
              <a:lstStyle/>
              <a:p>
                <a:pPr>
                  <a:defRPr/>
                </a:pPr>
                <a:endParaRPr altLang="en-US" kern="0" lang="zh-CN">
                  <a:solidFill>
                    <a:srgbClr val="080808"/>
                  </a:solidFill>
                  <a:latin charset="-122" pitchFamily="34" typeface="微软雅黑"/>
                  <a:ea charset="-122" pitchFamily="34" typeface="微软雅黑"/>
                </a:endParaRPr>
              </a:p>
            </p:txBody>
          </p:sp>
          <p:sp>
            <p:nvSpPr>
              <p:cNvPr id="30" name="TextBox 117"/>
              <p:cNvSpPr txBox="1"/>
              <p:nvPr/>
            </p:nvSpPr>
            <p:spPr>
              <a:xfrm>
                <a:off x="1872613" y="2772459"/>
                <a:ext cx="974434" cy="243315"/>
              </a:xfrm>
              <a:prstGeom prst="rect">
                <a:avLst/>
              </a:prstGeom>
              <a:noFill/>
            </p:spPr>
            <p:txBody>
              <a:bodyPr rtlCol="0" wrap="none">
                <a:spAutoFit/>
              </a:bodyPr>
              <a:lstStyle/>
              <a:p>
                <a:pPr>
                  <a:defRPr/>
                </a:pPr>
                <a:r>
                  <a:rPr altLang="en-US" kern="0" lang="zh-CN" sz="1200">
                    <a:solidFill>
                      <a:srgbClr val="FFFFFF"/>
                    </a:solidFill>
                    <a:latin charset="-122" pitchFamily="34" typeface="微软雅黑"/>
                    <a:ea charset="-122" pitchFamily="34" typeface="微软雅黑"/>
                  </a:rPr>
                  <a:t>点击添加文字</a:t>
                </a:r>
              </a:p>
            </p:txBody>
          </p:sp>
        </p:grpSp>
        <p:sp>
          <p:nvSpPr>
            <p:cNvPr id="22" name="TextBox 114"/>
            <p:cNvSpPr txBox="1"/>
            <p:nvPr/>
          </p:nvSpPr>
          <p:spPr>
            <a:xfrm>
              <a:off x="6680807" y="2900502"/>
              <a:ext cx="651596" cy="364973"/>
            </a:xfrm>
            <a:prstGeom prst="rect">
              <a:avLst/>
            </a:prstGeom>
            <a:noFill/>
          </p:spPr>
          <p:txBody>
            <a:bodyPr rtlCol="0" wrap="none">
              <a:spAutoFit/>
            </a:bodyPr>
            <a:lstStyle/>
            <a:p>
              <a:pPr>
                <a:defRPr/>
              </a:pPr>
              <a:r>
                <a:rPr altLang="zh-CN" kern="0" lang="en-US" sz="2100">
                  <a:solidFill>
                    <a:srgbClr val="080808"/>
                  </a:solidFill>
                  <a:latin charset="-122" pitchFamily="34" typeface="微软雅黑"/>
                  <a:ea charset="-122" pitchFamily="34" typeface="微软雅黑"/>
                </a:rPr>
                <a:t>85%</a:t>
              </a:r>
            </a:p>
          </p:txBody>
        </p:sp>
      </p:grpSp>
      <p:grpSp>
        <p:nvGrpSpPr>
          <p:cNvPr id="31" name="组合 30"/>
          <p:cNvGrpSpPr/>
          <p:nvPr/>
        </p:nvGrpSpPr>
        <p:grpSpPr>
          <a:xfrm>
            <a:off x="1905227" y="4294586"/>
            <a:ext cx="5550540" cy="529627"/>
            <a:chOff x="885641" y="3368588"/>
            <a:chExt cx="4929128" cy="469766"/>
          </a:xfrm>
        </p:grpSpPr>
        <p:grpSp>
          <p:nvGrpSpPr>
            <p:cNvPr id="32" name="组合 31"/>
            <p:cNvGrpSpPr/>
            <p:nvPr/>
          </p:nvGrpSpPr>
          <p:grpSpPr>
            <a:xfrm>
              <a:off x="885641" y="3368588"/>
              <a:ext cx="4176464" cy="469766"/>
              <a:chOff x="827584" y="3190788"/>
              <a:chExt cx="4176464" cy="469766"/>
            </a:xfrm>
          </p:grpSpPr>
          <p:sp>
            <p:nvSpPr>
              <p:cNvPr id="34" name="TextBox 124"/>
              <p:cNvSpPr txBox="1"/>
              <p:nvPr/>
            </p:nvSpPr>
            <p:spPr>
              <a:xfrm>
                <a:off x="827584" y="3288561"/>
                <a:ext cx="839096" cy="283868"/>
              </a:xfrm>
              <a:prstGeom prst="rect">
                <a:avLst/>
              </a:prstGeom>
              <a:noFill/>
            </p:spPr>
            <p:txBody>
              <a:bodyPr rtlCol="0" wrap="none">
                <a:spAutoFit/>
              </a:bodyPr>
              <a:lstStyle/>
              <a:p>
                <a:pPr>
                  <a:defRPr/>
                </a:pPr>
                <a:r>
                  <a:rPr altLang="en-US" kern="0" lang="zh-CN" sz="1500">
                    <a:solidFill>
                      <a:srgbClr val="080808"/>
                    </a:solidFill>
                    <a:latin charset="-122" pitchFamily="34" typeface="微软雅黑"/>
                    <a:ea charset="-122" pitchFamily="34" typeface="微软雅黑"/>
                  </a:rPr>
                  <a:t>添加标题</a:t>
                </a:r>
              </a:p>
            </p:txBody>
          </p:sp>
          <p:sp>
            <p:nvSpPr>
              <p:cNvPr id="35" name="右箭头 34"/>
              <p:cNvSpPr/>
              <p:nvPr/>
            </p:nvSpPr>
            <p:spPr>
              <a:xfrm>
                <a:off x="1735488" y="3190788"/>
                <a:ext cx="3268560" cy="469766"/>
              </a:xfrm>
              <a:prstGeom prst="rightArrow">
                <a:avLst/>
              </a:prstGeom>
              <a:blipFill>
                <a:blip r:embed="rId3"/>
                <a:stretch>
                  <a:fillRect/>
                </a:stretch>
              </a:blipFill>
              <a:ln algn="ctr" cap="flat" cmpd="sng" w="25400">
                <a:noFill/>
                <a:prstDash val="solid"/>
              </a:ln>
              <a:effectLst/>
            </p:spPr>
            <p:txBody>
              <a:bodyPr anchor="ctr" rtlCol="0"/>
              <a:lstStyle/>
              <a:p>
                <a:pPr algn="ctr">
                  <a:defRPr/>
                </a:pPr>
                <a:endParaRPr altLang="en-US" kern="0" lang="zh-CN">
                  <a:solidFill>
                    <a:srgbClr val="080808"/>
                  </a:solidFill>
                  <a:latin charset="-122" pitchFamily="34" typeface="微软雅黑"/>
                  <a:ea charset="-122" pitchFamily="34" typeface="微软雅黑"/>
                </a:endParaRPr>
              </a:p>
            </p:txBody>
          </p:sp>
          <p:sp>
            <p:nvSpPr>
              <p:cNvPr id="36" name="TextBox 126"/>
              <p:cNvSpPr txBox="1"/>
              <p:nvPr/>
            </p:nvSpPr>
            <p:spPr>
              <a:xfrm>
                <a:off x="1872613" y="3280460"/>
                <a:ext cx="974434" cy="243315"/>
              </a:xfrm>
              <a:prstGeom prst="rect">
                <a:avLst/>
              </a:prstGeom>
              <a:noFill/>
            </p:spPr>
            <p:txBody>
              <a:bodyPr rtlCol="0" wrap="none">
                <a:spAutoFit/>
              </a:bodyPr>
              <a:lstStyle/>
              <a:p>
                <a:pPr>
                  <a:defRPr/>
                </a:pPr>
                <a:r>
                  <a:rPr altLang="en-US" kern="0" lang="zh-CN" sz="1200">
                    <a:solidFill>
                      <a:srgbClr val="FFFFFF"/>
                    </a:solidFill>
                    <a:latin charset="-122" pitchFamily="34" typeface="微软雅黑"/>
                    <a:ea charset="-122" pitchFamily="34" typeface="微软雅黑"/>
                  </a:rPr>
                  <a:t>点击添加文字</a:t>
                </a:r>
              </a:p>
            </p:txBody>
          </p:sp>
        </p:grpSp>
        <p:sp>
          <p:nvSpPr>
            <p:cNvPr id="33" name="TextBox 123"/>
            <p:cNvSpPr txBox="1"/>
            <p:nvPr/>
          </p:nvSpPr>
          <p:spPr>
            <a:xfrm>
              <a:off x="5156810" y="3437528"/>
              <a:ext cx="651596" cy="364973"/>
            </a:xfrm>
            <a:prstGeom prst="rect">
              <a:avLst/>
            </a:prstGeom>
            <a:noFill/>
          </p:spPr>
          <p:txBody>
            <a:bodyPr rtlCol="0" wrap="none">
              <a:spAutoFit/>
            </a:bodyPr>
            <a:lstStyle/>
            <a:p>
              <a:pPr>
                <a:defRPr/>
              </a:pPr>
              <a:r>
                <a:rPr altLang="zh-CN" kern="0" lang="en-US" sz="2100">
                  <a:solidFill>
                    <a:srgbClr val="080808"/>
                  </a:solidFill>
                  <a:latin charset="-122" pitchFamily="34" typeface="微软雅黑"/>
                  <a:ea charset="-122" pitchFamily="34" typeface="微软雅黑"/>
                </a:rPr>
                <a:t>52%</a:t>
              </a:r>
            </a:p>
          </p:txBody>
        </p:sp>
      </p:grpSp>
      <p:grpSp>
        <p:nvGrpSpPr>
          <p:cNvPr id="37" name="组合 36"/>
          <p:cNvGrpSpPr/>
          <p:nvPr/>
        </p:nvGrpSpPr>
        <p:grpSpPr>
          <a:xfrm>
            <a:off x="1905227" y="4882829"/>
            <a:ext cx="8173097" cy="529624"/>
            <a:chOff x="885641" y="3901988"/>
            <a:chExt cx="7258080" cy="469766"/>
          </a:xfrm>
        </p:grpSpPr>
        <p:grpSp>
          <p:nvGrpSpPr>
            <p:cNvPr id="38" name="组合 37"/>
            <p:cNvGrpSpPr/>
            <p:nvPr/>
          </p:nvGrpSpPr>
          <p:grpSpPr>
            <a:xfrm>
              <a:off x="885641" y="3901988"/>
              <a:ext cx="6336704" cy="469766"/>
              <a:chOff x="827584" y="3800388"/>
              <a:chExt cx="6336704" cy="469766"/>
            </a:xfrm>
          </p:grpSpPr>
          <p:sp>
            <p:nvSpPr>
              <p:cNvPr id="40" name="TextBox 152"/>
              <p:cNvSpPr txBox="1"/>
              <p:nvPr/>
            </p:nvSpPr>
            <p:spPr>
              <a:xfrm>
                <a:off x="827584" y="3933603"/>
                <a:ext cx="839096" cy="283869"/>
              </a:xfrm>
              <a:prstGeom prst="rect">
                <a:avLst/>
              </a:prstGeom>
              <a:noFill/>
            </p:spPr>
            <p:txBody>
              <a:bodyPr rtlCol="0" wrap="none">
                <a:spAutoFit/>
              </a:bodyPr>
              <a:lstStyle/>
              <a:p>
                <a:pPr>
                  <a:defRPr/>
                </a:pPr>
                <a:r>
                  <a:rPr altLang="en-US" kern="0" lang="zh-CN" sz="1500">
                    <a:solidFill>
                      <a:srgbClr val="080808"/>
                    </a:solidFill>
                    <a:latin charset="-122" pitchFamily="34" typeface="微软雅黑"/>
                    <a:ea charset="-122" pitchFamily="34" typeface="微软雅黑"/>
                  </a:rPr>
                  <a:t>添加标题</a:t>
                </a:r>
              </a:p>
            </p:txBody>
          </p:sp>
          <p:sp>
            <p:nvSpPr>
              <p:cNvPr id="41" name="右箭头 40"/>
              <p:cNvSpPr/>
              <p:nvPr/>
            </p:nvSpPr>
            <p:spPr>
              <a:xfrm>
                <a:off x="1735488" y="3800388"/>
                <a:ext cx="5428800" cy="469766"/>
              </a:xfrm>
              <a:prstGeom prst="rightArrow">
                <a:avLst/>
              </a:prstGeom>
              <a:blipFill>
                <a:blip r:embed="rId2"/>
                <a:stretch>
                  <a:fillRect/>
                </a:stretch>
              </a:blipFill>
              <a:ln>
                <a:noFill/>
              </a:ln>
            </p:spPr>
            <p:txBody>
              <a:bodyPr anchor="t" anchorCtr="0" bIns="45720" compatLnSpc="1" lIns="91440" numCol="1" rIns="91440" tIns="45720" vert="horz" wrap="square">
                <a:prstTxWarp prst="textNoShape">
                  <a:avLst/>
                </a:prstTxWarp>
              </a:bodyPr>
              <a:lstStyle/>
              <a:p>
                <a:pPr>
                  <a:defRPr/>
                </a:pPr>
                <a:endParaRPr altLang="en-US" kern="0" lang="zh-CN">
                  <a:solidFill>
                    <a:srgbClr val="080808"/>
                  </a:solidFill>
                  <a:latin charset="-122" pitchFamily="34" typeface="微软雅黑"/>
                  <a:ea charset="-122" pitchFamily="34" typeface="微软雅黑"/>
                </a:endParaRPr>
              </a:p>
            </p:txBody>
          </p:sp>
          <p:sp>
            <p:nvSpPr>
              <p:cNvPr id="42" name="TextBox 154"/>
              <p:cNvSpPr txBox="1"/>
              <p:nvPr/>
            </p:nvSpPr>
            <p:spPr>
              <a:xfrm>
                <a:off x="1872613" y="3904572"/>
                <a:ext cx="974434" cy="243316"/>
              </a:xfrm>
              <a:prstGeom prst="rect">
                <a:avLst/>
              </a:prstGeom>
              <a:noFill/>
            </p:spPr>
            <p:txBody>
              <a:bodyPr rtlCol="0" wrap="none">
                <a:spAutoFit/>
              </a:bodyPr>
              <a:lstStyle/>
              <a:p>
                <a:pPr>
                  <a:defRPr/>
                </a:pPr>
                <a:r>
                  <a:rPr altLang="en-US" kern="0" lang="zh-CN" sz="1200">
                    <a:solidFill>
                      <a:srgbClr val="FFFFFF"/>
                    </a:solidFill>
                    <a:latin charset="-122" pitchFamily="34" typeface="微软雅黑"/>
                    <a:ea charset="-122" pitchFamily="34" typeface="微软雅黑"/>
                  </a:rPr>
                  <a:t>点击添加文字</a:t>
                </a:r>
              </a:p>
            </p:txBody>
          </p:sp>
        </p:grpSp>
        <p:sp>
          <p:nvSpPr>
            <p:cNvPr id="39" name="TextBox 151"/>
            <p:cNvSpPr txBox="1"/>
            <p:nvPr/>
          </p:nvSpPr>
          <p:spPr>
            <a:xfrm>
              <a:off x="7304924" y="3945530"/>
              <a:ext cx="838798" cy="364975"/>
            </a:xfrm>
            <a:prstGeom prst="rect">
              <a:avLst/>
            </a:prstGeom>
            <a:noFill/>
          </p:spPr>
          <p:txBody>
            <a:bodyPr rtlCol="0" wrap="square">
              <a:spAutoFit/>
            </a:bodyPr>
            <a:lstStyle/>
            <a:p>
              <a:pPr>
                <a:defRPr/>
              </a:pPr>
              <a:r>
                <a:rPr altLang="zh-CN" kern="0" lang="en-US" sz="2100">
                  <a:solidFill>
                    <a:srgbClr val="080808"/>
                  </a:solidFill>
                  <a:latin charset="-122" pitchFamily="34" typeface="微软雅黑"/>
                  <a:ea charset="-122" pitchFamily="34" typeface="微软雅黑"/>
                </a:rPr>
                <a:t>87%</a:t>
              </a:r>
            </a:p>
          </p:txBody>
        </p:sp>
      </p:grpSp>
    </p:spTree>
    <p:extLst>
      <p:ext uri="{BB962C8B-B14F-4D97-AF65-F5344CB8AC3E}">
        <p14:creationId val="19616604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par>
                                <p:cTn accel="50000" fill="hold" grpId="0" id="24" nodeType="withEffect" presetClass="entr" presetID="38" presetSubtype="0">
                                  <p:stCondLst>
                                    <p:cond delay="0"/>
                                  </p:stCondLst>
                                  <p:iterate type="lt">
                                    <p:tmPct val="3000"/>
                                  </p:iterate>
                                  <p:childTnLst>
                                    <p:set>
                                      <p:cBhvr>
                                        <p:cTn dur="1" fill="hold" id="25">
                                          <p:stCondLst>
                                            <p:cond delay="0"/>
                                          </p:stCondLst>
                                        </p:cTn>
                                        <p:tgtEl>
                                          <p:spTgt spid="7"/>
                                        </p:tgtEl>
                                        <p:attrNameLst>
                                          <p:attrName>style.visibility</p:attrName>
                                        </p:attrNameLst>
                                      </p:cBhvr>
                                      <p:to>
                                        <p:strVal val="visible"/>
                                      </p:to>
                                    </p:set>
                                    <p:set>
                                      <p:cBhvr>
                                        <p:cTn dur="683" fill="hold" id="26">
                                          <p:stCondLst>
                                            <p:cond delay="0"/>
                                          </p:stCondLst>
                                        </p:cTn>
                                        <p:tgtEl>
                                          <p:spTgt spid="7"/>
                                        </p:tgtEl>
                                        <p:attrNameLst>
                                          <p:attrName>style.rotation</p:attrName>
                                        </p:attrNameLst>
                                      </p:cBhvr>
                                      <p:to>
                                        <p:strVal val="-45.0"/>
                                      </p:to>
                                    </p:set>
                                    <p:anim calcmode="lin" valueType="num">
                                      <p:cBhvr>
                                        <p:cTn dur="683" fill="hold" id="27">
                                          <p:stCondLst>
                                            <p:cond delay="683"/>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dur="683" fill="hold" id="28">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autoRev="1" decel="50000" dur="234" fill="hold" id="29">
                                          <p:stCondLst>
                                            <p:cond delay="683"/>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dur="204" fill="hold" id="30">
                                          <p:stCondLst>
                                            <p:cond delay="1296"/>
                                          </p:stCondLst>
                                        </p:cTn>
                                        <p:tgtEl>
                                          <p:spTgt spid="7"/>
                                        </p:tgtEl>
                                        <p:attrNameLst>
                                          <p:attrName>ppt_y</p:attrName>
                                        </p:attrNameLst>
                                      </p:cBhvr>
                                      <p:tavLst>
                                        <p:tav tm="0">
                                          <p:val>
                                            <p:strVal val="#ppt_y-(0.354*#ppt_w-0.172*#ppt_h)"/>
                                          </p:val>
                                        </p:tav>
                                        <p:tav tm="100000">
                                          <p:val>
                                            <p:strVal val="#ppt_y"/>
                                          </p:val>
                                        </p:tav>
                                      </p:tavLst>
                                    </p:anim>
                                  </p:childTnLst>
                                </p:cTn>
                              </p:par>
                              <p:par>
                                <p:cTn fill="hold" id="31" nodeType="withEffect" presetClass="entr" presetID="12" presetSubtype="8">
                                  <p:stCondLst>
                                    <p:cond delay="125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1000" id="33"/>
                                        <p:tgtEl>
                                          <p:spTgt spid="8"/>
                                        </p:tgtEl>
                                        <p:attrNameLst>
                                          <p:attrName>ppt_x</p:attrName>
                                        </p:attrNameLst>
                                      </p:cBhvr>
                                      <p:tavLst>
                                        <p:tav tm="0">
                                          <p:val>
                                            <p:strVal val="#ppt_x-#ppt_w*1.125000"/>
                                          </p:val>
                                        </p:tav>
                                        <p:tav tm="100000">
                                          <p:val>
                                            <p:strVal val="#ppt_x"/>
                                          </p:val>
                                        </p:tav>
                                      </p:tavLst>
                                    </p:anim>
                                    <p:animEffect filter="wipe(right)" transition="in">
                                      <p:cBhvr>
                                        <p:cTn dur="1000" id="34"/>
                                        <p:tgtEl>
                                          <p:spTgt spid="8"/>
                                        </p:tgtEl>
                                      </p:cBhvr>
                                    </p:animEffect>
                                  </p:childTnLst>
                                </p:cTn>
                              </p:par>
                              <p:par>
                                <p:cTn fill="hold" id="35" nodeType="withEffect" presetClass="entr" presetID="12" presetSubtype="8">
                                  <p:stCondLst>
                                    <p:cond delay="150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1000" id="37"/>
                                        <p:tgtEl>
                                          <p:spTgt spid="14"/>
                                        </p:tgtEl>
                                        <p:attrNameLst>
                                          <p:attrName>ppt_x</p:attrName>
                                        </p:attrNameLst>
                                      </p:cBhvr>
                                      <p:tavLst>
                                        <p:tav tm="0">
                                          <p:val>
                                            <p:strVal val="#ppt_x-#ppt_w*1.125000"/>
                                          </p:val>
                                        </p:tav>
                                        <p:tav tm="100000">
                                          <p:val>
                                            <p:strVal val="#ppt_x"/>
                                          </p:val>
                                        </p:tav>
                                      </p:tavLst>
                                    </p:anim>
                                    <p:animEffect filter="wipe(right)" transition="in">
                                      <p:cBhvr>
                                        <p:cTn dur="1000" id="38"/>
                                        <p:tgtEl>
                                          <p:spTgt spid="14"/>
                                        </p:tgtEl>
                                      </p:cBhvr>
                                    </p:animEffect>
                                  </p:childTnLst>
                                </p:cTn>
                              </p:par>
                              <p:par>
                                <p:cTn fill="hold" id="39" nodeType="withEffect" presetClass="entr" presetID="12" presetSubtype="8">
                                  <p:stCondLst>
                                    <p:cond delay="1700"/>
                                  </p:stCondLst>
                                  <p:childTnLst>
                                    <p:set>
                                      <p:cBhvr>
                                        <p:cTn dur="1" fill="hold" id="40">
                                          <p:stCondLst>
                                            <p:cond delay="0"/>
                                          </p:stCondLst>
                                        </p:cTn>
                                        <p:tgtEl>
                                          <p:spTgt spid="20"/>
                                        </p:tgtEl>
                                        <p:attrNameLst>
                                          <p:attrName>style.visibility</p:attrName>
                                        </p:attrNameLst>
                                      </p:cBhvr>
                                      <p:to>
                                        <p:strVal val="visible"/>
                                      </p:to>
                                    </p:set>
                                    <p:anim calcmode="lin" valueType="num">
                                      <p:cBhvr additive="base">
                                        <p:cTn dur="1000" id="41"/>
                                        <p:tgtEl>
                                          <p:spTgt spid="20"/>
                                        </p:tgtEl>
                                        <p:attrNameLst>
                                          <p:attrName>ppt_x</p:attrName>
                                        </p:attrNameLst>
                                      </p:cBhvr>
                                      <p:tavLst>
                                        <p:tav tm="0">
                                          <p:val>
                                            <p:strVal val="#ppt_x-#ppt_w*1.125000"/>
                                          </p:val>
                                        </p:tav>
                                        <p:tav tm="100000">
                                          <p:val>
                                            <p:strVal val="#ppt_x"/>
                                          </p:val>
                                        </p:tav>
                                      </p:tavLst>
                                    </p:anim>
                                    <p:animEffect filter="wipe(right)" transition="in">
                                      <p:cBhvr>
                                        <p:cTn dur="1000" id="42"/>
                                        <p:tgtEl>
                                          <p:spTgt spid="20"/>
                                        </p:tgtEl>
                                      </p:cBhvr>
                                    </p:animEffect>
                                  </p:childTnLst>
                                </p:cTn>
                              </p:par>
                              <p:par>
                                <p:cTn fill="hold" id="43" nodeType="withEffect" presetClass="entr" presetID="12" presetSubtype="8">
                                  <p:stCondLst>
                                    <p:cond delay="2000"/>
                                  </p:stCondLst>
                                  <p:childTnLst>
                                    <p:set>
                                      <p:cBhvr>
                                        <p:cTn dur="1" fill="hold" id="44">
                                          <p:stCondLst>
                                            <p:cond delay="0"/>
                                          </p:stCondLst>
                                        </p:cTn>
                                        <p:tgtEl>
                                          <p:spTgt spid="31"/>
                                        </p:tgtEl>
                                        <p:attrNameLst>
                                          <p:attrName>style.visibility</p:attrName>
                                        </p:attrNameLst>
                                      </p:cBhvr>
                                      <p:to>
                                        <p:strVal val="visible"/>
                                      </p:to>
                                    </p:set>
                                    <p:anim calcmode="lin" valueType="num">
                                      <p:cBhvr additive="base">
                                        <p:cTn dur="1000" id="45"/>
                                        <p:tgtEl>
                                          <p:spTgt spid="31"/>
                                        </p:tgtEl>
                                        <p:attrNameLst>
                                          <p:attrName>ppt_x</p:attrName>
                                        </p:attrNameLst>
                                      </p:cBhvr>
                                      <p:tavLst>
                                        <p:tav tm="0">
                                          <p:val>
                                            <p:strVal val="#ppt_x-#ppt_w*1.125000"/>
                                          </p:val>
                                        </p:tav>
                                        <p:tav tm="100000">
                                          <p:val>
                                            <p:strVal val="#ppt_x"/>
                                          </p:val>
                                        </p:tav>
                                      </p:tavLst>
                                    </p:anim>
                                    <p:animEffect filter="wipe(right)" transition="in">
                                      <p:cBhvr>
                                        <p:cTn dur="1000" id="46"/>
                                        <p:tgtEl>
                                          <p:spTgt spid="31"/>
                                        </p:tgtEl>
                                      </p:cBhvr>
                                    </p:animEffect>
                                  </p:childTnLst>
                                </p:cTn>
                              </p:par>
                              <p:par>
                                <p:cTn fill="hold" id="47" nodeType="withEffect" presetClass="entr" presetID="12" presetSubtype="8">
                                  <p:stCondLst>
                                    <p:cond delay="2300"/>
                                  </p:stCondLst>
                                  <p:childTnLst>
                                    <p:set>
                                      <p:cBhvr>
                                        <p:cTn dur="1" fill="hold" id="48">
                                          <p:stCondLst>
                                            <p:cond delay="0"/>
                                          </p:stCondLst>
                                        </p:cTn>
                                        <p:tgtEl>
                                          <p:spTgt spid="37"/>
                                        </p:tgtEl>
                                        <p:attrNameLst>
                                          <p:attrName>style.visibility</p:attrName>
                                        </p:attrNameLst>
                                      </p:cBhvr>
                                      <p:to>
                                        <p:strVal val="visible"/>
                                      </p:to>
                                    </p:set>
                                    <p:anim calcmode="lin" valueType="num">
                                      <p:cBhvr additive="base">
                                        <p:cTn dur="1000" id="49"/>
                                        <p:tgtEl>
                                          <p:spTgt spid="37"/>
                                        </p:tgtEl>
                                        <p:attrNameLst>
                                          <p:attrName>ppt_x</p:attrName>
                                        </p:attrNameLst>
                                      </p:cBhvr>
                                      <p:tavLst>
                                        <p:tav tm="0">
                                          <p:val>
                                            <p:strVal val="#ppt_x-#ppt_w*1.125000"/>
                                          </p:val>
                                        </p:tav>
                                        <p:tav tm="100000">
                                          <p:val>
                                            <p:strVal val="#ppt_x"/>
                                          </p:val>
                                        </p:tav>
                                      </p:tavLst>
                                    </p:anim>
                                    <p:animEffect filter="wipe(right)" transition="in">
                                      <p:cBhvr>
                                        <p:cTn dur="1000" id="5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6000" t="-16000"/>
          </a:stretch>
        </a:blipFill>
        <a:effectLst/>
      </p:bgPr>
    </p:bg>
    <p:spTree>
      <p:nvGrpSpPr>
        <p:cNvPr id="1" name=""/>
        <p:cNvGrpSpPr/>
        <p:nvPr/>
      </p:nvGrpSpPr>
      <p:grpSpPr>
        <a:xfrm>
          <a:off x="0" y="0"/>
          <a:ext cx="0" cy="0"/>
        </a:xfrm>
      </p:grpSpPr>
      <p:sp>
        <p:nvSpPr>
          <p:cNvPr id="5" name="矩形 4"/>
          <p:cNvSpPr/>
          <p:nvPr/>
        </p:nvSpPr>
        <p:spPr>
          <a:xfrm>
            <a:off x="2991250" y="2079698"/>
            <a:ext cx="1599543" cy="1584948"/>
          </a:xfrm>
          <a:prstGeom prst="rect">
            <a:avLst/>
          </a:prstGeom>
        </p:spPr>
        <p:txBody>
          <a:bodyPr bIns="60954" lIns="121909" rIns="121909" tIns="60954" wrap="none">
            <a:spAutoFit/>
          </a:bodyPr>
          <a:lstStyle/>
          <a:p>
            <a:r>
              <a:rPr altLang="zh-CN" lang="en-US" sz="9600">
                <a:solidFill>
                  <a:schemeClr val="bg1"/>
                </a:solidFill>
                <a:latin charset="0" panose="02000500000000000000" pitchFamily="2" typeface="Capture it"/>
              </a:rPr>
              <a:t>01</a:t>
            </a: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18160"/>
          </a:xfrm>
          <a:prstGeom prst="rect">
            <a:avLst/>
          </a:prstGeom>
          <a:noFill/>
        </p:spPr>
        <p:txBody>
          <a:bodyPr rtlCol="0" wrap="square">
            <a:spAutoFit/>
          </a:bodyPr>
          <a:lstStyle/>
          <a:p>
            <a:r>
              <a:rPr altLang="en-US" lang="zh-CN" sz="2800">
                <a:solidFill>
                  <a:schemeClr val="bg1"/>
                </a:solidFill>
                <a:latin charset="-122" panose="020b0800000000000000" pitchFamily="34" typeface="华康俪金黑W8(P)"/>
                <a:ea charset="-122" panose="020b0800000000000000" pitchFamily="34" typeface="华康俪金黑W8(P)"/>
              </a:rPr>
              <a:t>年度工作总结</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文本框 12"/>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文本框 15"/>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文本框 18"/>
            <p:cNvSpPr txBox="1"/>
            <p:nvPr/>
          </p:nvSpPr>
          <p:spPr>
            <a:xfrm>
              <a:off x="5810181" y="3108969"/>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文本框 21"/>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spTree>
    <p:extLst>
      <p:ext uri="{BB962C8B-B14F-4D97-AF65-F5344CB8AC3E}">
        <p14:creationId val="38664672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heel(1)" transition="in">
                                      <p:cBhvr>
                                        <p:cTn dur="2000" id="7"/>
                                        <p:tgtEl>
                                          <p:spTgt spid="10"/>
                                        </p:tgtEl>
                                      </p:cBhvr>
                                    </p:animEffect>
                                  </p:childTnLst>
                                </p:cTn>
                              </p:par>
                            </p:childTnLst>
                          </p:cTn>
                        </p:par>
                        <p:par>
                          <p:cTn fill="hold" id="8" nodeType="afterGroup">
                            <p:stCondLst>
                              <p:cond delay="20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2000" id="11"/>
                                        <p:tgtEl>
                                          <p:spTgt spid="5"/>
                                        </p:tgtEl>
                                      </p:cBhvr>
                                    </p:animEffect>
                                  </p:childTnLst>
                                </p:cTn>
                              </p:par>
                            </p:childTnLst>
                          </p:cTn>
                        </p:par>
                        <p:par>
                          <p:cTn fill="hold" id="12" nodeType="afterGroup">
                            <p:stCondLst>
                              <p:cond delay="4000"/>
                            </p:stCondLst>
                            <p:childTnLst>
                              <p:par>
                                <p:cTn fill="hold"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500" id="15"/>
                                        <p:tgtEl>
                                          <p:spTgt spid="3"/>
                                        </p:tgtEl>
                                      </p:cBhvr>
                                    </p:animEffect>
                                  </p:childTnLst>
                                </p:cTn>
                              </p:par>
                            </p:childTnLst>
                          </p:cTn>
                        </p:par>
                        <p:par>
                          <p:cTn fill="hold" id="16" nodeType="afterGroup">
                            <p:stCondLst>
                              <p:cond delay="4500"/>
                            </p:stCondLst>
                            <p:childTnLst>
                              <p:par>
                                <p:cTn decel="100000" fill="hold" grpId="0" id="17" nodeType="afterEffect" presetClass="entr" presetID="50"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strVal val="#ppt_w+.3"/>
                                          </p:val>
                                        </p:tav>
                                        <p:tav tm="100000">
                                          <p:val>
                                            <p:strVal val="#ppt_w"/>
                                          </p:val>
                                        </p:tav>
                                      </p:tavLst>
                                    </p:anim>
                                    <p:anim calcmode="lin" valueType="num">
                                      <p:cBhvr>
                                        <p:cTn dur="1000" fill="hold" id="20"/>
                                        <p:tgtEl>
                                          <p:spTgt spid="9"/>
                                        </p:tgtEl>
                                        <p:attrNameLst>
                                          <p:attrName>ppt_h</p:attrName>
                                        </p:attrNameLst>
                                      </p:cBhvr>
                                      <p:tavLst>
                                        <p:tav tm="0">
                                          <p:val>
                                            <p:strVal val="#ppt_h"/>
                                          </p:val>
                                        </p:tav>
                                        <p:tav tm="100000">
                                          <p:val>
                                            <p:strVal val="#ppt_h"/>
                                          </p:val>
                                        </p:tav>
                                      </p:tavLst>
                                    </p:anim>
                                    <p:animEffect filter="fade" transition="in">
                                      <p:cBhvr>
                                        <p:cTn dur="1000" id="21"/>
                                        <p:tgtEl>
                                          <p:spTgt spid="9"/>
                                        </p:tgtEl>
                                      </p:cBhvr>
                                    </p:animEffect>
                                  </p:childTnLst>
                                </p:cTn>
                              </p:par>
                            </p:childTnLst>
                          </p:cTn>
                        </p:par>
                        <p:par>
                          <p:cTn fill="hold" id="22" nodeType="afterGroup">
                            <p:stCondLst>
                              <p:cond delay="5500"/>
                            </p:stCondLst>
                            <p:childTnLst>
                              <p:par>
                                <p:cTn fill="hold"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par>
                                <p:cTn fill="hold" id="26" nodeType="with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par>
                                <p:cTn fill="hold" id="29" nodeType="with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par>
                                <p:cTn fill="hold" id="32" nodeType="withEffect" presetClass="entr" presetID="22" presetSubtype="8">
                                  <p:stCondLst>
                                    <p:cond delay="0"/>
                                  </p:stCondLst>
                                  <p:childTnLst>
                                    <p:set>
                                      <p:cBhvr>
                                        <p:cTn dur="1" fill="hold" id="33">
                                          <p:stCondLst>
                                            <p:cond delay="0"/>
                                          </p:stCondLst>
                                        </p:cTn>
                                        <p:tgtEl>
                                          <p:spTgt spid="20"/>
                                        </p:tgtEl>
                                        <p:attrNameLst>
                                          <p:attrName>style.visibility</p:attrName>
                                        </p:attrNameLst>
                                      </p:cBhvr>
                                      <p:to>
                                        <p:strVal val="visible"/>
                                      </p:to>
                                    </p:set>
                                    <p:animEffect filter="wipe(left)" transition="in">
                                      <p:cBhvr>
                                        <p:cTn dur="500" id="3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aphicFrame>
        <p:nvGraphicFramePr>
          <p:cNvPr id="7" name="图表 6"/>
          <p:cNvGraphicFramePr/>
          <p:nvPr>
            <p:extLst>
              <p:ext uri="{D42A27DB-BD31-4B8C-83A1-F6EECF244321}">
                <p14:modId val="4067789694"/>
              </p:ext>
            </p:extLst>
          </p:nvPr>
        </p:nvGraphicFramePr>
        <p:xfrm flipH="1">
          <a:off x="4305890" y="1988840"/>
          <a:ext cx="3808466" cy="3551736"/>
        </p:xfrm>
        <a:graphic>
          <a:graphicData uri="http://schemas.openxmlformats.org/drawingml/2006/chart">
            <c:chart xmlns:c="http://schemas.openxmlformats.org/drawingml/2006/chart" r:id="rId4"/>
          </a:graphicData>
        </a:graphic>
      </p:graphicFrame>
      <p:sp>
        <p:nvSpPr>
          <p:cNvPr id="8" name="椭圆 7"/>
          <p:cNvSpPr/>
          <p:nvPr/>
        </p:nvSpPr>
        <p:spPr>
          <a:xfrm>
            <a:off x="5301365" y="2855898"/>
            <a:ext cx="1817519" cy="1817623"/>
          </a:xfrm>
          <a:prstGeom prst="ellipse">
            <a:avLst/>
          </a:prstGeom>
          <a:noFill/>
          <a:ln algn="ctr" cap="flat" cmpd="sng" w="25400">
            <a:solidFill>
              <a:srgbClr val="447197"/>
            </a:solidFill>
            <a:prstDash val="solid"/>
          </a:ln>
          <a:effectLst/>
        </p:spPr>
        <p:txBody>
          <a:bodyPr anchor="ctr" bIns="35279" lIns="70557" rIns="70557" rtlCol="0" tIns="35279"/>
          <a:lstStyle/>
          <a:p>
            <a:pPr algn="ctr" defTabSz="914309"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900" u="none">
                <a:ln>
                  <a:noFill/>
                </a:ln>
                <a:solidFill>
                  <a:srgbClr val="447197"/>
                </a:solidFill>
                <a:effectLst/>
                <a:uLnTx/>
                <a:uFillTx/>
                <a:latin charset="-122" pitchFamily="34" typeface="微软雅黑"/>
                <a:ea charset="-122" pitchFamily="34" typeface="微软雅黑"/>
              </a:rPr>
              <a:t>添加标题</a:t>
            </a:r>
          </a:p>
        </p:txBody>
      </p:sp>
      <p:sp>
        <p:nvSpPr>
          <p:cNvPr id="9" name="TextBox 71"/>
          <p:cNvSpPr txBox="1"/>
          <p:nvPr/>
        </p:nvSpPr>
        <p:spPr>
          <a:xfrm>
            <a:off x="2251281" y="2441455"/>
            <a:ext cx="744364" cy="725878"/>
          </a:xfrm>
          <a:prstGeom prst="rect">
            <a:avLst/>
          </a:prstGeom>
          <a:noFill/>
        </p:spPr>
        <p:txBody>
          <a:bodyPr bIns="35279" lIns="70557" rIns="70557" rtlCol="0" tIns="35279" wrap="none">
            <a:spAutoFit/>
          </a:bodyPr>
          <a:lstStyle/>
          <a:p>
            <a:pPr defTabSz="914309"/>
            <a:r>
              <a:rPr altLang="zh-CN" lang="en-US" sz="4300">
                <a:solidFill>
                  <a:srgbClr val="B3343F"/>
                </a:solidFill>
                <a:latin charset="0" pitchFamily="2" typeface="Bebas"/>
              </a:rPr>
              <a:t>12</a:t>
            </a:r>
          </a:p>
        </p:txBody>
      </p:sp>
      <p:sp>
        <p:nvSpPr>
          <p:cNvPr id="10" name="TextBox 72"/>
          <p:cNvSpPr txBox="1"/>
          <p:nvPr/>
        </p:nvSpPr>
        <p:spPr>
          <a:xfrm>
            <a:off x="7766075" y="2441455"/>
            <a:ext cx="744364" cy="725878"/>
          </a:xfrm>
          <a:prstGeom prst="rect">
            <a:avLst/>
          </a:prstGeom>
          <a:noFill/>
        </p:spPr>
        <p:txBody>
          <a:bodyPr bIns="35279" lIns="70557" rIns="70557" rtlCol="0" tIns="35279" wrap="none">
            <a:spAutoFit/>
          </a:bodyPr>
          <a:lstStyle/>
          <a:p>
            <a:pPr defTabSz="914309"/>
            <a:r>
              <a:rPr altLang="zh-CN" lang="en-US" sz="4300">
                <a:solidFill>
                  <a:srgbClr val="447197"/>
                </a:solidFill>
                <a:latin charset="0" pitchFamily="2" typeface="Bebas"/>
              </a:rPr>
              <a:t>03</a:t>
            </a:r>
          </a:p>
        </p:txBody>
      </p:sp>
      <p:sp>
        <p:nvSpPr>
          <p:cNvPr id="11" name="TextBox 73"/>
          <p:cNvSpPr txBox="1"/>
          <p:nvPr/>
        </p:nvSpPr>
        <p:spPr>
          <a:xfrm>
            <a:off x="2251284" y="4242006"/>
            <a:ext cx="744364" cy="725878"/>
          </a:xfrm>
          <a:prstGeom prst="rect">
            <a:avLst/>
          </a:prstGeom>
          <a:noFill/>
          <a:ln>
            <a:noFill/>
          </a:ln>
        </p:spPr>
        <p:txBody>
          <a:bodyPr bIns="35279" lIns="70557" rIns="70557" rtlCol="0" tIns="35279" wrap="none">
            <a:spAutoFit/>
          </a:bodyPr>
          <a:lstStyle/>
          <a:p>
            <a:pPr defTabSz="914309"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300" u="none">
                <a:ln>
                  <a:noFill/>
                </a:ln>
                <a:solidFill>
                  <a:srgbClr val="447197"/>
                </a:solidFill>
                <a:effectLst/>
                <a:uLnTx/>
                <a:uFillTx/>
                <a:latin charset="0" pitchFamily="2" typeface="Bebas"/>
              </a:rPr>
              <a:t>20</a:t>
            </a:r>
          </a:p>
        </p:txBody>
      </p:sp>
      <p:sp>
        <p:nvSpPr>
          <p:cNvPr id="12" name="TextBox 77"/>
          <p:cNvSpPr txBox="1"/>
          <p:nvPr/>
        </p:nvSpPr>
        <p:spPr>
          <a:xfrm>
            <a:off x="7766075" y="4242006"/>
            <a:ext cx="744364" cy="725878"/>
          </a:xfrm>
          <a:prstGeom prst="rect">
            <a:avLst/>
          </a:prstGeom>
          <a:noFill/>
        </p:spPr>
        <p:txBody>
          <a:bodyPr bIns="35279" lIns="70557" rIns="70557" rtlCol="0" tIns="35279" wrap="none">
            <a:spAutoFit/>
          </a:bodyPr>
          <a:lstStyle/>
          <a:p>
            <a:pPr defTabSz="914309"/>
            <a:r>
              <a:rPr altLang="zh-CN" lang="en-US" sz="4300">
                <a:solidFill>
                  <a:srgbClr val="B3343F"/>
                </a:solidFill>
                <a:latin charset="0" pitchFamily="2" typeface="Bebas"/>
              </a:rPr>
              <a:t>90</a:t>
            </a:r>
          </a:p>
        </p:txBody>
      </p:sp>
      <p:sp>
        <p:nvSpPr>
          <p:cNvPr id="13" name="TextBox 78"/>
          <p:cNvSpPr txBox="1"/>
          <p:nvPr/>
        </p:nvSpPr>
        <p:spPr>
          <a:xfrm>
            <a:off x="2909713" y="2844285"/>
            <a:ext cx="1688888" cy="605482"/>
          </a:xfrm>
          <a:prstGeom prst="rect">
            <a:avLst/>
          </a:prstGeom>
          <a:noFill/>
        </p:spPr>
        <p:txBody>
          <a:bodyPr bIns="35279" lIns="70557" rIns="70557" rtlCol="0" tIns="35279" wrap="square">
            <a:spAutoFit/>
          </a:bodyPr>
          <a:lstStyle/>
          <a:p>
            <a:pPr algn="just" defTabSz="914309">
              <a:lnSpc>
                <a:spcPct val="130000"/>
              </a:lnSpc>
            </a:pPr>
            <a:r>
              <a:rPr altLang="en-US" lang="zh-CN" sz="900">
                <a:solidFill>
                  <a:prstClr val="black">
                    <a:lumMod val="95000"/>
                    <a:lumOff val="5000"/>
                  </a:prstClr>
                </a:solidFill>
                <a:latin charset="-122" pitchFamily="34" typeface="微软雅黑"/>
                <a:ea charset="-122" pitchFamily="34" typeface="微软雅黑"/>
              </a:rPr>
              <a:t>您的内容打在这里，或者通过复制您的文本后，在此框中选择粘贴，并选择只保留文字。</a:t>
            </a:r>
          </a:p>
        </p:txBody>
      </p:sp>
      <p:sp>
        <p:nvSpPr>
          <p:cNvPr id="14" name="TextBox 79"/>
          <p:cNvSpPr txBox="1"/>
          <p:nvPr/>
        </p:nvSpPr>
        <p:spPr>
          <a:xfrm>
            <a:off x="2909714" y="2487992"/>
            <a:ext cx="1369235" cy="365760"/>
          </a:xfrm>
          <a:prstGeom prst="rect">
            <a:avLst/>
          </a:prstGeom>
          <a:noFill/>
        </p:spPr>
        <p:txBody>
          <a:bodyPr anchor="t" bIns="0" lIns="70557" rIns="70557" rtlCol="0" tIns="0" wrap="square">
            <a:spAutoFit/>
          </a:bodyPr>
          <a:lstStyle/>
          <a:p>
            <a:pPr defTabSz="914309">
              <a:lnSpc>
                <a:spcPct val="150000"/>
              </a:lnSpc>
            </a:pPr>
            <a:r>
              <a:rPr altLang="en-US" lang="zh-CN" sz="1600">
                <a:solidFill>
                  <a:srgbClr val="B3343F"/>
                </a:solidFill>
                <a:latin charset="-122" pitchFamily="34" typeface="微软雅黑"/>
                <a:ea charset="-122" pitchFamily="34" typeface="微软雅黑"/>
                <a:cs charset="-122" pitchFamily="2" typeface="华文黑体"/>
              </a:rPr>
              <a:t>点击添加标题</a:t>
            </a:r>
          </a:p>
        </p:txBody>
      </p:sp>
      <p:sp>
        <p:nvSpPr>
          <p:cNvPr id="15" name="TextBox 80"/>
          <p:cNvSpPr txBox="1"/>
          <p:nvPr/>
        </p:nvSpPr>
        <p:spPr>
          <a:xfrm>
            <a:off x="8479513" y="2844285"/>
            <a:ext cx="1688888" cy="605482"/>
          </a:xfrm>
          <a:prstGeom prst="rect">
            <a:avLst/>
          </a:prstGeom>
          <a:noFill/>
        </p:spPr>
        <p:txBody>
          <a:bodyPr bIns="35279" lIns="70557" rIns="70557" rtlCol="0" tIns="35279" wrap="square">
            <a:spAutoFit/>
          </a:bodyPr>
          <a:lstStyle/>
          <a:p>
            <a:pPr algn="just" defTabSz="914309">
              <a:lnSpc>
                <a:spcPct val="130000"/>
              </a:lnSpc>
            </a:pPr>
            <a:r>
              <a:rPr altLang="en-US" lang="zh-CN" sz="900">
                <a:solidFill>
                  <a:prstClr val="black">
                    <a:lumMod val="95000"/>
                    <a:lumOff val="5000"/>
                  </a:prstClr>
                </a:solidFill>
                <a:latin charset="-122" pitchFamily="34" typeface="微软雅黑"/>
                <a:ea charset="-122" pitchFamily="34" typeface="微软雅黑"/>
              </a:rPr>
              <a:t>您的内容打在这里，或者通过复制您的文本后，在此框中选择粘贴，并选择只保留文字。</a:t>
            </a:r>
          </a:p>
        </p:txBody>
      </p:sp>
      <p:sp>
        <p:nvSpPr>
          <p:cNvPr id="16" name="TextBox 81"/>
          <p:cNvSpPr txBox="1"/>
          <p:nvPr/>
        </p:nvSpPr>
        <p:spPr>
          <a:xfrm>
            <a:off x="8479510" y="2487992"/>
            <a:ext cx="1369235" cy="365760"/>
          </a:xfrm>
          <a:prstGeom prst="rect">
            <a:avLst/>
          </a:prstGeom>
          <a:noFill/>
        </p:spPr>
        <p:txBody>
          <a:bodyPr anchor="t" bIns="0" lIns="70557" rIns="70557" rtlCol="0" tIns="0" wrap="square">
            <a:spAutoFit/>
          </a:bodyPr>
          <a:lstStyle/>
          <a:p>
            <a:pPr defTabSz="914309">
              <a:lnSpc>
                <a:spcPct val="150000"/>
              </a:lnSpc>
            </a:pPr>
            <a:r>
              <a:rPr altLang="en-US" lang="zh-CN" sz="1600">
                <a:solidFill>
                  <a:srgbClr val="447197"/>
                </a:solidFill>
                <a:latin charset="-122" pitchFamily="34" typeface="微软雅黑"/>
                <a:ea charset="-122" pitchFamily="34" typeface="微软雅黑"/>
                <a:cs charset="-122" pitchFamily="2" typeface="华文黑体"/>
              </a:rPr>
              <a:t>点击添加标题</a:t>
            </a:r>
          </a:p>
        </p:txBody>
      </p:sp>
      <p:sp>
        <p:nvSpPr>
          <p:cNvPr id="17" name="TextBox 88"/>
          <p:cNvSpPr txBox="1"/>
          <p:nvPr/>
        </p:nvSpPr>
        <p:spPr>
          <a:xfrm>
            <a:off x="2909713" y="4698131"/>
            <a:ext cx="1688888" cy="605482"/>
          </a:xfrm>
          <a:prstGeom prst="rect">
            <a:avLst/>
          </a:prstGeom>
          <a:noFill/>
        </p:spPr>
        <p:txBody>
          <a:bodyPr bIns="35279" lIns="70557" rIns="70557" rtlCol="0" tIns="35279" wrap="square">
            <a:spAutoFit/>
          </a:bodyPr>
          <a:lstStyle/>
          <a:p>
            <a:pPr algn="just" defTabSz="914309">
              <a:lnSpc>
                <a:spcPct val="130000"/>
              </a:lnSpc>
            </a:pPr>
            <a:r>
              <a:rPr altLang="en-US" lang="zh-CN" sz="900">
                <a:solidFill>
                  <a:prstClr val="black">
                    <a:lumMod val="95000"/>
                    <a:lumOff val="5000"/>
                  </a:prstClr>
                </a:solidFill>
                <a:latin charset="-122" pitchFamily="34" typeface="微软雅黑"/>
                <a:ea charset="-122" pitchFamily="34" typeface="微软雅黑"/>
              </a:rPr>
              <a:t>您的内容打在这里，或者通过复制您的文本后，在此框中选择粘贴，并选择只保留文字。</a:t>
            </a:r>
          </a:p>
        </p:txBody>
      </p:sp>
      <p:sp>
        <p:nvSpPr>
          <p:cNvPr id="18" name="TextBox 89"/>
          <p:cNvSpPr txBox="1"/>
          <p:nvPr/>
        </p:nvSpPr>
        <p:spPr>
          <a:xfrm>
            <a:off x="2909714" y="4341838"/>
            <a:ext cx="1369235" cy="365760"/>
          </a:xfrm>
          <a:prstGeom prst="rect">
            <a:avLst/>
          </a:prstGeom>
          <a:noFill/>
        </p:spPr>
        <p:txBody>
          <a:bodyPr anchor="t" bIns="0" lIns="70557" rIns="70557" rtlCol="0" tIns="0" wrap="square">
            <a:spAutoFit/>
          </a:bodyPr>
          <a:lstStyle/>
          <a:p>
            <a:pPr defTabSz="914309">
              <a:lnSpc>
                <a:spcPct val="150000"/>
              </a:lnSpc>
            </a:pPr>
            <a:r>
              <a:rPr altLang="en-US" lang="zh-CN" sz="1600">
                <a:solidFill>
                  <a:srgbClr val="447197"/>
                </a:solidFill>
                <a:latin charset="-122" pitchFamily="34" typeface="微软雅黑"/>
                <a:ea charset="-122" pitchFamily="34" typeface="微软雅黑"/>
                <a:cs charset="-122" pitchFamily="2" typeface="华文黑体"/>
              </a:rPr>
              <a:t>点击添加标题</a:t>
            </a:r>
          </a:p>
        </p:txBody>
      </p:sp>
      <p:sp>
        <p:nvSpPr>
          <p:cNvPr id="19" name="TextBox 95"/>
          <p:cNvSpPr txBox="1"/>
          <p:nvPr/>
        </p:nvSpPr>
        <p:spPr>
          <a:xfrm>
            <a:off x="8479513" y="4698131"/>
            <a:ext cx="1688888" cy="605482"/>
          </a:xfrm>
          <a:prstGeom prst="rect">
            <a:avLst/>
          </a:prstGeom>
          <a:noFill/>
        </p:spPr>
        <p:txBody>
          <a:bodyPr bIns="35279" lIns="70557" rIns="70557" rtlCol="0" tIns="35279" wrap="square">
            <a:spAutoFit/>
          </a:bodyPr>
          <a:lstStyle/>
          <a:p>
            <a:pPr algn="just" defTabSz="914309">
              <a:lnSpc>
                <a:spcPct val="130000"/>
              </a:lnSpc>
            </a:pPr>
            <a:r>
              <a:rPr altLang="en-US" lang="zh-CN" sz="900">
                <a:solidFill>
                  <a:prstClr val="black">
                    <a:lumMod val="95000"/>
                    <a:lumOff val="5000"/>
                  </a:prstClr>
                </a:solidFill>
                <a:latin charset="-122" pitchFamily="34" typeface="微软雅黑"/>
                <a:ea charset="-122" pitchFamily="34" typeface="微软雅黑"/>
              </a:rPr>
              <a:t>您的内容打在这里，或者通过复制您的文本后，在此框中选择粘贴，并选择只保留文字。</a:t>
            </a:r>
          </a:p>
        </p:txBody>
      </p:sp>
      <p:sp>
        <p:nvSpPr>
          <p:cNvPr id="20" name="TextBox 96"/>
          <p:cNvSpPr txBox="1"/>
          <p:nvPr/>
        </p:nvSpPr>
        <p:spPr>
          <a:xfrm>
            <a:off x="8479510" y="4341838"/>
            <a:ext cx="1369235" cy="365760"/>
          </a:xfrm>
          <a:prstGeom prst="rect">
            <a:avLst/>
          </a:prstGeom>
          <a:noFill/>
        </p:spPr>
        <p:txBody>
          <a:bodyPr anchor="t" bIns="0" lIns="70557" rIns="70557" rtlCol="0" tIns="0" wrap="square">
            <a:spAutoFit/>
          </a:bodyPr>
          <a:lstStyle/>
          <a:p>
            <a:pPr defTabSz="914309">
              <a:lnSpc>
                <a:spcPct val="150000"/>
              </a:lnSpc>
            </a:pPr>
            <a:r>
              <a:rPr altLang="en-US" lang="zh-CN" sz="1600">
                <a:solidFill>
                  <a:srgbClr val="B3343F"/>
                </a:solidFill>
                <a:latin charset="-122" pitchFamily="34" typeface="微软雅黑"/>
                <a:ea charset="-122" pitchFamily="34" typeface="微软雅黑"/>
                <a:cs charset="-122" pitchFamily="2" typeface="华文黑体"/>
              </a:rPr>
              <a:t>点击添加标题</a:t>
            </a:r>
          </a:p>
        </p:txBody>
      </p:sp>
    </p:spTree>
    <p:extLst>
      <p:ext uri="{BB962C8B-B14F-4D97-AF65-F5344CB8AC3E}">
        <p14:creationId val="10388944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300" fill="hold" id="33"/>
                                        <p:tgtEl>
                                          <p:spTgt spid="7"/>
                                        </p:tgtEl>
                                        <p:attrNameLst>
                                          <p:attrName>ppt_w</p:attrName>
                                        </p:attrNameLst>
                                      </p:cBhvr>
                                      <p:tavLst>
                                        <p:tav tm="0">
                                          <p:val>
                                            <p:fltVal val="0"/>
                                          </p:val>
                                        </p:tav>
                                        <p:tav tm="100000">
                                          <p:val>
                                            <p:strVal val="#ppt_w"/>
                                          </p:val>
                                        </p:tav>
                                      </p:tavLst>
                                    </p:anim>
                                    <p:anim calcmode="lin" valueType="num">
                                      <p:cBhvr>
                                        <p:cTn dur="300" fill="hold" id="34"/>
                                        <p:tgtEl>
                                          <p:spTgt spid="7"/>
                                        </p:tgtEl>
                                        <p:attrNameLst>
                                          <p:attrName>ppt_h</p:attrName>
                                        </p:attrNameLst>
                                      </p:cBhvr>
                                      <p:tavLst>
                                        <p:tav tm="0">
                                          <p:val>
                                            <p:fltVal val="0"/>
                                          </p:val>
                                        </p:tav>
                                        <p:tav tm="100000">
                                          <p:val>
                                            <p:strVal val="#ppt_h"/>
                                          </p:val>
                                        </p:tav>
                                      </p:tavLst>
                                    </p:anim>
                                    <p:animEffect filter="fade" transition="in">
                                      <p:cBhvr>
                                        <p:cTn dur="300" id="35"/>
                                        <p:tgtEl>
                                          <p:spTgt spid="7"/>
                                        </p:tgtEl>
                                      </p:cBhvr>
                                    </p:animEffect>
                                  </p:childTnLst>
                                </p:cTn>
                              </p:par>
                            </p:childTnLst>
                          </p:cTn>
                        </p:par>
                        <p:par>
                          <p:cTn fill="hold" id="36" nodeType="afterGroup">
                            <p:stCondLst>
                              <p:cond delay="2800"/>
                            </p:stCondLst>
                            <p:childTnLst>
                              <p:par>
                                <p:cTn fill="hold" grpId="1" id="37" nodeType="afterEffect" presetClass="entr" presetID="53" presetSubtype="0">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p:cTn dur="300" fill="hold" id="39"/>
                                        <p:tgtEl>
                                          <p:spTgt spid="7"/>
                                        </p:tgtEl>
                                        <p:attrNameLst>
                                          <p:attrName>ppt_w</p:attrName>
                                        </p:attrNameLst>
                                      </p:cBhvr>
                                      <p:tavLst>
                                        <p:tav tm="0">
                                          <p:val>
                                            <p:fltVal val="0"/>
                                          </p:val>
                                        </p:tav>
                                        <p:tav tm="100000">
                                          <p:val>
                                            <p:strVal val="#ppt_w"/>
                                          </p:val>
                                        </p:tav>
                                      </p:tavLst>
                                    </p:anim>
                                    <p:anim calcmode="lin" valueType="num">
                                      <p:cBhvr>
                                        <p:cTn dur="300" fill="hold" id="40"/>
                                        <p:tgtEl>
                                          <p:spTgt spid="7"/>
                                        </p:tgtEl>
                                        <p:attrNameLst>
                                          <p:attrName>ppt_h</p:attrName>
                                        </p:attrNameLst>
                                      </p:cBhvr>
                                      <p:tavLst>
                                        <p:tav tm="0">
                                          <p:val>
                                            <p:fltVal val="0"/>
                                          </p:val>
                                        </p:tav>
                                        <p:tav tm="100000">
                                          <p:val>
                                            <p:strVal val="#ppt_h"/>
                                          </p:val>
                                        </p:tav>
                                      </p:tavLst>
                                    </p:anim>
                                    <p:animEffect filter="fade" transition="in">
                                      <p:cBhvr>
                                        <p:cTn dur="300" id="41"/>
                                        <p:tgtEl>
                                          <p:spTgt spid="7"/>
                                        </p:tgtEl>
                                      </p:cBhvr>
                                    </p:animEffect>
                                  </p:childTnLst>
                                </p:cTn>
                              </p:par>
                            </p:childTnLst>
                          </p:cTn>
                        </p:par>
                        <p:par>
                          <p:cTn fill="hold" id="42" nodeType="afterGroup">
                            <p:stCondLst>
                              <p:cond delay="3100"/>
                            </p:stCondLst>
                            <p:childTnLst>
                              <p:par>
                                <p:cTn fill="hold" grpId="0" id="43" nodeType="afterEffect" presetClass="entr" presetID="12" presetSubtype="4">
                                  <p:stCondLst>
                                    <p:cond delay="0"/>
                                  </p:stCondLst>
                                  <p:iterate type="lt">
                                    <p:tmPct val="30000"/>
                                  </p:iterate>
                                  <p:childTnLst>
                                    <p:set>
                                      <p:cBhvr>
                                        <p:cTn dur="1" fill="hold" id="44">
                                          <p:stCondLst>
                                            <p:cond delay="0"/>
                                          </p:stCondLst>
                                        </p:cTn>
                                        <p:tgtEl>
                                          <p:spTgt spid="9"/>
                                        </p:tgtEl>
                                        <p:attrNameLst>
                                          <p:attrName>style.visibility</p:attrName>
                                        </p:attrNameLst>
                                      </p:cBhvr>
                                      <p:to>
                                        <p:strVal val="visible"/>
                                      </p:to>
                                    </p:set>
                                    <p:anim calcmode="lin" valueType="num">
                                      <p:cBhvr additive="base">
                                        <p:cTn dur="500" id="45"/>
                                        <p:tgtEl>
                                          <p:spTgt spid="9"/>
                                        </p:tgtEl>
                                        <p:attrNameLst>
                                          <p:attrName>ppt_y</p:attrName>
                                        </p:attrNameLst>
                                      </p:cBhvr>
                                      <p:tavLst>
                                        <p:tav tm="0">
                                          <p:val>
                                            <p:strVal val="#ppt_y+#ppt_h*1.125000"/>
                                          </p:val>
                                        </p:tav>
                                        <p:tav tm="100000">
                                          <p:val>
                                            <p:strVal val="#ppt_y"/>
                                          </p:val>
                                        </p:tav>
                                      </p:tavLst>
                                    </p:anim>
                                    <p:animEffect filter="wipe(up)" transition="in">
                                      <p:cBhvr>
                                        <p:cTn dur="500" id="46"/>
                                        <p:tgtEl>
                                          <p:spTgt spid="9"/>
                                        </p:tgtEl>
                                      </p:cBhvr>
                                    </p:animEffect>
                                  </p:childTnLst>
                                </p:cTn>
                              </p:par>
                              <p:par>
                                <p:cTn fill="hold" grpId="0" id="47" nodeType="withEffect" presetClass="entr" presetID="12" presetSubtype="4">
                                  <p:stCondLst>
                                    <p:cond delay="0"/>
                                  </p:stCondLst>
                                  <p:iterate type="lt">
                                    <p:tmPct val="30000"/>
                                  </p:iterate>
                                  <p:childTnLst>
                                    <p:set>
                                      <p:cBhvr>
                                        <p:cTn dur="1" fill="hold" id="48">
                                          <p:stCondLst>
                                            <p:cond delay="0"/>
                                          </p:stCondLst>
                                        </p:cTn>
                                        <p:tgtEl>
                                          <p:spTgt spid="10"/>
                                        </p:tgtEl>
                                        <p:attrNameLst>
                                          <p:attrName>style.visibility</p:attrName>
                                        </p:attrNameLst>
                                      </p:cBhvr>
                                      <p:to>
                                        <p:strVal val="visible"/>
                                      </p:to>
                                    </p:set>
                                    <p:anim calcmode="lin" valueType="num">
                                      <p:cBhvr additive="base">
                                        <p:cTn dur="500" id="49"/>
                                        <p:tgtEl>
                                          <p:spTgt spid="10"/>
                                        </p:tgtEl>
                                        <p:attrNameLst>
                                          <p:attrName>ppt_y</p:attrName>
                                        </p:attrNameLst>
                                      </p:cBhvr>
                                      <p:tavLst>
                                        <p:tav tm="0">
                                          <p:val>
                                            <p:strVal val="#ppt_y+#ppt_h*1.125000"/>
                                          </p:val>
                                        </p:tav>
                                        <p:tav tm="100000">
                                          <p:val>
                                            <p:strVal val="#ppt_y"/>
                                          </p:val>
                                        </p:tav>
                                      </p:tavLst>
                                    </p:anim>
                                    <p:animEffect filter="wipe(up)" transition="in">
                                      <p:cBhvr>
                                        <p:cTn dur="500" id="50"/>
                                        <p:tgtEl>
                                          <p:spTgt spid="10"/>
                                        </p:tgtEl>
                                      </p:cBhvr>
                                    </p:animEffect>
                                  </p:childTnLst>
                                </p:cTn>
                              </p:par>
                              <p:par>
                                <p:cTn fill="hold" grpId="0" id="51" nodeType="withEffect" presetClass="entr" presetID="12" presetSubtype="4">
                                  <p:stCondLst>
                                    <p:cond delay="0"/>
                                  </p:stCondLst>
                                  <p:iterate type="lt">
                                    <p:tmPct val="30000"/>
                                  </p:iterate>
                                  <p:childTnLst>
                                    <p:set>
                                      <p:cBhvr>
                                        <p:cTn dur="1" fill="hold" id="52">
                                          <p:stCondLst>
                                            <p:cond delay="0"/>
                                          </p:stCondLst>
                                        </p:cTn>
                                        <p:tgtEl>
                                          <p:spTgt spid="11"/>
                                        </p:tgtEl>
                                        <p:attrNameLst>
                                          <p:attrName>style.visibility</p:attrName>
                                        </p:attrNameLst>
                                      </p:cBhvr>
                                      <p:to>
                                        <p:strVal val="visible"/>
                                      </p:to>
                                    </p:set>
                                    <p:anim calcmode="lin" valueType="num">
                                      <p:cBhvr additive="base">
                                        <p:cTn dur="500" id="53"/>
                                        <p:tgtEl>
                                          <p:spTgt spid="11"/>
                                        </p:tgtEl>
                                        <p:attrNameLst>
                                          <p:attrName>ppt_y</p:attrName>
                                        </p:attrNameLst>
                                      </p:cBhvr>
                                      <p:tavLst>
                                        <p:tav tm="0">
                                          <p:val>
                                            <p:strVal val="#ppt_y+#ppt_h*1.125000"/>
                                          </p:val>
                                        </p:tav>
                                        <p:tav tm="100000">
                                          <p:val>
                                            <p:strVal val="#ppt_y"/>
                                          </p:val>
                                        </p:tav>
                                      </p:tavLst>
                                    </p:anim>
                                    <p:animEffect filter="wipe(up)" transition="in">
                                      <p:cBhvr>
                                        <p:cTn dur="500" id="54"/>
                                        <p:tgtEl>
                                          <p:spTgt spid="11"/>
                                        </p:tgtEl>
                                      </p:cBhvr>
                                    </p:animEffect>
                                  </p:childTnLst>
                                </p:cTn>
                              </p:par>
                              <p:par>
                                <p:cTn fill="hold" grpId="0" id="55" nodeType="withEffect" presetClass="entr" presetID="12" presetSubtype="4">
                                  <p:stCondLst>
                                    <p:cond delay="0"/>
                                  </p:stCondLst>
                                  <p:iterate type="lt">
                                    <p:tmPct val="30000"/>
                                  </p:iterate>
                                  <p:childTnLst>
                                    <p:set>
                                      <p:cBhvr>
                                        <p:cTn dur="1" fill="hold" id="56">
                                          <p:stCondLst>
                                            <p:cond delay="0"/>
                                          </p:stCondLst>
                                        </p:cTn>
                                        <p:tgtEl>
                                          <p:spTgt spid="12"/>
                                        </p:tgtEl>
                                        <p:attrNameLst>
                                          <p:attrName>style.visibility</p:attrName>
                                        </p:attrNameLst>
                                      </p:cBhvr>
                                      <p:to>
                                        <p:strVal val="visible"/>
                                      </p:to>
                                    </p:set>
                                    <p:anim calcmode="lin" valueType="num">
                                      <p:cBhvr additive="base">
                                        <p:cTn dur="500" id="57"/>
                                        <p:tgtEl>
                                          <p:spTgt spid="12"/>
                                        </p:tgtEl>
                                        <p:attrNameLst>
                                          <p:attrName>ppt_y</p:attrName>
                                        </p:attrNameLst>
                                      </p:cBhvr>
                                      <p:tavLst>
                                        <p:tav tm="0">
                                          <p:val>
                                            <p:strVal val="#ppt_y+#ppt_h*1.125000"/>
                                          </p:val>
                                        </p:tav>
                                        <p:tav tm="100000">
                                          <p:val>
                                            <p:strVal val="#ppt_y"/>
                                          </p:val>
                                        </p:tav>
                                      </p:tavLst>
                                    </p:anim>
                                    <p:animEffect filter="wipe(up)" transition="in">
                                      <p:cBhvr>
                                        <p:cTn dur="500" id="58"/>
                                        <p:tgtEl>
                                          <p:spTgt spid="12"/>
                                        </p:tgtEl>
                                      </p:cBhvr>
                                    </p:animEffect>
                                  </p:childTnLst>
                                </p:cTn>
                              </p:par>
                            </p:childTnLst>
                          </p:cTn>
                        </p:par>
                        <p:par>
                          <p:cTn fill="hold" id="59" nodeType="afterGroup">
                            <p:stCondLst>
                              <p:cond delay="3600"/>
                            </p:stCondLst>
                            <p:childTnLst>
                              <p:par>
                                <p:cTn fill="hold" grpId="0" id="60" nodeType="afterEffect" presetClass="entr" presetID="22" presetSubtype="8">
                                  <p:stCondLst>
                                    <p:cond delay="0"/>
                                  </p:stCondLst>
                                  <p:childTnLst>
                                    <p:set>
                                      <p:cBhvr>
                                        <p:cTn dur="1" fill="hold" id="61">
                                          <p:stCondLst>
                                            <p:cond delay="0"/>
                                          </p:stCondLst>
                                        </p:cTn>
                                        <p:tgtEl>
                                          <p:spTgt spid="14"/>
                                        </p:tgtEl>
                                        <p:attrNameLst>
                                          <p:attrName>style.visibility</p:attrName>
                                        </p:attrNameLst>
                                      </p:cBhvr>
                                      <p:to>
                                        <p:strVal val="visible"/>
                                      </p:to>
                                    </p:set>
                                    <p:animEffect filter="wipe(left)" transition="in">
                                      <p:cBhvr>
                                        <p:cTn dur="500" id="62"/>
                                        <p:tgtEl>
                                          <p:spTgt spid="14"/>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13"/>
                                        </p:tgtEl>
                                        <p:attrNameLst>
                                          <p:attrName>style.visibility</p:attrName>
                                        </p:attrNameLst>
                                      </p:cBhvr>
                                      <p:to>
                                        <p:strVal val="visible"/>
                                      </p:to>
                                    </p:set>
                                    <p:animEffect filter="wipe(left)" transition="in">
                                      <p:cBhvr>
                                        <p:cTn dur="500" id="65"/>
                                        <p:tgtEl>
                                          <p:spTgt spid="13"/>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6"/>
                                        </p:tgtEl>
                                        <p:attrNameLst>
                                          <p:attrName>style.visibility</p:attrName>
                                        </p:attrNameLst>
                                      </p:cBhvr>
                                      <p:to>
                                        <p:strVal val="visible"/>
                                      </p:to>
                                    </p:set>
                                    <p:animEffect filter="wipe(left)" transition="in">
                                      <p:cBhvr>
                                        <p:cTn dur="500" id="68"/>
                                        <p:tgtEl>
                                          <p:spTgt spid="16"/>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15"/>
                                        </p:tgtEl>
                                        <p:attrNameLst>
                                          <p:attrName>style.visibility</p:attrName>
                                        </p:attrNameLst>
                                      </p:cBhvr>
                                      <p:to>
                                        <p:strVal val="visible"/>
                                      </p:to>
                                    </p:set>
                                    <p:animEffect filter="wipe(left)" transition="in">
                                      <p:cBhvr>
                                        <p:cTn dur="500" id="71"/>
                                        <p:tgtEl>
                                          <p:spTgt spid="15"/>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18"/>
                                        </p:tgtEl>
                                        <p:attrNameLst>
                                          <p:attrName>style.visibility</p:attrName>
                                        </p:attrNameLst>
                                      </p:cBhvr>
                                      <p:to>
                                        <p:strVal val="visible"/>
                                      </p:to>
                                    </p:set>
                                    <p:animEffect filter="wipe(left)" transition="in">
                                      <p:cBhvr>
                                        <p:cTn dur="500" id="74"/>
                                        <p:tgtEl>
                                          <p:spTgt spid="18"/>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17"/>
                                        </p:tgtEl>
                                        <p:attrNameLst>
                                          <p:attrName>style.visibility</p:attrName>
                                        </p:attrNameLst>
                                      </p:cBhvr>
                                      <p:to>
                                        <p:strVal val="visible"/>
                                      </p:to>
                                    </p:set>
                                    <p:animEffect filter="wipe(left)" transition="in">
                                      <p:cBhvr>
                                        <p:cTn dur="500" id="77"/>
                                        <p:tgtEl>
                                          <p:spTgt spid="17"/>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20"/>
                                        </p:tgtEl>
                                        <p:attrNameLst>
                                          <p:attrName>style.visibility</p:attrName>
                                        </p:attrNameLst>
                                      </p:cBhvr>
                                      <p:to>
                                        <p:strVal val="visible"/>
                                      </p:to>
                                    </p:set>
                                    <p:animEffect filter="wipe(left)" transition="in">
                                      <p:cBhvr>
                                        <p:cTn dur="500" id="80"/>
                                        <p:tgtEl>
                                          <p:spTgt spid="20"/>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19"/>
                                        </p:tgtEl>
                                        <p:attrNameLst>
                                          <p:attrName>style.visibility</p:attrName>
                                        </p:attrNameLst>
                                      </p:cBhvr>
                                      <p:to>
                                        <p:strVal val="visible"/>
                                      </p:to>
                                    </p:set>
                                    <p:animEffect filter="wipe(left)" transition="in">
                                      <p:cBhvr>
                                        <p:cTn dur="500" id="8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8"/>
      <p:bldP grpId="0" spid="9"/>
      <p:bldP grpId="0" spid="10"/>
      <p:bldP grpId="0" spid="11"/>
      <p:bldP grpId="0" spid="12"/>
      <p:bldP grpId="0" spid="13"/>
      <p:bldP grpId="0" spid="14"/>
      <p:bldP grpId="0" spid="15"/>
      <p:bldP grpId="0" spid="16"/>
      <p:bldP grpId="0" spid="17"/>
      <p:bldP grpId="0" spid="18"/>
      <p:bldP grpId="0" spid="19"/>
      <p:bldP grpId="0" spid="20"/>
      <p:bldGraphic grpId="0" spid="7">
        <p:bldAsOne/>
      </p:bldGraphic>
      <p:bldGraphic grpId="1" spid="7">
        <p:bldAsOne/>
      </p:bldGraphic>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6000" t="-16000"/>
          </a:stretch>
        </a:blipFill>
        <a:effectLst/>
      </p:bgPr>
    </p:bg>
    <p:spTree>
      <p:nvGrpSpPr>
        <p:cNvPr id="1" name=""/>
        <p:cNvGrpSpPr/>
        <p:nvPr/>
      </p:nvGrpSpPr>
      <p:grpSpPr>
        <a:xfrm>
          <a:off x="0" y="0"/>
          <a:ext cx="0" cy="0"/>
        </a:xfrm>
      </p:grpSpPr>
      <p:sp>
        <p:nvSpPr>
          <p:cNvPr id="5" name="矩形 4"/>
          <p:cNvSpPr/>
          <p:nvPr/>
        </p:nvSpPr>
        <p:spPr>
          <a:xfrm>
            <a:off x="2991250" y="2079698"/>
            <a:ext cx="1599543" cy="1584948"/>
          </a:xfrm>
          <a:prstGeom prst="rect">
            <a:avLst/>
          </a:prstGeom>
        </p:spPr>
        <p:txBody>
          <a:bodyPr bIns="60954" lIns="121909" rIns="121909" tIns="60954" wrap="none">
            <a:spAutoFit/>
          </a:bodyPr>
          <a:lstStyle/>
          <a:p>
            <a:r>
              <a:rPr altLang="zh-CN" lang="en-US" sz="9600">
                <a:solidFill>
                  <a:schemeClr val="bg1"/>
                </a:solidFill>
                <a:latin charset="0" panose="02000500000000000000" pitchFamily="2" typeface="Capture it"/>
              </a:rPr>
              <a:t>05</a:t>
            </a: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18160"/>
          </a:xfrm>
          <a:prstGeom prst="rect">
            <a:avLst/>
          </a:prstGeom>
          <a:noFill/>
        </p:spPr>
        <p:txBody>
          <a:bodyPr rtlCol="0" wrap="square">
            <a:spAutoFit/>
          </a:bodyPr>
          <a:lstStyle/>
          <a:p>
            <a:r>
              <a:rPr altLang="en-US" lang="zh-CN" sz="2800">
                <a:solidFill>
                  <a:schemeClr val="bg1"/>
                </a:solidFill>
                <a:latin charset="-122" panose="020b0800000000000000" pitchFamily="34" typeface="华康俪金黑W8(P)"/>
                <a:ea charset="-122" panose="020b0800000000000000" pitchFamily="34" typeface="华康俪金黑W8(P)"/>
              </a:rPr>
              <a:t>明年工作计划</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文本框 12"/>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文本框 15"/>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文本框 18"/>
            <p:cNvSpPr txBox="1"/>
            <p:nvPr/>
          </p:nvSpPr>
          <p:spPr>
            <a:xfrm>
              <a:off x="5810181" y="3108969"/>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文本框 21"/>
            <p:cNvSpPr txBox="1"/>
            <p:nvPr/>
          </p:nvSpPr>
          <p:spPr>
            <a:xfrm>
              <a:off x="5810181" y="3108970"/>
              <a:ext cx="1733619" cy="365760"/>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添加小标题</a:t>
              </a:r>
            </a:p>
          </p:txBody>
        </p:sp>
      </p:grpSp>
    </p:spTree>
    <p:extLst>
      <p:ext uri="{BB962C8B-B14F-4D97-AF65-F5344CB8AC3E}">
        <p14:creationId val="6785764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heel(1)" transition="in">
                                      <p:cBhvr>
                                        <p:cTn dur="2000" id="7"/>
                                        <p:tgtEl>
                                          <p:spTgt spid="10"/>
                                        </p:tgtEl>
                                      </p:cBhvr>
                                    </p:animEffect>
                                  </p:childTnLst>
                                </p:cTn>
                              </p:par>
                            </p:childTnLst>
                          </p:cTn>
                        </p:par>
                        <p:par>
                          <p:cTn fill="hold" id="8" nodeType="afterGroup">
                            <p:stCondLst>
                              <p:cond delay="20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2000" id="11"/>
                                        <p:tgtEl>
                                          <p:spTgt spid="5"/>
                                        </p:tgtEl>
                                      </p:cBhvr>
                                    </p:animEffect>
                                  </p:childTnLst>
                                </p:cTn>
                              </p:par>
                            </p:childTnLst>
                          </p:cTn>
                        </p:par>
                        <p:par>
                          <p:cTn fill="hold" id="12" nodeType="afterGroup">
                            <p:stCondLst>
                              <p:cond delay="4000"/>
                            </p:stCondLst>
                            <p:childTnLst>
                              <p:par>
                                <p:cTn fill="hold"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500" id="15"/>
                                        <p:tgtEl>
                                          <p:spTgt spid="3"/>
                                        </p:tgtEl>
                                      </p:cBhvr>
                                    </p:animEffect>
                                  </p:childTnLst>
                                </p:cTn>
                              </p:par>
                            </p:childTnLst>
                          </p:cTn>
                        </p:par>
                        <p:par>
                          <p:cTn fill="hold" id="16" nodeType="afterGroup">
                            <p:stCondLst>
                              <p:cond delay="4500"/>
                            </p:stCondLst>
                            <p:childTnLst>
                              <p:par>
                                <p:cTn decel="100000" fill="hold" grpId="0" id="17" nodeType="afterEffect" presetClass="entr" presetID="50"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strVal val="#ppt_w+.3"/>
                                          </p:val>
                                        </p:tav>
                                        <p:tav tm="100000">
                                          <p:val>
                                            <p:strVal val="#ppt_w"/>
                                          </p:val>
                                        </p:tav>
                                      </p:tavLst>
                                    </p:anim>
                                    <p:anim calcmode="lin" valueType="num">
                                      <p:cBhvr>
                                        <p:cTn dur="1000" fill="hold" id="20"/>
                                        <p:tgtEl>
                                          <p:spTgt spid="9"/>
                                        </p:tgtEl>
                                        <p:attrNameLst>
                                          <p:attrName>ppt_h</p:attrName>
                                        </p:attrNameLst>
                                      </p:cBhvr>
                                      <p:tavLst>
                                        <p:tav tm="0">
                                          <p:val>
                                            <p:strVal val="#ppt_h"/>
                                          </p:val>
                                        </p:tav>
                                        <p:tav tm="100000">
                                          <p:val>
                                            <p:strVal val="#ppt_h"/>
                                          </p:val>
                                        </p:tav>
                                      </p:tavLst>
                                    </p:anim>
                                    <p:animEffect filter="fade" transition="in">
                                      <p:cBhvr>
                                        <p:cTn dur="1000" id="21"/>
                                        <p:tgtEl>
                                          <p:spTgt spid="9"/>
                                        </p:tgtEl>
                                      </p:cBhvr>
                                    </p:animEffect>
                                  </p:childTnLst>
                                </p:cTn>
                              </p:par>
                            </p:childTnLst>
                          </p:cTn>
                        </p:par>
                        <p:par>
                          <p:cTn fill="hold" id="22" nodeType="afterGroup">
                            <p:stCondLst>
                              <p:cond delay="5500"/>
                            </p:stCondLst>
                            <p:childTnLst>
                              <p:par>
                                <p:cTn fill="hold"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par>
                                <p:cTn fill="hold" id="26" nodeType="with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par>
                                <p:cTn fill="hold" id="29" nodeType="with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par>
                                <p:cTn fill="hold" id="32" nodeType="withEffect" presetClass="entr" presetID="22" presetSubtype="8">
                                  <p:stCondLst>
                                    <p:cond delay="0"/>
                                  </p:stCondLst>
                                  <p:childTnLst>
                                    <p:set>
                                      <p:cBhvr>
                                        <p:cTn dur="1" fill="hold" id="33">
                                          <p:stCondLst>
                                            <p:cond delay="0"/>
                                          </p:stCondLst>
                                        </p:cTn>
                                        <p:tgtEl>
                                          <p:spTgt spid="20"/>
                                        </p:tgtEl>
                                        <p:attrNameLst>
                                          <p:attrName>style.visibility</p:attrName>
                                        </p:attrNameLst>
                                      </p:cBhvr>
                                      <p:to>
                                        <p:strVal val="visible"/>
                                      </p:to>
                                    </p:set>
                                    <p:animEffect filter="wipe(left)" transition="in">
                                      <p:cBhvr>
                                        <p:cTn dur="500" id="3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文本框 19"/>
          <p:cNvSpPr txBox="1">
            <a:spLocks noChangeArrowheads="1"/>
          </p:cNvSpPr>
          <p:nvPr/>
        </p:nvSpPr>
        <p:spPr bwMode="auto">
          <a:xfrm>
            <a:off x="2138632" y="3968485"/>
            <a:ext cx="1775884"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8" rIns="121888" tIns="60944">
            <a:spAutoFit/>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lang="zh-CN" sz="2400">
                <a:solidFill>
                  <a:srgbClr val="B3343F"/>
                </a:solidFill>
                <a:latin charset="-122" pitchFamily="34" typeface="微软雅黑"/>
              </a:rPr>
              <a:t>销售预算</a:t>
            </a:r>
          </a:p>
        </p:txBody>
      </p:sp>
      <p:sp>
        <p:nvSpPr>
          <p:cNvPr id="8" name="文本框 24"/>
          <p:cNvSpPr txBox="1"/>
          <p:nvPr/>
        </p:nvSpPr>
        <p:spPr>
          <a:xfrm>
            <a:off x="2160357" y="4397114"/>
            <a:ext cx="1873251" cy="1330325"/>
          </a:xfrm>
          <a:prstGeom prst="rect">
            <a:avLst/>
          </a:prstGeom>
          <a:noFill/>
        </p:spPr>
        <p:txBody>
          <a:bodyPr bIns="0" lIns="0" rIns="0" tIns="0"/>
          <a:lstStyle/>
          <a:p>
            <a:pPr>
              <a:lnSpc>
                <a:spcPct val="130000"/>
              </a:lnSpc>
              <a:defRPr/>
            </a:pPr>
            <a:r>
              <a:rPr altLang="en-US" lang="zh-CN" sz="1600">
                <a:solidFill>
                  <a:schemeClr val="tx1">
                    <a:lumMod val="75000"/>
                    <a:lumOff val="25000"/>
                  </a:schemeClr>
                </a:solidFill>
                <a:latin charset="-122" pitchFamily="34" typeface="微软雅黑"/>
                <a:ea charset="-122" pitchFamily="34" typeface="微软雅黑"/>
              </a:rPr>
              <a:t>一定的目标利润需要一定的目标销售额和成本来维系。</a:t>
            </a:r>
          </a:p>
        </p:txBody>
      </p:sp>
      <p:grpSp>
        <p:nvGrpSpPr>
          <p:cNvPr id="9" name="组合 8"/>
          <p:cNvGrpSpPr/>
          <p:nvPr/>
        </p:nvGrpSpPr>
        <p:grpSpPr>
          <a:xfrm>
            <a:off x="2346065" y="1700810"/>
            <a:ext cx="1352551" cy="2070101"/>
            <a:chOff x="1758951" y="1423987"/>
            <a:chExt cx="1014413" cy="1552576"/>
          </a:xfrm>
        </p:grpSpPr>
        <p:sp>
          <p:nvSpPr>
            <p:cNvPr id="10" name="圆角矩形 7"/>
            <p:cNvSpPr/>
            <p:nvPr/>
          </p:nvSpPr>
          <p:spPr>
            <a:xfrm flipH="1" flipV="1">
              <a:off x="2182814" y="1423987"/>
              <a:ext cx="166687" cy="758429"/>
            </a:xfrm>
            <a:custGeom>
              <a:gdLst>
                <a:gd fmla="*/ 379028 w 379028" name="connsiteX0"/>
                <a:gd fmla="*/ 0 h 2132857" name="connsiteY0"/>
                <a:gd fmla="*/ 379027 w 379028" name="connsiteX1"/>
                <a:gd fmla="*/ 1943343 h 2132857" name="connsiteY1"/>
                <a:gd fmla="*/ 189513 w 379028" name="connsiteX2"/>
                <a:gd fmla="*/ 2132857 h 2132857" name="connsiteY2"/>
                <a:gd fmla="*/ 189514 w 379028" name="connsiteX3"/>
                <a:gd fmla="*/ 2132856 h 2132857" name="connsiteY3"/>
                <a:gd fmla="*/ 0 w 379028" name="connsiteX4"/>
                <a:gd fmla="*/ 1943342 h 2132857" name="connsiteY4"/>
                <a:gd fmla="*/ 0 w 379028" name="connsiteX5"/>
                <a:gd fmla="*/ 0 h 2132857" name="connsiteY5"/>
                <a:gd fmla="*/ 470468 w 470468" name="connsiteX6"/>
                <a:gd fmla="*/ 91440 h 213285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32857" w="379028">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algn="ctr" cap="flat" cmpd="sng" w="25400">
              <a:solidFill>
                <a:schemeClr val="tx1">
                  <a:lumMod val="75000"/>
                  <a:lumOff val="25000"/>
                </a:schemeClr>
              </a:solidFill>
              <a:prstDash val="solid"/>
            </a:ln>
            <a:effectLst/>
          </p:spPr>
          <p:txBody>
            <a:bodyPr anchor="ctr"/>
            <a:lstStyle/>
            <a:p>
              <a:pPr algn="ctr">
                <a:defRPr/>
              </a:pPr>
              <a:endParaRPr kern="0" lang="en-US" sz="3200">
                <a:solidFill>
                  <a:sysClr lastClr="FFFFFF" val="window"/>
                </a:solidFill>
                <a:latin panose="020f0502020204030204" typeface="Calibri"/>
              </a:endParaRPr>
            </a:p>
          </p:txBody>
        </p:sp>
        <p:sp>
          <p:nvSpPr>
            <p:cNvPr id="11" name="八角星 10"/>
            <p:cNvSpPr/>
            <p:nvPr/>
          </p:nvSpPr>
          <p:spPr>
            <a:xfrm>
              <a:off x="1758951" y="2091929"/>
              <a:ext cx="1014413" cy="884634"/>
            </a:xfrm>
            <a:prstGeom prst="star8">
              <a:avLst>
                <a:gd fmla="val 42115" name="adj"/>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3733">
                  <a:ln w="12700">
                    <a:noFill/>
                  </a:ln>
                  <a:solidFill>
                    <a:schemeClr val="bg1"/>
                  </a:solidFill>
                  <a:latin charset="-122" pitchFamily="34" typeface="微软雅黑"/>
                  <a:ea charset="-122" pitchFamily="34" typeface="微软雅黑"/>
                  <a:cs charset="0" panose="020b0604020202020204" pitchFamily="34" typeface="Arial"/>
                </a:rPr>
                <a:t>01</a:t>
              </a:r>
            </a:p>
          </p:txBody>
        </p:sp>
        <p:sp>
          <p:nvSpPr>
            <p:cNvPr id="12" name="椭圆 11"/>
            <p:cNvSpPr/>
            <p:nvPr/>
          </p:nvSpPr>
          <p:spPr>
            <a:xfrm>
              <a:off x="2187576" y="2063353"/>
              <a:ext cx="157163" cy="128588"/>
            </a:xfrm>
            <a:prstGeom prst="ellipse">
              <a:avLst/>
            </a:prstGeom>
            <a:solidFill>
              <a:sysClr lastClr="FFFFFF" val="window"/>
            </a:solidFill>
            <a:ln algn="ctr" cap="flat" cmpd="sng" w="25400">
              <a:solidFill>
                <a:sysClr lastClr="FFFFFF" val="window"/>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sp>
          <p:nvSpPr>
            <p:cNvPr id="13" name="椭圆 12"/>
            <p:cNvSpPr/>
            <p:nvPr/>
          </p:nvSpPr>
          <p:spPr>
            <a:xfrm>
              <a:off x="2197101" y="2077641"/>
              <a:ext cx="138113" cy="101203"/>
            </a:xfrm>
            <a:prstGeom prst="ellipse">
              <a:avLst/>
            </a:prstGeom>
            <a:solidFill>
              <a:schemeClr val="bg1"/>
            </a:solidFill>
            <a:ln algn="ctr" cap="flat" cmpd="sng" w="25400">
              <a:solidFill>
                <a:schemeClr val="tx1">
                  <a:lumMod val="75000"/>
                  <a:lumOff val="25000"/>
                </a:schemeClr>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grpSp>
      <p:sp>
        <p:nvSpPr>
          <p:cNvPr id="14" name="文本框 69"/>
          <p:cNvSpPr txBox="1">
            <a:spLocks noChangeArrowheads="1"/>
          </p:cNvSpPr>
          <p:nvPr/>
        </p:nvSpPr>
        <p:spPr bwMode="auto">
          <a:xfrm>
            <a:off x="6200512" y="3968486"/>
            <a:ext cx="1930400"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8" rIns="121888" tIns="60944">
            <a:spAutoFit/>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lang="zh-CN" sz="2400">
                <a:solidFill>
                  <a:srgbClr val="B3343F"/>
                </a:solidFill>
                <a:latin charset="-122" pitchFamily="34" typeface="微软雅黑"/>
              </a:rPr>
              <a:t>存货预算</a:t>
            </a:r>
          </a:p>
        </p:txBody>
      </p:sp>
      <p:grpSp>
        <p:nvGrpSpPr>
          <p:cNvPr id="15" name="组合 14"/>
          <p:cNvGrpSpPr/>
          <p:nvPr/>
        </p:nvGrpSpPr>
        <p:grpSpPr>
          <a:xfrm>
            <a:off x="6490499" y="1700810"/>
            <a:ext cx="1352551" cy="2070101"/>
            <a:chOff x="4867276" y="1423987"/>
            <a:chExt cx="1014413" cy="1552576"/>
          </a:xfrm>
        </p:grpSpPr>
        <p:sp>
          <p:nvSpPr>
            <p:cNvPr id="16" name="圆角矩形 7"/>
            <p:cNvSpPr/>
            <p:nvPr/>
          </p:nvSpPr>
          <p:spPr>
            <a:xfrm flipV="1">
              <a:off x="5292725" y="1423987"/>
              <a:ext cx="165100" cy="758429"/>
            </a:xfrm>
            <a:custGeom>
              <a:gdLst>
                <a:gd fmla="*/ 379028 w 379028" name="connsiteX0"/>
                <a:gd fmla="*/ 0 h 2132857" name="connsiteY0"/>
                <a:gd fmla="*/ 379027 w 379028" name="connsiteX1"/>
                <a:gd fmla="*/ 1943343 h 2132857" name="connsiteY1"/>
                <a:gd fmla="*/ 189513 w 379028" name="connsiteX2"/>
                <a:gd fmla="*/ 2132857 h 2132857" name="connsiteY2"/>
                <a:gd fmla="*/ 189514 w 379028" name="connsiteX3"/>
                <a:gd fmla="*/ 2132856 h 2132857" name="connsiteY3"/>
                <a:gd fmla="*/ 0 w 379028" name="connsiteX4"/>
                <a:gd fmla="*/ 1943342 h 2132857" name="connsiteY4"/>
                <a:gd fmla="*/ 0 w 379028" name="connsiteX5"/>
                <a:gd fmla="*/ 0 h 2132857" name="connsiteY5"/>
                <a:gd fmla="*/ 470468 w 470468" name="connsiteX6"/>
                <a:gd fmla="*/ 91440 h 213285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32857" w="379028">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algn="ctr" cap="flat" cmpd="sng" w="25400">
              <a:solidFill>
                <a:schemeClr val="tx1">
                  <a:lumMod val="75000"/>
                  <a:lumOff val="25000"/>
                </a:schemeClr>
              </a:solidFill>
              <a:prstDash val="solid"/>
            </a:ln>
            <a:effectLst/>
          </p:spPr>
          <p:txBody>
            <a:bodyPr anchor="ctr"/>
            <a:lstStyle/>
            <a:p>
              <a:pPr algn="ctr">
                <a:defRPr/>
              </a:pPr>
              <a:endParaRPr kern="0" lang="en-US" sz="3200">
                <a:solidFill>
                  <a:sysClr lastClr="FFFFFF" val="window"/>
                </a:solidFill>
                <a:latin panose="020f0502020204030204" typeface="Calibri"/>
              </a:endParaRPr>
            </a:p>
          </p:txBody>
        </p:sp>
        <p:sp>
          <p:nvSpPr>
            <p:cNvPr id="17" name="八角星 16"/>
            <p:cNvSpPr/>
            <p:nvPr/>
          </p:nvSpPr>
          <p:spPr>
            <a:xfrm>
              <a:off x="4867276" y="2113360"/>
              <a:ext cx="1014413" cy="863203"/>
            </a:xfrm>
            <a:prstGeom prst="star8">
              <a:avLst>
                <a:gd fmla="val 42115" name="adj"/>
              </a:avLst>
            </a:prstGeom>
            <a:blipFill>
              <a:blip r:embed="rId3"/>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3733">
                  <a:ln w="12700">
                    <a:noFill/>
                  </a:ln>
                  <a:solidFill>
                    <a:schemeClr val="bg1"/>
                  </a:solidFill>
                  <a:latin charset="-122" pitchFamily="34" typeface="微软雅黑"/>
                  <a:ea charset="-122" pitchFamily="34" typeface="微软雅黑"/>
                  <a:cs charset="0" panose="020b0604020202020204" pitchFamily="34" typeface="Arial"/>
                </a:rPr>
                <a:t>03</a:t>
              </a:r>
            </a:p>
          </p:txBody>
        </p:sp>
        <p:sp>
          <p:nvSpPr>
            <p:cNvPr id="18" name="椭圆 17"/>
            <p:cNvSpPr/>
            <p:nvPr/>
          </p:nvSpPr>
          <p:spPr>
            <a:xfrm>
              <a:off x="5291138" y="2082403"/>
              <a:ext cx="157162" cy="128588"/>
            </a:xfrm>
            <a:prstGeom prst="ellipse">
              <a:avLst/>
            </a:prstGeom>
            <a:solidFill>
              <a:sysClr lastClr="FFFFFF" val="window"/>
            </a:solidFill>
            <a:ln algn="ctr" cap="flat" cmpd="sng" w="25400">
              <a:solidFill>
                <a:sysClr lastClr="FFFFFF" val="window"/>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sp>
          <p:nvSpPr>
            <p:cNvPr id="19" name="椭圆 18"/>
            <p:cNvSpPr/>
            <p:nvPr/>
          </p:nvSpPr>
          <p:spPr>
            <a:xfrm>
              <a:off x="5305426" y="2096691"/>
              <a:ext cx="138113" cy="101203"/>
            </a:xfrm>
            <a:prstGeom prst="ellipse">
              <a:avLst/>
            </a:prstGeom>
            <a:solidFill>
              <a:schemeClr val="bg1"/>
            </a:solidFill>
            <a:ln algn="ctr" cap="flat" cmpd="sng" w="25400">
              <a:solidFill>
                <a:schemeClr val="tx1">
                  <a:lumMod val="75000"/>
                  <a:lumOff val="25000"/>
                </a:schemeClr>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grpSp>
      <p:sp>
        <p:nvSpPr>
          <p:cNvPr id="20" name="文本框 66"/>
          <p:cNvSpPr txBox="1">
            <a:spLocks noChangeArrowheads="1"/>
          </p:cNvSpPr>
          <p:nvPr/>
        </p:nvSpPr>
        <p:spPr bwMode="auto">
          <a:xfrm>
            <a:off x="4168511" y="3968486"/>
            <a:ext cx="1930400"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8" rIns="121888" tIns="60944">
            <a:spAutoFit/>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lang="zh-CN" sz="2400">
                <a:solidFill>
                  <a:srgbClr val="447197"/>
                </a:solidFill>
                <a:latin charset="-122" pitchFamily="34" typeface="微软雅黑"/>
              </a:rPr>
              <a:t>生产预算</a:t>
            </a:r>
          </a:p>
        </p:txBody>
      </p:sp>
      <p:grpSp>
        <p:nvGrpSpPr>
          <p:cNvPr id="21" name="组合 20"/>
          <p:cNvGrpSpPr/>
          <p:nvPr/>
        </p:nvGrpSpPr>
        <p:grpSpPr>
          <a:xfrm>
            <a:off x="4458498" y="1700810"/>
            <a:ext cx="1350433" cy="2070100"/>
            <a:chOff x="3343276" y="1423987"/>
            <a:chExt cx="1012825" cy="1552575"/>
          </a:xfrm>
        </p:grpSpPr>
        <p:sp>
          <p:nvSpPr>
            <p:cNvPr id="22" name="圆角矩形 7"/>
            <p:cNvSpPr/>
            <p:nvPr/>
          </p:nvSpPr>
          <p:spPr>
            <a:xfrm flipV="1">
              <a:off x="3767138" y="1423987"/>
              <a:ext cx="165100" cy="758429"/>
            </a:xfrm>
            <a:custGeom>
              <a:gdLst>
                <a:gd fmla="*/ 379028 w 379028" name="connsiteX0"/>
                <a:gd fmla="*/ 0 h 2132857" name="connsiteY0"/>
                <a:gd fmla="*/ 379027 w 379028" name="connsiteX1"/>
                <a:gd fmla="*/ 1943343 h 2132857" name="connsiteY1"/>
                <a:gd fmla="*/ 189513 w 379028" name="connsiteX2"/>
                <a:gd fmla="*/ 2132857 h 2132857" name="connsiteY2"/>
                <a:gd fmla="*/ 189514 w 379028" name="connsiteX3"/>
                <a:gd fmla="*/ 2132856 h 2132857" name="connsiteY3"/>
                <a:gd fmla="*/ 0 w 379028" name="connsiteX4"/>
                <a:gd fmla="*/ 1943342 h 2132857" name="connsiteY4"/>
                <a:gd fmla="*/ 0 w 379028" name="connsiteX5"/>
                <a:gd fmla="*/ 0 h 2132857" name="connsiteY5"/>
                <a:gd fmla="*/ 470468 w 470468" name="connsiteX6"/>
                <a:gd fmla="*/ 91440 h 213285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32857" w="379028">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algn="ctr" cap="flat" cmpd="sng" w="25400">
              <a:solidFill>
                <a:schemeClr val="tx1">
                  <a:lumMod val="75000"/>
                  <a:lumOff val="25000"/>
                </a:schemeClr>
              </a:solidFill>
              <a:prstDash val="solid"/>
            </a:ln>
            <a:effectLst/>
          </p:spPr>
          <p:txBody>
            <a:bodyPr anchor="ctr"/>
            <a:lstStyle/>
            <a:p>
              <a:pPr algn="ctr">
                <a:defRPr/>
              </a:pPr>
              <a:endParaRPr kern="0" lang="en-US" sz="3200">
                <a:solidFill>
                  <a:sysClr lastClr="FFFFFF" val="window"/>
                </a:solidFill>
                <a:latin panose="020f0502020204030204" typeface="Calibri"/>
              </a:endParaRPr>
            </a:p>
          </p:txBody>
        </p:sp>
        <p:sp>
          <p:nvSpPr>
            <p:cNvPr id="28" name="八角星 27"/>
            <p:cNvSpPr/>
            <p:nvPr/>
          </p:nvSpPr>
          <p:spPr>
            <a:xfrm>
              <a:off x="3343276" y="2121693"/>
              <a:ext cx="1012825" cy="854869"/>
            </a:xfrm>
            <a:prstGeom prst="star8">
              <a:avLst>
                <a:gd fmla="val 42115" name="adj"/>
              </a:avLst>
            </a:prstGeom>
            <a:blipFill>
              <a:blip r:embed="rId2"/>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3733">
                  <a:ln w="12700">
                    <a:noFill/>
                  </a:ln>
                  <a:solidFill>
                    <a:schemeClr val="bg1"/>
                  </a:solidFill>
                  <a:latin charset="-122" pitchFamily="34" typeface="微软雅黑"/>
                  <a:ea charset="-122" pitchFamily="34" typeface="微软雅黑"/>
                  <a:cs charset="0" panose="020b0604020202020204" pitchFamily="34" typeface="Arial"/>
                </a:rPr>
                <a:t>02</a:t>
              </a:r>
            </a:p>
          </p:txBody>
        </p:sp>
        <p:sp>
          <p:nvSpPr>
            <p:cNvPr id="29" name="椭圆 28"/>
            <p:cNvSpPr/>
            <p:nvPr/>
          </p:nvSpPr>
          <p:spPr>
            <a:xfrm>
              <a:off x="3763963" y="2082403"/>
              <a:ext cx="158750" cy="128588"/>
            </a:xfrm>
            <a:prstGeom prst="ellipse">
              <a:avLst/>
            </a:prstGeom>
            <a:solidFill>
              <a:sysClr lastClr="FFFFFF" val="window"/>
            </a:solidFill>
            <a:ln algn="ctr" cap="flat" cmpd="sng" w="25400">
              <a:solidFill>
                <a:sysClr lastClr="FFFFFF" val="window"/>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sp>
          <p:nvSpPr>
            <p:cNvPr id="30" name="椭圆 29"/>
            <p:cNvSpPr/>
            <p:nvPr/>
          </p:nvSpPr>
          <p:spPr>
            <a:xfrm>
              <a:off x="3779839" y="2096691"/>
              <a:ext cx="136525" cy="101203"/>
            </a:xfrm>
            <a:prstGeom prst="ellipse">
              <a:avLst/>
            </a:prstGeom>
            <a:solidFill>
              <a:schemeClr val="bg1"/>
            </a:solidFill>
            <a:ln algn="ctr" cap="flat" cmpd="sng" w="25400">
              <a:solidFill>
                <a:schemeClr val="tx1">
                  <a:lumMod val="75000"/>
                  <a:lumOff val="25000"/>
                </a:schemeClr>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grpSp>
      <p:sp>
        <p:nvSpPr>
          <p:cNvPr id="31" name="文本框 72"/>
          <p:cNvSpPr txBox="1">
            <a:spLocks noChangeArrowheads="1"/>
          </p:cNvSpPr>
          <p:nvPr/>
        </p:nvSpPr>
        <p:spPr bwMode="auto">
          <a:xfrm>
            <a:off x="8234628" y="3968486"/>
            <a:ext cx="1930400"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8" rIns="121888" tIns="60944">
            <a:spAutoFit/>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lang="zh-CN" sz="2400">
                <a:solidFill>
                  <a:srgbClr val="447197"/>
                </a:solidFill>
                <a:latin charset="-122" pitchFamily="34" typeface="微软雅黑"/>
              </a:rPr>
              <a:t>费用预算</a:t>
            </a:r>
          </a:p>
        </p:txBody>
      </p:sp>
      <p:grpSp>
        <p:nvGrpSpPr>
          <p:cNvPr id="32" name="组合 31"/>
          <p:cNvGrpSpPr/>
          <p:nvPr/>
        </p:nvGrpSpPr>
        <p:grpSpPr>
          <a:xfrm>
            <a:off x="8524615" y="1700810"/>
            <a:ext cx="1350433" cy="2070100"/>
            <a:chOff x="6392864" y="1423987"/>
            <a:chExt cx="1012825" cy="1552575"/>
          </a:xfrm>
        </p:grpSpPr>
        <p:sp>
          <p:nvSpPr>
            <p:cNvPr id="33" name="圆角矩形 7"/>
            <p:cNvSpPr/>
            <p:nvPr/>
          </p:nvSpPr>
          <p:spPr>
            <a:xfrm flipH="1" flipV="1">
              <a:off x="6811963" y="1423987"/>
              <a:ext cx="165100" cy="758429"/>
            </a:xfrm>
            <a:custGeom>
              <a:gdLst>
                <a:gd fmla="*/ 379028 w 379028" name="connsiteX0"/>
                <a:gd fmla="*/ 0 h 2132857" name="connsiteY0"/>
                <a:gd fmla="*/ 379027 w 379028" name="connsiteX1"/>
                <a:gd fmla="*/ 1943343 h 2132857" name="connsiteY1"/>
                <a:gd fmla="*/ 189513 w 379028" name="connsiteX2"/>
                <a:gd fmla="*/ 2132857 h 2132857" name="connsiteY2"/>
                <a:gd fmla="*/ 189514 w 379028" name="connsiteX3"/>
                <a:gd fmla="*/ 2132856 h 2132857" name="connsiteY3"/>
                <a:gd fmla="*/ 0 w 379028" name="connsiteX4"/>
                <a:gd fmla="*/ 1943342 h 2132857" name="connsiteY4"/>
                <a:gd fmla="*/ 0 w 379028" name="connsiteX5"/>
                <a:gd fmla="*/ 0 h 2132857" name="connsiteY5"/>
                <a:gd fmla="*/ 470468 w 470468" name="connsiteX6"/>
                <a:gd fmla="*/ 91440 h 213285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32857" w="379028">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algn="ctr" cap="flat" cmpd="sng" w="25400">
              <a:solidFill>
                <a:schemeClr val="tx1">
                  <a:lumMod val="75000"/>
                  <a:lumOff val="25000"/>
                </a:schemeClr>
              </a:solidFill>
              <a:prstDash val="solid"/>
            </a:ln>
            <a:effectLst/>
          </p:spPr>
          <p:txBody>
            <a:bodyPr anchor="ctr"/>
            <a:lstStyle/>
            <a:p>
              <a:pPr algn="ctr">
                <a:defRPr/>
              </a:pPr>
              <a:endParaRPr kern="0" lang="en-US" sz="3200">
                <a:solidFill>
                  <a:sysClr lastClr="FFFFFF" val="window"/>
                </a:solidFill>
                <a:latin panose="020f0502020204030204" typeface="Calibri"/>
              </a:endParaRPr>
            </a:p>
          </p:txBody>
        </p:sp>
        <p:sp>
          <p:nvSpPr>
            <p:cNvPr id="34" name="八角星 33"/>
            <p:cNvSpPr/>
            <p:nvPr/>
          </p:nvSpPr>
          <p:spPr>
            <a:xfrm>
              <a:off x="6392864" y="2121693"/>
              <a:ext cx="1012825" cy="854869"/>
            </a:xfrm>
            <a:prstGeom prst="star8">
              <a:avLst>
                <a:gd fmla="val 42115" name="adj"/>
              </a:avLst>
            </a:prstGeom>
            <a:blipFill>
              <a:blip r:embed="rId2"/>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3733">
                  <a:ln w="12700">
                    <a:noFill/>
                  </a:ln>
                  <a:solidFill>
                    <a:schemeClr val="bg1"/>
                  </a:solidFill>
                  <a:latin charset="-122" pitchFamily="34" typeface="微软雅黑"/>
                  <a:ea charset="-122" pitchFamily="34" typeface="微软雅黑"/>
                  <a:cs charset="0" panose="020b0604020202020204" pitchFamily="34" typeface="Arial"/>
                </a:rPr>
                <a:t>04</a:t>
              </a:r>
            </a:p>
          </p:txBody>
        </p:sp>
        <p:sp>
          <p:nvSpPr>
            <p:cNvPr id="35" name="椭圆 34"/>
            <p:cNvSpPr/>
            <p:nvPr/>
          </p:nvSpPr>
          <p:spPr>
            <a:xfrm>
              <a:off x="6810376" y="2065735"/>
              <a:ext cx="157163" cy="127397"/>
            </a:xfrm>
            <a:prstGeom prst="ellipse">
              <a:avLst/>
            </a:prstGeom>
            <a:solidFill>
              <a:sysClr lastClr="FFFFFF" val="window"/>
            </a:solidFill>
            <a:ln algn="ctr" cap="flat" cmpd="sng" w="25400">
              <a:solidFill>
                <a:sysClr lastClr="FFFFFF" val="window"/>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sp>
          <p:nvSpPr>
            <p:cNvPr id="36" name="椭圆 35"/>
            <p:cNvSpPr/>
            <p:nvPr/>
          </p:nvSpPr>
          <p:spPr>
            <a:xfrm>
              <a:off x="6826251" y="2078831"/>
              <a:ext cx="136525" cy="101204"/>
            </a:xfrm>
            <a:prstGeom prst="ellipse">
              <a:avLst/>
            </a:prstGeom>
            <a:solidFill>
              <a:schemeClr val="bg1"/>
            </a:solidFill>
            <a:ln algn="ctr" cap="flat" cmpd="sng" w="25400">
              <a:solidFill>
                <a:schemeClr val="tx1">
                  <a:lumMod val="75000"/>
                  <a:lumOff val="25000"/>
                </a:schemeClr>
              </a:solidFill>
              <a:prstDash val="solid"/>
            </a:ln>
            <a:effectLst/>
          </p:spPr>
          <p:txBody>
            <a:bodyPr anchor="ctr"/>
            <a:lstStyle/>
            <a:p>
              <a:pPr algn="ctr">
                <a:defRPr/>
              </a:pPr>
              <a:endParaRPr kern="0" lang="en-US" sz="3200">
                <a:solidFill>
                  <a:schemeClr val="accent1"/>
                </a:solidFill>
                <a:latin charset="-122" pitchFamily="34" typeface="微软雅黑"/>
                <a:ea charset="-122" pitchFamily="34" typeface="微软雅黑"/>
              </a:endParaRPr>
            </a:p>
          </p:txBody>
        </p:sp>
      </p:grpSp>
      <p:sp>
        <p:nvSpPr>
          <p:cNvPr id="37" name="文本框 35"/>
          <p:cNvSpPr txBox="1">
            <a:spLocks noChangeArrowheads="1"/>
          </p:cNvSpPr>
          <p:nvPr/>
        </p:nvSpPr>
        <p:spPr bwMode="auto">
          <a:xfrm>
            <a:off x="4198712" y="4397114"/>
            <a:ext cx="1873249" cy="1330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30000"/>
              </a:lnSpc>
            </a:pPr>
            <a:r>
              <a:rPr altLang="en-US" lang="zh-CN" sz="1600">
                <a:solidFill>
                  <a:schemeClr val="tx1">
                    <a:lumMod val="75000"/>
                    <a:lumOff val="25000"/>
                  </a:schemeClr>
                </a:solidFill>
                <a:latin charset="-122" pitchFamily="34" typeface="微软雅黑"/>
              </a:rPr>
              <a:t>它涉及生产量预算和生产成本预算两方面。</a:t>
            </a:r>
          </a:p>
        </p:txBody>
      </p:sp>
      <p:sp>
        <p:nvSpPr>
          <p:cNvPr id="38" name="文本框 36"/>
          <p:cNvSpPr txBox="1">
            <a:spLocks noChangeArrowheads="1"/>
          </p:cNvSpPr>
          <p:nvPr/>
        </p:nvSpPr>
        <p:spPr bwMode="auto">
          <a:xfrm>
            <a:off x="6232823" y="4397114"/>
            <a:ext cx="1873251" cy="1330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30000"/>
              </a:lnSpc>
            </a:pPr>
            <a:r>
              <a:rPr altLang="en-US" lang="zh-CN" sz="1600">
                <a:solidFill>
                  <a:schemeClr val="tx1">
                    <a:lumMod val="75000"/>
                    <a:lumOff val="25000"/>
                  </a:schemeClr>
                </a:solidFill>
                <a:latin charset="-122" pitchFamily="34" typeface="微软雅黑"/>
              </a:rPr>
              <a:t>它包括材料存货预算和产品存货预算。</a:t>
            </a:r>
          </a:p>
        </p:txBody>
      </p:sp>
      <p:sp>
        <p:nvSpPr>
          <p:cNvPr id="39" name="文本框 37"/>
          <p:cNvSpPr txBox="1">
            <a:spLocks noChangeArrowheads="1"/>
          </p:cNvSpPr>
          <p:nvPr/>
        </p:nvSpPr>
        <p:spPr bwMode="auto">
          <a:xfrm>
            <a:off x="8269057" y="4397114"/>
            <a:ext cx="1871133" cy="1330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lnSpc>
                <a:spcPct val="130000"/>
              </a:lnSpc>
            </a:pPr>
            <a:r>
              <a:rPr altLang="en-US" lang="zh-CN" sz="1600">
                <a:solidFill>
                  <a:schemeClr val="tx1">
                    <a:lumMod val="75000"/>
                    <a:lumOff val="25000"/>
                  </a:schemeClr>
                </a:solidFill>
                <a:latin charset="-122" pitchFamily="34" typeface="微软雅黑"/>
              </a:rPr>
              <a:t>包括销售费用预算和管理费用预算。</a:t>
            </a:r>
          </a:p>
        </p:txBody>
      </p:sp>
    </p:spTree>
    <p:extLst>
      <p:ext uri="{BB962C8B-B14F-4D97-AF65-F5344CB8AC3E}">
        <p14:creationId val="338471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9"/>
                                        </p:tgtEl>
                                        <p:attrNameLst>
                                          <p:attrName>style.visibility</p:attrName>
                                        </p:attrNameLst>
                                      </p:cBhvr>
                                      <p:to>
                                        <p:strVal val="visible"/>
                                      </p:to>
                                    </p:set>
                                    <p:animEffect filter="wipe(up)" transition="in">
                                      <p:cBhvr>
                                        <p:cTn dur="500" id="27"/>
                                        <p:tgtEl>
                                          <p:spTgt spid="9"/>
                                        </p:tgtEl>
                                      </p:cBhvr>
                                    </p:animEffect>
                                  </p:childTnLst>
                                </p:cTn>
                              </p:par>
                            </p:childTnLst>
                          </p:cTn>
                        </p:par>
                        <p:par>
                          <p:cTn fill="hold" id="28" nodeType="afterGroup">
                            <p:stCondLst>
                              <p:cond delay="2500"/>
                            </p:stCondLst>
                            <p:childTnLst>
                              <p:par>
                                <p:cTn fill="hold" id="29" nodeType="afterEffect" presetClass="emph" presetID="32" presetSubtype="0">
                                  <p:stCondLst>
                                    <p:cond delay="0"/>
                                  </p:stCondLst>
                                  <p:childTnLst>
                                    <p:animRot by="120000">
                                      <p:cBhvr>
                                        <p:cTn dur="100" fill="hold" id="30">
                                          <p:stCondLst>
                                            <p:cond delay="0"/>
                                          </p:stCondLst>
                                        </p:cTn>
                                        <p:tgtEl>
                                          <p:spTgt spid="9"/>
                                        </p:tgtEl>
                                        <p:attrNameLst>
                                          <p:attrName>r</p:attrName>
                                        </p:attrNameLst>
                                      </p:cBhvr>
                                    </p:animRot>
                                    <p:animRot by="-240000">
                                      <p:cBhvr>
                                        <p:cTn dur="200" fill="hold" id="31">
                                          <p:stCondLst>
                                            <p:cond delay="200"/>
                                          </p:stCondLst>
                                        </p:cTn>
                                        <p:tgtEl>
                                          <p:spTgt spid="9"/>
                                        </p:tgtEl>
                                        <p:attrNameLst>
                                          <p:attrName>r</p:attrName>
                                        </p:attrNameLst>
                                      </p:cBhvr>
                                    </p:animRot>
                                    <p:animRot by="240000">
                                      <p:cBhvr>
                                        <p:cTn dur="200" fill="hold" id="32">
                                          <p:stCondLst>
                                            <p:cond delay="400"/>
                                          </p:stCondLst>
                                        </p:cTn>
                                        <p:tgtEl>
                                          <p:spTgt spid="9"/>
                                        </p:tgtEl>
                                        <p:attrNameLst>
                                          <p:attrName>r</p:attrName>
                                        </p:attrNameLst>
                                      </p:cBhvr>
                                    </p:animRot>
                                    <p:animRot by="-240000">
                                      <p:cBhvr>
                                        <p:cTn dur="200" fill="hold" id="33">
                                          <p:stCondLst>
                                            <p:cond delay="600"/>
                                          </p:stCondLst>
                                        </p:cTn>
                                        <p:tgtEl>
                                          <p:spTgt spid="9"/>
                                        </p:tgtEl>
                                        <p:attrNameLst>
                                          <p:attrName>r</p:attrName>
                                        </p:attrNameLst>
                                      </p:cBhvr>
                                    </p:animRot>
                                    <p:animRot by="120000">
                                      <p:cBhvr>
                                        <p:cTn dur="200" fill="hold" id="34">
                                          <p:stCondLst>
                                            <p:cond delay="800"/>
                                          </p:stCondLst>
                                        </p:cTn>
                                        <p:tgtEl>
                                          <p:spTgt spid="9"/>
                                        </p:tgtEl>
                                        <p:attrNameLst>
                                          <p:attrName>r</p:attrName>
                                        </p:attrNameLst>
                                      </p:cBhvr>
                                    </p:animRot>
                                  </p:childTnLst>
                                </p:cTn>
                              </p:par>
                            </p:childTnLst>
                          </p:cTn>
                        </p:par>
                        <p:par>
                          <p:cTn fill="hold" id="35" nodeType="afterGroup">
                            <p:stCondLst>
                              <p:cond delay="3500"/>
                            </p:stCondLst>
                            <p:childTnLst>
                              <p:par>
                                <p:cTn fill="hold" id="36" nodeType="afterEffect" presetClass="entr" presetID="22" presetSubtype="1">
                                  <p:stCondLst>
                                    <p:cond delay="0"/>
                                  </p:stCondLst>
                                  <p:childTnLst>
                                    <p:set>
                                      <p:cBhvr>
                                        <p:cTn dur="1" fill="hold" id="37">
                                          <p:stCondLst>
                                            <p:cond delay="0"/>
                                          </p:stCondLst>
                                        </p:cTn>
                                        <p:tgtEl>
                                          <p:spTgt spid="21"/>
                                        </p:tgtEl>
                                        <p:attrNameLst>
                                          <p:attrName>style.visibility</p:attrName>
                                        </p:attrNameLst>
                                      </p:cBhvr>
                                      <p:to>
                                        <p:strVal val="visible"/>
                                      </p:to>
                                    </p:set>
                                    <p:animEffect filter="wipe(up)" transition="in">
                                      <p:cBhvr>
                                        <p:cTn dur="500" id="38"/>
                                        <p:tgtEl>
                                          <p:spTgt spid="21"/>
                                        </p:tgtEl>
                                      </p:cBhvr>
                                    </p:animEffect>
                                  </p:childTnLst>
                                </p:cTn>
                              </p:par>
                            </p:childTnLst>
                          </p:cTn>
                        </p:par>
                        <p:par>
                          <p:cTn fill="hold" id="39" nodeType="afterGroup">
                            <p:stCondLst>
                              <p:cond delay="4000"/>
                            </p:stCondLst>
                            <p:childTnLst>
                              <p:par>
                                <p:cTn fill="hold" id="40" nodeType="afterEffect" presetClass="emph" presetID="32" presetSubtype="0">
                                  <p:stCondLst>
                                    <p:cond delay="0"/>
                                  </p:stCondLst>
                                  <p:childTnLst>
                                    <p:animRot by="120000">
                                      <p:cBhvr>
                                        <p:cTn dur="100" fill="hold" id="41">
                                          <p:stCondLst>
                                            <p:cond delay="0"/>
                                          </p:stCondLst>
                                        </p:cTn>
                                        <p:tgtEl>
                                          <p:spTgt spid="21"/>
                                        </p:tgtEl>
                                        <p:attrNameLst>
                                          <p:attrName>r</p:attrName>
                                        </p:attrNameLst>
                                      </p:cBhvr>
                                    </p:animRot>
                                    <p:animRot by="-240000">
                                      <p:cBhvr>
                                        <p:cTn dur="200" fill="hold" id="42">
                                          <p:stCondLst>
                                            <p:cond delay="200"/>
                                          </p:stCondLst>
                                        </p:cTn>
                                        <p:tgtEl>
                                          <p:spTgt spid="21"/>
                                        </p:tgtEl>
                                        <p:attrNameLst>
                                          <p:attrName>r</p:attrName>
                                        </p:attrNameLst>
                                      </p:cBhvr>
                                    </p:animRot>
                                    <p:animRot by="240000">
                                      <p:cBhvr>
                                        <p:cTn dur="200" fill="hold" id="43">
                                          <p:stCondLst>
                                            <p:cond delay="400"/>
                                          </p:stCondLst>
                                        </p:cTn>
                                        <p:tgtEl>
                                          <p:spTgt spid="21"/>
                                        </p:tgtEl>
                                        <p:attrNameLst>
                                          <p:attrName>r</p:attrName>
                                        </p:attrNameLst>
                                      </p:cBhvr>
                                    </p:animRot>
                                    <p:animRot by="-240000">
                                      <p:cBhvr>
                                        <p:cTn dur="200" fill="hold" id="44">
                                          <p:stCondLst>
                                            <p:cond delay="600"/>
                                          </p:stCondLst>
                                        </p:cTn>
                                        <p:tgtEl>
                                          <p:spTgt spid="21"/>
                                        </p:tgtEl>
                                        <p:attrNameLst>
                                          <p:attrName>r</p:attrName>
                                        </p:attrNameLst>
                                      </p:cBhvr>
                                    </p:animRot>
                                    <p:animRot by="120000">
                                      <p:cBhvr>
                                        <p:cTn dur="200" fill="hold" id="45">
                                          <p:stCondLst>
                                            <p:cond delay="800"/>
                                          </p:stCondLst>
                                        </p:cTn>
                                        <p:tgtEl>
                                          <p:spTgt spid="21"/>
                                        </p:tgtEl>
                                        <p:attrNameLst>
                                          <p:attrName>r</p:attrName>
                                        </p:attrNameLst>
                                      </p:cBhvr>
                                    </p:animRot>
                                  </p:childTnLst>
                                </p:cTn>
                              </p:par>
                            </p:childTnLst>
                          </p:cTn>
                        </p:par>
                        <p:par>
                          <p:cTn fill="hold" id="46" nodeType="afterGroup">
                            <p:stCondLst>
                              <p:cond delay="5000"/>
                            </p:stCondLst>
                            <p:childTnLst>
                              <p:par>
                                <p:cTn fill="hold" id="47" nodeType="afterEffect" presetClass="entr" presetID="22" presetSubtype="1">
                                  <p:stCondLst>
                                    <p:cond delay="0"/>
                                  </p:stCondLst>
                                  <p:childTnLst>
                                    <p:set>
                                      <p:cBhvr>
                                        <p:cTn dur="1" fill="hold" id="48">
                                          <p:stCondLst>
                                            <p:cond delay="0"/>
                                          </p:stCondLst>
                                        </p:cTn>
                                        <p:tgtEl>
                                          <p:spTgt spid="15"/>
                                        </p:tgtEl>
                                        <p:attrNameLst>
                                          <p:attrName>style.visibility</p:attrName>
                                        </p:attrNameLst>
                                      </p:cBhvr>
                                      <p:to>
                                        <p:strVal val="visible"/>
                                      </p:to>
                                    </p:set>
                                    <p:animEffect filter="wipe(up)" transition="in">
                                      <p:cBhvr>
                                        <p:cTn dur="500" id="49"/>
                                        <p:tgtEl>
                                          <p:spTgt spid="15"/>
                                        </p:tgtEl>
                                      </p:cBhvr>
                                    </p:animEffect>
                                  </p:childTnLst>
                                </p:cTn>
                              </p:par>
                            </p:childTnLst>
                          </p:cTn>
                        </p:par>
                        <p:par>
                          <p:cTn fill="hold" id="50" nodeType="afterGroup">
                            <p:stCondLst>
                              <p:cond delay="5500"/>
                            </p:stCondLst>
                            <p:childTnLst>
                              <p:par>
                                <p:cTn fill="hold" id="51" nodeType="afterEffect" presetClass="emph" presetID="32" presetSubtype="0">
                                  <p:stCondLst>
                                    <p:cond delay="0"/>
                                  </p:stCondLst>
                                  <p:childTnLst>
                                    <p:animRot by="120000">
                                      <p:cBhvr>
                                        <p:cTn dur="100" fill="hold" id="52">
                                          <p:stCondLst>
                                            <p:cond delay="0"/>
                                          </p:stCondLst>
                                        </p:cTn>
                                        <p:tgtEl>
                                          <p:spTgt spid="15"/>
                                        </p:tgtEl>
                                        <p:attrNameLst>
                                          <p:attrName>r</p:attrName>
                                        </p:attrNameLst>
                                      </p:cBhvr>
                                    </p:animRot>
                                    <p:animRot by="-240000">
                                      <p:cBhvr>
                                        <p:cTn dur="200" fill="hold" id="53">
                                          <p:stCondLst>
                                            <p:cond delay="200"/>
                                          </p:stCondLst>
                                        </p:cTn>
                                        <p:tgtEl>
                                          <p:spTgt spid="15"/>
                                        </p:tgtEl>
                                        <p:attrNameLst>
                                          <p:attrName>r</p:attrName>
                                        </p:attrNameLst>
                                      </p:cBhvr>
                                    </p:animRot>
                                    <p:animRot by="240000">
                                      <p:cBhvr>
                                        <p:cTn dur="200" fill="hold" id="54">
                                          <p:stCondLst>
                                            <p:cond delay="400"/>
                                          </p:stCondLst>
                                        </p:cTn>
                                        <p:tgtEl>
                                          <p:spTgt spid="15"/>
                                        </p:tgtEl>
                                        <p:attrNameLst>
                                          <p:attrName>r</p:attrName>
                                        </p:attrNameLst>
                                      </p:cBhvr>
                                    </p:animRot>
                                    <p:animRot by="-240000">
                                      <p:cBhvr>
                                        <p:cTn dur="200" fill="hold" id="55">
                                          <p:stCondLst>
                                            <p:cond delay="600"/>
                                          </p:stCondLst>
                                        </p:cTn>
                                        <p:tgtEl>
                                          <p:spTgt spid="15"/>
                                        </p:tgtEl>
                                        <p:attrNameLst>
                                          <p:attrName>r</p:attrName>
                                        </p:attrNameLst>
                                      </p:cBhvr>
                                    </p:animRot>
                                    <p:animRot by="120000">
                                      <p:cBhvr>
                                        <p:cTn dur="200" fill="hold" id="56">
                                          <p:stCondLst>
                                            <p:cond delay="800"/>
                                          </p:stCondLst>
                                        </p:cTn>
                                        <p:tgtEl>
                                          <p:spTgt spid="15"/>
                                        </p:tgtEl>
                                        <p:attrNameLst>
                                          <p:attrName>r</p:attrName>
                                        </p:attrNameLst>
                                      </p:cBhvr>
                                    </p:animRot>
                                  </p:childTnLst>
                                </p:cTn>
                              </p:par>
                            </p:childTnLst>
                          </p:cTn>
                        </p:par>
                        <p:par>
                          <p:cTn fill="hold" id="57" nodeType="afterGroup">
                            <p:stCondLst>
                              <p:cond delay="6500"/>
                            </p:stCondLst>
                            <p:childTnLst>
                              <p:par>
                                <p:cTn fill="hold" id="58" nodeType="afterEffect" presetClass="entr" presetID="22" presetSubtype="1">
                                  <p:stCondLst>
                                    <p:cond delay="0"/>
                                  </p:stCondLst>
                                  <p:childTnLst>
                                    <p:set>
                                      <p:cBhvr>
                                        <p:cTn dur="1" fill="hold" id="59">
                                          <p:stCondLst>
                                            <p:cond delay="0"/>
                                          </p:stCondLst>
                                        </p:cTn>
                                        <p:tgtEl>
                                          <p:spTgt spid="32"/>
                                        </p:tgtEl>
                                        <p:attrNameLst>
                                          <p:attrName>style.visibility</p:attrName>
                                        </p:attrNameLst>
                                      </p:cBhvr>
                                      <p:to>
                                        <p:strVal val="visible"/>
                                      </p:to>
                                    </p:set>
                                    <p:animEffect filter="wipe(up)" transition="in">
                                      <p:cBhvr>
                                        <p:cTn dur="500" id="60"/>
                                        <p:tgtEl>
                                          <p:spTgt spid="32"/>
                                        </p:tgtEl>
                                      </p:cBhvr>
                                    </p:animEffect>
                                  </p:childTnLst>
                                </p:cTn>
                              </p:par>
                            </p:childTnLst>
                          </p:cTn>
                        </p:par>
                        <p:par>
                          <p:cTn fill="hold" id="61" nodeType="afterGroup">
                            <p:stCondLst>
                              <p:cond delay="7000"/>
                            </p:stCondLst>
                            <p:childTnLst>
                              <p:par>
                                <p:cTn fill="hold" id="62" nodeType="afterEffect" presetClass="emph" presetID="32" presetSubtype="0">
                                  <p:stCondLst>
                                    <p:cond delay="0"/>
                                  </p:stCondLst>
                                  <p:childTnLst>
                                    <p:animRot by="120000">
                                      <p:cBhvr>
                                        <p:cTn dur="100" fill="hold" id="63">
                                          <p:stCondLst>
                                            <p:cond delay="0"/>
                                          </p:stCondLst>
                                        </p:cTn>
                                        <p:tgtEl>
                                          <p:spTgt spid="32"/>
                                        </p:tgtEl>
                                        <p:attrNameLst>
                                          <p:attrName>r</p:attrName>
                                        </p:attrNameLst>
                                      </p:cBhvr>
                                    </p:animRot>
                                    <p:animRot by="-240000">
                                      <p:cBhvr>
                                        <p:cTn dur="200" fill="hold" id="64">
                                          <p:stCondLst>
                                            <p:cond delay="200"/>
                                          </p:stCondLst>
                                        </p:cTn>
                                        <p:tgtEl>
                                          <p:spTgt spid="32"/>
                                        </p:tgtEl>
                                        <p:attrNameLst>
                                          <p:attrName>r</p:attrName>
                                        </p:attrNameLst>
                                      </p:cBhvr>
                                    </p:animRot>
                                    <p:animRot by="240000">
                                      <p:cBhvr>
                                        <p:cTn dur="200" fill="hold" id="65">
                                          <p:stCondLst>
                                            <p:cond delay="400"/>
                                          </p:stCondLst>
                                        </p:cTn>
                                        <p:tgtEl>
                                          <p:spTgt spid="32"/>
                                        </p:tgtEl>
                                        <p:attrNameLst>
                                          <p:attrName>r</p:attrName>
                                        </p:attrNameLst>
                                      </p:cBhvr>
                                    </p:animRot>
                                    <p:animRot by="-240000">
                                      <p:cBhvr>
                                        <p:cTn dur="200" fill="hold" id="66">
                                          <p:stCondLst>
                                            <p:cond delay="600"/>
                                          </p:stCondLst>
                                        </p:cTn>
                                        <p:tgtEl>
                                          <p:spTgt spid="32"/>
                                        </p:tgtEl>
                                        <p:attrNameLst>
                                          <p:attrName>r</p:attrName>
                                        </p:attrNameLst>
                                      </p:cBhvr>
                                    </p:animRot>
                                    <p:animRot by="120000">
                                      <p:cBhvr>
                                        <p:cTn dur="200" fill="hold" id="67">
                                          <p:stCondLst>
                                            <p:cond delay="800"/>
                                          </p:stCondLst>
                                        </p:cTn>
                                        <p:tgtEl>
                                          <p:spTgt spid="32"/>
                                        </p:tgtEl>
                                        <p:attrNameLst>
                                          <p:attrName>r</p:attrName>
                                        </p:attrNameLst>
                                      </p:cBhvr>
                                    </p:animRot>
                                  </p:childTnLst>
                                </p:cTn>
                              </p:par>
                            </p:childTnLst>
                          </p:cTn>
                        </p:par>
                        <p:par>
                          <p:cTn fill="hold" id="68" nodeType="afterGroup">
                            <p:stCondLst>
                              <p:cond delay="8000"/>
                            </p:stCondLst>
                            <p:childTnLst>
                              <p:par>
                                <p:cTn fill="hold" grpId="0" id="69" nodeType="afterEffect" presetClass="entr" presetID="14" presetSubtype="10">
                                  <p:stCondLst>
                                    <p:cond delay="0"/>
                                  </p:stCondLst>
                                  <p:childTnLst>
                                    <p:set>
                                      <p:cBhvr>
                                        <p:cTn dur="1" fill="hold" id="70">
                                          <p:stCondLst>
                                            <p:cond delay="0"/>
                                          </p:stCondLst>
                                        </p:cTn>
                                        <p:tgtEl>
                                          <p:spTgt spid="7"/>
                                        </p:tgtEl>
                                        <p:attrNameLst>
                                          <p:attrName>style.visibility</p:attrName>
                                        </p:attrNameLst>
                                      </p:cBhvr>
                                      <p:to>
                                        <p:strVal val="visible"/>
                                      </p:to>
                                    </p:set>
                                    <p:animEffect filter="randombar(horizontal)" transition="in">
                                      <p:cBhvr>
                                        <p:cTn dur="500" id="71"/>
                                        <p:tgtEl>
                                          <p:spTgt spid="7"/>
                                        </p:tgtEl>
                                      </p:cBhvr>
                                    </p:animEffect>
                                  </p:childTnLst>
                                </p:cTn>
                              </p:par>
                            </p:childTnLst>
                          </p:cTn>
                        </p:par>
                        <p:par>
                          <p:cTn fill="hold" id="72" nodeType="afterGroup">
                            <p:stCondLst>
                              <p:cond delay="8500"/>
                            </p:stCondLst>
                            <p:childTnLst>
                              <p:par>
                                <p:cTn fill="hold" grpId="0" id="73" nodeType="afterEffect" presetClass="entr" presetID="14" presetSubtype="10">
                                  <p:stCondLst>
                                    <p:cond delay="0"/>
                                  </p:stCondLst>
                                  <p:childTnLst>
                                    <p:set>
                                      <p:cBhvr>
                                        <p:cTn dur="1" fill="hold" id="74">
                                          <p:stCondLst>
                                            <p:cond delay="0"/>
                                          </p:stCondLst>
                                        </p:cTn>
                                        <p:tgtEl>
                                          <p:spTgt spid="8"/>
                                        </p:tgtEl>
                                        <p:attrNameLst>
                                          <p:attrName>style.visibility</p:attrName>
                                        </p:attrNameLst>
                                      </p:cBhvr>
                                      <p:to>
                                        <p:strVal val="visible"/>
                                      </p:to>
                                    </p:set>
                                    <p:animEffect filter="randombar(horizontal)" transition="in">
                                      <p:cBhvr>
                                        <p:cTn dur="500" id="75"/>
                                        <p:tgtEl>
                                          <p:spTgt spid="8"/>
                                        </p:tgtEl>
                                      </p:cBhvr>
                                    </p:animEffect>
                                  </p:childTnLst>
                                </p:cTn>
                              </p:par>
                            </p:childTnLst>
                          </p:cTn>
                        </p:par>
                        <p:par>
                          <p:cTn fill="hold" id="76" nodeType="afterGroup">
                            <p:stCondLst>
                              <p:cond delay="9000"/>
                            </p:stCondLst>
                            <p:childTnLst>
                              <p:par>
                                <p:cTn fill="hold" grpId="0" id="77" nodeType="afterEffect" presetClass="entr" presetID="14" presetSubtype="10">
                                  <p:stCondLst>
                                    <p:cond delay="0"/>
                                  </p:stCondLst>
                                  <p:childTnLst>
                                    <p:set>
                                      <p:cBhvr>
                                        <p:cTn dur="1" fill="hold" id="78">
                                          <p:stCondLst>
                                            <p:cond delay="0"/>
                                          </p:stCondLst>
                                        </p:cTn>
                                        <p:tgtEl>
                                          <p:spTgt spid="20"/>
                                        </p:tgtEl>
                                        <p:attrNameLst>
                                          <p:attrName>style.visibility</p:attrName>
                                        </p:attrNameLst>
                                      </p:cBhvr>
                                      <p:to>
                                        <p:strVal val="visible"/>
                                      </p:to>
                                    </p:set>
                                    <p:animEffect filter="randombar(horizontal)" transition="in">
                                      <p:cBhvr>
                                        <p:cTn dur="500" id="79"/>
                                        <p:tgtEl>
                                          <p:spTgt spid="20"/>
                                        </p:tgtEl>
                                      </p:cBhvr>
                                    </p:animEffect>
                                  </p:childTnLst>
                                </p:cTn>
                              </p:par>
                            </p:childTnLst>
                          </p:cTn>
                        </p:par>
                        <p:par>
                          <p:cTn fill="hold" id="80" nodeType="afterGroup">
                            <p:stCondLst>
                              <p:cond delay="9500"/>
                            </p:stCondLst>
                            <p:childTnLst>
                              <p:par>
                                <p:cTn fill="hold" grpId="0" id="81" nodeType="afterEffect" presetClass="entr" presetID="14" presetSubtype="10">
                                  <p:stCondLst>
                                    <p:cond delay="0"/>
                                  </p:stCondLst>
                                  <p:childTnLst>
                                    <p:set>
                                      <p:cBhvr>
                                        <p:cTn dur="1" fill="hold" id="82">
                                          <p:stCondLst>
                                            <p:cond delay="0"/>
                                          </p:stCondLst>
                                        </p:cTn>
                                        <p:tgtEl>
                                          <p:spTgt spid="37"/>
                                        </p:tgtEl>
                                        <p:attrNameLst>
                                          <p:attrName>style.visibility</p:attrName>
                                        </p:attrNameLst>
                                      </p:cBhvr>
                                      <p:to>
                                        <p:strVal val="visible"/>
                                      </p:to>
                                    </p:set>
                                    <p:animEffect filter="randombar(horizontal)" transition="in">
                                      <p:cBhvr>
                                        <p:cTn dur="500" id="83"/>
                                        <p:tgtEl>
                                          <p:spTgt spid="37"/>
                                        </p:tgtEl>
                                      </p:cBhvr>
                                    </p:animEffect>
                                  </p:childTnLst>
                                </p:cTn>
                              </p:par>
                            </p:childTnLst>
                          </p:cTn>
                        </p:par>
                        <p:par>
                          <p:cTn fill="hold" id="84" nodeType="afterGroup">
                            <p:stCondLst>
                              <p:cond delay="10000"/>
                            </p:stCondLst>
                            <p:childTnLst>
                              <p:par>
                                <p:cTn fill="hold" grpId="0" id="85" nodeType="afterEffect" presetClass="entr" presetID="14" presetSubtype="10">
                                  <p:stCondLst>
                                    <p:cond delay="0"/>
                                  </p:stCondLst>
                                  <p:childTnLst>
                                    <p:set>
                                      <p:cBhvr>
                                        <p:cTn dur="1" fill="hold" id="86">
                                          <p:stCondLst>
                                            <p:cond delay="0"/>
                                          </p:stCondLst>
                                        </p:cTn>
                                        <p:tgtEl>
                                          <p:spTgt spid="14"/>
                                        </p:tgtEl>
                                        <p:attrNameLst>
                                          <p:attrName>style.visibility</p:attrName>
                                        </p:attrNameLst>
                                      </p:cBhvr>
                                      <p:to>
                                        <p:strVal val="visible"/>
                                      </p:to>
                                    </p:set>
                                    <p:animEffect filter="randombar(horizontal)" transition="in">
                                      <p:cBhvr>
                                        <p:cTn dur="500" id="87"/>
                                        <p:tgtEl>
                                          <p:spTgt spid="14"/>
                                        </p:tgtEl>
                                      </p:cBhvr>
                                    </p:animEffect>
                                  </p:childTnLst>
                                </p:cTn>
                              </p:par>
                            </p:childTnLst>
                          </p:cTn>
                        </p:par>
                        <p:par>
                          <p:cTn fill="hold" id="88" nodeType="afterGroup">
                            <p:stCondLst>
                              <p:cond delay="10500"/>
                            </p:stCondLst>
                            <p:childTnLst>
                              <p:par>
                                <p:cTn fill="hold" grpId="0" id="89" nodeType="afterEffect" presetClass="entr" presetID="14" presetSubtype="10">
                                  <p:stCondLst>
                                    <p:cond delay="0"/>
                                  </p:stCondLst>
                                  <p:childTnLst>
                                    <p:set>
                                      <p:cBhvr>
                                        <p:cTn dur="1" fill="hold" id="90">
                                          <p:stCondLst>
                                            <p:cond delay="0"/>
                                          </p:stCondLst>
                                        </p:cTn>
                                        <p:tgtEl>
                                          <p:spTgt spid="38"/>
                                        </p:tgtEl>
                                        <p:attrNameLst>
                                          <p:attrName>style.visibility</p:attrName>
                                        </p:attrNameLst>
                                      </p:cBhvr>
                                      <p:to>
                                        <p:strVal val="visible"/>
                                      </p:to>
                                    </p:set>
                                    <p:animEffect filter="randombar(horizontal)" transition="in">
                                      <p:cBhvr>
                                        <p:cTn dur="500" id="91"/>
                                        <p:tgtEl>
                                          <p:spTgt spid="38"/>
                                        </p:tgtEl>
                                      </p:cBhvr>
                                    </p:animEffect>
                                  </p:childTnLst>
                                </p:cTn>
                              </p:par>
                            </p:childTnLst>
                          </p:cTn>
                        </p:par>
                        <p:par>
                          <p:cTn fill="hold" id="92" nodeType="afterGroup">
                            <p:stCondLst>
                              <p:cond delay="11000"/>
                            </p:stCondLst>
                            <p:childTnLst>
                              <p:par>
                                <p:cTn fill="hold" grpId="0" id="93" nodeType="afterEffect" presetClass="entr" presetID="14" presetSubtype="10">
                                  <p:stCondLst>
                                    <p:cond delay="0"/>
                                  </p:stCondLst>
                                  <p:childTnLst>
                                    <p:set>
                                      <p:cBhvr>
                                        <p:cTn dur="1" fill="hold" id="94">
                                          <p:stCondLst>
                                            <p:cond delay="0"/>
                                          </p:stCondLst>
                                        </p:cTn>
                                        <p:tgtEl>
                                          <p:spTgt spid="31"/>
                                        </p:tgtEl>
                                        <p:attrNameLst>
                                          <p:attrName>style.visibility</p:attrName>
                                        </p:attrNameLst>
                                      </p:cBhvr>
                                      <p:to>
                                        <p:strVal val="visible"/>
                                      </p:to>
                                    </p:set>
                                    <p:animEffect filter="randombar(horizontal)" transition="in">
                                      <p:cBhvr>
                                        <p:cTn dur="500" id="95"/>
                                        <p:tgtEl>
                                          <p:spTgt spid="31"/>
                                        </p:tgtEl>
                                      </p:cBhvr>
                                    </p:animEffect>
                                  </p:childTnLst>
                                </p:cTn>
                              </p:par>
                            </p:childTnLst>
                          </p:cTn>
                        </p:par>
                        <p:par>
                          <p:cTn fill="hold" id="96" nodeType="afterGroup">
                            <p:stCondLst>
                              <p:cond delay="11500"/>
                            </p:stCondLst>
                            <p:childTnLst>
                              <p:par>
                                <p:cTn fill="hold" grpId="0" id="97" nodeType="afterEffect" presetClass="entr" presetID="14" presetSubtype="10">
                                  <p:stCondLst>
                                    <p:cond delay="0"/>
                                  </p:stCondLst>
                                  <p:childTnLst>
                                    <p:set>
                                      <p:cBhvr>
                                        <p:cTn dur="1" fill="hold" id="98">
                                          <p:stCondLst>
                                            <p:cond delay="0"/>
                                          </p:stCondLst>
                                        </p:cTn>
                                        <p:tgtEl>
                                          <p:spTgt spid="39"/>
                                        </p:tgtEl>
                                        <p:attrNameLst>
                                          <p:attrName>style.visibility</p:attrName>
                                        </p:attrNameLst>
                                      </p:cBhvr>
                                      <p:to>
                                        <p:strVal val="visible"/>
                                      </p:to>
                                    </p:set>
                                    <p:animEffect filter="randombar(horizontal)" transition="in">
                                      <p:cBhvr>
                                        <p:cTn dur="500" id="99"/>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14"/>
      <p:bldP grpId="0" spid="20"/>
      <p:bldP grpId="0" spid="31"/>
      <p:bldP grpId="0" spid="37"/>
      <p:bldP grpId="0" spid="38"/>
      <p:bldP grpId="0" spid="3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Shape 4096"/>
          <p:cNvSpPr/>
          <p:nvPr/>
        </p:nvSpPr>
        <p:spPr>
          <a:xfrm>
            <a:off x="4147037" y="1988840"/>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3"/>
            <a:stretch>
              <a:fillRect/>
            </a:stretch>
          </a:blipFill>
          <a:ln w="12700">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solidFill>
                <a:srgbClr val="FFFFFF"/>
              </a:solidFill>
              <a:latin charset="-122" pitchFamily="34" typeface="微软雅黑"/>
              <a:ea charset="-122" pitchFamily="34" typeface="微软雅黑"/>
              <a:sym typeface="Helvetica Light"/>
            </a:endParaRPr>
          </a:p>
        </p:txBody>
      </p:sp>
      <p:sp>
        <p:nvSpPr>
          <p:cNvPr id="8" name="Shape 4113"/>
          <p:cNvSpPr/>
          <p:nvPr/>
        </p:nvSpPr>
        <p:spPr>
          <a:xfrm>
            <a:off x="1866463" y="1988840"/>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2"/>
            <a:stretch>
              <a:fillRect/>
            </a:stretch>
          </a:blipFill>
          <a:ln w="12700">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solidFill>
                <a:srgbClr val="FFFFFF"/>
              </a:solidFill>
              <a:latin charset="-122" pitchFamily="34" typeface="微软雅黑"/>
              <a:ea charset="-122" pitchFamily="34" typeface="微软雅黑"/>
              <a:sym typeface="Helvetica Light"/>
            </a:endParaRPr>
          </a:p>
        </p:txBody>
      </p:sp>
      <p:sp>
        <p:nvSpPr>
          <p:cNvPr id="9" name="Shape 4114"/>
          <p:cNvSpPr/>
          <p:nvPr/>
        </p:nvSpPr>
        <p:spPr>
          <a:xfrm>
            <a:off x="8649831" y="1988840"/>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3"/>
            <a:stretch>
              <a:fillRect/>
            </a:stretch>
          </a:blipFill>
          <a:ln w="12700">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solidFill>
                <a:srgbClr val="FFFFFF"/>
              </a:solidFill>
              <a:latin charset="-122" pitchFamily="34" typeface="微软雅黑"/>
              <a:ea charset="-122" pitchFamily="34" typeface="微软雅黑"/>
              <a:sym typeface="Helvetica Light"/>
            </a:endParaRPr>
          </a:p>
        </p:txBody>
      </p:sp>
      <p:sp>
        <p:nvSpPr>
          <p:cNvPr id="10" name="Shape 4115"/>
          <p:cNvSpPr/>
          <p:nvPr/>
        </p:nvSpPr>
        <p:spPr>
          <a:xfrm>
            <a:off x="6384862" y="1988840"/>
            <a:ext cx="1691499" cy="1729181"/>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2"/>
            <a:stretch>
              <a:fillRect/>
            </a:stretch>
          </a:blipFill>
          <a:ln w="12700">
            <a:miter lim="400000"/>
          </a:ln>
        </p:spPr>
        <p:txBody>
          <a:bodyPr anchor="ctr" bIns="38100" lIns="38100" rIns="38100" tIns="38100"/>
          <a:lstStyle/>
          <a:p>
            <a:pPr defTabSz="1219170">
              <a:defRPr sz="3200">
                <a:solidFill>
                  <a:srgbClr val="FFFFFF"/>
                </a:solidFill>
                <a:latin typeface="Helvetica Light"/>
                <a:ea typeface="Helvetica Light"/>
                <a:cs typeface="Helvetica Light"/>
                <a:sym typeface="Helvetica Light"/>
              </a:defRPr>
            </a:pPr>
            <a:endParaRPr kern="0" sz="4267">
              <a:solidFill>
                <a:srgbClr val="FFFFFF"/>
              </a:solidFill>
              <a:latin charset="-122" pitchFamily="34" typeface="微软雅黑"/>
              <a:ea charset="-122" pitchFamily="34" typeface="微软雅黑"/>
              <a:sym typeface="Helvetica Light"/>
            </a:endParaRPr>
          </a:p>
        </p:txBody>
      </p:sp>
      <p:sp>
        <p:nvSpPr>
          <p:cNvPr id="11" name="TextBox 7"/>
          <p:cNvSpPr txBox="1"/>
          <p:nvPr/>
        </p:nvSpPr>
        <p:spPr>
          <a:xfrm>
            <a:off x="2261395" y="2496483"/>
            <a:ext cx="901700" cy="426720"/>
          </a:xfrm>
          <a:prstGeom prst="rect">
            <a:avLst/>
          </a:prstGeom>
          <a:noFill/>
        </p:spPr>
        <p:txBody>
          <a:bodyPr bIns="0" lIns="0" rIns="0" rtlCol="0" tIns="0" wrap="square">
            <a:spAutoFit/>
          </a:bodyPr>
          <a:lstStyle/>
          <a:p>
            <a:pPr algn="ctr" defTabSz="1219170">
              <a:defRPr/>
            </a:pPr>
            <a:r>
              <a:rPr kern="0" lang="en-GB" sz="2800">
                <a:solidFill>
                  <a:sysClr lastClr="FFFFFF" val="window"/>
                </a:solidFill>
                <a:latin charset="-122" pitchFamily="34" typeface="微软雅黑"/>
                <a:ea charset="-122" pitchFamily="34" typeface="微软雅黑"/>
              </a:rPr>
              <a:t>1</a:t>
            </a:r>
          </a:p>
        </p:txBody>
      </p:sp>
      <p:sp>
        <p:nvSpPr>
          <p:cNvPr id="12" name="TextBox 8"/>
          <p:cNvSpPr txBox="1"/>
          <p:nvPr/>
        </p:nvSpPr>
        <p:spPr>
          <a:xfrm>
            <a:off x="4541936" y="2496483"/>
            <a:ext cx="901700" cy="426720"/>
          </a:xfrm>
          <a:prstGeom prst="rect">
            <a:avLst/>
          </a:prstGeom>
          <a:noFill/>
        </p:spPr>
        <p:txBody>
          <a:bodyPr bIns="0" lIns="0" rIns="0" rtlCol="0" tIns="0" wrap="square">
            <a:spAutoFit/>
          </a:bodyPr>
          <a:lstStyle/>
          <a:p>
            <a:pPr algn="ctr" defTabSz="1219170">
              <a:defRPr/>
            </a:pPr>
            <a:r>
              <a:rPr kern="0" lang="en-US" sz="2800">
                <a:solidFill>
                  <a:sysClr lastClr="FFFFFF" val="window"/>
                </a:solidFill>
                <a:latin charset="-122" pitchFamily="34" typeface="微软雅黑"/>
                <a:ea charset="-122" pitchFamily="34" typeface="微软雅黑"/>
              </a:rPr>
              <a:t>2</a:t>
            </a:r>
          </a:p>
        </p:txBody>
      </p:sp>
      <p:sp>
        <p:nvSpPr>
          <p:cNvPr id="13" name="TextBox 9"/>
          <p:cNvSpPr txBox="1"/>
          <p:nvPr/>
        </p:nvSpPr>
        <p:spPr>
          <a:xfrm>
            <a:off x="6771976" y="2496483"/>
            <a:ext cx="901700" cy="426720"/>
          </a:xfrm>
          <a:prstGeom prst="rect">
            <a:avLst/>
          </a:prstGeom>
          <a:noFill/>
        </p:spPr>
        <p:txBody>
          <a:bodyPr bIns="0" lIns="0" rIns="0" rtlCol="0" tIns="0" wrap="square">
            <a:spAutoFit/>
          </a:bodyPr>
          <a:lstStyle/>
          <a:p>
            <a:pPr algn="ctr" defTabSz="1219170">
              <a:defRPr/>
            </a:pPr>
            <a:r>
              <a:rPr kern="0" lang="en-US" sz="2800">
                <a:solidFill>
                  <a:sysClr lastClr="FFFFFF" val="window"/>
                </a:solidFill>
                <a:latin charset="-122" pitchFamily="34" typeface="微软雅黑"/>
                <a:ea charset="-122" pitchFamily="34" typeface="微软雅黑"/>
              </a:rPr>
              <a:t>3</a:t>
            </a:r>
          </a:p>
        </p:txBody>
      </p:sp>
      <p:sp>
        <p:nvSpPr>
          <p:cNvPr id="14" name="TextBox 10"/>
          <p:cNvSpPr txBox="1"/>
          <p:nvPr/>
        </p:nvSpPr>
        <p:spPr>
          <a:xfrm>
            <a:off x="9052517" y="2496483"/>
            <a:ext cx="901700" cy="426720"/>
          </a:xfrm>
          <a:prstGeom prst="rect">
            <a:avLst/>
          </a:prstGeom>
          <a:noFill/>
        </p:spPr>
        <p:txBody>
          <a:bodyPr bIns="0" lIns="0" rIns="0" rtlCol="0" tIns="0" wrap="square">
            <a:spAutoFit/>
          </a:bodyPr>
          <a:lstStyle/>
          <a:p>
            <a:pPr algn="ctr" defTabSz="1219170">
              <a:defRPr/>
            </a:pPr>
            <a:r>
              <a:rPr kern="0" lang="en-GB" sz="2800">
                <a:solidFill>
                  <a:sysClr lastClr="FFFFFF" val="window"/>
                </a:solidFill>
                <a:latin charset="-122" pitchFamily="34" typeface="微软雅黑"/>
                <a:ea charset="-122" pitchFamily="34" typeface="微软雅黑"/>
              </a:rPr>
              <a:t>4</a:t>
            </a:r>
          </a:p>
        </p:txBody>
      </p:sp>
      <p:sp>
        <p:nvSpPr>
          <p:cNvPr id="15" name="Text Placeholder 2"/>
          <p:cNvSpPr txBox="1"/>
          <p:nvPr/>
        </p:nvSpPr>
        <p:spPr>
          <a:xfrm>
            <a:off x="1683169" y="3967353"/>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itchFamily="34" typeface="微软雅黑"/>
              </a:rPr>
              <a:t>2018</a:t>
            </a:r>
          </a:p>
        </p:txBody>
      </p:sp>
      <p:sp>
        <p:nvSpPr>
          <p:cNvPr id="16" name="TextBox 12"/>
          <p:cNvSpPr txBox="1"/>
          <p:nvPr/>
        </p:nvSpPr>
        <p:spPr>
          <a:xfrm>
            <a:off x="1683169" y="4858331"/>
            <a:ext cx="2013460" cy="975360"/>
          </a:xfrm>
          <a:prstGeom prst="rect">
            <a:avLst/>
          </a:prstGeom>
          <a:noFill/>
        </p:spPr>
        <p:txBody>
          <a:bodyPr bIns="0" lIns="0" rIns="0" rtlCol="0" tIns="0" wrap="square">
            <a:spAutoFit/>
          </a:bodyPr>
          <a:lstStyle/>
          <a:p>
            <a:pPr algn="ctr" defTabSz="1219170"/>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r>
              <a:rPr altLang="en-US" kern="0" lang="zh-CN" sz="1600">
                <a:solidFill>
                  <a:sysClr lastClr="FFFFFF" val="window">
                    <a:lumMod val="50000"/>
                  </a:sysClr>
                </a:solidFill>
                <a:latin charset="-122" pitchFamily="34" typeface="微软雅黑"/>
                <a:ea charset="-122" pitchFamily="34" typeface="微软雅黑"/>
              </a:rPr>
              <a:t>单击添加文本内容</a:t>
            </a:r>
          </a:p>
        </p:txBody>
      </p:sp>
      <p:sp>
        <p:nvSpPr>
          <p:cNvPr id="17" name="Text Placeholder 2"/>
          <p:cNvSpPr txBox="1"/>
          <p:nvPr/>
        </p:nvSpPr>
        <p:spPr>
          <a:xfrm>
            <a:off x="3989872" y="3967353"/>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itchFamily="34" typeface="微软雅黑"/>
              </a:rPr>
              <a:t>2018</a:t>
            </a:r>
          </a:p>
        </p:txBody>
      </p:sp>
      <p:sp>
        <p:nvSpPr>
          <p:cNvPr id="18" name="TextBox 14"/>
          <p:cNvSpPr txBox="1"/>
          <p:nvPr/>
        </p:nvSpPr>
        <p:spPr>
          <a:xfrm>
            <a:off x="3989872" y="4833552"/>
            <a:ext cx="2013460" cy="975360"/>
          </a:xfrm>
          <a:prstGeom prst="rect">
            <a:avLst/>
          </a:prstGeom>
          <a:noFill/>
        </p:spPr>
        <p:txBody>
          <a:bodyPr bIns="0" lIns="0" rIns="0" rtlCol="0" tIns="0" wrap="square">
            <a:spAutoFit/>
          </a:bodyPr>
          <a:lstStyle/>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p:txBody>
      </p:sp>
      <p:sp>
        <p:nvSpPr>
          <p:cNvPr id="19" name="Text Placeholder 2"/>
          <p:cNvSpPr txBox="1"/>
          <p:nvPr/>
        </p:nvSpPr>
        <p:spPr>
          <a:xfrm>
            <a:off x="6213407" y="3967353"/>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itchFamily="34" typeface="微软雅黑"/>
              </a:rPr>
              <a:t>2017</a:t>
            </a:r>
          </a:p>
        </p:txBody>
      </p:sp>
      <p:sp>
        <p:nvSpPr>
          <p:cNvPr id="20" name="TextBox 16"/>
          <p:cNvSpPr txBox="1"/>
          <p:nvPr/>
        </p:nvSpPr>
        <p:spPr>
          <a:xfrm>
            <a:off x="6213408" y="4833552"/>
            <a:ext cx="2013460" cy="975360"/>
          </a:xfrm>
          <a:prstGeom prst="rect">
            <a:avLst/>
          </a:prstGeom>
          <a:noFill/>
        </p:spPr>
        <p:txBody>
          <a:bodyPr bIns="0" lIns="0" rIns="0" rtlCol="0" tIns="0" wrap="square">
            <a:spAutoFit/>
          </a:bodyPr>
          <a:lstStyle/>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p:txBody>
      </p:sp>
      <p:sp>
        <p:nvSpPr>
          <p:cNvPr id="21" name="Text Placeholder 2"/>
          <p:cNvSpPr txBox="1"/>
          <p:nvPr/>
        </p:nvSpPr>
        <p:spPr>
          <a:xfrm>
            <a:off x="8520109" y="3967353"/>
            <a:ext cx="2013460" cy="261780"/>
          </a:xfrm>
          <a:prstGeom prst="rect">
            <a:avLst/>
          </a:prstGeom>
          <a:noFill/>
        </p:spPr>
        <p:txBody>
          <a:bodyPr anchor="ctr" bIns="45720" lIns="0" rIns="0" rtlCol="0" tIns="45720" vert="horz">
            <a:noAutofit/>
          </a:bodyPr>
          <a:lstStyle>
            <a:lvl1pPr algn="l" defTabSz="685800" eaLnBrk="1" hangingPunct="1" indent="0" latinLnBrk="0" marL="0" rtl="0">
              <a:lnSpc>
                <a:spcPct val="90000"/>
              </a:lnSpc>
              <a:spcBef>
                <a:spcPts val="750"/>
              </a:spcBef>
              <a:buFont charset="0" panose="020b0604020202020204" pitchFamily="34" typeface="Arial"/>
              <a:buNone/>
              <a:defRPr b="0" baseline="0" kern="1200" sz="1200">
                <a:solidFill>
                  <a:srgbClr val="F02423"/>
                </a:solidFill>
                <a:latin charset="0" panose="02000000000000000000" pitchFamily="50" typeface="Kontrapunkt Bob"/>
                <a:ea typeface="+mn-ea"/>
                <a:cs typeface="+mn-cs"/>
              </a:defRPr>
            </a:lvl1pPr>
            <a:lvl2pPr algn="l" defTabSz="685800" eaLnBrk="1" hangingPunct="1" indent="0" latinLnBrk="0" marL="342900" rtl="0">
              <a:lnSpc>
                <a:spcPct val="90000"/>
              </a:lnSpc>
              <a:spcBef>
                <a:spcPts val="375"/>
              </a:spcBef>
              <a:buFont charset="0" panose="020b0604020202020204" pitchFamily="34" typeface="Arial"/>
              <a:buNone/>
              <a:defRPr kern="1200" sz="1800">
                <a:solidFill>
                  <a:schemeClr val="tx1"/>
                </a:solidFill>
                <a:latin typeface="+mn-lt"/>
                <a:ea typeface="+mn-ea"/>
                <a:cs typeface="+mn-cs"/>
              </a:defRPr>
            </a:lvl2pPr>
            <a:lvl3pPr algn="l" defTabSz="685800" eaLnBrk="1" hangingPunct="1" indent="0" latinLnBrk="0" marL="685800" rtl="0">
              <a:lnSpc>
                <a:spcPct val="90000"/>
              </a:lnSpc>
              <a:spcBef>
                <a:spcPts val="375"/>
              </a:spcBef>
              <a:buFont charset="0" panose="020b0604020202020204" pitchFamily="34" typeface="Arial"/>
              <a:buNone/>
              <a:defRPr kern="1200" sz="1500">
                <a:solidFill>
                  <a:schemeClr val="tx1"/>
                </a:solidFill>
                <a:latin typeface="+mn-lt"/>
                <a:ea typeface="+mn-ea"/>
                <a:cs typeface="+mn-cs"/>
              </a:defRPr>
            </a:lvl3pPr>
            <a:lvl4pPr algn="l" defTabSz="685800" eaLnBrk="1" hangingPunct="1" indent="0" latinLnBrk="0" marL="10287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4pPr>
            <a:lvl5pPr algn="l" defTabSz="685800" eaLnBrk="1" hangingPunct="1" indent="0" latinLnBrk="0" marL="1371600" rtl="0">
              <a:lnSpc>
                <a:spcPct val="90000"/>
              </a:lnSpc>
              <a:spcBef>
                <a:spcPts val="375"/>
              </a:spcBef>
              <a:buFont charset="0" panose="020b0604020202020204" pitchFamily="34" typeface="Arial"/>
              <a:buNone/>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gn="ctr" defTabSz="914377">
              <a:spcBef>
                <a:spcPts val="1000"/>
              </a:spcBef>
              <a:defRPr/>
            </a:pPr>
            <a:r>
              <a:rPr lang="en-GB" sz="1467">
                <a:solidFill>
                  <a:schemeClr val="tx1">
                    <a:lumMod val="85000"/>
                    <a:lumOff val="15000"/>
                  </a:schemeClr>
                </a:solidFill>
                <a:latin charset="-122" pitchFamily="34" typeface="微软雅黑"/>
                <a:ea charset="-122" pitchFamily="34" typeface="微软雅黑"/>
              </a:rPr>
              <a:t>2018</a:t>
            </a:r>
          </a:p>
        </p:txBody>
      </p:sp>
      <p:sp>
        <p:nvSpPr>
          <p:cNvPr id="22" name="TextBox 18"/>
          <p:cNvSpPr txBox="1"/>
          <p:nvPr/>
        </p:nvSpPr>
        <p:spPr>
          <a:xfrm>
            <a:off x="8520109" y="4833552"/>
            <a:ext cx="2013460" cy="975360"/>
          </a:xfrm>
          <a:prstGeom prst="rect">
            <a:avLst/>
          </a:prstGeom>
          <a:noFill/>
        </p:spPr>
        <p:txBody>
          <a:bodyPr bIns="0" lIns="0" rIns="0" rtlCol="0" tIns="0" wrap="square">
            <a:spAutoFit/>
          </a:bodyPr>
          <a:lstStyle/>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a:p>
            <a:pPr algn="ctr" defTabSz="1219170">
              <a:defRPr/>
            </a:pPr>
            <a:r>
              <a:rPr altLang="en-US" kern="0" lang="zh-CN" sz="1600">
                <a:solidFill>
                  <a:sysClr lastClr="FFFFFF" val="window">
                    <a:lumMod val="50000"/>
                  </a:sysClr>
                </a:solidFill>
                <a:latin charset="-122" pitchFamily="34" typeface="微软雅黑"/>
                <a:ea charset="-122" pitchFamily="34" typeface="微软雅黑"/>
              </a:rPr>
              <a:t>单击添加文本内容</a:t>
            </a:r>
          </a:p>
        </p:txBody>
      </p:sp>
      <p:sp>
        <p:nvSpPr>
          <p:cNvPr id="28" name="TextBox 19"/>
          <p:cNvSpPr txBox="1"/>
          <p:nvPr/>
        </p:nvSpPr>
        <p:spPr>
          <a:xfrm>
            <a:off x="2024676" y="4353151"/>
            <a:ext cx="1330447" cy="365760"/>
          </a:xfrm>
          <a:prstGeom prst="rect">
            <a:avLst/>
          </a:prstGeom>
          <a:noFill/>
        </p:spPr>
        <p:txBody>
          <a:bodyPr bIns="0" lIns="0" rIns="0" rtlCol="0" tIns="0" wrap="square">
            <a:spAutoFit/>
          </a:bodyPr>
          <a:lstStyle/>
          <a:p>
            <a:pPr algn="ctr" defTabSz="1219170">
              <a:defRPr/>
            </a:pPr>
            <a:r>
              <a:rPr altLang="en-US" b="1" kern="0" lang="zh-CN" sz="2400">
                <a:solidFill>
                  <a:schemeClr val="tx1">
                    <a:lumMod val="65000"/>
                    <a:lumOff val="35000"/>
                  </a:schemeClr>
                </a:solidFill>
                <a:latin charset="-122" pitchFamily="34" typeface="微软雅黑"/>
                <a:ea charset="-122" pitchFamily="34" typeface="微软雅黑"/>
              </a:rPr>
              <a:t>添加标题</a:t>
            </a:r>
          </a:p>
        </p:txBody>
      </p:sp>
      <p:sp>
        <p:nvSpPr>
          <p:cNvPr id="29" name="TextBox 20"/>
          <p:cNvSpPr txBox="1"/>
          <p:nvPr/>
        </p:nvSpPr>
        <p:spPr>
          <a:xfrm>
            <a:off x="4327563" y="4353151"/>
            <a:ext cx="1330447" cy="365760"/>
          </a:xfrm>
          <a:prstGeom prst="rect">
            <a:avLst/>
          </a:prstGeom>
          <a:noFill/>
        </p:spPr>
        <p:txBody>
          <a:bodyPr bIns="0" lIns="0" rIns="0" rtlCol="0" tIns="0" wrap="square">
            <a:spAutoFit/>
          </a:bodyPr>
          <a:lstStyle/>
          <a:p>
            <a:pPr algn="ctr" defTabSz="1219170">
              <a:defRPr/>
            </a:pPr>
            <a:r>
              <a:rPr altLang="en-US" b="1" kern="0" lang="zh-CN" sz="2400">
                <a:solidFill>
                  <a:prstClr val="black">
                    <a:lumMod val="65000"/>
                    <a:lumOff val="35000"/>
                  </a:prstClr>
                </a:solidFill>
                <a:latin charset="-122" pitchFamily="34" typeface="微软雅黑"/>
                <a:ea charset="-122" pitchFamily="34" typeface="微软雅黑"/>
              </a:rPr>
              <a:t>添加标题</a:t>
            </a:r>
          </a:p>
        </p:txBody>
      </p:sp>
      <p:sp>
        <p:nvSpPr>
          <p:cNvPr id="30" name="TextBox 21"/>
          <p:cNvSpPr txBox="1"/>
          <p:nvPr/>
        </p:nvSpPr>
        <p:spPr>
          <a:xfrm>
            <a:off x="6539526" y="4353151"/>
            <a:ext cx="1330447" cy="365760"/>
          </a:xfrm>
          <a:prstGeom prst="rect">
            <a:avLst/>
          </a:prstGeom>
          <a:noFill/>
        </p:spPr>
        <p:txBody>
          <a:bodyPr bIns="0" lIns="0" rIns="0" rtlCol="0" tIns="0" wrap="square">
            <a:spAutoFit/>
          </a:bodyPr>
          <a:lstStyle/>
          <a:p>
            <a:pPr algn="ctr" defTabSz="1219170">
              <a:defRPr/>
            </a:pPr>
            <a:r>
              <a:rPr altLang="en-US" b="1" kern="0" lang="zh-CN" sz="2400">
                <a:solidFill>
                  <a:prstClr val="black">
                    <a:lumMod val="65000"/>
                    <a:lumOff val="35000"/>
                  </a:prstClr>
                </a:solidFill>
                <a:latin charset="-122" pitchFamily="34" typeface="微软雅黑"/>
                <a:ea charset="-122" pitchFamily="34" typeface="微软雅黑"/>
              </a:rPr>
              <a:t>添加标题</a:t>
            </a:r>
          </a:p>
        </p:txBody>
      </p:sp>
      <p:sp>
        <p:nvSpPr>
          <p:cNvPr id="31" name="TextBox 22"/>
          <p:cNvSpPr txBox="1"/>
          <p:nvPr/>
        </p:nvSpPr>
        <p:spPr>
          <a:xfrm>
            <a:off x="8842413" y="4353151"/>
            <a:ext cx="1330447" cy="365760"/>
          </a:xfrm>
          <a:prstGeom prst="rect">
            <a:avLst/>
          </a:prstGeom>
          <a:noFill/>
        </p:spPr>
        <p:txBody>
          <a:bodyPr bIns="0" lIns="0" rIns="0" rtlCol="0" tIns="0" wrap="square">
            <a:spAutoFit/>
          </a:bodyPr>
          <a:lstStyle/>
          <a:p>
            <a:pPr algn="ctr" defTabSz="1219170">
              <a:defRPr/>
            </a:pPr>
            <a:r>
              <a:rPr altLang="en-US" b="1" kern="0" lang="zh-CN" sz="2400">
                <a:solidFill>
                  <a:prstClr val="black">
                    <a:lumMod val="65000"/>
                    <a:lumOff val="35000"/>
                  </a:prstClr>
                </a:solidFill>
                <a:latin charset="-122" pitchFamily="34" typeface="微软雅黑"/>
                <a:ea charset="-122" pitchFamily="34" typeface="微软雅黑"/>
              </a:rPr>
              <a:t>添加标题</a:t>
            </a:r>
          </a:p>
        </p:txBody>
      </p:sp>
    </p:spTree>
    <p:extLst>
      <p:ext uri="{BB962C8B-B14F-4D97-AF65-F5344CB8AC3E}">
        <p14:creationId val="16863061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childTnLst>
                          </p:cTn>
                        </p:par>
                        <p:par>
                          <p:cTn fill="hold" id="31" nodeType="afterGroup">
                            <p:stCondLst>
                              <p:cond delay="2500"/>
                            </p:stCondLst>
                            <p:childTnLst>
                              <p:par>
                                <p:cTn fill="hold" grpId="0" id="32" nodeType="afterEffect" presetClass="entr" presetID="10" presetSubtype="0">
                                  <p:stCondLst>
                                    <p:cond delay="0"/>
                                  </p:stCondLst>
                                  <p:childTnLst>
                                    <p:set>
                                      <p:cBhvr>
                                        <p:cTn dur="1" fill="hold" id="33">
                                          <p:stCondLst>
                                            <p:cond delay="0"/>
                                          </p:stCondLst>
                                        </p:cTn>
                                        <p:tgtEl>
                                          <p:spTgt spid="15">
                                            <p:txEl>
                                              <p:pRg end="0" st="0"/>
                                            </p:txEl>
                                          </p:spTgt>
                                        </p:tgtEl>
                                        <p:attrNameLst>
                                          <p:attrName>style.visibility</p:attrName>
                                        </p:attrNameLst>
                                      </p:cBhvr>
                                      <p:to>
                                        <p:strVal val="visible"/>
                                      </p:to>
                                    </p:set>
                                    <p:animEffect filter="fade" transition="in">
                                      <p:cBhvr>
                                        <p:cTn dur="500" id="34"/>
                                        <p:tgtEl>
                                          <p:spTgt spid="15">
                                            <p:txEl>
                                              <p:pRg end="0" st="0"/>
                                            </p:txEl>
                                          </p:spTgt>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28"/>
                                        </p:tgtEl>
                                        <p:attrNameLst>
                                          <p:attrName>style.visibility</p:attrName>
                                        </p:attrNameLst>
                                      </p:cBhvr>
                                      <p:to>
                                        <p:strVal val="visible"/>
                                      </p:to>
                                    </p:set>
                                    <p:animEffect filter="fade" transition="in">
                                      <p:cBhvr>
                                        <p:cTn dur="500" id="38"/>
                                        <p:tgtEl>
                                          <p:spTgt spid="28"/>
                                        </p:tgtEl>
                                      </p:cBhvr>
                                    </p:animEffect>
                                  </p:childTnLst>
                                </p:cTn>
                              </p:par>
                              <p:par>
                                <p:cTn fill="hold" grpId="0" id="39" nodeType="withEffect" presetClass="entr" presetID="22" presetSubtype="1">
                                  <p:stCondLst>
                                    <p:cond delay="0"/>
                                  </p:stCondLst>
                                  <p:childTnLst>
                                    <p:set>
                                      <p:cBhvr>
                                        <p:cTn dur="1" fill="hold" id="40">
                                          <p:stCondLst>
                                            <p:cond delay="0"/>
                                          </p:stCondLst>
                                        </p:cTn>
                                        <p:tgtEl>
                                          <p:spTgt spid="16"/>
                                        </p:tgtEl>
                                        <p:attrNameLst>
                                          <p:attrName>style.visibility</p:attrName>
                                        </p:attrNameLst>
                                      </p:cBhvr>
                                      <p:to>
                                        <p:strVal val="visible"/>
                                      </p:to>
                                    </p:set>
                                    <p:animEffect filter="wipe(up)" transition="in">
                                      <p:cBhvr>
                                        <p:cTn dur="500" id="41"/>
                                        <p:tgtEl>
                                          <p:spTgt spid="16"/>
                                        </p:tgtEl>
                                      </p:cBhvr>
                                    </p:animEffect>
                                  </p:childTnLst>
                                </p:cTn>
                              </p:par>
                            </p:childTnLst>
                          </p:cTn>
                        </p:par>
                        <p:par>
                          <p:cTn fill="hold" id="42" nodeType="afterGroup">
                            <p:stCondLst>
                              <p:cond delay="3500"/>
                            </p:stCondLst>
                            <p:childTnLst>
                              <p:par>
                                <p:cTn fill="hold" grpId="0" id="43" nodeType="afterEffect" presetClass="entr" presetID="22" presetSubtype="4">
                                  <p:stCondLst>
                                    <p:cond delay="0"/>
                                  </p:stCondLst>
                                  <p:childTnLst>
                                    <p:set>
                                      <p:cBhvr>
                                        <p:cTn dur="1" fill="hold" id="44">
                                          <p:stCondLst>
                                            <p:cond delay="0"/>
                                          </p:stCondLst>
                                        </p:cTn>
                                        <p:tgtEl>
                                          <p:spTgt spid="7"/>
                                        </p:tgtEl>
                                        <p:attrNameLst>
                                          <p:attrName>style.visibility</p:attrName>
                                        </p:attrNameLst>
                                      </p:cBhvr>
                                      <p:to>
                                        <p:strVal val="visible"/>
                                      </p:to>
                                    </p:set>
                                    <p:animEffect filter="wipe(down)" transition="in">
                                      <p:cBhvr>
                                        <p:cTn dur="500" id="45"/>
                                        <p:tgtEl>
                                          <p:spTgt spid="7"/>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2"/>
                                        </p:tgtEl>
                                        <p:attrNameLst>
                                          <p:attrName>style.visibility</p:attrName>
                                        </p:attrNameLst>
                                      </p:cBhvr>
                                      <p:to>
                                        <p:strVal val="visible"/>
                                      </p:to>
                                    </p:set>
                                    <p:animEffect filter="fade" transition="in">
                                      <p:cBhvr>
                                        <p:cTn dur="500" id="48"/>
                                        <p:tgtEl>
                                          <p:spTgt spid="12"/>
                                        </p:tgtEl>
                                      </p:cBhvr>
                                    </p:animEffect>
                                  </p:childTnLst>
                                </p:cTn>
                              </p:par>
                            </p:childTnLst>
                          </p:cTn>
                        </p:par>
                        <p:par>
                          <p:cTn fill="hold" id="49" nodeType="afterGroup">
                            <p:stCondLst>
                              <p:cond delay="4000"/>
                            </p:stCondLst>
                            <p:childTnLst>
                              <p:par>
                                <p:cTn fill="hold" grpId="0" id="50" nodeType="afterEffect" presetClass="entr" presetID="10" presetSubtype="0">
                                  <p:stCondLst>
                                    <p:cond delay="0"/>
                                  </p:stCondLst>
                                  <p:childTnLst>
                                    <p:set>
                                      <p:cBhvr>
                                        <p:cTn dur="1" fill="hold" id="51">
                                          <p:stCondLst>
                                            <p:cond delay="0"/>
                                          </p:stCondLst>
                                        </p:cTn>
                                        <p:tgtEl>
                                          <p:spTgt spid="17">
                                            <p:txEl>
                                              <p:pRg end="0" st="0"/>
                                            </p:txEl>
                                          </p:spTgt>
                                        </p:tgtEl>
                                        <p:attrNameLst>
                                          <p:attrName>style.visibility</p:attrName>
                                        </p:attrNameLst>
                                      </p:cBhvr>
                                      <p:to>
                                        <p:strVal val="visible"/>
                                      </p:to>
                                    </p:set>
                                    <p:animEffect filter="fade" transition="in">
                                      <p:cBhvr>
                                        <p:cTn dur="500" id="52"/>
                                        <p:tgtEl>
                                          <p:spTgt spid="17">
                                            <p:txEl>
                                              <p:pRg end="0" st="0"/>
                                            </p:txEl>
                                          </p:spTgt>
                                        </p:tgtEl>
                                      </p:cBhvr>
                                    </p:animEffect>
                                  </p:childTnLst>
                                </p:cTn>
                              </p:par>
                            </p:childTnLst>
                          </p:cTn>
                        </p:par>
                        <p:par>
                          <p:cTn fill="hold" id="53" nodeType="afterGroup">
                            <p:stCondLst>
                              <p:cond delay="4500"/>
                            </p:stCondLst>
                            <p:childTnLst>
                              <p:par>
                                <p:cTn fill="hold" grpId="0" id="54" nodeType="afterEffect" presetClass="entr" presetID="10" presetSubtype="0">
                                  <p:stCondLst>
                                    <p:cond delay="0"/>
                                  </p:stCondLst>
                                  <p:childTnLst>
                                    <p:set>
                                      <p:cBhvr>
                                        <p:cTn dur="1" fill="hold" id="55">
                                          <p:stCondLst>
                                            <p:cond delay="0"/>
                                          </p:stCondLst>
                                        </p:cTn>
                                        <p:tgtEl>
                                          <p:spTgt spid="29"/>
                                        </p:tgtEl>
                                        <p:attrNameLst>
                                          <p:attrName>style.visibility</p:attrName>
                                        </p:attrNameLst>
                                      </p:cBhvr>
                                      <p:to>
                                        <p:strVal val="visible"/>
                                      </p:to>
                                    </p:set>
                                    <p:animEffect filter="fade" transition="in">
                                      <p:cBhvr>
                                        <p:cTn dur="500" id="56"/>
                                        <p:tgtEl>
                                          <p:spTgt spid="29"/>
                                        </p:tgtEl>
                                      </p:cBhvr>
                                    </p:animEffect>
                                  </p:childTnLst>
                                </p:cTn>
                              </p:par>
                              <p:par>
                                <p:cTn fill="hold" grpId="0" id="57" nodeType="withEffect" presetClass="entr" presetID="22" presetSubtype="1">
                                  <p:stCondLst>
                                    <p:cond delay="0"/>
                                  </p:stCondLst>
                                  <p:childTnLst>
                                    <p:set>
                                      <p:cBhvr>
                                        <p:cTn dur="1" fill="hold" id="58">
                                          <p:stCondLst>
                                            <p:cond delay="0"/>
                                          </p:stCondLst>
                                        </p:cTn>
                                        <p:tgtEl>
                                          <p:spTgt spid="18"/>
                                        </p:tgtEl>
                                        <p:attrNameLst>
                                          <p:attrName>style.visibility</p:attrName>
                                        </p:attrNameLst>
                                      </p:cBhvr>
                                      <p:to>
                                        <p:strVal val="visible"/>
                                      </p:to>
                                    </p:set>
                                    <p:animEffect filter="wipe(up)" transition="in">
                                      <p:cBhvr>
                                        <p:cTn dur="500" id="59"/>
                                        <p:tgtEl>
                                          <p:spTgt spid="18"/>
                                        </p:tgtEl>
                                      </p:cBhvr>
                                    </p:animEffect>
                                  </p:childTnLst>
                                </p:cTn>
                              </p:par>
                            </p:childTnLst>
                          </p:cTn>
                        </p:par>
                        <p:par>
                          <p:cTn fill="hold" id="60" nodeType="afterGroup">
                            <p:stCondLst>
                              <p:cond delay="5000"/>
                            </p:stCondLst>
                            <p:childTnLst>
                              <p:par>
                                <p:cTn fill="hold" grpId="0" id="61" nodeType="afterEffect" presetClass="entr" presetID="22" presetSubtype="4">
                                  <p:stCondLst>
                                    <p:cond delay="0"/>
                                  </p:stCondLst>
                                  <p:childTnLst>
                                    <p:set>
                                      <p:cBhvr>
                                        <p:cTn dur="1" fill="hold" id="62">
                                          <p:stCondLst>
                                            <p:cond delay="0"/>
                                          </p:stCondLst>
                                        </p:cTn>
                                        <p:tgtEl>
                                          <p:spTgt spid="10"/>
                                        </p:tgtEl>
                                        <p:attrNameLst>
                                          <p:attrName>style.visibility</p:attrName>
                                        </p:attrNameLst>
                                      </p:cBhvr>
                                      <p:to>
                                        <p:strVal val="visible"/>
                                      </p:to>
                                    </p:set>
                                    <p:animEffect filter="wipe(down)" transition="in">
                                      <p:cBhvr>
                                        <p:cTn dur="500" id="63"/>
                                        <p:tgtEl>
                                          <p:spTgt spid="10"/>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13"/>
                                        </p:tgtEl>
                                        <p:attrNameLst>
                                          <p:attrName>style.visibility</p:attrName>
                                        </p:attrNameLst>
                                      </p:cBhvr>
                                      <p:to>
                                        <p:strVal val="visible"/>
                                      </p:to>
                                    </p:set>
                                    <p:animEffect filter="fade" transition="in">
                                      <p:cBhvr>
                                        <p:cTn dur="500" id="66"/>
                                        <p:tgtEl>
                                          <p:spTgt spid="13"/>
                                        </p:tgtEl>
                                      </p:cBhvr>
                                    </p:animEffect>
                                  </p:childTnLst>
                                </p:cTn>
                              </p:par>
                            </p:childTnLst>
                          </p:cTn>
                        </p:par>
                        <p:par>
                          <p:cTn fill="hold" id="67" nodeType="afterGroup">
                            <p:stCondLst>
                              <p:cond delay="5500"/>
                            </p:stCondLst>
                            <p:childTnLst>
                              <p:par>
                                <p:cTn fill="hold" grpId="0" id="68" nodeType="afterEffect" presetClass="entr" presetID="10" presetSubtype="0">
                                  <p:stCondLst>
                                    <p:cond delay="0"/>
                                  </p:stCondLst>
                                  <p:childTnLst>
                                    <p:set>
                                      <p:cBhvr>
                                        <p:cTn dur="1" fill="hold" id="69">
                                          <p:stCondLst>
                                            <p:cond delay="0"/>
                                          </p:stCondLst>
                                        </p:cTn>
                                        <p:tgtEl>
                                          <p:spTgt spid="19">
                                            <p:txEl>
                                              <p:pRg end="0" st="0"/>
                                            </p:txEl>
                                          </p:spTgt>
                                        </p:tgtEl>
                                        <p:attrNameLst>
                                          <p:attrName>style.visibility</p:attrName>
                                        </p:attrNameLst>
                                      </p:cBhvr>
                                      <p:to>
                                        <p:strVal val="visible"/>
                                      </p:to>
                                    </p:set>
                                    <p:animEffect filter="fade" transition="in">
                                      <p:cBhvr>
                                        <p:cTn dur="500" id="70"/>
                                        <p:tgtEl>
                                          <p:spTgt spid="19">
                                            <p:txEl>
                                              <p:pRg end="0" st="0"/>
                                            </p:txEl>
                                          </p:spTgt>
                                        </p:tgtEl>
                                      </p:cBhvr>
                                    </p:animEffect>
                                  </p:childTnLst>
                                </p:cTn>
                              </p:par>
                            </p:childTnLst>
                          </p:cTn>
                        </p:par>
                        <p:par>
                          <p:cTn fill="hold" id="71" nodeType="afterGroup">
                            <p:stCondLst>
                              <p:cond delay="6000"/>
                            </p:stCondLst>
                            <p:childTnLst>
                              <p:par>
                                <p:cTn fill="hold" grpId="0" id="72" nodeType="afterEffect" presetClass="entr" presetID="10" presetSubtype="0">
                                  <p:stCondLst>
                                    <p:cond delay="0"/>
                                  </p:stCondLst>
                                  <p:childTnLst>
                                    <p:set>
                                      <p:cBhvr>
                                        <p:cTn dur="1" fill="hold" id="73">
                                          <p:stCondLst>
                                            <p:cond delay="0"/>
                                          </p:stCondLst>
                                        </p:cTn>
                                        <p:tgtEl>
                                          <p:spTgt spid="30"/>
                                        </p:tgtEl>
                                        <p:attrNameLst>
                                          <p:attrName>style.visibility</p:attrName>
                                        </p:attrNameLst>
                                      </p:cBhvr>
                                      <p:to>
                                        <p:strVal val="visible"/>
                                      </p:to>
                                    </p:set>
                                    <p:animEffect filter="fade" transition="in">
                                      <p:cBhvr>
                                        <p:cTn dur="500" id="74"/>
                                        <p:tgtEl>
                                          <p:spTgt spid="30"/>
                                        </p:tgtEl>
                                      </p:cBhvr>
                                    </p:animEffect>
                                  </p:childTnLst>
                                </p:cTn>
                              </p:par>
                              <p:par>
                                <p:cTn fill="hold" grpId="0" id="75" nodeType="withEffect" presetClass="entr" presetID="22" presetSubtype="1">
                                  <p:stCondLst>
                                    <p:cond delay="0"/>
                                  </p:stCondLst>
                                  <p:childTnLst>
                                    <p:set>
                                      <p:cBhvr>
                                        <p:cTn dur="1" fill="hold" id="76">
                                          <p:stCondLst>
                                            <p:cond delay="0"/>
                                          </p:stCondLst>
                                        </p:cTn>
                                        <p:tgtEl>
                                          <p:spTgt spid="20"/>
                                        </p:tgtEl>
                                        <p:attrNameLst>
                                          <p:attrName>style.visibility</p:attrName>
                                        </p:attrNameLst>
                                      </p:cBhvr>
                                      <p:to>
                                        <p:strVal val="visible"/>
                                      </p:to>
                                    </p:set>
                                    <p:animEffect filter="wipe(up)" transition="in">
                                      <p:cBhvr>
                                        <p:cTn dur="500" id="77"/>
                                        <p:tgtEl>
                                          <p:spTgt spid="20"/>
                                        </p:tgtEl>
                                      </p:cBhvr>
                                    </p:animEffect>
                                  </p:childTnLst>
                                </p:cTn>
                              </p:par>
                            </p:childTnLst>
                          </p:cTn>
                        </p:par>
                        <p:par>
                          <p:cTn fill="hold" id="78" nodeType="afterGroup">
                            <p:stCondLst>
                              <p:cond delay="6500"/>
                            </p:stCondLst>
                            <p:childTnLst>
                              <p:par>
                                <p:cTn fill="hold" grpId="0" id="79" nodeType="afterEffect" presetClass="entr" presetID="22" presetSubtype="4">
                                  <p:stCondLst>
                                    <p:cond delay="0"/>
                                  </p:stCondLst>
                                  <p:childTnLst>
                                    <p:set>
                                      <p:cBhvr>
                                        <p:cTn dur="1" fill="hold" id="80">
                                          <p:stCondLst>
                                            <p:cond delay="0"/>
                                          </p:stCondLst>
                                        </p:cTn>
                                        <p:tgtEl>
                                          <p:spTgt spid="9"/>
                                        </p:tgtEl>
                                        <p:attrNameLst>
                                          <p:attrName>style.visibility</p:attrName>
                                        </p:attrNameLst>
                                      </p:cBhvr>
                                      <p:to>
                                        <p:strVal val="visible"/>
                                      </p:to>
                                    </p:set>
                                    <p:animEffect filter="wipe(down)" transition="in">
                                      <p:cBhvr>
                                        <p:cTn dur="500" id="81"/>
                                        <p:tgtEl>
                                          <p:spTgt spid="9"/>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14"/>
                                        </p:tgtEl>
                                        <p:attrNameLst>
                                          <p:attrName>style.visibility</p:attrName>
                                        </p:attrNameLst>
                                      </p:cBhvr>
                                      <p:to>
                                        <p:strVal val="visible"/>
                                      </p:to>
                                    </p:set>
                                    <p:animEffect filter="fade" transition="in">
                                      <p:cBhvr>
                                        <p:cTn dur="500" id="84"/>
                                        <p:tgtEl>
                                          <p:spTgt spid="14"/>
                                        </p:tgtEl>
                                      </p:cBhvr>
                                    </p:animEffect>
                                  </p:childTnLst>
                                </p:cTn>
                              </p:par>
                            </p:childTnLst>
                          </p:cTn>
                        </p:par>
                        <p:par>
                          <p:cTn fill="hold" id="85" nodeType="afterGroup">
                            <p:stCondLst>
                              <p:cond delay="7000"/>
                            </p:stCondLst>
                            <p:childTnLst>
                              <p:par>
                                <p:cTn fill="hold" grpId="0" id="86" nodeType="afterEffect" presetClass="entr" presetID="10" presetSubtype="0">
                                  <p:stCondLst>
                                    <p:cond delay="0"/>
                                  </p:stCondLst>
                                  <p:childTnLst>
                                    <p:set>
                                      <p:cBhvr>
                                        <p:cTn dur="1" fill="hold" id="87">
                                          <p:stCondLst>
                                            <p:cond delay="0"/>
                                          </p:stCondLst>
                                        </p:cTn>
                                        <p:tgtEl>
                                          <p:spTgt spid="21">
                                            <p:txEl>
                                              <p:pRg end="0" st="0"/>
                                            </p:txEl>
                                          </p:spTgt>
                                        </p:tgtEl>
                                        <p:attrNameLst>
                                          <p:attrName>style.visibility</p:attrName>
                                        </p:attrNameLst>
                                      </p:cBhvr>
                                      <p:to>
                                        <p:strVal val="visible"/>
                                      </p:to>
                                    </p:set>
                                    <p:animEffect filter="fade" transition="in">
                                      <p:cBhvr>
                                        <p:cTn dur="500" id="88"/>
                                        <p:tgtEl>
                                          <p:spTgt spid="21">
                                            <p:txEl>
                                              <p:pRg end="0" st="0"/>
                                            </p:txEl>
                                          </p:spTgt>
                                        </p:tgtEl>
                                      </p:cBhvr>
                                    </p:animEffect>
                                  </p:childTnLst>
                                </p:cTn>
                              </p:par>
                            </p:childTnLst>
                          </p:cTn>
                        </p:par>
                        <p:par>
                          <p:cTn fill="hold" id="89" nodeType="afterGroup">
                            <p:stCondLst>
                              <p:cond delay="7500"/>
                            </p:stCondLst>
                            <p:childTnLst>
                              <p:par>
                                <p:cTn fill="hold" grpId="0" id="90" nodeType="afterEffect" presetClass="entr" presetID="10" presetSubtype="0">
                                  <p:stCondLst>
                                    <p:cond delay="0"/>
                                  </p:stCondLst>
                                  <p:childTnLst>
                                    <p:set>
                                      <p:cBhvr>
                                        <p:cTn dur="1" fill="hold" id="91">
                                          <p:stCondLst>
                                            <p:cond delay="0"/>
                                          </p:stCondLst>
                                        </p:cTn>
                                        <p:tgtEl>
                                          <p:spTgt spid="31"/>
                                        </p:tgtEl>
                                        <p:attrNameLst>
                                          <p:attrName>style.visibility</p:attrName>
                                        </p:attrNameLst>
                                      </p:cBhvr>
                                      <p:to>
                                        <p:strVal val="visible"/>
                                      </p:to>
                                    </p:set>
                                    <p:animEffect filter="fade" transition="in">
                                      <p:cBhvr>
                                        <p:cTn dur="500" id="92"/>
                                        <p:tgtEl>
                                          <p:spTgt spid="31"/>
                                        </p:tgtEl>
                                      </p:cBhvr>
                                    </p:animEffect>
                                  </p:childTnLst>
                                </p:cTn>
                              </p:par>
                              <p:par>
                                <p:cTn fill="hold" grpId="0" id="93" nodeType="withEffect" presetClass="entr" presetID="22" presetSubtype="1">
                                  <p:stCondLst>
                                    <p:cond delay="0"/>
                                  </p:stCondLst>
                                  <p:childTnLst>
                                    <p:set>
                                      <p:cBhvr>
                                        <p:cTn dur="1" fill="hold" id="94">
                                          <p:stCondLst>
                                            <p:cond delay="0"/>
                                          </p:stCondLst>
                                        </p:cTn>
                                        <p:tgtEl>
                                          <p:spTgt spid="22"/>
                                        </p:tgtEl>
                                        <p:attrNameLst>
                                          <p:attrName>style.visibility</p:attrName>
                                        </p:attrNameLst>
                                      </p:cBhvr>
                                      <p:to>
                                        <p:strVal val="visible"/>
                                      </p:to>
                                    </p:set>
                                    <p:animEffect filter="wipe(up)" transition="in">
                                      <p:cBhvr>
                                        <p:cTn dur="500" id="9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9"/>
      <p:bldP grpId="0" spid="10"/>
      <p:bldP grpId="0" spid="11"/>
      <p:bldP grpId="0" spid="12"/>
      <p:bldP grpId="0" spid="13"/>
      <p:bldP grpId="0" spid="14"/>
      <p:bldP build="p" grpId="0" spid="15"/>
      <p:bldP grpId="0" spid="16"/>
      <p:bldP build="p" grpId="0" spid="17"/>
      <p:bldP grpId="0" spid="18"/>
      <p:bldP build="p" grpId="0" spid="19"/>
      <p:bldP grpId="0" spid="20"/>
      <p:bldP build="p" grpId="0" spid="21"/>
      <p:bldP grpId="0" spid="22"/>
      <p:bldP grpId="0" spid="28"/>
      <p:bldP grpId="0" spid="29"/>
      <p:bldP grpId="0" spid="30"/>
      <p:bldP grpId="0" spid="3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Rounded Rectangle 6"/>
          <p:cNvSpPr/>
          <p:nvPr/>
        </p:nvSpPr>
        <p:spPr>
          <a:xfrm>
            <a:off x="2566194" y="1651554"/>
            <a:ext cx="1241128" cy="1199492"/>
          </a:xfrm>
          <a:prstGeom prst="roundRect">
            <a:avLst>
              <a:gd fmla="val 7442" name="adj"/>
            </a:avLst>
          </a:prstGeom>
          <a:blipFill>
            <a:blip r:embed="rId3"/>
            <a:stretch>
              <a:fillRect/>
            </a:stretch>
          </a:blipFill>
          <a:ln algn="ctr" cap="flat" cmpd="sng" w="25400">
            <a:noFill/>
            <a:prstDash val="solid"/>
          </a:ln>
          <a:effectLst/>
        </p:spPr>
        <p:txBody>
          <a:bodyPr anchor="ctr" rtlCol="0"/>
          <a:lstStyle/>
          <a:p>
            <a:pPr algn="ctr" defTabSz="1219170">
              <a:defRPr/>
            </a:pPr>
            <a:endParaRPr kern="0" lang="en-US">
              <a:solidFill>
                <a:srgbClr val="00B0F0"/>
              </a:solidFill>
              <a:latin typeface="Verdana"/>
              <a:ea typeface="微软雅黑"/>
            </a:endParaRPr>
          </a:p>
        </p:txBody>
      </p:sp>
      <p:sp>
        <p:nvSpPr>
          <p:cNvPr id="8" name="Rounded Rectangle 7"/>
          <p:cNvSpPr/>
          <p:nvPr/>
        </p:nvSpPr>
        <p:spPr>
          <a:xfrm>
            <a:off x="2588122" y="4135827"/>
            <a:ext cx="1241128" cy="1199492"/>
          </a:xfrm>
          <a:prstGeom prst="roundRect">
            <a:avLst>
              <a:gd fmla="val 7442" name="adj"/>
            </a:avLst>
          </a:prstGeom>
          <a:blipFill>
            <a:blip r:embed="rId2"/>
            <a:stretch>
              <a:fillRect/>
            </a:stretch>
          </a:blipFill>
          <a:ln algn="ctr" cap="flat" cmpd="sng" w="25400">
            <a:noFill/>
            <a:prstDash val="solid"/>
          </a:ln>
          <a:effectLst/>
        </p:spPr>
        <p:txBody>
          <a:bodyPr anchor="ctr" rtlCol="0"/>
          <a:lstStyle/>
          <a:p>
            <a:pPr algn="ctr" defTabSz="1219170">
              <a:defRPr/>
            </a:pPr>
            <a:endParaRPr kern="0" lang="en-US">
              <a:solidFill>
                <a:sysClr lastClr="FFFFFF" val="window"/>
              </a:solidFill>
              <a:latin typeface="Verdana"/>
              <a:ea typeface="微软雅黑"/>
            </a:endParaRPr>
          </a:p>
        </p:txBody>
      </p:sp>
      <p:sp>
        <p:nvSpPr>
          <p:cNvPr id="9" name="Rounded Rectangle 8"/>
          <p:cNvSpPr/>
          <p:nvPr/>
        </p:nvSpPr>
        <p:spPr>
          <a:xfrm>
            <a:off x="7566522" y="1651554"/>
            <a:ext cx="1241128" cy="1199492"/>
          </a:xfrm>
          <a:prstGeom prst="roundRect">
            <a:avLst>
              <a:gd fmla="val 7442" name="adj"/>
            </a:avLst>
          </a:prstGeom>
          <a:blipFill>
            <a:blip r:embed="rId2"/>
            <a:stretch>
              <a:fillRect/>
            </a:stretch>
          </a:blipFill>
          <a:ln algn="ctr" cap="flat" cmpd="sng" w="25400">
            <a:noFill/>
            <a:prstDash val="solid"/>
          </a:ln>
          <a:effectLst/>
        </p:spPr>
        <p:txBody>
          <a:bodyPr anchor="ctr" rtlCol="0"/>
          <a:lstStyle/>
          <a:p>
            <a:pPr algn="ctr" defTabSz="1219170">
              <a:defRPr/>
            </a:pPr>
            <a:endParaRPr kern="0" lang="en-US">
              <a:solidFill>
                <a:sysClr lastClr="FFFFFF" val="window"/>
              </a:solidFill>
              <a:latin typeface="Verdana"/>
              <a:ea typeface="微软雅黑"/>
            </a:endParaRPr>
          </a:p>
        </p:txBody>
      </p:sp>
      <p:sp>
        <p:nvSpPr>
          <p:cNvPr id="10" name="Rounded Rectangle 9"/>
          <p:cNvSpPr/>
          <p:nvPr/>
        </p:nvSpPr>
        <p:spPr>
          <a:xfrm>
            <a:off x="7566522" y="4135827"/>
            <a:ext cx="1241128" cy="1199492"/>
          </a:xfrm>
          <a:prstGeom prst="roundRect">
            <a:avLst>
              <a:gd fmla="val 7442" name="adj"/>
            </a:avLst>
          </a:prstGeom>
          <a:blipFill>
            <a:blip r:embed="rId3"/>
            <a:stretch>
              <a:fillRect/>
            </a:stretch>
          </a:blipFill>
          <a:ln algn="ctr" cap="flat" cmpd="sng" w="25400">
            <a:noFill/>
            <a:prstDash val="solid"/>
          </a:ln>
          <a:effectLst/>
        </p:spPr>
        <p:txBody>
          <a:bodyPr anchor="ctr" rtlCol="0"/>
          <a:lstStyle/>
          <a:p>
            <a:pPr algn="ctr" defTabSz="1219170">
              <a:defRPr/>
            </a:pPr>
            <a:endParaRPr kern="0" lang="en-US">
              <a:solidFill>
                <a:sysClr lastClr="FFFFFF" val="window"/>
              </a:solidFill>
              <a:latin typeface="Verdana"/>
              <a:ea typeface="微软雅黑"/>
            </a:endParaRPr>
          </a:p>
        </p:txBody>
      </p:sp>
      <p:sp>
        <p:nvSpPr>
          <p:cNvPr id="11" name="Rectangle 10"/>
          <p:cNvSpPr/>
          <p:nvPr/>
        </p:nvSpPr>
        <p:spPr>
          <a:xfrm>
            <a:off x="8887322" y="4043197"/>
            <a:ext cx="2438400" cy="1798625"/>
          </a:xfrm>
          <a:prstGeom prst="rect">
            <a:avLst/>
          </a:prstGeom>
        </p:spPr>
        <p:txBody>
          <a:bodyPr wrap="square">
            <a:spAutoFit/>
          </a:bodyPr>
          <a:lstStyle/>
          <a:p>
            <a:pPr defTabSz="1219170">
              <a:lnSpc>
                <a:spcPct val="150000"/>
              </a:lnSpc>
              <a:defRPr/>
            </a:pPr>
            <a:r>
              <a:rPr altLang="en-US" b="1" kern="0" lang="zh-CN" sz="1867">
                <a:solidFill>
                  <a:srgbClr val="B3343F"/>
                </a:solidFill>
                <a:latin typeface="微软雅黑"/>
                <a:ea typeface="微软雅黑"/>
                <a:cs charset="0" pitchFamily="34" typeface="Open Sans"/>
              </a:rPr>
              <a:t>单击此处添加标题</a:t>
            </a:r>
          </a:p>
          <a:p>
            <a:pPr defTabSz="1219170">
              <a:lnSpc>
                <a:spcPct val="150000"/>
              </a:lnSpc>
              <a:defRPr/>
            </a:pPr>
            <a:r>
              <a:rPr altLang="en-US" b="1" kern="0" lang="zh-CN" sz="1867">
                <a:solidFill>
                  <a:srgbClr val="B3343F"/>
                </a:solidFill>
                <a:latin typeface="微软雅黑"/>
                <a:ea typeface="微软雅黑"/>
                <a:cs charset="0" pitchFamily="34" typeface="Open Sans"/>
              </a:rPr>
              <a:t>此处添加详细文本描述，建议与标题相关整体语言风格</a:t>
            </a:r>
          </a:p>
        </p:txBody>
      </p:sp>
      <p:cxnSp>
        <p:nvCxnSpPr>
          <p:cNvPr id="12" name="Straight Connector 12"/>
          <p:cNvCxnSpPr/>
          <p:nvPr/>
        </p:nvCxnSpPr>
        <p:spPr>
          <a:xfrm flipH="1" flipV="1">
            <a:off x="3807322" y="2851046"/>
            <a:ext cx="865837" cy="641185"/>
          </a:xfrm>
          <a:prstGeom prst="line">
            <a:avLst/>
          </a:prstGeom>
          <a:noFill/>
          <a:ln algn="ctr" cap="flat" cmpd="sng" w="12700">
            <a:solidFill>
              <a:srgbClr val="7F7F7F"/>
            </a:solidFill>
            <a:prstDash val="solid"/>
          </a:ln>
          <a:effectLst/>
        </p:spPr>
      </p:cxnSp>
      <p:cxnSp>
        <p:nvCxnSpPr>
          <p:cNvPr id="13" name="Straight Connector 14"/>
          <p:cNvCxnSpPr/>
          <p:nvPr/>
        </p:nvCxnSpPr>
        <p:spPr>
          <a:xfrm flipH="1">
            <a:off x="3829250" y="3492231"/>
            <a:ext cx="843909" cy="643596"/>
          </a:xfrm>
          <a:prstGeom prst="line">
            <a:avLst/>
          </a:prstGeom>
          <a:noFill/>
          <a:ln algn="ctr" cap="flat" cmpd="sng" w="12700">
            <a:solidFill>
              <a:srgbClr val="7F7F7F"/>
            </a:solidFill>
            <a:prstDash val="solid"/>
          </a:ln>
          <a:effectLst/>
        </p:spPr>
      </p:cxnSp>
      <p:cxnSp>
        <p:nvCxnSpPr>
          <p:cNvPr id="14" name="Straight Connector 16"/>
          <p:cNvCxnSpPr/>
          <p:nvPr/>
        </p:nvCxnSpPr>
        <p:spPr>
          <a:xfrm flipV="1">
            <a:off x="6700685" y="2851046"/>
            <a:ext cx="865837" cy="641185"/>
          </a:xfrm>
          <a:prstGeom prst="line">
            <a:avLst/>
          </a:prstGeom>
          <a:noFill/>
          <a:ln algn="ctr" cap="flat" cmpd="sng" w="12700">
            <a:solidFill>
              <a:srgbClr val="7F7F7F"/>
            </a:solidFill>
            <a:prstDash val="solid"/>
          </a:ln>
          <a:effectLst/>
        </p:spPr>
      </p:cxnSp>
      <p:cxnSp>
        <p:nvCxnSpPr>
          <p:cNvPr id="15" name="Straight Connector 18"/>
          <p:cNvCxnSpPr/>
          <p:nvPr/>
        </p:nvCxnSpPr>
        <p:spPr>
          <a:xfrm>
            <a:off x="6700685" y="3492231"/>
            <a:ext cx="865837" cy="643596"/>
          </a:xfrm>
          <a:prstGeom prst="line">
            <a:avLst/>
          </a:prstGeom>
          <a:noFill/>
          <a:ln algn="ctr" cap="flat" cmpd="sng" w="12700">
            <a:solidFill>
              <a:srgbClr val="7F7F7F"/>
            </a:solidFill>
            <a:prstDash val="solid"/>
          </a:ln>
          <a:effectLst/>
        </p:spPr>
      </p:cxnSp>
      <p:sp>
        <p:nvSpPr>
          <p:cNvPr id="16" name="Rectangle 19"/>
          <p:cNvSpPr/>
          <p:nvPr/>
        </p:nvSpPr>
        <p:spPr>
          <a:xfrm>
            <a:off x="8887322" y="1604797"/>
            <a:ext cx="2438400" cy="1798625"/>
          </a:xfrm>
          <a:prstGeom prst="rect">
            <a:avLst/>
          </a:prstGeom>
        </p:spPr>
        <p:txBody>
          <a:bodyPr wrap="square">
            <a:spAutoFit/>
          </a:bodyPr>
          <a:lstStyle/>
          <a:p>
            <a:pPr defTabSz="1219170">
              <a:lnSpc>
                <a:spcPct val="150000"/>
              </a:lnSpc>
              <a:defRPr/>
            </a:pPr>
            <a:r>
              <a:rPr altLang="en-US" b="1" kern="0" lang="zh-CN" sz="1867">
                <a:solidFill>
                  <a:srgbClr val="447197"/>
                </a:solidFill>
                <a:latin typeface="微软雅黑"/>
                <a:ea typeface="微软雅黑"/>
                <a:cs charset="0" pitchFamily="34" typeface="Open Sans"/>
              </a:rPr>
              <a:t>单击此处添加标题</a:t>
            </a:r>
          </a:p>
          <a:p>
            <a:pPr defTabSz="1219170">
              <a:lnSpc>
                <a:spcPct val="150000"/>
              </a:lnSpc>
              <a:defRPr/>
            </a:pPr>
            <a:r>
              <a:rPr altLang="en-US" b="1" kern="0" lang="zh-CN" sz="1867">
                <a:solidFill>
                  <a:srgbClr val="447197"/>
                </a:solidFill>
                <a:latin typeface="微软雅黑"/>
                <a:ea typeface="微软雅黑"/>
                <a:cs charset="0" pitchFamily="34" typeface="Open Sans"/>
              </a:rPr>
              <a:t>此处添加详细文本描述，建议与标题相关整体语言风格</a:t>
            </a:r>
          </a:p>
        </p:txBody>
      </p:sp>
      <p:sp>
        <p:nvSpPr>
          <p:cNvPr id="17" name="Rectangle 20"/>
          <p:cNvSpPr/>
          <p:nvPr/>
        </p:nvSpPr>
        <p:spPr>
          <a:xfrm>
            <a:off x="48122" y="4043197"/>
            <a:ext cx="2438400" cy="1798625"/>
          </a:xfrm>
          <a:prstGeom prst="rect">
            <a:avLst/>
          </a:prstGeom>
        </p:spPr>
        <p:txBody>
          <a:bodyPr wrap="square">
            <a:spAutoFit/>
          </a:bodyPr>
          <a:lstStyle/>
          <a:p>
            <a:pPr algn="r" defTabSz="1219170">
              <a:lnSpc>
                <a:spcPct val="150000"/>
              </a:lnSpc>
              <a:defRPr/>
            </a:pPr>
            <a:r>
              <a:rPr altLang="en-US" b="1" kern="0" lang="zh-CN" sz="1867">
                <a:solidFill>
                  <a:srgbClr val="447197"/>
                </a:solidFill>
                <a:latin typeface="微软雅黑"/>
                <a:ea typeface="微软雅黑"/>
                <a:cs charset="0" pitchFamily="34" typeface="Open Sans"/>
              </a:rPr>
              <a:t>单击此处添加标题</a:t>
            </a:r>
          </a:p>
          <a:p>
            <a:pPr algn="r" defTabSz="1219170">
              <a:lnSpc>
                <a:spcPct val="150000"/>
              </a:lnSpc>
              <a:defRPr/>
            </a:pPr>
            <a:r>
              <a:rPr altLang="en-US" b="1" kern="0" lang="zh-CN" sz="1867">
                <a:solidFill>
                  <a:srgbClr val="447197"/>
                </a:solidFill>
                <a:latin typeface="微软雅黑"/>
                <a:ea typeface="微软雅黑"/>
                <a:cs charset="0" pitchFamily="34" typeface="Open Sans"/>
              </a:rPr>
              <a:t>此处添加详细文本描述，建议与标题相关整体语言风格</a:t>
            </a:r>
          </a:p>
        </p:txBody>
      </p:sp>
      <p:sp>
        <p:nvSpPr>
          <p:cNvPr id="18" name="Rectangle 21"/>
          <p:cNvSpPr/>
          <p:nvPr/>
        </p:nvSpPr>
        <p:spPr>
          <a:xfrm>
            <a:off x="48122" y="1604797"/>
            <a:ext cx="2438400" cy="1798625"/>
          </a:xfrm>
          <a:prstGeom prst="rect">
            <a:avLst/>
          </a:prstGeom>
        </p:spPr>
        <p:txBody>
          <a:bodyPr wrap="square">
            <a:spAutoFit/>
          </a:bodyPr>
          <a:lstStyle/>
          <a:p>
            <a:pPr algn="r" defTabSz="1219170">
              <a:lnSpc>
                <a:spcPct val="150000"/>
              </a:lnSpc>
              <a:defRPr/>
            </a:pPr>
            <a:r>
              <a:rPr altLang="en-US" b="1" kern="0" lang="zh-CN" sz="1867">
                <a:solidFill>
                  <a:srgbClr val="B3343F"/>
                </a:solidFill>
                <a:latin typeface="微软雅黑"/>
                <a:ea typeface="微软雅黑"/>
                <a:cs charset="0" pitchFamily="34" typeface="Open Sans"/>
              </a:rPr>
              <a:t>单击此处添加标题</a:t>
            </a:r>
          </a:p>
          <a:p>
            <a:pPr algn="r" defTabSz="1219170">
              <a:lnSpc>
                <a:spcPct val="150000"/>
              </a:lnSpc>
              <a:defRPr/>
            </a:pPr>
            <a:r>
              <a:rPr altLang="en-US" b="1" kern="0" lang="zh-CN" sz="1867">
                <a:solidFill>
                  <a:srgbClr val="B3343F"/>
                </a:solidFill>
                <a:latin typeface="微软雅黑"/>
                <a:ea typeface="微软雅黑"/>
                <a:cs charset="0" pitchFamily="34" typeface="Open Sans"/>
              </a:rPr>
              <a:t>此处添加详细文本描述，建议与标题相关整体语言风格</a:t>
            </a:r>
          </a:p>
        </p:txBody>
      </p:sp>
      <p:grpSp>
        <p:nvGrpSpPr>
          <p:cNvPr id="19" name="Group 23"/>
          <p:cNvGrpSpPr/>
          <p:nvPr/>
        </p:nvGrpSpPr>
        <p:grpSpPr>
          <a:xfrm>
            <a:off x="7738911" y="1996082"/>
            <a:ext cx="937068" cy="510436"/>
            <a:chOff x="6750050" y="3321051"/>
            <a:chExt cx="195263" cy="106363"/>
          </a:xfrm>
          <a:solidFill>
            <a:sysClr lastClr="FFFFFF" val="window"/>
          </a:solidFill>
        </p:grpSpPr>
        <p:sp>
          <p:nvSpPr>
            <p:cNvPr id="20" name="Freeform 30"/>
            <p:cNvSpPr>
              <a:spLocks noEditPoints="1"/>
            </p:cNvSpPr>
            <p:nvPr/>
          </p:nvSpPr>
          <p:spPr bwMode="auto">
            <a:xfrm>
              <a:off x="6750050" y="3321051"/>
              <a:ext cx="141288" cy="106363"/>
            </a:xfrm>
            <a:custGeom>
              <a:gdLst>
                <a:gd fmla="*/ 26 w 87" name="T0"/>
                <a:gd fmla="*/ 23 h 65" name="T1"/>
                <a:gd fmla="*/ 26 w 87" name="T2"/>
                <a:gd fmla="*/ 33 h 65" name="T3"/>
                <a:gd fmla="*/ 8 w 87" name="T4"/>
                <a:gd fmla="*/ 17 h 65" name="T5"/>
                <a:gd fmla="*/ 8 w 87" name="T6"/>
                <a:gd fmla="*/ 0 h 65" name="T7"/>
                <a:gd fmla="*/ 0 w 87" name="T8"/>
                <a:gd fmla="*/ 0 h 65" name="T9"/>
                <a:gd fmla="*/ 0 w 87" name="T10"/>
                <a:gd fmla="*/ 17 h 65" name="T11"/>
                <a:gd fmla="*/ 26 w 87" name="T12"/>
                <a:gd fmla="*/ 42 h 65" name="T13"/>
                <a:gd fmla="*/ 26 w 87" name="T14"/>
                <a:gd fmla="*/ 42 h 65" name="T15"/>
                <a:gd fmla="*/ 26 w 87" name="T16"/>
                <a:gd fmla="*/ 49 h 65" name="T17"/>
                <a:gd fmla="*/ 41 w 87" name="T18"/>
                <a:gd fmla="*/ 65 h 65" name="T19"/>
                <a:gd fmla="*/ 87 w 87" name="T20"/>
                <a:gd fmla="*/ 65 h 65" name="T21"/>
                <a:gd fmla="*/ 87 w 87" name="T22"/>
                <a:gd fmla="*/ 9 h 65" name="T23"/>
                <a:gd fmla="*/ 41 w 87" name="T24"/>
                <a:gd fmla="*/ 9 h 65" name="T25"/>
                <a:gd fmla="*/ 26 w 87" name="T26"/>
                <a:gd fmla="*/ 23 h 65" name="T27"/>
                <a:gd fmla="*/ 73 w 87" name="T28"/>
                <a:gd fmla="*/ 19 h 65" name="T29"/>
                <a:gd fmla="*/ 80 w 87" name="T30"/>
                <a:gd fmla="*/ 19 h 65" name="T31"/>
                <a:gd fmla="*/ 80 w 87" name="T32"/>
                <a:gd fmla="*/ 56 h 65" name="T33"/>
                <a:gd fmla="*/ 73 w 87" name="T34"/>
                <a:gd fmla="*/ 56 h 65" name="T35"/>
                <a:gd fmla="*/ 73 w 87" name="T36"/>
                <a:gd fmla="*/ 19 h 6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5" w="87">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21" name="Freeform 31"/>
            <p:cNvSpPr>
              <a:spLocks noEditPoints="1"/>
            </p:cNvSpPr>
            <p:nvPr/>
          </p:nvSpPr>
          <p:spPr bwMode="auto">
            <a:xfrm>
              <a:off x="6897688" y="3397251"/>
              <a:ext cx="47625" cy="17463"/>
            </a:xfrm>
            <a:custGeom>
              <a:gdLst>
                <a:gd fmla="*/ 0 w 29" name="T0"/>
                <a:gd fmla="*/ 10 h 10" name="T1"/>
                <a:gd fmla="*/ 29 w 29" name="T2"/>
                <a:gd fmla="*/ 10 h 10" name="T3"/>
                <a:gd fmla="*/ 29 w 29" name="T4"/>
                <a:gd fmla="*/ 0 h 10" name="T5"/>
                <a:gd fmla="*/ 0 w 29" name="T6"/>
                <a:gd fmla="*/ 0 h 10" name="T7"/>
                <a:gd fmla="*/ 0 w 29" name="T8"/>
                <a:gd fmla="*/ 10 h 10" name="T9"/>
                <a:gd fmla="*/ 24 w 29" name="T10"/>
                <a:gd fmla="*/ 2 h 10" name="T11"/>
                <a:gd fmla="*/ 27 w 29" name="T12"/>
                <a:gd fmla="*/ 5 h 10" name="T13"/>
                <a:gd fmla="*/ 24 w 29" name="T14"/>
                <a:gd fmla="*/ 8 h 10" name="T15"/>
                <a:gd fmla="*/ 21 w 29" name="T16"/>
                <a:gd fmla="*/ 5 h 10" name="T17"/>
                <a:gd fmla="*/ 24 w 29" name="T18"/>
                <a:gd fmla="*/ 2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28">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22" name="Freeform 32"/>
            <p:cNvSpPr>
              <a:spLocks noEditPoints="1"/>
            </p:cNvSpPr>
            <p:nvPr/>
          </p:nvSpPr>
          <p:spPr bwMode="auto">
            <a:xfrm>
              <a:off x="6897688" y="3352801"/>
              <a:ext cx="47625" cy="15875"/>
            </a:xfrm>
            <a:custGeom>
              <a:gdLst>
                <a:gd fmla="*/ 0 w 29" name="T0"/>
                <a:gd fmla="*/ 0 h 10" name="T1"/>
                <a:gd fmla="*/ 0 w 29" name="T2"/>
                <a:gd fmla="*/ 10 h 10" name="T3"/>
                <a:gd fmla="*/ 29 w 29" name="T4"/>
                <a:gd fmla="*/ 10 h 10" name="T5"/>
                <a:gd fmla="*/ 29 w 29" name="T6"/>
                <a:gd fmla="*/ 0 h 10" name="T7"/>
                <a:gd fmla="*/ 0 w 29" name="T8"/>
                <a:gd fmla="*/ 0 h 10" name="T9"/>
                <a:gd fmla="*/ 24 w 29" name="T10"/>
                <a:gd fmla="*/ 8 h 10" name="T11"/>
                <a:gd fmla="*/ 21 w 29" name="T12"/>
                <a:gd fmla="*/ 5 h 10" name="T13"/>
                <a:gd fmla="*/ 24 w 29" name="T14"/>
                <a:gd fmla="*/ 2 h 10" name="T15"/>
                <a:gd fmla="*/ 27 w 29" name="T16"/>
                <a:gd fmla="*/ 5 h 10" name="T17"/>
                <a:gd fmla="*/ 24 w 29" name="T18"/>
                <a:gd fmla="*/ 8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28">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grpSp>
      <p:grpSp>
        <p:nvGrpSpPr>
          <p:cNvPr id="28" name="Group 27"/>
          <p:cNvGrpSpPr/>
          <p:nvPr/>
        </p:nvGrpSpPr>
        <p:grpSpPr>
          <a:xfrm>
            <a:off x="2862354" y="1907172"/>
            <a:ext cx="692664" cy="688253"/>
            <a:chOff x="744538" y="3198813"/>
            <a:chExt cx="249237" cy="247650"/>
          </a:xfrm>
          <a:solidFill>
            <a:sysClr lastClr="FFFFFF" val="window"/>
          </a:solidFill>
        </p:grpSpPr>
        <p:sp>
          <p:nvSpPr>
            <p:cNvPr id="29" name="Freeform 8"/>
            <p:cNvSpPr/>
            <p:nvPr/>
          </p:nvSpPr>
          <p:spPr bwMode="auto">
            <a:xfrm>
              <a:off x="744538" y="3379788"/>
              <a:ext cx="66675" cy="66675"/>
            </a:xfrm>
            <a:custGeom>
              <a:gdLst>
                <a:gd fmla="*/ 19 w 42" name="T0"/>
                <a:gd fmla="*/ 1 h 42" name="T1"/>
                <a:gd fmla="*/ 0 w 42" name="T2"/>
                <a:gd fmla="*/ 42 h 42" name="T3"/>
                <a:gd fmla="*/ 42 w 42" name="T4"/>
                <a:gd fmla="*/ 24 h 42" name="T5"/>
                <a:gd fmla="*/ 42 w 42" name="T6"/>
                <a:gd fmla="*/ 24 h 42" name="T7"/>
                <a:gd fmla="*/ 19 w 42" name="T8"/>
                <a:gd fmla="*/ 0 h 42" name="T9"/>
                <a:gd fmla="*/ 19 w 42" name="T10"/>
                <a:gd fmla="*/ 1 h 42" name="T11"/>
              </a:gdLst>
              <a:cxnLst>
                <a:cxn ang="0">
                  <a:pos x="T0" y="T1"/>
                </a:cxn>
                <a:cxn ang="0">
                  <a:pos x="T2" y="T3"/>
                </a:cxn>
                <a:cxn ang="0">
                  <a:pos x="T4" y="T5"/>
                </a:cxn>
                <a:cxn ang="0">
                  <a:pos x="T6" y="T7"/>
                </a:cxn>
                <a:cxn ang="0">
                  <a:pos x="T8" y="T9"/>
                </a:cxn>
                <a:cxn ang="0">
                  <a:pos x="T10" y="T11"/>
                </a:cxn>
              </a:cxnLst>
              <a:rect b="b" l="0" r="r" t="0"/>
              <a:pathLst>
                <a:path h="42" w="42">
                  <a:moveTo>
                    <a:pt x="19" y="1"/>
                  </a:moveTo>
                  <a:lnTo>
                    <a:pt x="0" y="42"/>
                  </a:lnTo>
                  <a:lnTo>
                    <a:pt x="42" y="24"/>
                  </a:lnTo>
                  <a:lnTo>
                    <a:pt x="42" y="24"/>
                  </a:lnTo>
                  <a:lnTo>
                    <a:pt x="19" y="0"/>
                  </a:lnTo>
                  <a:lnTo>
                    <a:pt x="19" y="1"/>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30" name="Freeform 9"/>
            <p:cNvSpPr/>
            <p:nvPr/>
          </p:nvSpPr>
          <p:spPr bwMode="auto">
            <a:xfrm>
              <a:off x="782638" y="3219451"/>
              <a:ext cx="165100" cy="168275"/>
            </a:xfrm>
            <a:custGeom>
              <a:gdLst>
                <a:gd fmla="*/ 94 w 104" name="T0"/>
                <a:gd fmla="*/ 0 h 106" name="T1"/>
                <a:gd fmla="*/ 0 w 104" name="T2"/>
                <a:gd fmla="*/ 96 h 106" name="T3"/>
                <a:gd fmla="*/ 9 w 104" name="T4"/>
                <a:gd fmla="*/ 106 h 106" name="T5"/>
                <a:gd fmla="*/ 104 w 104" name="T6"/>
                <a:gd fmla="*/ 10 h 106" name="T7"/>
                <a:gd fmla="*/ 94 w 104" name="T8"/>
                <a:gd fmla="*/ 0 h 106" name="T9"/>
              </a:gdLst>
              <a:cxnLst>
                <a:cxn ang="0">
                  <a:pos x="T0" y="T1"/>
                </a:cxn>
                <a:cxn ang="0">
                  <a:pos x="T2" y="T3"/>
                </a:cxn>
                <a:cxn ang="0">
                  <a:pos x="T4" y="T5"/>
                </a:cxn>
                <a:cxn ang="0">
                  <a:pos x="T6" y="T7"/>
                </a:cxn>
                <a:cxn ang="0">
                  <a:pos x="T8" y="T9"/>
                </a:cxn>
              </a:cxnLst>
              <a:rect b="b" l="0" r="r" t="0"/>
              <a:pathLst>
                <a:path h="105" w="104">
                  <a:moveTo>
                    <a:pt x="94" y="0"/>
                  </a:moveTo>
                  <a:lnTo>
                    <a:pt x="0" y="96"/>
                  </a:lnTo>
                  <a:lnTo>
                    <a:pt x="9" y="106"/>
                  </a:lnTo>
                  <a:lnTo>
                    <a:pt x="104" y="10"/>
                  </a:lnTo>
                  <a:lnTo>
                    <a:pt x="94"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31" name="Freeform 10"/>
            <p:cNvSpPr/>
            <p:nvPr/>
          </p:nvSpPr>
          <p:spPr bwMode="auto">
            <a:xfrm>
              <a:off x="804863" y="3244851"/>
              <a:ext cx="165100" cy="165100"/>
            </a:xfrm>
            <a:custGeom>
              <a:gdLst>
                <a:gd fmla="*/ 95 w 104" name="T0"/>
                <a:gd fmla="*/ 0 h 104" name="T1"/>
                <a:gd fmla="*/ 0 w 104" name="T2"/>
                <a:gd fmla="*/ 94 h 104" name="T3"/>
                <a:gd fmla="*/ 10 w 104" name="T4"/>
                <a:gd fmla="*/ 104 h 104" name="T5"/>
                <a:gd fmla="*/ 104 w 104" name="T6"/>
                <a:gd fmla="*/ 9 h 104" name="T7"/>
                <a:gd fmla="*/ 95 w 104" name="T8"/>
                <a:gd fmla="*/ 0 h 104" name="T9"/>
              </a:gdLst>
              <a:cxnLst>
                <a:cxn ang="0">
                  <a:pos x="T0" y="T1"/>
                </a:cxn>
                <a:cxn ang="0">
                  <a:pos x="T2" y="T3"/>
                </a:cxn>
                <a:cxn ang="0">
                  <a:pos x="T4" y="T5"/>
                </a:cxn>
                <a:cxn ang="0">
                  <a:pos x="T6" y="T7"/>
                </a:cxn>
                <a:cxn ang="0">
                  <a:pos x="T8" y="T9"/>
                </a:cxn>
              </a:cxnLst>
              <a:rect b="b" l="0" r="r" t="0"/>
              <a:pathLst>
                <a:path h="104" w="104">
                  <a:moveTo>
                    <a:pt x="95" y="0"/>
                  </a:moveTo>
                  <a:lnTo>
                    <a:pt x="0" y="94"/>
                  </a:lnTo>
                  <a:lnTo>
                    <a:pt x="10" y="104"/>
                  </a:lnTo>
                  <a:lnTo>
                    <a:pt x="104" y="9"/>
                  </a:lnTo>
                  <a:lnTo>
                    <a:pt x="95"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32" name="Freeform 11"/>
            <p:cNvSpPr/>
            <p:nvPr/>
          </p:nvSpPr>
          <p:spPr bwMode="auto">
            <a:xfrm>
              <a:off x="942975" y="3198813"/>
              <a:ext cx="50800" cy="49213"/>
            </a:xfrm>
            <a:custGeom>
              <a:gdLst>
                <a:gd fmla="*/ 17 w 26" name="T0"/>
                <a:gd fmla="*/ 8 h 26" name="T1"/>
                <a:gd fmla="*/ 0 w 26" name="T2"/>
                <a:gd fmla="*/ 7 h 26" name="T3"/>
                <a:gd fmla="*/ 19 w 26" name="T4"/>
                <a:gd fmla="*/ 26 h 26" name="T5"/>
                <a:gd fmla="*/ 17 w 26" name="T6"/>
                <a:gd fmla="*/ 8 h 26" name="T7"/>
              </a:gdLst>
              <a:cxnLst>
                <a:cxn ang="0">
                  <a:pos x="T0" y="T1"/>
                </a:cxn>
                <a:cxn ang="0">
                  <a:pos x="T2" y="T3"/>
                </a:cxn>
                <a:cxn ang="0">
                  <a:pos x="T4" y="T5"/>
                </a:cxn>
                <a:cxn ang="0">
                  <a:pos x="T6" y="T7"/>
                </a:cxn>
              </a:cxnLst>
              <a:rect b="b" l="0" r="r" t="0"/>
              <a:pathLst>
                <a:path h="26" w="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grpSp>
      <p:grpSp>
        <p:nvGrpSpPr>
          <p:cNvPr id="33" name="Group 32"/>
          <p:cNvGrpSpPr/>
          <p:nvPr/>
        </p:nvGrpSpPr>
        <p:grpSpPr>
          <a:xfrm>
            <a:off x="2868607" y="4394718"/>
            <a:ext cx="686411" cy="681711"/>
            <a:chOff x="1979613" y="3067051"/>
            <a:chExt cx="231775" cy="230188"/>
          </a:xfrm>
          <a:solidFill>
            <a:sysClr lastClr="FFFFFF" val="window"/>
          </a:solidFill>
        </p:grpSpPr>
        <p:sp>
          <p:nvSpPr>
            <p:cNvPr id="34" name="Freeform 38"/>
            <p:cNvSpPr>
              <a:spLocks noEditPoints="1"/>
            </p:cNvSpPr>
            <p:nvPr/>
          </p:nvSpPr>
          <p:spPr bwMode="auto">
            <a:xfrm>
              <a:off x="1979613" y="3067051"/>
              <a:ext cx="231775" cy="230188"/>
            </a:xfrm>
            <a:custGeom>
              <a:gdLst>
                <a:gd fmla="*/ 61 w 122" name="T0"/>
                <a:gd fmla="*/ 0 h 122" name="T1"/>
                <a:gd fmla="*/ 0 w 122" name="T2"/>
                <a:gd fmla="*/ 61 h 122" name="T3"/>
                <a:gd fmla="*/ 61 w 122" name="T4"/>
                <a:gd fmla="*/ 122 h 122" name="T5"/>
                <a:gd fmla="*/ 122 w 122" name="T6"/>
                <a:gd fmla="*/ 61 h 122" name="T7"/>
                <a:gd fmla="*/ 61 w 122" name="T8"/>
                <a:gd fmla="*/ 0 h 122" name="T9"/>
                <a:gd fmla="*/ 64 w 122" name="T10"/>
                <a:gd fmla="*/ 109 h 122" name="T11"/>
                <a:gd fmla="*/ 64 w 122" name="T12"/>
                <a:gd fmla="*/ 102 h 122" name="T13"/>
                <a:gd fmla="*/ 57 w 122" name="T14"/>
                <a:gd fmla="*/ 102 h 122" name="T15"/>
                <a:gd fmla="*/ 57 w 122" name="T16"/>
                <a:gd fmla="*/ 109 h 122" name="T17"/>
                <a:gd fmla="*/ 29 w 122" name="T18"/>
                <a:gd fmla="*/ 97 h 122" name="T19"/>
                <a:gd fmla="*/ 28 w 122" name="T20"/>
                <a:gd fmla="*/ 97 h 122" name="T21"/>
                <a:gd fmla="*/ 27 w 122" name="T22"/>
                <a:gd fmla="*/ 95 h 122" name="T23"/>
                <a:gd fmla="*/ 25 w 122" name="T24"/>
                <a:gd fmla="*/ 93 h 122" name="T25"/>
                <a:gd fmla="*/ 24 w 122" name="T26"/>
                <a:gd fmla="*/ 93 h 122" name="T27"/>
                <a:gd fmla="*/ 13 w 122" name="T28"/>
                <a:gd fmla="*/ 65 h 122" name="T29"/>
                <a:gd fmla="*/ 20 w 122" name="T30"/>
                <a:gd fmla="*/ 65 h 122" name="T31"/>
                <a:gd fmla="*/ 20 w 122" name="T32"/>
                <a:gd fmla="*/ 58 h 122" name="T33"/>
                <a:gd fmla="*/ 13 w 122" name="T34"/>
                <a:gd fmla="*/ 58 h 122" name="T35"/>
                <a:gd fmla="*/ 57 w 122" name="T36"/>
                <a:gd fmla="*/ 13 h 122" name="T37"/>
                <a:gd fmla="*/ 57 w 122" name="T38"/>
                <a:gd fmla="*/ 20 h 122" name="T39"/>
                <a:gd fmla="*/ 64 w 122" name="T40"/>
                <a:gd fmla="*/ 20 h 122" name="T41"/>
                <a:gd fmla="*/ 64 w 122" name="T42"/>
                <a:gd fmla="*/ 13 h 122" name="T43"/>
                <a:gd fmla="*/ 83 w 122" name="T44"/>
                <a:gd fmla="*/ 18 h 122" name="T45"/>
                <a:gd fmla="*/ 83 w 122" name="T46"/>
                <a:gd fmla="*/ 19 h 122" name="T47"/>
                <a:gd fmla="*/ 86 w 122" name="T48"/>
                <a:gd fmla="*/ 21 h 122" name="T49"/>
                <a:gd fmla="*/ 87 w 122" name="T50"/>
                <a:gd fmla="*/ 21 h 122" name="T51"/>
                <a:gd fmla="*/ 90 w 122" name="T52"/>
                <a:gd fmla="*/ 23 h 122" name="T53"/>
                <a:gd fmla="*/ 91 w 122" name="T54"/>
                <a:gd fmla="*/ 24 h 122" name="T55"/>
                <a:gd fmla="*/ 93 w 122" name="T56"/>
                <a:gd fmla="*/ 26 h 122" name="T57"/>
                <a:gd fmla="*/ 94 w 122" name="T58"/>
                <a:gd fmla="*/ 27 h 122" name="T59"/>
                <a:gd fmla="*/ 96 w 122" name="T60"/>
                <a:gd fmla="*/ 29 h 122" name="T61"/>
                <a:gd fmla="*/ 98 w 122" name="T62"/>
                <a:gd fmla="*/ 31 h 122" name="T63"/>
                <a:gd fmla="*/ 99 w 122" name="T64"/>
                <a:gd fmla="*/ 32 h 122" name="T65"/>
                <a:gd fmla="*/ 101 w 122" name="T66"/>
                <a:gd fmla="*/ 35 h 122" name="T67"/>
                <a:gd fmla="*/ 101 w 122" name="T68"/>
                <a:gd fmla="*/ 36 h 122" name="T69"/>
                <a:gd fmla="*/ 103 w 122" name="T70"/>
                <a:gd fmla="*/ 39 h 122" name="T71"/>
                <a:gd fmla="*/ 103 w 122" name="T72"/>
                <a:gd fmla="*/ 39 h 122" name="T73"/>
                <a:gd fmla="*/ 108 w 122" name="T74"/>
                <a:gd fmla="*/ 58 h 122" name="T75"/>
                <a:gd fmla="*/ 102 w 122" name="T76"/>
                <a:gd fmla="*/ 58 h 122" name="T77"/>
                <a:gd fmla="*/ 102 w 122" name="T78"/>
                <a:gd fmla="*/ 65 h 122" name="T79"/>
                <a:gd fmla="*/ 108 w 122" name="T80"/>
                <a:gd fmla="*/ 65 h 122" name="T81"/>
                <a:gd fmla="*/ 64 w 122" name="T82"/>
                <a:gd fmla="*/ 109 h 12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2" w="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35" name="Freeform 39"/>
            <p:cNvSpPr>
              <a:spLocks noEditPoints="1"/>
            </p:cNvSpPr>
            <p:nvPr/>
          </p:nvSpPr>
          <p:spPr bwMode="auto">
            <a:xfrm>
              <a:off x="2063750" y="3125788"/>
              <a:ext cx="69850" cy="98425"/>
            </a:xfrm>
            <a:custGeom>
              <a:gdLst>
                <a:gd fmla="*/ 9 w 36" name="T0"/>
                <a:gd fmla="*/ 29 h 52" name="T1"/>
                <a:gd fmla="*/ 9 w 36" name="T2"/>
                <a:gd fmla="*/ 29 h 52" name="T3"/>
                <a:gd fmla="*/ 0 w 36" name="T4"/>
                <a:gd fmla="*/ 52 h 52" name="T5"/>
                <a:gd fmla="*/ 20 w 36" name="T6"/>
                <a:gd fmla="*/ 36 h 52" name="T7"/>
                <a:gd fmla="*/ 20 w 36" name="T8"/>
                <a:gd fmla="*/ 36 h 52" name="T9"/>
                <a:gd fmla="*/ 22 w 36" name="T10"/>
                <a:gd fmla="*/ 32 h 52" name="T11"/>
                <a:gd fmla="*/ 36 w 36" name="T12"/>
                <a:gd fmla="*/ 0 h 52" name="T13"/>
                <a:gd fmla="*/ 11 w 36" name="T14"/>
                <a:gd fmla="*/ 25 h 52" name="T15"/>
                <a:gd fmla="*/ 9 w 36" name="T16"/>
                <a:gd fmla="*/ 29 h 52" name="T17"/>
                <a:gd fmla="*/ 16 w 36" name="T18"/>
                <a:gd fmla="*/ 27 h 52" name="T19"/>
                <a:gd fmla="*/ 19 w 36" name="T20"/>
                <a:gd fmla="*/ 30 h 52" name="T21"/>
                <a:gd fmla="*/ 16 w 36" name="T22"/>
                <a:gd fmla="*/ 33 h 52" name="T23"/>
                <a:gd fmla="*/ 13 w 36" name="T24"/>
                <a:gd fmla="*/ 30 h 52" name="T25"/>
                <a:gd fmla="*/ 16 w 36" name="T26"/>
                <a:gd fmla="*/ 27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36">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36" name="Oval 40"/>
            <p:cNvSpPr>
              <a:spLocks noChangeArrowheads="1"/>
            </p:cNvSpPr>
            <p:nvPr/>
          </p:nvSpPr>
          <p:spPr bwMode="auto">
            <a:xfrm>
              <a:off x="2090738" y="3179763"/>
              <a:ext cx="6350" cy="63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grpSp>
      <p:grpSp>
        <p:nvGrpSpPr>
          <p:cNvPr id="37" name="Group 36"/>
          <p:cNvGrpSpPr/>
          <p:nvPr/>
        </p:nvGrpSpPr>
        <p:grpSpPr>
          <a:xfrm>
            <a:off x="7845259" y="4359155"/>
            <a:ext cx="742011" cy="752835"/>
            <a:chOff x="2360613" y="2686051"/>
            <a:chExt cx="217488" cy="220662"/>
          </a:xfrm>
          <a:solidFill>
            <a:sysClr lastClr="FFFFFF" val="window"/>
          </a:solidFill>
        </p:grpSpPr>
        <p:sp>
          <p:nvSpPr>
            <p:cNvPr id="38" name="Freeform 34"/>
            <p:cNvSpPr>
              <a:spLocks noEditPoints="1"/>
            </p:cNvSpPr>
            <p:nvPr/>
          </p:nvSpPr>
          <p:spPr bwMode="auto">
            <a:xfrm>
              <a:off x="2427288" y="2686051"/>
              <a:ext cx="150813" cy="150813"/>
            </a:xfrm>
            <a:custGeom>
              <a:gdLst>
                <a:gd fmla="*/ 65 w 79" name="T0"/>
                <a:gd fmla="*/ 14 h 79" name="T1"/>
                <a:gd fmla="*/ 14 w 79" name="T2"/>
                <a:gd fmla="*/ 14 h 79" name="T3"/>
                <a:gd fmla="*/ 12 w 79" name="T4"/>
                <a:gd fmla="*/ 63 h 79" name="T5"/>
                <a:gd fmla="*/ 12 w 79" name="T6"/>
                <a:gd fmla="*/ 63 h 79" name="T7"/>
                <a:gd fmla="*/ 17 w 79" name="T8"/>
                <a:gd fmla="*/ 68 h 79" name="T9"/>
                <a:gd fmla="*/ 65 w 79" name="T10"/>
                <a:gd fmla="*/ 65 h 79" name="T11"/>
                <a:gd fmla="*/ 65 w 79" name="T12"/>
                <a:gd fmla="*/ 14 h 79" name="T13"/>
                <a:gd fmla="*/ 58 w 79" name="T14"/>
                <a:gd fmla="*/ 59 h 79" name="T15"/>
                <a:gd fmla="*/ 20 w 79" name="T16"/>
                <a:gd fmla="*/ 59 h 79" name="T17"/>
                <a:gd fmla="*/ 20 w 79" name="T18"/>
                <a:gd fmla="*/ 21 h 79" name="T19"/>
                <a:gd fmla="*/ 59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39" name="Freeform 35"/>
            <p:cNvSpPr/>
            <p:nvPr/>
          </p:nvSpPr>
          <p:spPr bwMode="auto">
            <a:xfrm>
              <a:off x="2360613" y="2814638"/>
              <a:ext cx="92075" cy="92075"/>
            </a:xfrm>
            <a:custGeom>
              <a:gdLst>
                <a:gd fmla="*/ 0 w 58" name="T0"/>
                <a:gd fmla="*/ 46 h 58" name="T1"/>
                <a:gd fmla="*/ 11 w 58" name="T2"/>
                <a:gd fmla="*/ 58 h 58" name="T3"/>
                <a:gd fmla="*/ 58 w 58" name="T4"/>
                <a:gd fmla="*/ 7 h 58" name="T5"/>
                <a:gd fmla="*/ 50 w 58" name="T6"/>
                <a:gd fmla="*/ 0 h 58" name="T7"/>
                <a:gd fmla="*/ 0 w 58" name="T8"/>
                <a:gd fmla="*/ 46 h 58" name="T9"/>
              </a:gdLst>
              <a:cxnLst>
                <a:cxn ang="0">
                  <a:pos x="T0" y="T1"/>
                </a:cxn>
                <a:cxn ang="0">
                  <a:pos x="T2" y="T3"/>
                </a:cxn>
                <a:cxn ang="0">
                  <a:pos x="T4" y="T5"/>
                </a:cxn>
                <a:cxn ang="0">
                  <a:pos x="T6" y="T7"/>
                </a:cxn>
                <a:cxn ang="0">
                  <a:pos x="T8" y="T9"/>
                </a:cxn>
              </a:cxnLst>
              <a:rect b="b" l="0" r="r" t="0"/>
              <a:pathLst>
                <a:path h="57" w="57">
                  <a:moveTo>
                    <a:pt x="0" y="46"/>
                  </a:moveTo>
                  <a:lnTo>
                    <a:pt x="11" y="58"/>
                  </a:lnTo>
                  <a:lnTo>
                    <a:pt x="58" y="7"/>
                  </a:lnTo>
                  <a:lnTo>
                    <a:pt x="50" y="0"/>
                  </a:lnTo>
                  <a:lnTo>
                    <a:pt x="0" y="46"/>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sp>
          <p:nvSpPr>
            <p:cNvPr id="40" name="Freeform 36"/>
            <p:cNvSpPr/>
            <p:nvPr/>
          </p:nvSpPr>
          <p:spPr bwMode="auto">
            <a:xfrm>
              <a:off x="2505075" y="2736851"/>
              <a:ext cx="57150" cy="68263"/>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endParaRPr>
            </a:p>
          </p:txBody>
        </p:sp>
      </p:grpSp>
      <p:sp>
        <p:nvSpPr>
          <p:cNvPr id="41" name="Rounded Rectangle 3"/>
          <p:cNvSpPr/>
          <p:nvPr/>
        </p:nvSpPr>
        <p:spPr>
          <a:xfrm>
            <a:off x="4506815" y="2353008"/>
            <a:ext cx="2365440" cy="2286085"/>
          </a:xfrm>
          <a:prstGeom prst="roundRect">
            <a:avLst>
              <a:gd fmla="val 7442" name="adj"/>
            </a:avLst>
          </a:prstGeom>
          <a:blipFill>
            <a:blip r:embed="rId3"/>
            <a:stretch>
              <a:fillRect/>
            </a:stretch>
          </a:blipFill>
          <a:ln algn="ctr" cap="flat" cmpd="sng" w="25400">
            <a:noFill/>
            <a:prstDash val="solid"/>
          </a:ln>
          <a:effectLst/>
        </p:spPr>
        <p:txBody>
          <a:bodyPr anchor="ctr" rtlCol="0"/>
          <a:lstStyle/>
          <a:p>
            <a:pPr algn="ctr" defTabSz="1219170">
              <a:defRPr/>
            </a:pPr>
            <a:endParaRPr kern="0" lang="en-US">
              <a:solidFill>
                <a:sysClr lastClr="FFFFFF" val="window"/>
              </a:solidFill>
              <a:latin typeface="微软雅黑"/>
              <a:ea typeface="微软雅黑"/>
            </a:endParaRPr>
          </a:p>
        </p:txBody>
      </p:sp>
      <p:sp>
        <p:nvSpPr>
          <p:cNvPr id="42" name="Freeform 10"/>
          <p:cNvSpPr>
            <a:spLocks noEditPoints="1"/>
          </p:cNvSpPr>
          <p:nvPr/>
        </p:nvSpPr>
        <p:spPr bwMode="auto">
          <a:xfrm>
            <a:off x="5131712" y="2617469"/>
            <a:ext cx="1115647" cy="1101403"/>
          </a:xfrm>
          <a:custGeom>
            <a:gdLst>
              <a:gd fmla="*/ 14 w 113" name="T0"/>
              <a:gd fmla="*/ 13 h 112" name="T1"/>
              <a:gd fmla="*/ 14 w 113" name="T2"/>
              <a:gd fmla="*/ 62 h 112" name="T3"/>
              <a:gd fmla="*/ 49 w 113" name="T4"/>
              <a:gd fmla="*/ 71 h 112" name="T5"/>
              <a:gd fmla="*/ 60 w 113" name="T6"/>
              <a:gd fmla="*/ 82 h 112" name="T7"/>
              <a:gd fmla="*/ 75 w 113" name="T8"/>
              <a:gd fmla="*/ 79 h 112" name="T9"/>
              <a:gd fmla="*/ 75 w 113" name="T10"/>
              <a:gd fmla="*/ 93 h 112" name="T11"/>
              <a:gd fmla="*/ 79 w 113" name="T12"/>
              <a:gd fmla="*/ 97 h 112" name="T13"/>
              <a:gd fmla="*/ 92 w 113" name="T14"/>
              <a:gd fmla="*/ 97 h 112" name="T15"/>
              <a:gd fmla="*/ 92 w 113" name="T16"/>
              <a:gd fmla="*/ 112 h 112" name="T17"/>
              <a:gd fmla="*/ 113 w 113" name="T18"/>
              <a:gd fmla="*/ 112 h 112" name="T19"/>
              <a:gd fmla="*/ 113 w 113" name="T20"/>
              <a:gd fmla="*/ 91 h 112" name="T21"/>
              <a:gd fmla="*/ 71 w 113" name="T22"/>
              <a:gd fmla="*/ 49 h 112" name="T23"/>
              <a:gd fmla="*/ 63 w 113" name="T24"/>
              <a:gd fmla="*/ 13 h 112" name="T25"/>
              <a:gd fmla="*/ 14 w 113" name="T26"/>
              <a:gd fmla="*/ 13 h 112" name="T27"/>
              <a:gd fmla="*/ 17 w 113" name="T28"/>
              <a:gd fmla="*/ 53 h 112" name="T29"/>
              <a:gd fmla="*/ 21 w 113" name="T30"/>
              <a:gd fmla="*/ 20 h 112" name="T31"/>
              <a:gd fmla="*/ 53 w 113" name="T32"/>
              <a:gd fmla="*/ 17 h 112" name="T33"/>
              <a:gd fmla="*/ 17 w 113" name="T34"/>
              <a:gd fmla="*/ 53 h 11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2" w="113">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ysClr lastClr="FFFFFF" val="window"/>
          </a:solidFill>
          <a:ln>
            <a:noFill/>
          </a:ln>
        </p:spPr>
        <p:txBody>
          <a:bodyPr anchor="t" anchorCtr="0" bIns="60960" compatLnSpc="1" lIns="121920" numCol="1" rIns="121920" tIns="60960" vert="horz" wrap="square">
            <a:prstTxWarp prst="textNoShape">
              <a:avLst/>
            </a:prstTxWarp>
          </a:bodyPr>
          <a:lstStyle/>
          <a:p>
            <a:pPr defTabSz="1219170">
              <a:defRPr/>
            </a:pPr>
            <a:endParaRPr kern="0" lang="en-US">
              <a:solidFill>
                <a:sysClr lastClr="000000" val="windowText"/>
              </a:solidFill>
              <a:latin typeface="微软雅黑"/>
              <a:ea typeface="微软雅黑"/>
            </a:endParaRPr>
          </a:p>
        </p:txBody>
      </p:sp>
      <p:sp>
        <p:nvSpPr>
          <p:cNvPr id="43" name="Rectangle 43"/>
          <p:cNvSpPr/>
          <p:nvPr/>
        </p:nvSpPr>
        <p:spPr>
          <a:xfrm>
            <a:off x="4850059" y="3928554"/>
            <a:ext cx="1678953" cy="497891"/>
          </a:xfrm>
          <a:prstGeom prst="rect">
            <a:avLst/>
          </a:prstGeom>
        </p:spPr>
        <p:txBody>
          <a:bodyPr wrap="square">
            <a:spAutoFit/>
          </a:bodyPr>
          <a:lstStyle/>
          <a:p>
            <a:pPr algn="ctr" defTabSz="1219170">
              <a:defRPr/>
            </a:pPr>
            <a:r>
              <a:rPr altLang="en-US" b="1" kern="0" lang="zh-CN" sz="2667">
                <a:solidFill>
                  <a:sysClr lastClr="FFFFFF" val="window"/>
                </a:solidFill>
                <a:latin typeface="微软雅黑"/>
                <a:ea typeface="微软雅黑"/>
                <a:cs charset="0" pitchFamily="34" typeface="Open Sans"/>
              </a:rPr>
              <a:t>解决方案</a:t>
            </a:r>
          </a:p>
        </p:txBody>
      </p:sp>
    </p:spTree>
    <p:extLst>
      <p:ext uri="{BB962C8B-B14F-4D97-AF65-F5344CB8AC3E}">
        <p14:creationId val="22039105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additive="base">
                                        <p:cTn dur="250" fill="hold" id="27"/>
                                        <p:tgtEl>
                                          <p:spTgt spid="41"/>
                                        </p:tgtEl>
                                        <p:attrNameLst>
                                          <p:attrName>ppt_x</p:attrName>
                                        </p:attrNameLst>
                                      </p:cBhvr>
                                      <p:tavLst>
                                        <p:tav tm="0">
                                          <p:val>
                                            <p:strVal val="#ppt_x"/>
                                          </p:val>
                                        </p:tav>
                                        <p:tav tm="100000">
                                          <p:val>
                                            <p:strVal val="#ppt_x"/>
                                          </p:val>
                                        </p:tav>
                                      </p:tavLst>
                                    </p:anim>
                                    <p:anim calcmode="lin" valueType="num">
                                      <p:cBhvr additive="base">
                                        <p:cTn dur="250" fill="hold" id="28"/>
                                        <p:tgtEl>
                                          <p:spTgt spid="41"/>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250"/>
                            </p:stCondLst>
                            <p:childTnLst>
                              <p:par>
                                <p:cTn fill="hold" grpId="0" id="30" nodeType="afterEffect" presetClass="entr" presetID="2" presetSubtype="4">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additive="base">
                                        <p:cTn dur="250" fill="hold" id="32"/>
                                        <p:tgtEl>
                                          <p:spTgt spid="42"/>
                                        </p:tgtEl>
                                        <p:attrNameLst>
                                          <p:attrName>ppt_x</p:attrName>
                                        </p:attrNameLst>
                                      </p:cBhvr>
                                      <p:tavLst>
                                        <p:tav tm="0">
                                          <p:val>
                                            <p:strVal val="#ppt_x"/>
                                          </p:val>
                                        </p:tav>
                                        <p:tav tm="100000">
                                          <p:val>
                                            <p:strVal val="#ppt_x"/>
                                          </p:val>
                                        </p:tav>
                                      </p:tavLst>
                                    </p:anim>
                                    <p:anim calcmode="lin" valueType="num">
                                      <p:cBhvr additive="base">
                                        <p:cTn dur="250" fill="hold" id="33"/>
                                        <p:tgtEl>
                                          <p:spTgt spid="42"/>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2" presetSubtype="4">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additive="base">
                                        <p:cTn dur="250" fill="hold" id="37"/>
                                        <p:tgtEl>
                                          <p:spTgt spid="43"/>
                                        </p:tgtEl>
                                        <p:attrNameLst>
                                          <p:attrName>ppt_x</p:attrName>
                                        </p:attrNameLst>
                                      </p:cBhvr>
                                      <p:tavLst>
                                        <p:tav tm="0">
                                          <p:val>
                                            <p:strVal val="#ppt_x"/>
                                          </p:val>
                                        </p:tav>
                                        <p:tav tm="100000">
                                          <p:val>
                                            <p:strVal val="#ppt_x"/>
                                          </p:val>
                                        </p:tav>
                                      </p:tavLst>
                                    </p:anim>
                                    <p:anim calcmode="lin" valueType="num">
                                      <p:cBhvr additive="base">
                                        <p:cTn dur="250" fill="hold" id="38"/>
                                        <p:tgtEl>
                                          <p:spTgt spid="4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750"/>
                            </p:stCondLst>
                            <p:childTnLst>
                              <p:par>
                                <p:cTn fill="hold" id="40" nodeType="afterEffect" presetClass="entr" presetID="2" presetSubtype="4">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250" fill="hold" id="42"/>
                                        <p:tgtEl>
                                          <p:spTgt spid="12"/>
                                        </p:tgtEl>
                                        <p:attrNameLst>
                                          <p:attrName>ppt_x</p:attrName>
                                        </p:attrNameLst>
                                      </p:cBhvr>
                                      <p:tavLst>
                                        <p:tav tm="0">
                                          <p:val>
                                            <p:strVal val="#ppt_x"/>
                                          </p:val>
                                        </p:tav>
                                        <p:tav tm="100000">
                                          <p:val>
                                            <p:strVal val="#ppt_x"/>
                                          </p:val>
                                        </p:tav>
                                      </p:tavLst>
                                    </p:anim>
                                    <p:anim calcmode="lin" valueType="num">
                                      <p:cBhvr additive="base">
                                        <p:cTn dur="250" fill="hold" id="43"/>
                                        <p:tgtEl>
                                          <p:spTgt spid="12"/>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2" presetSubtype="4">
                                  <p:stCondLst>
                                    <p:cond delay="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250" fill="hold" id="47"/>
                                        <p:tgtEl>
                                          <p:spTgt spid="7"/>
                                        </p:tgtEl>
                                        <p:attrNameLst>
                                          <p:attrName>ppt_x</p:attrName>
                                        </p:attrNameLst>
                                      </p:cBhvr>
                                      <p:tavLst>
                                        <p:tav tm="0">
                                          <p:val>
                                            <p:strVal val="#ppt_x"/>
                                          </p:val>
                                        </p:tav>
                                        <p:tav tm="100000">
                                          <p:val>
                                            <p:strVal val="#ppt_x"/>
                                          </p:val>
                                        </p:tav>
                                      </p:tavLst>
                                    </p:anim>
                                    <p:anim calcmode="lin" valueType="num">
                                      <p:cBhvr additive="base">
                                        <p:cTn dur="250" fill="hold" id="48"/>
                                        <p:tgtEl>
                                          <p:spTgt spid="7"/>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250"/>
                            </p:stCondLst>
                            <p:childTnLst>
                              <p:par>
                                <p:cTn fill="hold" id="50" nodeType="afterEffect" presetClass="entr" presetID="2" presetSubtype="4">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additive="base">
                                        <p:cTn dur="250" fill="hold" id="52"/>
                                        <p:tgtEl>
                                          <p:spTgt spid="28"/>
                                        </p:tgtEl>
                                        <p:attrNameLst>
                                          <p:attrName>ppt_x</p:attrName>
                                        </p:attrNameLst>
                                      </p:cBhvr>
                                      <p:tavLst>
                                        <p:tav tm="0">
                                          <p:val>
                                            <p:strVal val="#ppt_x"/>
                                          </p:val>
                                        </p:tav>
                                        <p:tav tm="100000">
                                          <p:val>
                                            <p:strVal val="#ppt_x"/>
                                          </p:val>
                                        </p:tav>
                                      </p:tavLst>
                                    </p:anim>
                                    <p:anim calcmode="lin" valueType="num">
                                      <p:cBhvr additive="base">
                                        <p:cTn dur="250" fill="hold" id="53"/>
                                        <p:tgtEl>
                                          <p:spTgt spid="28"/>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3500"/>
                            </p:stCondLst>
                            <p:childTnLst>
                              <p:par>
                                <p:cTn fill="hold" grpId="0" id="55" nodeType="afterEffect" presetClass="entr" presetID="2" presetSubtype="4">
                                  <p:stCondLst>
                                    <p:cond delay="0"/>
                                  </p:stCondLst>
                                  <p:childTnLst>
                                    <p:set>
                                      <p:cBhvr>
                                        <p:cTn dur="1" fill="hold" id="56">
                                          <p:stCondLst>
                                            <p:cond delay="0"/>
                                          </p:stCondLst>
                                        </p:cTn>
                                        <p:tgtEl>
                                          <p:spTgt spid="18"/>
                                        </p:tgtEl>
                                        <p:attrNameLst>
                                          <p:attrName>style.visibility</p:attrName>
                                        </p:attrNameLst>
                                      </p:cBhvr>
                                      <p:to>
                                        <p:strVal val="visible"/>
                                      </p:to>
                                    </p:set>
                                    <p:anim calcmode="lin" valueType="num">
                                      <p:cBhvr additive="base">
                                        <p:cTn dur="250" fill="hold" id="57"/>
                                        <p:tgtEl>
                                          <p:spTgt spid="18"/>
                                        </p:tgtEl>
                                        <p:attrNameLst>
                                          <p:attrName>ppt_x</p:attrName>
                                        </p:attrNameLst>
                                      </p:cBhvr>
                                      <p:tavLst>
                                        <p:tav tm="0">
                                          <p:val>
                                            <p:strVal val="#ppt_x"/>
                                          </p:val>
                                        </p:tav>
                                        <p:tav tm="100000">
                                          <p:val>
                                            <p:strVal val="#ppt_x"/>
                                          </p:val>
                                        </p:tav>
                                      </p:tavLst>
                                    </p:anim>
                                    <p:anim calcmode="lin" valueType="num">
                                      <p:cBhvr additive="base">
                                        <p:cTn dur="250" fill="hold" id="58"/>
                                        <p:tgtEl>
                                          <p:spTgt spid="18"/>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3750"/>
                            </p:stCondLst>
                            <p:childTnLst>
                              <p:par>
                                <p:cTn fill="hold" id="60" nodeType="afterEffect" presetClass="entr" presetID="2" presetSubtype="4">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additive="base">
                                        <p:cTn dur="250" fill="hold" id="62"/>
                                        <p:tgtEl>
                                          <p:spTgt spid="13"/>
                                        </p:tgtEl>
                                        <p:attrNameLst>
                                          <p:attrName>ppt_x</p:attrName>
                                        </p:attrNameLst>
                                      </p:cBhvr>
                                      <p:tavLst>
                                        <p:tav tm="0">
                                          <p:val>
                                            <p:strVal val="#ppt_x"/>
                                          </p:val>
                                        </p:tav>
                                        <p:tav tm="100000">
                                          <p:val>
                                            <p:strVal val="#ppt_x"/>
                                          </p:val>
                                        </p:tav>
                                      </p:tavLst>
                                    </p:anim>
                                    <p:anim calcmode="lin" valueType="num">
                                      <p:cBhvr additive="base">
                                        <p:cTn dur="250" fill="hold" id="63"/>
                                        <p:tgtEl>
                                          <p:spTgt spid="13"/>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4000"/>
                            </p:stCondLst>
                            <p:childTnLst>
                              <p:par>
                                <p:cTn fill="hold" grpId="0" id="65" nodeType="afterEffect" presetClass="entr" presetID="2" presetSubtype="4">
                                  <p:stCondLst>
                                    <p:cond delay="0"/>
                                  </p:stCondLst>
                                  <p:childTnLst>
                                    <p:set>
                                      <p:cBhvr>
                                        <p:cTn dur="1" fill="hold" id="66">
                                          <p:stCondLst>
                                            <p:cond delay="0"/>
                                          </p:stCondLst>
                                        </p:cTn>
                                        <p:tgtEl>
                                          <p:spTgt spid="8"/>
                                        </p:tgtEl>
                                        <p:attrNameLst>
                                          <p:attrName>style.visibility</p:attrName>
                                        </p:attrNameLst>
                                      </p:cBhvr>
                                      <p:to>
                                        <p:strVal val="visible"/>
                                      </p:to>
                                    </p:set>
                                    <p:anim calcmode="lin" valueType="num">
                                      <p:cBhvr additive="base">
                                        <p:cTn dur="250" fill="hold" id="67"/>
                                        <p:tgtEl>
                                          <p:spTgt spid="8"/>
                                        </p:tgtEl>
                                        <p:attrNameLst>
                                          <p:attrName>ppt_x</p:attrName>
                                        </p:attrNameLst>
                                      </p:cBhvr>
                                      <p:tavLst>
                                        <p:tav tm="0">
                                          <p:val>
                                            <p:strVal val="#ppt_x"/>
                                          </p:val>
                                        </p:tav>
                                        <p:tav tm="100000">
                                          <p:val>
                                            <p:strVal val="#ppt_x"/>
                                          </p:val>
                                        </p:tav>
                                      </p:tavLst>
                                    </p:anim>
                                    <p:anim calcmode="lin" valueType="num">
                                      <p:cBhvr additive="base">
                                        <p:cTn dur="250" fill="hold" id="68"/>
                                        <p:tgtEl>
                                          <p:spTgt spid="8"/>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4250"/>
                            </p:stCondLst>
                            <p:childTnLst>
                              <p:par>
                                <p:cTn fill="hold" id="70" nodeType="afterEffect" presetClass="entr" presetID="2" presetSubtype="4">
                                  <p:stCondLst>
                                    <p:cond delay="0"/>
                                  </p:stCondLst>
                                  <p:childTnLst>
                                    <p:set>
                                      <p:cBhvr>
                                        <p:cTn dur="1" fill="hold" id="71">
                                          <p:stCondLst>
                                            <p:cond delay="0"/>
                                          </p:stCondLst>
                                        </p:cTn>
                                        <p:tgtEl>
                                          <p:spTgt spid="33"/>
                                        </p:tgtEl>
                                        <p:attrNameLst>
                                          <p:attrName>style.visibility</p:attrName>
                                        </p:attrNameLst>
                                      </p:cBhvr>
                                      <p:to>
                                        <p:strVal val="visible"/>
                                      </p:to>
                                    </p:set>
                                    <p:anim calcmode="lin" valueType="num">
                                      <p:cBhvr additive="base">
                                        <p:cTn dur="250" fill="hold" id="72"/>
                                        <p:tgtEl>
                                          <p:spTgt spid="33"/>
                                        </p:tgtEl>
                                        <p:attrNameLst>
                                          <p:attrName>ppt_x</p:attrName>
                                        </p:attrNameLst>
                                      </p:cBhvr>
                                      <p:tavLst>
                                        <p:tav tm="0">
                                          <p:val>
                                            <p:strVal val="#ppt_x"/>
                                          </p:val>
                                        </p:tav>
                                        <p:tav tm="100000">
                                          <p:val>
                                            <p:strVal val="#ppt_x"/>
                                          </p:val>
                                        </p:tav>
                                      </p:tavLst>
                                    </p:anim>
                                    <p:anim calcmode="lin" valueType="num">
                                      <p:cBhvr additive="base">
                                        <p:cTn dur="250" fill="hold" id="73"/>
                                        <p:tgtEl>
                                          <p:spTgt spid="33"/>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4500"/>
                            </p:stCondLst>
                            <p:childTnLst>
                              <p:par>
                                <p:cTn fill="hold" grpId="0" id="75" nodeType="afterEffect" presetClass="entr" presetID="2" presetSubtype="4">
                                  <p:stCondLst>
                                    <p:cond delay="0"/>
                                  </p:stCondLst>
                                  <p:childTnLst>
                                    <p:set>
                                      <p:cBhvr>
                                        <p:cTn dur="1" fill="hold" id="76">
                                          <p:stCondLst>
                                            <p:cond delay="0"/>
                                          </p:stCondLst>
                                        </p:cTn>
                                        <p:tgtEl>
                                          <p:spTgt spid="17"/>
                                        </p:tgtEl>
                                        <p:attrNameLst>
                                          <p:attrName>style.visibility</p:attrName>
                                        </p:attrNameLst>
                                      </p:cBhvr>
                                      <p:to>
                                        <p:strVal val="visible"/>
                                      </p:to>
                                    </p:set>
                                    <p:anim calcmode="lin" valueType="num">
                                      <p:cBhvr additive="base">
                                        <p:cTn dur="250" fill="hold" id="77"/>
                                        <p:tgtEl>
                                          <p:spTgt spid="17"/>
                                        </p:tgtEl>
                                        <p:attrNameLst>
                                          <p:attrName>ppt_x</p:attrName>
                                        </p:attrNameLst>
                                      </p:cBhvr>
                                      <p:tavLst>
                                        <p:tav tm="0">
                                          <p:val>
                                            <p:strVal val="#ppt_x"/>
                                          </p:val>
                                        </p:tav>
                                        <p:tav tm="100000">
                                          <p:val>
                                            <p:strVal val="#ppt_x"/>
                                          </p:val>
                                        </p:tav>
                                      </p:tavLst>
                                    </p:anim>
                                    <p:anim calcmode="lin" valueType="num">
                                      <p:cBhvr additive="base">
                                        <p:cTn dur="250" fill="hold" id="78"/>
                                        <p:tgtEl>
                                          <p:spTgt spid="17"/>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4750"/>
                            </p:stCondLst>
                            <p:childTnLst>
                              <p:par>
                                <p:cTn fill="hold" id="80" nodeType="afterEffect" presetClass="entr" presetID="2" presetSubtype="4">
                                  <p:stCondLst>
                                    <p:cond delay="0"/>
                                  </p:stCondLst>
                                  <p:childTnLst>
                                    <p:set>
                                      <p:cBhvr>
                                        <p:cTn dur="1" fill="hold" id="81">
                                          <p:stCondLst>
                                            <p:cond delay="0"/>
                                          </p:stCondLst>
                                        </p:cTn>
                                        <p:tgtEl>
                                          <p:spTgt spid="14"/>
                                        </p:tgtEl>
                                        <p:attrNameLst>
                                          <p:attrName>style.visibility</p:attrName>
                                        </p:attrNameLst>
                                      </p:cBhvr>
                                      <p:to>
                                        <p:strVal val="visible"/>
                                      </p:to>
                                    </p:set>
                                    <p:anim calcmode="lin" valueType="num">
                                      <p:cBhvr additive="base">
                                        <p:cTn dur="250" fill="hold" id="82"/>
                                        <p:tgtEl>
                                          <p:spTgt spid="14"/>
                                        </p:tgtEl>
                                        <p:attrNameLst>
                                          <p:attrName>ppt_x</p:attrName>
                                        </p:attrNameLst>
                                      </p:cBhvr>
                                      <p:tavLst>
                                        <p:tav tm="0">
                                          <p:val>
                                            <p:strVal val="#ppt_x"/>
                                          </p:val>
                                        </p:tav>
                                        <p:tav tm="100000">
                                          <p:val>
                                            <p:strVal val="#ppt_x"/>
                                          </p:val>
                                        </p:tav>
                                      </p:tavLst>
                                    </p:anim>
                                    <p:anim calcmode="lin" valueType="num">
                                      <p:cBhvr additive="base">
                                        <p:cTn dur="250" fill="hold" id="83"/>
                                        <p:tgtEl>
                                          <p:spTgt spid="14"/>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5000"/>
                            </p:stCondLst>
                            <p:childTnLst>
                              <p:par>
                                <p:cTn fill="hold" grpId="0" id="85" nodeType="afterEffect" presetClass="entr" presetID="2" presetSubtype="4">
                                  <p:stCondLst>
                                    <p:cond delay="0"/>
                                  </p:stCondLst>
                                  <p:childTnLst>
                                    <p:set>
                                      <p:cBhvr>
                                        <p:cTn dur="1" fill="hold" id="86">
                                          <p:stCondLst>
                                            <p:cond delay="0"/>
                                          </p:stCondLst>
                                        </p:cTn>
                                        <p:tgtEl>
                                          <p:spTgt spid="9"/>
                                        </p:tgtEl>
                                        <p:attrNameLst>
                                          <p:attrName>style.visibility</p:attrName>
                                        </p:attrNameLst>
                                      </p:cBhvr>
                                      <p:to>
                                        <p:strVal val="visible"/>
                                      </p:to>
                                    </p:set>
                                    <p:anim calcmode="lin" valueType="num">
                                      <p:cBhvr additive="base">
                                        <p:cTn dur="250" fill="hold" id="87"/>
                                        <p:tgtEl>
                                          <p:spTgt spid="9"/>
                                        </p:tgtEl>
                                        <p:attrNameLst>
                                          <p:attrName>ppt_x</p:attrName>
                                        </p:attrNameLst>
                                      </p:cBhvr>
                                      <p:tavLst>
                                        <p:tav tm="0">
                                          <p:val>
                                            <p:strVal val="#ppt_x"/>
                                          </p:val>
                                        </p:tav>
                                        <p:tav tm="100000">
                                          <p:val>
                                            <p:strVal val="#ppt_x"/>
                                          </p:val>
                                        </p:tav>
                                      </p:tavLst>
                                    </p:anim>
                                    <p:anim calcmode="lin" valueType="num">
                                      <p:cBhvr additive="base">
                                        <p:cTn dur="250" fill="hold" id="88"/>
                                        <p:tgtEl>
                                          <p:spTgt spid="9"/>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5250"/>
                            </p:stCondLst>
                            <p:childTnLst>
                              <p:par>
                                <p:cTn fill="hold" id="90" nodeType="afterEffect" presetClass="entr" presetID="2" presetSubtype="4">
                                  <p:stCondLst>
                                    <p:cond delay="0"/>
                                  </p:stCondLst>
                                  <p:childTnLst>
                                    <p:set>
                                      <p:cBhvr>
                                        <p:cTn dur="1" fill="hold" id="91">
                                          <p:stCondLst>
                                            <p:cond delay="0"/>
                                          </p:stCondLst>
                                        </p:cTn>
                                        <p:tgtEl>
                                          <p:spTgt spid="19"/>
                                        </p:tgtEl>
                                        <p:attrNameLst>
                                          <p:attrName>style.visibility</p:attrName>
                                        </p:attrNameLst>
                                      </p:cBhvr>
                                      <p:to>
                                        <p:strVal val="visible"/>
                                      </p:to>
                                    </p:set>
                                    <p:anim calcmode="lin" valueType="num">
                                      <p:cBhvr additive="base">
                                        <p:cTn dur="250" fill="hold" id="92"/>
                                        <p:tgtEl>
                                          <p:spTgt spid="19"/>
                                        </p:tgtEl>
                                        <p:attrNameLst>
                                          <p:attrName>ppt_x</p:attrName>
                                        </p:attrNameLst>
                                      </p:cBhvr>
                                      <p:tavLst>
                                        <p:tav tm="0">
                                          <p:val>
                                            <p:strVal val="#ppt_x"/>
                                          </p:val>
                                        </p:tav>
                                        <p:tav tm="100000">
                                          <p:val>
                                            <p:strVal val="#ppt_x"/>
                                          </p:val>
                                        </p:tav>
                                      </p:tavLst>
                                    </p:anim>
                                    <p:anim calcmode="lin" valueType="num">
                                      <p:cBhvr additive="base">
                                        <p:cTn dur="250" fill="hold" id="93"/>
                                        <p:tgtEl>
                                          <p:spTgt spid="19"/>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5500"/>
                            </p:stCondLst>
                            <p:childTnLst>
                              <p:par>
                                <p:cTn fill="hold" grpId="0" id="95" nodeType="afterEffect" presetClass="entr" presetID="2" presetSubtype="4">
                                  <p:stCondLst>
                                    <p:cond delay="0"/>
                                  </p:stCondLst>
                                  <p:childTnLst>
                                    <p:set>
                                      <p:cBhvr>
                                        <p:cTn dur="1" fill="hold" id="96">
                                          <p:stCondLst>
                                            <p:cond delay="0"/>
                                          </p:stCondLst>
                                        </p:cTn>
                                        <p:tgtEl>
                                          <p:spTgt spid="16"/>
                                        </p:tgtEl>
                                        <p:attrNameLst>
                                          <p:attrName>style.visibility</p:attrName>
                                        </p:attrNameLst>
                                      </p:cBhvr>
                                      <p:to>
                                        <p:strVal val="visible"/>
                                      </p:to>
                                    </p:set>
                                    <p:anim calcmode="lin" valueType="num">
                                      <p:cBhvr additive="base">
                                        <p:cTn dur="250" fill="hold" id="97"/>
                                        <p:tgtEl>
                                          <p:spTgt spid="16"/>
                                        </p:tgtEl>
                                        <p:attrNameLst>
                                          <p:attrName>ppt_x</p:attrName>
                                        </p:attrNameLst>
                                      </p:cBhvr>
                                      <p:tavLst>
                                        <p:tav tm="0">
                                          <p:val>
                                            <p:strVal val="#ppt_x"/>
                                          </p:val>
                                        </p:tav>
                                        <p:tav tm="100000">
                                          <p:val>
                                            <p:strVal val="#ppt_x"/>
                                          </p:val>
                                        </p:tav>
                                      </p:tavLst>
                                    </p:anim>
                                    <p:anim calcmode="lin" valueType="num">
                                      <p:cBhvr additive="base">
                                        <p:cTn dur="250" fill="hold" id="98"/>
                                        <p:tgtEl>
                                          <p:spTgt spid="16"/>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5750"/>
                            </p:stCondLst>
                            <p:childTnLst>
                              <p:par>
                                <p:cTn fill="hold" id="100" nodeType="afterEffect" presetClass="entr" presetID="2" presetSubtype="4">
                                  <p:stCondLst>
                                    <p:cond delay="0"/>
                                  </p:stCondLst>
                                  <p:childTnLst>
                                    <p:set>
                                      <p:cBhvr>
                                        <p:cTn dur="1" fill="hold" id="101">
                                          <p:stCondLst>
                                            <p:cond delay="0"/>
                                          </p:stCondLst>
                                        </p:cTn>
                                        <p:tgtEl>
                                          <p:spTgt spid="15"/>
                                        </p:tgtEl>
                                        <p:attrNameLst>
                                          <p:attrName>style.visibility</p:attrName>
                                        </p:attrNameLst>
                                      </p:cBhvr>
                                      <p:to>
                                        <p:strVal val="visible"/>
                                      </p:to>
                                    </p:set>
                                    <p:anim calcmode="lin" valueType="num">
                                      <p:cBhvr additive="base">
                                        <p:cTn dur="250" fill="hold" id="102"/>
                                        <p:tgtEl>
                                          <p:spTgt spid="15"/>
                                        </p:tgtEl>
                                        <p:attrNameLst>
                                          <p:attrName>ppt_x</p:attrName>
                                        </p:attrNameLst>
                                      </p:cBhvr>
                                      <p:tavLst>
                                        <p:tav tm="0">
                                          <p:val>
                                            <p:strVal val="#ppt_x"/>
                                          </p:val>
                                        </p:tav>
                                        <p:tav tm="100000">
                                          <p:val>
                                            <p:strVal val="#ppt_x"/>
                                          </p:val>
                                        </p:tav>
                                      </p:tavLst>
                                    </p:anim>
                                    <p:anim calcmode="lin" valueType="num">
                                      <p:cBhvr additive="base">
                                        <p:cTn dur="250" fill="hold" id="103"/>
                                        <p:tgtEl>
                                          <p:spTgt spid="15"/>
                                        </p:tgtEl>
                                        <p:attrNameLst>
                                          <p:attrName>ppt_y</p:attrName>
                                        </p:attrNameLst>
                                      </p:cBhvr>
                                      <p:tavLst>
                                        <p:tav tm="0">
                                          <p:val>
                                            <p:strVal val="1+#ppt_h/2"/>
                                          </p:val>
                                        </p:tav>
                                        <p:tav tm="100000">
                                          <p:val>
                                            <p:strVal val="#ppt_y"/>
                                          </p:val>
                                        </p:tav>
                                      </p:tavLst>
                                    </p:anim>
                                  </p:childTnLst>
                                </p:cTn>
                              </p:par>
                            </p:childTnLst>
                          </p:cTn>
                        </p:par>
                        <p:par>
                          <p:cTn fill="hold" id="104" nodeType="afterGroup">
                            <p:stCondLst>
                              <p:cond delay="6000"/>
                            </p:stCondLst>
                            <p:childTnLst>
                              <p:par>
                                <p:cTn fill="hold" grpId="0" id="105" nodeType="afterEffect" presetClass="entr" presetID="2" presetSubtype="4">
                                  <p:stCondLst>
                                    <p:cond delay="0"/>
                                  </p:stCondLst>
                                  <p:childTnLst>
                                    <p:set>
                                      <p:cBhvr>
                                        <p:cTn dur="1" fill="hold" id="106">
                                          <p:stCondLst>
                                            <p:cond delay="0"/>
                                          </p:stCondLst>
                                        </p:cTn>
                                        <p:tgtEl>
                                          <p:spTgt spid="10"/>
                                        </p:tgtEl>
                                        <p:attrNameLst>
                                          <p:attrName>style.visibility</p:attrName>
                                        </p:attrNameLst>
                                      </p:cBhvr>
                                      <p:to>
                                        <p:strVal val="visible"/>
                                      </p:to>
                                    </p:set>
                                    <p:anim calcmode="lin" valueType="num">
                                      <p:cBhvr additive="base">
                                        <p:cTn dur="250" fill="hold" id="107"/>
                                        <p:tgtEl>
                                          <p:spTgt spid="10"/>
                                        </p:tgtEl>
                                        <p:attrNameLst>
                                          <p:attrName>ppt_x</p:attrName>
                                        </p:attrNameLst>
                                      </p:cBhvr>
                                      <p:tavLst>
                                        <p:tav tm="0">
                                          <p:val>
                                            <p:strVal val="#ppt_x"/>
                                          </p:val>
                                        </p:tav>
                                        <p:tav tm="100000">
                                          <p:val>
                                            <p:strVal val="#ppt_x"/>
                                          </p:val>
                                        </p:tav>
                                      </p:tavLst>
                                    </p:anim>
                                    <p:anim calcmode="lin" valueType="num">
                                      <p:cBhvr additive="base">
                                        <p:cTn dur="250" fill="hold" id="108"/>
                                        <p:tgtEl>
                                          <p:spTgt spid="10"/>
                                        </p:tgtEl>
                                        <p:attrNameLst>
                                          <p:attrName>ppt_y</p:attrName>
                                        </p:attrNameLst>
                                      </p:cBhvr>
                                      <p:tavLst>
                                        <p:tav tm="0">
                                          <p:val>
                                            <p:strVal val="1+#ppt_h/2"/>
                                          </p:val>
                                        </p:tav>
                                        <p:tav tm="100000">
                                          <p:val>
                                            <p:strVal val="#ppt_y"/>
                                          </p:val>
                                        </p:tav>
                                      </p:tavLst>
                                    </p:anim>
                                  </p:childTnLst>
                                </p:cTn>
                              </p:par>
                            </p:childTnLst>
                          </p:cTn>
                        </p:par>
                        <p:par>
                          <p:cTn fill="hold" id="109" nodeType="afterGroup">
                            <p:stCondLst>
                              <p:cond delay="6250"/>
                            </p:stCondLst>
                            <p:childTnLst>
                              <p:par>
                                <p:cTn fill="hold" id="110" nodeType="afterEffect" presetClass="entr" presetID="2" presetSubtype="4">
                                  <p:stCondLst>
                                    <p:cond delay="0"/>
                                  </p:stCondLst>
                                  <p:childTnLst>
                                    <p:set>
                                      <p:cBhvr>
                                        <p:cTn dur="1" fill="hold" id="111">
                                          <p:stCondLst>
                                            <p:cond delay="0"/>
                                          </p:stCondLst>
                                        </p:cTn>
                                        <p:tgtEl>
                                          <p:spTgt spid="37"/>
                                        </p:tgtEl>
                                        <p:attrNameLst>
                                          <p:attrName>style.visibility</p:attrName>
                                        </p:attrNameLst>
                                      </p:cBhvr>
                                      <p:to>
                                        <p:strVal val="visible"/>
                                      </p:to>
                                    </p:set>
                                    <p:anim calcmode="lin" valueType="num">
                                      <p:cBhvr additive="base">
                                        <p:cTn dur="250" fill="hold" id="112"/>
                                        <p:tgtEl>
                                          <p:spTgt spid="37"/>
                                        </p:tgtEl>
                                        <p:attrNameLst>
                                          <p:attrName>ppt_x</p:attrName>
                                        </p:attrNameLst>
                                      </p:cBhvr>
                                      <p:tavLst>
                                        <p:tav tm="0">
                                          <p:val>
                                            <p:strVal val="#ppt_x"/>
                                          </p:val>
                                        </p:tav>
                                        <p:tav tm="100000">
                                          <p:val>
                                            <p:strVal val="#ppt_x"/>
                                          </p:val>
                                        </p:tav>
                                      </p:tavLst>
                                    </p:anim>
                                    <p:anim calcmode="lin" valueType="num">
                                      <p:cBhvr additive="base">
                                        <p:cTn dur="250" fill="hold" id="113"/>
                                        <p:tgtEl>
                                          <p:spTgt spid="37"/>
                                        </p:tgtEl>
                                        <p:attrNameLst>
                                          <p:attrName>ppt_y</p:attrName>
                                        </p:attrNameLst>
                                      </p:cBhvr>
                                      <p:tavLst>
                                        <p:tav tm="0">
                                          <p:val>
                                            <p:strVal val="1+#ppt_h/2"/>
                                          </p:val>
                                        </p:tav>
                                        <p:tav tm="100000">
                                          <p:val>
                                            <p:strVal val="#ppt_y"/>
                                          </p:val>
                                        </p:tav>
                                      </p:tavLst>
                                    </p:anim>
                                  </p:childTnLst>
                                </p:cTn>
                              </p:par>
                            </p:childTnLst>
                          </p:cTn>
                        </p:par>
                        <p:par>
                          <p:cTn fill="hold" id="114" nodeType="afterGroup">
                            <p:stCondLst>
                              <p:cond delay="6500"/>
                            </p:stCondLst>
                            <p:childTnLst>
                              <p:par>
                                <p:cTn fill="hold" grpId="0" id="115" nodeType="afterEffect" presetClass="entr" presetID="2" presetSubtype="4">
                                  <p:stCondLst>
                                    <p:cond delay="0"/>
                                  </p:stCondLst>
                                  <p:childTnLst>
                                    <p:set>
                                      <p:cBhvr>
                                        <p:cTn dur="1" fill="hold" id="116">
                                          <p:stCondLst>
                                            <p:cond delay="0"/>
                                          </p:stCondLst>
                                        </p:cTn>
                                        <p:tgtEl>
                                          <p:spTgt spid="11"/>
                                        </p:tgtEl>
                                        <p:attrNameLst>
                                          <p:attrName>style.visibility</p:attrName>
                                        </p:attrNameLst>
                                      </p:cBhvr>
                                      <p:to>
                                        <p:strVal val="visible"/>
                                      </p:to>
                                    </p:set>
                                    <p:anim calcmode="lin" valueType="num">
                                      <p:cBhvr additive="base">
                                        <p:cTn dur="250" fill="hold" id="117"/>
                                        <p:tgtEl>
                                          <p:spTgt spid="11"/>
                                        </p:tgtEl>
                                        <p:attrNameLst>
                                          <p:attrName>ppt_x</p:attrName>
                                        </p:attrNameLst>
                                      </p:cBhvr>
                                      <p:tavLst>
                                        <p:tav tm="0">
                                          <p:val>
                                            <p:strVal val="#ppt_x"/>
                                          </p:val>
                                        </p:tav>
                                        <p:tav tm="100000">
                                          <p:val>
                                            <p:strVal val="#ppt_x"/>
                                          </p:val>
                                        </p:tav>
                                      </p:tavLst>
                                    </p:anim>
                                    <p:anim calcmode="lin" valueType="num">
                                      <p:cBhvr additive="base">
                                        <p:cTn dur="250" fill="hold" id="118"/>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9"/>
      <p:bldP grpId="0" spid="10"/>
      <p:bldP grpId="0" spid="11"/>
      <p:bldP grpId="0" spid="16"/>
      <p:bldP grpId="0" spid="17"/>
      <p:bldP grpId="0" spid="18"/>
      <p:bldP grpId="0" spid="41"/>
      <p:bldP grpId="0" spid="42"/>
      <p:bldP grpId="0" spid="4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13" name="组合 12"/>
          <p:cNvGrpSpPr/>
          <p:nvPr/>
        </p:nvGrpSpPr>
        <p:grpSpPr>
          <a:xfrm>
            <a:off x="1104492" y="2576949"/>
            <a:ext cx="2399954" cy="2069675"/>
            <a:chOff x="828477" y="1932254"/>
            <a:chExt cx="1800200" cy="1551897"/>
          </a:xfrm>
        </p:grpSpPr>
        <p:grpSp>
          <p:nvGrpSpPr>
            <p:cNvPr id="14" name="组合 13"/>
            <p:cNvGrpSpPr/>
            <p:nvPr/>
          </p:nvGrpSpPr>
          <p:grpSpPr>
            <a:xfrm>
              <a:off x="828477" y="1932254"/>
              <a:ext cx="1800200" cy="1551897"/>
              <a:chOff x="985377" y="1960081"/>
              <a:chExt cx="1800200" cy="1551897"/>
            </a:xfrm>
          </p:grpSpPr>
          <p:sp>
            <p:nvSpPr>
              <p:cNvPr id="16" name="六边形 15"/>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六边形 16"/>
              <p:cNvSpPr/>
              <p:nvPr/>
            </p:nvSpPr>
            <p:spPr>
              <a:xfrm>
                <a:off x="1081631" y="2043058"/>
                <a:ext cx="1607692" cy="1385942"/>
              </a:xfrm>
              <a:prstGeom prst="hexagon">
                <a:avLst/>
              </a:prstGeom>
              <a:blipFill>
                <a:blip r:embed="rId2"/>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TextBox 11"/>
            <p:cNvSpPr txBox="1"/>
            <p:nvPr/>
          </p:nvSpPr>
          <p:spPr>
            <a:xfrm flipH="1">
              <a:off x="1225322" y="2301388"/>
              <a:ext cx="1043315" cy="799915"/>
            </a:xfrm>
            <a:prstGeom prst="rect">
              <a:avLst/>
            </a:prstGeom>
            <a:noFill/>
          </p:spPr>
          <p:txBody>
            <a:bodyPr rtlCol="0" wrap="square">
              <a:spAutoFit/>
            </a:bodyPr>
            <a:lstStyle>
              <a:defPPr>
                <a:defRPr lang="en-US"/>
              </a:defPPr>
              <a:lvl1pPr algn="ctr"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itchFamily="34" typeface="微软雅黑"/>
                  <a:cs charset="0" pitchFamily="18" typeface="Times New Roman"/>
                </a:defRPr>
              </a:lvl1pPr>
            </a:lstStyle>
            <a:p>
              <a:pPr>
                <a:lnSpc>
                  <a:spcPct val="100000"/>
                </a:lnSpc>
                <a:defRPr/>
              </a:pPr>
              <a:r>
                <a:rPr altLang="en-US" b="1" lang="zh-CN" sz="3200">
                  <a:ln>
                    <a:noFill/>
                  </a:ln>
                  <a:effectLst/>
                </a:rPr>
                <a:t>添加</a:t>
              </a:r>
            </a:p>
            <a:p>
              <a:pPr>
                <a:lnSpc>
                  <a:spcPct val="100000"/>
                </a:lnSpc>
                <a:defRPr/>
              </a:pPr>
              <a:r>
                <a:rPr altLang="en-US" b="1" lang="zh-CN" sz="3200">
                  <a:ln>
                    <a:noFill/>
                  </a:ln>
                  <a:effectLst/>
                </a:rPr>
                <a:t>文本</a:t>
              </a:r>
            </a:p>
          </p:txBody>
        </p:sp>
      </p:grpSp>
      <p:grpSp>
        <p:nvGrpSpPr>
          <p:cNvPr id="18" name="组合 17"/>
          <p:cNvGrpSpPr/>
          <p:nvPr/>
        </p:nvGrpSpPr>
        <p:grpSpPr>
          <a:xfrm>
            <a:off x="5058126" y="2614061"/>
            <a:ext cx="2399954" cy="2069675"/>
            <a:chOff x="3794088" y="1960081"/>
            <a:chExt cx="1800200" cy="1551897"/>
          </a:xfrm>
        </p:grpSpPr>
        <p:grpSp>
          <p:nvGrpSpPr>
            <p:cNvPr id="19" name="组合 18"/>
            <p:cNvGrpSpPr/>
            <p:nvPr/>
          </p:nvGrpSpPr>
          <p:grpSpPr>
            <a:xfrm>
              <a:off x="3794088" y="1960081"/>
              <a:ext cx="1800200" cy="1551897"/>
              <a:chOff x="985377" y="1960081"/>
              <a:chExt cx="1800200" cy="1551897"/>
            </a:xfrm>
          </p:grpSpPr>
          <p:sp>
            <p:nvSpPr>
              <p:cNvPr id="21" name="六边形 20"/>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六边形 21"/>
              <p:cNvSpPr/>
              <p:nvPr/>
            </p:nvSpPr>
            <p:spPr>
              <a:xfrm>
                <a:off x="1081631" y="2043058"/>
                <a:ext cx="1607692" cy="1385942"/>
              </a:xfrm>
              <a:prstGeom prst="hexagon">
                <a:avLst/>
              </a:prstGeom>
              <a:blipFill>
                <a:blip r:embed="rId3"/>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TextBox 16"/>
            <p:cNvSpPr txBox="1"/>
            <p:nvPr/>
          </p:nvSpPr>
          <p:spPr>
            <a:xfrm flipH="1">
              <a:off x="4172530" y="2301388"/>
              <a:ext cx="1043315" cy="799915"/>
            </a:xfrm>
            <a:prstGeom prst="rect">
              <a:avLst/>
            </a:prstGeom>
            <a:noFill/>
          </p:spPr>
          <p:txBody>
            <a:bodyPr rtlCol="0" wrap="square">
              <a:spAutoFit/>
            </a:bodyPr>
            <a:lstStyle>
              <a:defPPr>
                <a:defRPr lang="en-US"/>
              </a:defPPr>
              <a:lvl1pPr algn="ctr"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itchFamily="34" typeface="微软雅黑"/>
                  <a:cs charset="0" pitchFamily="18" typeface="Times New Roman"/>
                </a:defRPr>
              </a:lvl1pPr>
            </a:lstStyle>
            <a:p>
              <a:pPr>
                <a:lnSpc>
                  <a:spcPct val="100000"/>
                </a:lnSpc>
                <a:defRPr/>
              </a:pPr>
              <a:r>
                <a:rPr altLang="en-US" b="1" lang="zh-CN" sz="3200">
                  <a:ln>
                    <a:noFill/>
                  </a:ln>
                  <a:effectLst/>
                </a:rPr>
                <a:t>添加</a:t>
              </a:r>
            </a:p>
            <a:p>
              <a:pPr>
                <a:lnSpc>
                  <a:spcPct val="100000"/>
                </a:lnSpc>
                <a:defRPr/>
              </a:pPr>
              <a:r>
                <a:rPr altLang="en-US" b="1" lang="zh-CN" sz="3200">
                  <a:ln>
                    <a:noFill/>
                  </a:ln>
                  <a:effectLst/>
                </a:rPr>
                <a:t>文本</a:t>
              </a:r>
            </a:p>
          </p:txBody>
        </p:sp>
      </p:grpSp>
      <p:grpSp>
        <p:nvGrpSpPr>
          <p:cNvPr id="28" name="组合 27"/>
          <p:cNvGrpSpPr/>
          <p:nvPr/>
        </p:nvGrpSpPr>
        <p:grpSpPr>
          <a:xfrm>
            <a:off x="9022840" y="2614061"/>
            <a:ext cx="2399954" cy="2069675"/>
            <a:chOff x="6768011" y="1960080"/>
            <a:chExt cx="1800200" cy="1551897"/>
          </a:xfrm>
        </p:grpSpPr>
        <p:grpSp>
          <p:nvGrpSpPr>
            <p:cNvPr id="29" name="组合 28"/>
            <p:cNvGrpSpPr/>
            <p:nvPr/>
          </p:nvGrpSpPr>
          <p:grpSpPr>
            <a:xfrm>
              <a:off x="6768011" y="1960080"/>
              <a:ext cx="1800200" cy="1551897"/>
              <a:chOff x="985377" y="1960081"/>
              <a:chExt cx="1800200" cy="1551897"/>
            </a:xfrm>
          </p:grpSpPr>
          <p:sp>
            <p:nvSpPr>
              <p:cNvPr id="31" name="六边形 30"/>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六边形 31"/>
              <p:cNvSpPr/>
              <p:nvPr/>
            </p:nvSpPr>
            <p:spPr>
              <a:xfrm>
                <a:off x="1081631" y="2043058"/>
                <a:ext cx="1607692" cy="1385942"/>
              </a:xfrm>
              <a:prstGeom prst="hexagon">
                <a:avLst/>
              </a:prstGeom>
              <a:blipFill>
                <a:blip r:embed="rId3"/>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 name="TextBox 21"/>
            <p:cNvSpPr txBox="1"/>
            <p:nvPr/>
          </p:nvSpPr>
          <p:spPr>
            <a:xfrm flipH="1">
              <a:off x="7146452" y="2301388"/>
              <a:ext cx="1043315" cy="799915"/>
            </a:xfrm>
            <a:prstGeom prst="rect">
              <a:avLst/>
            </a:prstGeom>
            <a:noFill/>
          </p:spPr>
          <p:txBody>
            <a:bodyPr rtlCol="0" wrap="square">
              <a:spAutoFit/>
            </a:bodyPr>
            <a:lstStyle>
              <a:defPPr>
                <a:defRPr lang="en-US"/>
              </a:defPPr>
              <a:lvl1pPr algn="ctr"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itchFamily="34" typeface="微软雅黑"/>
                  <a:cs charset="0" pitchFamily="18" typeface="Times New Roman"/>
                </a:defRPr>
              </a:lvl1pPr>
            </a:lstStyle>
            <a:p>
              <a:pPr>
                <a:lnSpc>
                  <a:spcPct val="100000"/>
                </a:lnSpc>
                <a:defRPr/>
              </a:pPr>
              <a:r>
                <a:rPr altLang="en-US" b="1" lang="zh-CN" sz="3200">
                  <a:ln>
                    <a:noFill/>
                  </a:ln>
                  <a:effectLst/>
                </a:rPr>
                <a:t>添加</a:t>
              </a:r>
            </a:p>
            <a:p>
              <a:pPr>
                <a:lnSpc>
                  <a:spcPct val="100000"/>
                </a:lnSpc>
                <a:defRPr/>
              </a:pPr>
              <a:r>
                <a:rPr altLang="en-US" b="1" lang="zh-CN" sz="3200">
                  <a:ln>
                    <a:noFill/>
                  </a:ln>
                  <a:effectLst/>
                </a:rPr>
                <a:t>文本</a:t>
              </a:r>
            </a:p>
          </p:txBody>
        </p:sp>
      </p:grpSp>
      <p:grpSp>
        <p:nvGrpSpPr>
          <p:cNvPr id="33" name="组合 32"/>
          <p:cNvGrpSpPr/>
          <p:nvPr/>
        </p:nvGrpSpPr>
        <p:grpSpPr>
          <a:xfrm>
            <a:off x="7033759" y="1530227"/>
            <a:ext cx="2399954" cy="2069675"/>
            <a:chOff x="5276006" y="1147394"/>
            <a:chExt cx="1800200" cy="1551897"/>
          </a:xfrm>
        </p:grpSpPr>
        <p:grpSp>
          <p:nvGrpSpPr>
            <p:cNvPr id="34" name="组合 33"/>
            <p:cNvGrpSpPr/>
            <p:nvPr/>
          </p:nvGrpSpPr>
          <p:grpSpPr>
            <a:xfrm>
              <a:off x="5276006" y="1147394"/>
              <a:ext cx="1800200" cy="1551897"/>
              <a:chOff x="985377" y="1960081"/>
              <a:chExt cx="1800200" cy="1551897"/>
            </a:xfrm>
          </p:grpSpPr>
          <p:sp>
            <p:nvSpPr>
              <p:cNvPr id="36" name="六边形 35"/>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六边形 36"/>
              <p:cNvSpPr/>
              <p:nvPr/>
            </p:nvSpPr>
            <p:spPr>
              <a:xfrm>
                <a:off x="1081631" y="2043058"/>
                <a:ext cx="1607692" cy="1385942"/>
              </a:xfrm>
              <a:prstGeom prst="hexagon">
                <a:avLst/>
              </a:prstGeom>
              <a:blipFill>
                <a:blip r:embed="rId2"/>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TextBox 26"/>
            <p:cNvSpPr txBox="1"/>
            <p:nvPr/>
          </p:nvSpPr>
          <p:spPr>
            <a:xfrm flipH="1">
              <a:off x="5653013" y="1476201"/>
              <a:ext cx="1043315" cy="799915"/>
            </a:xfrm>
            <a:prstGeom prst="rect">
              <a:avLst/>
            </a:prstGeom>
            <a:noFill/>
          </p:spPr>
          <p:txBody>
            <a:bodyPr rtlCol="0" wrap="square">
              <a:spAutoFit/>
            </a:bodyPr>
            <a:lstStyle>
              <a:defPPr>
                <a:defRPr lang="en-US"/>
              </a:defPPr>
              <a:lvl1pPr algn="ctr" fontAlgn="auto" indent="0" lvl="0" marR="0">
                <a:lnSpc>
                  <a:spcPct val="80000"/>
                </a:lnSpc>
                <a:spcBef>
                  <a:spcPct val="0"/>
                </a:spcBef>
                <a:spcAft>
                  <a:spcPct val="0"/>
                </a:spcAft>
                <a:buClrTx/>
                <a:buSzTx/>
                <a:buFontTx/>
                <a:buNone/>
                <a:defRPr b="0" baseline="0" cap="none" i="0" kern="0" kumimoji="0" normalizeH="0" spc="0" strike="noStrike" sz="2800" u="none">
                  <a:ln cmpd="sng" w="18415">
                    <a:noFill/>
                    <a:prstDash val="solid"/>
                  </a:ln>
                  <a:solidFill>
                    <a:schemeClr val="bg1"/>
                  </a:solidFill>
                  <a:effectLst>
                    <a:outerShdw algn="ctr" blurRad="63500" rotWithShape="0" sx="102000" sy="102000">
                      <a:prstClr val="black">
                        <a:alpha val="40000"/>
                      </a:prstClr>
                    </a:outerShdw>
                  </a:effectLst>
                  <a:uLnTx/>
                  <a:uFillTx/>
                  <a:latin charset="0" pitchFamily="34" typeface="Arial Rounded MT Bold"/>
                  <a:ea charset="-122" pitchFamily="34" typeface="微软雅黑"/>
                  <a:cs charset="0" pitchFamily="18" typeface="Times New Roman"/>
                </a:defRPr>
              </a:lvl1pPr>
            </a:lstStyle>
            <a:p>
              <a:pPr>
                <a:lnSpc>
                  <a:spcPct val="100000"/>
                </a:lnSpc>
                <a:defRPr/>
              </a:pPr>
              <a:r>
                <a:rPr altLang="en-US" b="1" lang="zh-CN" sz="3200">
                  <a:ln>
                    <a:noFill/>
                  </a:ln>
                  <a:effectLst/>
                </a:rPr>
                <a:t>添加</a:t>
              </a:r>
            </a:p>
            <a:p>
              <a:pPr>
                <a:lnSpc>
                  <a:spcPct val="100000"/>
                </a:lnSpc>
                <a:defRPr/>
              </a:pPr>
              <a:r>
                <a:rPr altLang="en-US" b="1" lang="zh-CN" sz="3200">
                  <a:ln>
                    <a:noFill/>
                  </a:ln>
                  <a:effectLst/>
                </a:rPr>
                <a:t>文本</a:t>
              </a:r>
            </a:p>
          </p:txBody>
        </p:sp>
      </p:grpSp>
      <p:sp>
        <p:nvSpPr>
          <p:cNvPr id="38" name="Title 3"/>
          <p:cNvSpPr txBox="1"/>
          <p:nvPr/>
        </p:nvSpPr>
        <p:spPr>
          <a:xfrm>
            <a:off x="2659808" y="4945749"/>
            <a:ext cx="3785879" cy="332476"/>
          </a:xfrm>
          <a:prstGeom prst="rect">
            <a:avLst/>
          </a:prstGeom>
        </p:spPr>
        <p:txBody>
          <a:bodyPr bIns="60836" lIns="121670" rIns="121670" tIns="60836"/>
          <a:lstStyle>
            <a:lvl1pPr algn="ctr" defTabSz="967801" eaLnBrk="1" hangingPunct="1" latinLnBrk="0" rtl="0">
              <a:spcBef>
                <a:spcPct val="0"/>
              </a:spcBef>
              <a:buNone/>
              <a:defRPr kern="1200" sz="4700">
                <a:solidFill>
                  <a:schemeClr val="tx1"/>
                </a:solidFill>
                <a:latin typeface="+mj-lt"/>
                <a:ea typeface="+mj-ea"/>
                <a:cs typeface="+mj-cs"/>
              </a:defRPr>
            </a:lvl1pPr>
          </a:lstStyle>
          <a:p>
            <a:pPr algn="l"/>
            <a:r>
              <a:rPr altLang="en-US" b="1" lang="zh-CN" sz="2400">
                <a:latin charset="-122" pitchFamily="34" typeface="微软雅黑"/>
                <a:ea charset="-122" pitchFamily="34" typeface="微软雅黑"/>
              </a:rPr>
              <a:t>单击填加标题</a:t>
            </a:r>
          </a:p>
        </p:txBody>
      </p:sp>
      <p:sp>
        <p:nvSpPr>
          <p:cNvPr id="39" name="Title 3"/>
          <p:cNvSpPr txBox="1"/>
          <p:nvPr/>
        </p:nvSpPr>
        <p:spPr>
          <a:xfrm>
            <a:off x="2790528" y="5470067"/>
            <a:ext cx="3785879" cy="731520"/>
          </a:xfrm>
          <a:prstGeom prst="rect">
            <a:avLst/>
          </a:prstGeom>
        </p:spPr>
        <p:txBody>
          <a:bodyPr anchor="t" bIns="0" lIns="0" rIns="0" rtlCol="0" tIns="0" vert="horz" wrap="square">
            <a:spAutoFit/>
          </a:bodyPr>
          <a:lstStyle>
            <a:lvl1pPr algn="l" defTabSz="685487" eaLnBrk="1" hangingPunct="1" latinLnBrk="0" rtl="0">
              <a:lnSpc>
                <a:spcPct val="90000"/>
              </a:lnSpc>
              <a:spcBef>
                <a:spcPct val="0"/>
              </a:spcBef>
              <a:buNone/>
              <a:defRPr b="0" baseline="0" cap="none" kern="1200" lang="en-US" spc="-75" sz="3300">
                <a:ln w="3175">
                  <a:noFill/>
                </a:ln>
                <a:gradFill flip="none" rotWithShape="1">
                  <a:gsLst>
                    <a:gs pos="0">
                      <a:schemeClr val="tx1"/>
                    </a:gs>
                    <a:gs pos="86000">
                      <a:schemeClr val="tx1"/>
                    </a:gs>
                  </a:gsLst>
                  <a:lin ang="5400000" scaled="0"/>
                </a:gradFill>
                <a:effectLst/>
                <a:latin typeface="+mj-lt"/>
                <a:ea typeface="+mn-ea"/>
                <a:cs typeface="Arial"/>
              </a:defRPr>
            </a:lvl1pPr>
          </a:lstStyle>
          <a:p>
            <a:pPr>
              <a:lnSpc>
                <a:spcPct val="150000"/>
              </a:lnSpc>
            </a:pPr>
            <a:r>
              <a:rPr altLang="en-US" lang="zh-CN" sz="1600">
                <a:solidFill>
                  <a:schemeClr val="tx1"/>
                </a:solidFill>
                <a:latin charset="-122" pitchFamily="34" typeface="微软雅黑"/>
                <a:ea charset="-122" pitchFamily="34" typeface="微软雅黑"/>
              </a:rPr>
              <a:t>单击填加文字内容单击填加文字内容</a:t>
            </a:r>
          </a:p>
          <a:p>
            <a:pPr>
              <a:lnSpc>
                <a:spcPct val="150000"/>
              </a:lnSpc>
            </a:pPr>
            <a:r>
              <a:rPr altLang="en-US" lang="zh-CN" sz="1600">
                <a:solidFill>
                  <a:schemeClr val="tx1"/>
                </a:solidFill>
                <a:latin charset="-122" pitchFamily="34" typeface="微软雅黑"/>
                <a:ea charset="-122" pitchFamily="34" typeface="微软雅黑"/>
              </a:rPr>
              <a:t>单击填加文字内容单击填加文字内容</a:t>
            </a:r>
          </a:p>
        </p:txBody>
      </p:sp>
      <p:grpSp>
        <p:nvGrpSpPr>
          <p:cNvPr id="3" name="组合 2">
            <a:extLst>
              <a:ext uri="{FF2B5EF4-FFF2-40B4-BE49-F238E27FC236}">
                <a16:creationId xmlns:a16="http://schemas.microsoft.com/office/drawing/2014/main" id="{87B99A67-3270-40F6-97DF-2D0A305BE796}"/>
              </a:ext>
            </a:extLst>
          </p:cNvPr>
          <p:cNvGrpSpPr/>
          <p:nvPr/>
        </p:nvGrpSpPr>
        <p:grpSpPr>
          <a:xfrm>
            <a:off x="3087017" y="1530231"/>
            <a:ext cx="2399954" cy="2069675"/>
            <a:chOff x="3087017" y="1530231"/>
            <a:chExt cx="2399954" cy="2069675"/>
          </a:xfrm>
        </p:grpSpPr>
        <p:sp>
          <p:nvSpPr>
            <p:cNvPr id="11" name="六边形 10"/>
            <p:cNvSpPr/>
            <p:nvPr/>
          </p:nvSpPr>
          <p:spPr>
            <a:xfrm>
              <a:off x="3087017" y="1530231"/>
              <a:ext cx="2399954" cy="2069675"/>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六边形 40">
              <a:extLst>
                <a:ext uri="{FF2B5EF4-FFF2-40B4-BE49-F238E27FC236}">
                  <a16:creationId xmlns:a16="http://schemas.microsoft.com/office/drawing/2014/main" id="{5FBFB31D-A8EC-472A-B1B0-1190DE803B02}"/>
                </a:ext>
              </a:extLst>
            </p:cNvPr>
            <p:cNvSpPr/>
            <p:nvPr/>
          </p:nvSpPr>
          <p:spPr>
            <a:xfrm>
              <a:off x="3220334" y="1636562"/>
              <a:ext cx="2138315" cy="1844275"/>
            </a:xfrm>
            <a:prstGeom prst="hexagon">
              <a:avLst/>
            </a:prstGeom>
            <a:blipFill dpi="0" rotWithShape="1">
              <a:blip r:embed="rId4">
                <a:extLst>
                  <a:ext uri="{28A0092B-C50C-407E-A947-70E740481C1C}">
                    <a14:useLocalDpi val="0"/>
                  </a:ext>
                </a:extLst>
              </a:blip>
              <a:stretch>
                <a:fillRect/>
              </a:stretch>
            </a:blip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a:extLst>
              <a:ext uri="{FF2B5EF4-FFF2-40B4-BE49-F238E27FC236}">
                <a16:creationId xmlns:a16="http://schemas.microsoft.com/office/drawing/2014/main" id="{A430772F-FA22-4AC2-AFBA-2320B6475A9B}"/>
              </a:ext>
            </a:extLst>
          </p:cNvPr>
          <p:cNvGrpSpPr/>
          <p:nvPr/>
        </p:nvGrpSpPr>
        <p:grpSpPr>
          <a:xfrm>
            <a:off x="7033759" y="3697333"/>
            <a:ext cx="2399954" cy="2069675"/>
            <a:chOff x="7033759" y="3697333"/>
            <a:chExt cx="2399954" cy="2069675"/>
          </a:xfrm>
        </p:grpSpPr>
        <p:sp>
          <p:nvSpPr>
            <p:cNvPr id="8" name="六边形 7"/>
            <p:cNvSpPr/>
            <p:nvPr/>
          </p:nvSpPr>
          <p:spPr>
            <a:xfrm>
              <a:off x="7033759" y="3697333"/>
              <a:ext cx="2399954" cy="2069675"/>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六边形 42">
              <a:extLst>
                <a:ext uri="{FF2B5EF4-FFF2-40B4-BE49-F238E27FC236}">
                  <a16:creationId xmlns:a16="http://schemas.microsoft.com/office/drawing/2014/main" id="{4CF7138D-672E-42C1-A14E-B3A362AF8581}"/>
                </a:ext>
              </a:extLst>
            </p:cNvPr>
            <p:cNvSpPr/>
            <p:nvPr/>
          </p:nvSpPr>
          <p:spPr>
            <a:xfrm>
              <a:off x="7162664" y="3810032"/>
              <a:ext cx="2138315" cy="1844275"/>
            </a:xfrm>
            <a:prstGeom prst="hexagon">
              <a:avLst/>
            </a:prstGeom>
            <a:blipFill dpi="0" rotWithShape="1">
              <a:blip r:embed="rId5">
                <a:extLst>
                  <a:ext uri="{28A0092B-C50C-407E-A947-70E740481C1C}">
                    <a14:useLocalDpi val="0"/>
                  </a:ext>
                </a:extLst>
              </a:blip>
              <a:stretch>
                <a:fillRect/>
              </a:stretch>
            </a:blip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293305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350" fill="hold" id="27"/>
                                        <p:tgtEl>
                                          <p:spTgt spid="13"/>
                                        </p:tgtEl>
                                        <p:attrNameLst>
                                          <p:attrName>ppt_w</p:attrName>
                                        </p:attrNameLst>
                                      </p:cBhvr>
                                      <p:tavLst>
                                        <p:tav tm="0">
                                          <p:val>
                                            <p:fltVal val="0"/>
                                          </p:val>
                                        </p:tav>
                                        <p:tav tm="100000">
                                          <p:val>
                                            <p:strVal val="#ppt_w"/>
                                          </p:val>
                                        </p:tav>
                                      </p:tavLst>
                                    </p:anim>
                                    <p:anim calcmode="lin" valueType="num">
                                      <p:cBhvr>
                                        <p:cTn dur="350" fill="hold" id="28"/>
                                        <p:tgtEl>
                                          <p:spTgt spid="13"/>
                                        </p:tgtEl>
                                        <p:attrNameLst>
                                          <p:attrName>ppt_h</p:attrName>
                                        </p:attrNameLst>
                                      </p:cBhvr>
                                      <p:tavLst>
                                        <p:tav tm="0">
                                          <p:val>
                                            <p:fltVal val="0"/>
                                          </p:val>
                                        </p:tav>
                                        <p:tav tm="100000">
                                          <p:val>
                                            <p:strVal val="#ppt_h"/>
                                          </p:val>
                                        </p:tav>
                                      </p:tavLst>
                                    </p:anim>
                                    <p:animEffect filter="fade" transition="in">
                                      <p:cBhvr>
                                        <p:cTn dur="350" id="29"/>
                                        <p:tgtEl>
                                          <p:spTgt spid="13"/>
                                        </p:tgtEl>
                                      </p:cBhvr>
                                    </p:animEffect>
                                    <p:anim calcmode="lin" valueType="num">
                                      <p:cBhvr>
                                        <p:cTn dur="350" fill="hold" id="30"/>
                                        <p:tgtEl>
                                          <p:spTgt spid="13"/>
                                        </p:tgtEl>
                                        <p:attrNameLst>
                                          <p:attrName>ppt_x</p:attrName>
                                        </p:attrNameLst>
                                      </p:cBhvr>
                                      <p:tavLst>
                                        <p:tav tm="0">
                                          <p:val>
                                            <p:fltVal val="0.5"/>
                                          </p:val>
                                        </p:tav>
                                        <p:tav tm="100000">
                                          <p:val>
                                            <p:strVal val="#ppt_x"/>
                                          </p:val>
                                        </p:tav>
                                      </p:tavLst>
                                    </p:anim>
                                    <p:anim calcmode="lin" valueType="num">
                                      <p:cBhvr>
                                        <p:cTn dur="350" fill="hold" id="31"/>
                                        <p:tgtEl>
                                          <p:spTgt spid="13"/>
                                        </p:tgtEl>
                                        <p:attrNameLst>
                                          <p:attrName>ppt_y</p:attrName>
                                        </p:attrNameLst>
                                      </p:cBhvr>
                                      <p:tavLst>
                                        <p:tav tm="0">
                                          <p:val>
                                            <p:fltVal val="0.5"/>
                                          </p:val>
                                        </p:tav>
                                        <p:tav tm="100000">
                                          <p:val>
                                            <p:strVal val="#ppt_y"/>
                                          </p:val>
                                        </p:tav>
                                      </p:tavLst>
                                    </p:anim>
                                  </p:childTnLst>
                                </p:cTn>
                              </p:par>
                            </p:childTnLst>
                          </p:cTn>
                        </p:par>
                        <p:par>
                          <p:cTn fill="hold" id="32" nodeType="afterGroup">
                            <p:stCondLst>
                              <p:cond delay="2350"/>
                            </p:stCondLst>
                            <p:childTnLst>
                              <p:par>
                                <p:cTn fill="hold" id="33" nodeType="afterEffect" presetClass="entr" presetID="53" presetSubtype="0">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p:cTn dur="350" fill="hold" id="35"/>
                                        <p:tgtEl>
                                          <p:spTgt spid="18"/>
                                        </p:tgtEl>
                                        <p:attrNameLst>
                                          <p:attrName>ppt_w</p:attrName>
                                        </p:attrNameLst>
                                      </p:cBhvr>
                                      <p:tavLst>
                                        <p:tav tm="0">
                                          <p:val>
                                            <p:fltVal val="0"/>
                                          </p:val>
                                        </p:tav>
                                        <p:tav tm="100000">
                                          <p:val>
                                            <p:strVal val="#ppt_w"/>
                                          </p:val>
                                        </p:tav>
                                      </p:tavLst>
                                    </p:anim>
                                    <p:anim calcmode="lin" valueType="num">
                                      <p:cBhvr>
                                        <p:cTn dur="350" fill="hold" id="36"/>
                                        <p:tgtEl>
                                          <p:spTgt spid="18"/>
                                        </p:tgtEl>
                                        <p:attrNameLst>
                                          <p:attrName>ppt_h</p:attrName>
                                        </p:attrNameLst>
                                      </p:cBhvr>
                                      <p:tavLst>
                                        <p:tav tm="0">
                                          <p:val>
                                            <p:fltVal val="0"/>
                                          </p:val>
                                        </p:tav>
                                        <p:tav tm="100000">
                                          <p:val>
                                            <p:strVal val="#ppt_h"/>
                                          </p:val>
                                        </p:tav>
                                      </p:tavLst>
                                    </p:anim>
                                    <p:animEffect filter="fade" transition="in">
                                      <p:cBhvr>
                                        <p:cTn dur="350" id="37"/>
                                        <p:tgtEl>
                                          <p:spTgt spid="18"/>
                                        </p:tgtEl>
                                      </p:cBhvr>
                                    </p:animEffect>
                                    <p:anim calcmode="lin" valueType="num">
                                      <p:cBhvr>
                                        <p:cTn dur="350" fill="hold" id="38"/>
                                        <p:tgtEl>
                                          <p:spTgt spid="18"/>
                                        </p:tgtEl>
                                        <p:attrNameLst>
                                          <p:attrName>ppt_x</p:attrName>
                                        </p:attrNameLst>
                                      </p:cBhvr>
                                      <p:tavLst>
                                        <p:tav tm="0">
                                          <p:val>
                                            <p:fltVal val="0.5"/>
                                          </p:val>
                                        </p:tav>
                                        <p:tav tm="100000">
                                          <p:val>
                                            <p:strVal val="#ppt_x"/>
                                          </p:val>
                                        </p:tav>
                                      </p:tavLst>
                                    </p:anim>
                                    <p:anim calcmode="lin" valueType="num">
                                      <p:cBhvr>
                                        <p:cTn dur="350" fill="hold" id="39"/>
                                        <p:tgtEl>
                                          <p:spTgt spid="18"/>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2700"/>
                            </p:stCondLst>
                            <p:childTnLst>
                              <p:par>
                                <p:cTn fill="hold" id="41" nodeType="afterEffect" presetClass="entr" presetID="53" presetSubtype="0">
                                  <p:stCondLst>
                                    <p:cond delay="0"/>
                                  </p:stCondLst>
                                  <p:childTnLst>
                                    <p:set>
                                      <p:cBhvr>
                                        <p:cTn dur="1" fill="hold" id="42">
                                          <p:stCondLst>
                                            <p:cond delay="0"/>
                                          </p:stCondLst>
                                        </p:cTn>
                                        <p:tgtEl>
                                          <p:spTgt spid="33"/>
                                        </p:tgtEl>
                                        <p:attrNameLst>
                                          <p:attrName>style.visibility</p:attrName>
                                        </p:attrNameLst>
                                      </p:cBhvr>
                                      <p:to>
                                        <p:strVal val="visible"/>
                                      </p:to>
                                    </p:set>
                                    <p:anim calcmode="lin" valueType="num">
                                      <p:cBhvr>
                                        <p:cTn dur="350" fill="hold" id="43"/>
                                        <p:tgtEl>
                                          <p:spTgt spid="33"/>
                                        </p:tgtEl>
                                        <p:attrNameLst>
                                          <p:attrName>ppt_w</p:attrName>
                                        </p:attrNameLst>
                                      </p:cBhvr>
                                      <p:tavLst>
                                        <p:tav tm="0">
                                          <p:val>
                                            <p:fltVal val="0"/>
                                          </p:val>
                                        </p:tav>
                                        <p:tav tm="100000">
                                          <p:val>
                                            <p:strVal val="#ppt_w"/>
                                          </p:val>
                                        </p:tav>
                                      </p:tavLst>
                                    </p:anim>
                                    <p:anim calcmode="lin" valueType="num">
                                      <p:cBhvr>
                                        <p:cTn dur="350" fill="hold" id="44"/>
                                        <p:tgtEl>
                                          <p:spTgt spid="33"/>
                                        </p:tgtEl>
                                        <p:attrNameLst>
                                          <p:attrName>ppt_h</p:attrName>
                                        </p:attrNameLst>
                                      </p:cBhvr>
                                      <p:tavLst>
                                        <p:tav tm="0">
                                          <p:val>
                                            <p:fltVal val="0"/>
                                          </p:val>
                                        </p:tav>
                                        <p:tav tm="100000">
                                          <p:val>
                                            <p:strVal val="#ppt_h"/>
                                          </p:val>
                                        </p:tav>
                                      </p:tavLst>
                                    </p:anim>
                                    <p:animEffect filter="fade" transition="in">
                                      <p:cBhvr>
                                        <p:cTn dur="350" id="45"/>
                                        <p:tgtEl>
                                          <p:spTgt spid="33"/>
                                        </p:tgtEl>
                                      </p:cBhvr>
                                    </p:animEffect>
                                    <p:anim calcmode="lin" valueType="num">
                                      <p:cBhvr>
                                        <p:cTn dur="350" fill="hold" id="46"/>
                                        <p:tgtEl>
                                          <p:spTgt spid="33"/>
                                        </p:tgtEl>
                                        <p:attrNameLst>
                                          <p:attrName>ppt_x</p:attrName>
                                        </p:attrNameLst>
                                      </p:cBhvr>
                                      <p:tavLst>
                                        <p:tav tm="0">
                                          <p:val>
                                            <p:fltVal val="0.5"/>
                                          </p:val>
                                        </p:tav>
                                        <p:tav tm="100000">
                                          <p:val>
                                            <p:strVal val="#ppt_x"/>
                                          </p:val>
                                        </p:tav>
                                      </p:tavLst>
                                    </p:anim>
                                    <p:anim calcmode="lin" valueType="num">
                                      <p:cBhvr>
                                        <p:cTn dur="350" fill="hold" id="47"/>
                                        <p:tgtEl>
                                          <p:spTgt spid="33"/>
                                        </p:tgtEl>
                                        <p:attrNameLst>
                                          <p:attrName>ppt_y</p:attrName>
                                        </p:attrNameLst>
                                      </p:cBhvr>
                                      <p:tavLst>
                                        <p:tav tm="0">
                                          <p:val>
                                            <p:fltVal val="0.5"/>
                                          </p:val>
                                        </p:tav>
                                        <p:tav tm="100000">
                                          <p:val>
                                            <p:strVal val="#ppt_y"/>
                                          </p:val>
                                        </p:tav>
                                      </p:tavLst>
                                    </p:anim>
                                  </p:childTnLst>
                                </p:cTn>
                              </p:par>
                            </p:childTnLst>
                          </p:cTn>
                        </p:par>
                        <p:par>
                          <p:cTn fill="hold" id="48" nodeType="afterGroup">
                            <p:stCondLst>
                              <p:cond delay="3050"/>
                            </p:stCondLst>
                            <p:childTnLst>
                              <p:par>
                                <p:cTn fill="hold" id="49" nodeType="afterEffect" presetClass="entr" presetID="53" presetSubtype="0">
                                  <p:stCondLst>
                                    <p:cond delay="0"/>
                                  </p:stCondLst>
                                  <p:childTnLst>
                                    <p:set>
                                      <p:cBhvr>
                                        <p:cTn dur="1" fill="hold" id="50">
                                          <p:stCondLst>
                                            <p:cond delay="0"/>
                                          </p:stCondLst>
                                        </p:cTn>
                                        <p:tgtEl>
                                          <p:spTgt spid="28"/>
                                        </p:tgtEl>
                                        <p:attrNameLst>
                                          <p:attrName>style.visibility</p:attrName>
                                        </p:attrNameLst>
                                      </p:cBhvr>
                                      <p:to>
                                        <p:strVal val="visible"/>
                                      </p:to>
                                    </p:set>
                                    <p:anim calcmode="lin" valueType="num">
                                      <p:cBhvr>
                                        <p:cTn dur="350" fill="hold" id="51"/>
                                        <p:tgtEl>
                                          <p:spTgt spid="28"/>
                                        </p:tgtEl>
                                        <p:attrNameLst>
                                          <p:attrName>ppt_w</p:attrName>
                                        </p:attrNameLst>
                                      </p:cBhvr>
                                      <p:tavLst>
                                        <p:tav tm="0">
                                          <p:val>
                                            <p:fltVal val="0"/>
                                          </p:val>
                                        </p:tav>
                                        <p:tav tm="100000">
                                          <p:val>
                                            <p:strVal val="#ppt_w"/>
                                          </p:val>
                                        </p:tav>
                                      </p:tavLst>
                                    </p:anim>
                                    <p:anim calcmode="lin" valueType="num">
                                      <p:cBhvr>
                                        <p:cTn dur="350" fill="hold" id="52"/>
                                        <p:tgtEl>
                                          <p:spTgt spid="28"/>
                                        </p:tgtEl>
                                        <p:attrNameLst>
                                          <p:attrName>ppt_h</p:attrName>
                                        </p:attrNameLst>
                                      </p:cBhvr>
                                      <p:tavLst>
                                        <p:tav tm="0">
                                          <p:val>
                                            <p:fltVal val="0"/>
                                          </p:val>
                                        </p:tav>
                                        <p:tav tm="100000">
                                          <p:val>
                                            <p:strVal val="#ppt_h"/>
                                          </p:val>
                                        </p:tav>
                                      </p:tavLst>
                                    </p:anim>
                                    <p:animEffect filter="fade" transition="in">
                                      <p:cBhvr>
                                        <p:cTn dur="350" id="53"/>
                                        <p:tgtEl>
                                          <p:spTgt spid="28"/>
                                        </p:tgtEl>
                                      </p:cBhvr>
                                    </p:animEffect>
                                    <p:anim calcmode="lin" valueType="num">
                                      <p:cBhvr>
                                        <p:cTn dur="350" fill="hold" id="54"/>
                                        <p:tgtEl>
                                          <p:spTgt spid="28"/>
                                        </p:tgtEl>
                                        <p:attrNameLst>
                                          <p:attrName>ppt_x</p:attrName>
                                        </p:attrNameLst>
                                      </p:cBhvr>
                                      <p:tavLst>
                                        <p:tav tm="0">
                                          <p:val>
                                            <p:fltVal val="0.5"/>
                                          </p:val>
                                        </p:tav>
                                        <p:tav tm="100000">
                                          <p:val>
                                            <p:strVal val="#ppt_x"/>
                                          </p:val>
                                        </p:tav>
                                      </p:tavLst>
                                    </p:anim>
                                    <p:anim calcmode="lin" valueType="num">
                                      <p:cBhvr>
                                        <p:cTn dur="350" fill="hold" id="55"/>
                                        <p:tgtEl>
                                          <p:spTgt spid="28"/>
                                        </p:tgtEl>
                                        <p:attrNameLst>
                                          <p:attrName>ppt_y</p:attrName>
                                        </p:attrNameLst>
                                      </p:cBhvr>
                                      <p:tavLst>
                                        <p:tav tm="0">
                                          <p:val>
                                            <p:fltVal val="0.5"/>
                                          </p:val>
                                        </p:tav>
                                        <p:tav tm="100000">
                                          <p:val>
                                            <p:strVal val="#ppt_y"/>
                                          </p:val>
                                        </p:tav>
                                      </p:tavLst>
                                    </p:anim>
                                  </p:childTnLst>
                                </p:cTn>
                              </p:par>
                            </p:childTnLst>
                          </p:cTn>
                        </p:par>
                        <p:par>
                          <p:cTn fill="hold" id="56" nodeType="afterGroup">
                            <p:stCondLst>
                              <p:cond delay="3400"/>
                            </p:stCondLst>
                            <p:childTnLst>
                              <p:par>
                                <p:cTn fill="hold" grpId="0" id="57" nodeType="afterEffect" presetClass="entr" presetID="16" presetSubtype="21">
                                  <p:stCondLst>
                                    <p:cond delay="0"/>
                                  </p:stCondLst>
                                  <p:childTnLst>
                                    <p:set>
                                      <p:cBhvr>
                                        <p:cTn dur="1" fill="hold" id="58">
                                          <p:stCondLst>
                                            <p:cond delay="0"/>
                                          </p:stCondLst>
                                        </p:cTn>
                                        <p:tgtEl>
                                          <p:spTgt spid="38"/>
                                        </p:tgtEl>
                                        <p:attrNameLst>
                                          <p:attrName>style.visibility</p:attrName>
                                        </p:attrNameLst>
                                      </p:cBhvr>
                                      <p:to>
                                        <p:strVal val="visible"/>
                                      </p:to>
                                    </p:set>
                                    <p:animEffect filter="barn(inVertical)" transition="in">
                                      <p:cBhvr>
                                        <p:cTn dur="1000" id="59"/>
                                        <p:tgtEl>
                                          <p:spTgt spid="38"/>
                                        </p:tgtEl>
                                      </p:cBhvr>
                                    </p:animEffect>
                                  </p:childTnLst>
                                </p:cTn>
                              </p:par>
                            </p:childTnLst>
                          </p:cTn>
                        </p:par>
                        <p:par>
                          <p:cTn fill="hold" id="60" nodeType="afterGroup">
                            <p:stCondLst>
                              <p:cond delay="4400"/>
                            </p:stCondLst>
                            <p:childTnLst>
                              <p:par>
                                <p:cTn fill="hold" grpId="0" id="61" nodeType="afterEffect" presetClass="entr" presetID="10" presetSubtype="0">
                                  <p:stCondLst>
                                    <p:cond delay="0"/>
                                  </p:stCondLst>
                                  <p:childTnLst>
                                    <p:set>
                                      <p:cBhvr>
                                        <p:cTn dur="1" fill="hold" id="62">
                                          <p:stCondLst>
                                            <p:cond delay="0"/>
                                          </p:stCondLst>
                                        </p:cTn>
                                        <p:tgtEl>
                                          <p:spTgt spid="39"/>
                                        </p:tgtEl>
                                        <p:attrNameLst>
                                          <p:attrName>style.visibility</p:attrName>
                                        </p:attrNameLst>
                                      </p:cBhvr>
                                      <p:to>
                                        <p:strVal val="visible"/>
                                      </p:to>
                                    </p:set>
                                    <p:animEffect filter="fade" transition="in">
                                      <p:cBhvr>
                                        <p:cTn dur="1000" id="63"/>
                                        <p:tgtEl>
                                          <p:spTgt spid="39"/>
                                        </p:tgtEl>
                                      </p:cBhvr>
                                    </p:animEffect>
                                  </p:childTnLst>
                                </p:cTn>
                              </p:par>
                            </p:childTnLst>
                          </p:cTn>
                        </p:par>
                        <p:par>
                          <p:cTn fill="hold" id="64" nodeType="afterGroup">
                            <p:stCondLst>
                              <p:cond delay="5400"/>
                            </p:stCondLst>
                            <p:childTnLst>
                              <p:par>
                                <p:cTn fill="hold" id="65" nodeType="afterEffect" presetClass="entr" presetID="53" presetSubtype="0">
                                  <p:stCondLst>
                                    <p:cond delay="0"/>
                                  </p:stCondLst>
                                  <p:childTnLst>
                                    <p:set>
                                      <p:cBhvr>
                                        <p:cTn dur="1" fill="hold" id="66">
                                          <p:stCondLst>
                                            <p:cond delay="0"/>
                                          </p:stCondLst>
                                        </p:cTn>
                                        <p:tgtEl>
                                          <p:spTgt spid="3"/>
                                        </p:tgtEl>
                                        <p:attrNameLst>
                                          <p:attrName>style.visibility</p:attrName>
                                        </p:attrNameLst>
                                      </p:cBhvr>
                                      <p:to>
                                        <p:strVal val="visible"/>
                                      </p:to>
                                    </p:set>
                                    <p:anim calcmode="lin" valueType="num">
                                      <p:cBhvr>
                                        <p:cTn dur="350" fill="hold" id="67"/>
                                        <p:tgtEl>
                                          <p:spTgt spid="3"/>
                                        </p:tgtEl>
                                        <p:attrNameLst>
                                          <p:attrName>ppt_w</p:attrName>
                                        </p:attrNameLst>
                                      </p:cBhvr>
                                      <p:tavLst>
                                        <p:tav tm="0">
                                          <p:val>
                                            <p:fltVal val="0"/>
                                          </p:val>
                                        </p:tav>
                                        <p:tav tm="100000">
                                          <p:val>
                                            <p:strVal val="#ppt_w"/>
                                          </p:val>
                                        </p:tav>
                                      </p:tavLst>
                                    </p:anim>
                                    <p:anim calcmode="lin" valueType="num">
                                      <p:cBhvr>
                                        <p:cTn dur="350" fill="hold" id="68"/>
                                        <p:tgtEl>
                                          <p:spTgt spid="3"/>
                                        </p:tgtEl>
                                        <p:attrNameLst>
                                          <p:attrName>ppt_h</p:attrName>
                                        </p:attrNameLst>
                                      </p:cBhvr>
                                      <p:tavLst>
                                        <p:tav tm="0">
                                          <p:val>
                                            <p:fltVal val="0"/>
                                          </p:val>
                                        </p:tav>
                                        <p:tav tm="100000">
                                          <p:val>
                                            <p:strVal val="#ppt_h"/>
                                          </p:val>
                                        </p:tav>
                                      </p:tavLst>
                                    </p:anim>
                                    <p:animEffect filter="fade" transition="in">
                                      <p:cBhvr>
                                        <p:cTn dur="350" id="69"/>
                                        <p:tgtEl>
                                          <p:spTgt spid="3"/>
                                        </p:tgtEl>
                                      </p:cBhvr>
                                    </p:animEffect>
                                    <p:anim calcmode="lin" valueType="num">
                                      <p:cBhvr>
                                        <p:cTn dur="350" fill="hold" id="70"/>
                                        <p:tgtEl>
                                          <p:spTgt spid="3"/>
                                        </p:tgtEl>
                                        <p:attrNameLst>
                                          <p:attrName>ppt_x</p:attrName>
                                        </p:attrNameLst>
                                      </p:cBhvr>
                                      <p:tavLst>
                                        <p:tav tm="0">
                                          <p:val>
                                            <p:fltVal val="0.5"/>
                                          </p:val>
                                        </p:tav>
                                        <p:tav tm="100000">
                                          <p:val>
                                            <p:strVal val="#ppt_x"/>
                                          </p:val>
                                        </p:tav>
                                      </p:tavLst>
                                    </p:anim>
                                    <p:anim calcmode="lin" valueType="num">
                                      <p:cBhvr>
                                        <p:cTn dur="350" fill="hold" id="71"/>
                                        <p:tgtEl>
                                          <p:spTgt spid="3"/>
                                        </p:tgtEl>
                                        <p:attrNameLst>
                                          <p:attrName>ppt_y</p:attrName>
                                        </p:attrNameLst>
                                      </p:cBhvr>
                                      <p:tavLst>
                                        <p:tav tm="0">
                                          <p:val>
                                            <p:fltVal val="0.5"/>
                                          </p:val>
                                        </p:tav>
                                        <p:tav tm="100000">
                                          <p:val>
                                            <p:strVal val="#ppt_y"/>
                                          </p:val>
                                        </p:tav>
                                      </p:tavLst>
                                    </p:anim>
                                  </p:childTnLst>
                                </p:cTn>
                              </p:par>
                            </p:childTnLst>
                          </p:cTn>
                        </p:par>
                        <p:par>
                          <p:cTn fill="hold" id="72" nodeType="afterGroup">
                            <p:stCondLst>
                              <p:cond delay="5750"/>
                            </p:stCondLst>
                            <p:childTnLst>
                              <p:par>
                                <p:cTn fill="hold" id="73" nodeType="afterEffect" presetClass="entr" presetID="53" presetSubtype="0">
                                  <p:stCondLst>
                                    <p:cond delay="0"/>
                                  </p:stCondLst>
                                  <p:childTnLst>
                                    <p:set>
                                      <p:cBhvr>
                                        <p:cTn dur="1" fill="hold" id="74">
                                          <p:stCondLst>
                                            <p:cond delay="0"/>
                                          </p:stCondLst>
                                        </p:cTn>
                                        <p:tgtEl>
                                          <p:spTgt spid="4"/>
                                        </p:tgtEl>
                                        <p:attrNameLst>
                                          <p:attrName>style.visibility</p:attrName>
                                        </p:attrNameLst>
                                      </p:cBhvr>
                                      <p:to>
                                        <p:strVal val="visible"/>
                                      </p:to>
                                    </p:set>
                                    <p:anim calcmode="lin" valueType="num">
                                      <p:cBhvr>
                                        <p:cTn dur="350" fill="hold" id="75"/>
                                        <p:tgtEl>
                                          <p:spTgt spid="4"/>
                                        </p:tgtEl>
                                        <p:attrNameLst>
                                          <p:attrName>ppt_w</p:attrName>
                                        </p:attrNameLst>
                                      </p:cBhvr>
                                      <p:tavLst>
                                        <p:tav tm="0">
                                          <p:val>
                                            <p:fltVal val="0"/>
                                          </p:val>
                                        </p:tav>
                                        <p:tav tm="100000">
                                          <p:val>
                                            <p:strVal val="#ppt_w"/>
                                          </p:val>
                                        </p:tav>
                                      </p:tavLst>
                                    </p:anim>
                                    <p:anim calcmode="lin" valueType="num">
                                      <p:cBhvr>
                                        <p:cTn dur="350" fill="hold" id="76"/>
                                        <p:tgtEl>
                                          <p:spTgt spid="4"/>
                                        </p:tgtEl>
                                        <p:attrNameLst>
                                          <p:attrName>ppt_h</p:attrName>
                                        </p:attrNameLst>
                                      </p:cBhvr>
                                      <p:tavLst>
                                        <p:tav tm="0">
                                          <p:val>
                                            <p:fltVal val="0"/>
                                          </p:val>
                                        </p:tav>
                                        <p:tav tm="100000">
                                          <p:val>
                                            <p:strVal val="#ppt_h"/>
                                          </p:val>
                                        </p:tav>
                                      </p:tavLst>
                                    </p:anim>
                                    <p:animEffect filter="fade" transition="in">
                                      <p:cBhvr>
                                        <p:cTn dur="350" id="77"/>
                                        <p:tgtEl>
                                          <p:spTgt spid="4"/>
                                        </p:tgtEl>
                                      </p:cBhvr>
                                    </p:animEffect>
                                    <p:anim calcmode="lin" valueType="num">
                                      <p:cBhvr>
                                        <p:cTn dur="350" fill="hold" id="78"/>
                                        <p:tgtEl>
                                          <p:spTgt spid="4"/>
                                        </p:tgtEl>
                                        <p:attrNameLst>
                                          <p:attrName>ppt_x</p:attrName>
                                        </p:attrNameLst>
                                      </p:cBhvr>
                                      <p:tavLst>
                                        <p:tav tm="0">
                                          <p:val>
                                            <p:fltVal val="0.5"/>
                                          </p:val>
                                        </p:tav>
                                        <p:tav tm="100000">
                                          <p:val>
                                            <p:strVal val="#ppt_x"/>
                                          </p:val>
                                        </p:tav>
                                      </p:tavLst>
                                    </p:anim>
                                    <p:anim calcmode="lin" valueType="num">
                                      <p:cBhvr>
                                        <p:cTn dur="350" fill="hold" id="79"/>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38"/>
      <p:bldP grpId="0" spid="39"/>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Oval 2"/>
          <p:cNvSpPr>
            <a:spLocks noChangeArrowheads="1"/>
          </p:cNvSpPr>
          <p:nvPr/>
        </p:nvSpPr>
        <p:spPr bwMode="auto">
          <a:xfrm>
            <a:off x="4798002" y="2541696"/>
            <a:ext cx="2700515" cy="2701492"/>
          </a:xfrm>
          <a:prstGeom prst="ellipse">
            <a:avLst/>
          </a:prstGeom>
          <a:solidFill>
            <a:srgbClr val="FFFFFF">
              <a:alpha val="10196"/>
            </a:srgbClr>
          </a:solidFill>
          <a:ln algn="ctr" cap="rnd" w="19050">
            <a:solidFill>
              <a:srgbClr val="845636"/>
            </a:solidFill>
            <a:prstDash val="sysDot"/>
            <a:round/>
          </a:ln>
        </p:spPr>
        <p:txBody>
          <a:bodyPr anchor="ctr" bIns="67090" lIns="134178" rIns="134178" tIns="67090" wrap="none"/>
          <a:lstStyle/>
          <a:p>
            <a:pPr defTabSz="1218780">
              <a:defRPr/>
            </a:pPr>
            <a:endParaRPr altLang="en-US" kern="0" lang="zh-CN" sz="1900">
              <a:solidFill>
                <a:schemeClr val="bg1"/>
              </a:solidFill>
              <a:ea charset="-122" pitchFamily="34" typeface="微软雅黑"/>
            </a:endParaRPr>
          </a:p>
        </p:txBody>
      </p:sp>
      <p:sp>
        <p:nvSpPr>
          <p:cNvPr id="8" name="Freeform 6"/>
          <p:cNvSpPr/>
          <p:nvPr/>
        </p:nvSpPr>
        <p:spPr bwMode="auto">
          <a:xfrm rot="5400000">
            <a:off x="2783210" y="2090253"/>
            <a:ext cx="4992256" cy="3147073"/>
          </a:xfrm>
          <a:custGeom>
            <a:gdLst>
              <a:gd fmla="*/ 224 w 2848" name="T0"/>
              <a:gd fmla="*/ 484 h 1795" name="T1"/>
              <a:gd fmla="*/ 231 w 2848" name="T2"/>
              <a:gd fmla="*/ 587 h 1795" name="T3"/>
              <a:gd fmla="*/ 246 w 2848" name="T4"/>
              <a:gd fmla="*/ 687 h 1795" name="T5"/>
              <a:gd fmla="*/ 267 w 2848" name="T6"/>
              <a:gd fmla="*/ 785 h 1795" name="T7"/>
              <a:gd fmla="*/ 295 w 2848" name="T8"/>
              <a:gd fmla="*/ 881 h 1795" name="T9"/>
              <a:gd fmla="*/ 329 w 2848" name="T10"/>
              <a:gd fmla="*/ 973 h 1795" name="T11"/>
              <a:gd fmla="*/ 371 w 2848" name="T12"/>
              <a:gd fmla="*/ 1062 h 1795" name="T13"/>
              <a:gd fmla="*/ 419 w 2848" name="T14"/>
              <a:gd fmla="*/ 1147 h 1795" name="T15"/>
              <a:gd fmla="*/ 472 w 2848" name="T16"/>
              <a:gd fmla="*/ 1228 h 1795" name="T17"/>
              <a:gd fmla="*/ 531 w 2848" name="T18"/>
              <a:gd fmla="*/ 1305 h 1795" name="T19"/>
              <a:gd fmla="*/ 595 w 2848" name="T20"/>
              <a:gd fmla="*/ 1377 h 1795" name="T21"/>
              <a:gd fmla="*/ 665 w 2848" name="T22"/>
              <a:gd fmla="*/ 1445 h 1795" name="T23"/>
              <a:gd fmla="*/ 739 w 2848" name="T24"/>
              <a:gd fmla="*/ 1508 h 1795" name="T25"/>
              <a:gd fmla="*/ 817 w 2848" name="T26"/>
              <a:gd fmla="*/ 1565 h 1795" name="T27"/>
              <a:gd fmla="*/ 900 w 2848" name="T28"/>
              <a:gd fmla="*/ 1617 h 1795" name="T29"/>
              <a:gd fmla="*/ 986 w 2848" name="T30"/>
              <a:gd fmla="*/ 1662 h 1795" name="T31"/>
              <a:gd fmla="*/ 1076 w 2848" name="T32"/>
              <a:gd fmla="*/ 1702 h 1795" name="T33"/>
              <a:gd fmla="*/ 1169 w 2848" name="T34"/>
              <a:gd fmla="*/ 1734 h 1795" name="T35"/>
              <a:gd fmla="*/ 1266 w 2848" name="T36"/>
              <a:gd fmla="*/ 1761 h 1795" name="T37"/>
              <a:gd fmla="*/ 1365 w 2848" name="T38"/>
              <a:gd fmla="*/ 1780 h 1795" name="T39"/>
              <a:gd fmla="*/ 1467 w 2848" name="T40"/>
              <a:gd fmla="*/ 1790 h 1795" name="T41"/>
              <a:gd fmla="*/ 1569 w 2848" name="T42"/>
              <a:gd fmla="*/ 1795 h 1795" name="T43"/>
              <a:gd fmla="*/ 1680 w 2848" name="T44"/>
              <a:gd fmla="*/ 1790 h 1795" name="T45"/>
              <a:gd fmla="*/ 1842 w 2848" name="T46"/>
              <a:gd fmla="*/ 1767 h 1795" name="T47"/>
              <a:gd fmla="*/ 1997 w 2848" name="T48"/>
              <a:gd fmla="*/ 1725 h 1795" name="T49"/>
              <a:gd fmla="*/ 2143 w 2848" name="T50"/>
              <a:gd fmla="*/ 1666 h 1795" name="T51"/>
              <a:gd fmla="*/ 2281 w 2848" name="T52"/>
              <a:gd fmla="*/ 1592 h 1795" name="T53"/>
              <a:gd fmla="*/ 2408 w 2848" name="T54"/>
              <a:gd fmla="*/ 1501 h 1795" name="T55"/>
              <a:gd fmla="*/ 2525 w 2848" name="T56"/>
              <a:gd fmla="*/ 1397 h 1795" name="T57"/>
              <a:gd fmla="*/ 2627 w 2848" name="T58"/>
              <a:gd fmla="*/ 1280 h 1795" name="T59"/>
              <a:gd fmla="*/ 2716 w 2848" name="T60"/>
              <a:gd fmla="*/ 1153 h 1795" name="T61"/>
              <a:gd fmla="*/ 2790 w 2848" name="T62"/>
              <a:gd fmla="*/ 1015 h 1795" name="T63"/>
              <a:gd fmla="*/ 2848 w 2848" name="T64"/>
              <a:gd fmla="*/ 867 h 1795" name="T65"/>
              <a:gd fmla="*/ 2721 w 2848" name="T66"/>
              <a:gd fmla="*/ 994 h 1795" name="T67"/>
              <a:gd fmla="*/ 2691 w 2848" name="T68"/>
              <a:gd fmla="*/ 1003 h 1795" name="T69"/>
              <a:gd fmla="*/ 2671 w 2848" name="T70"/>
              <a:gd fmla="*/ 999 h 1795" name="T71"/>
              <a:gd fmla="*/ 2415 w 2848" name="T72"/>
              <a:gd fmla="*/ 749 h 1795" name="T73"/>
              <a:gd fmla="*/ 2390 w 2848" name="T74"/>
              <a:gd fmla="*/ 813 h 1795" name="T75"/>
              <a:gd fmla="*/ 2343 w 2848" name="T76"/>
              <a:gd fmla="*/ 905 h 1795" name="T77"/>
              <a:gd fmla="*/ 2286 w 2848" name="T78"/>
              <a:gd fmla="*/ 990 h 1795" name="T79"/>
              <a:gd fmla="*/ 2220 w 2848" name="T80"/>
              <a:gd fmla="*/ 1066 h 1795" name="T81"/>
              <a:gd fmla="*/ 2146 w 2848" name="T82"/>
              <a:gd fmla="*/ 1136 h 1795" name="T83"/>
              <a:gd fmla="*/ 2064 w 2848" name="T84"/>
              <a:gd fmla="*/ 1198 h 1795" name="T85"/>
              <a:gd fmla="*/ 1976 w 2848" name="T86"/>
              <a:gd fmla="*/ 1249 h 1795" name="T87"/>
              <a:gd fmla="*/ 1882 w 2848" name="T88"/>
              <a:gd fmla="*/ 1291 h 1795" name="T89"/>
              <a:gd fmla="*/ 1782 w 2848" name="T90"/>
              <a:gd fmla="*/ 1320 h 1795" name="T91"/>
              <a:gd fmla="*/ 1678 w 2848" name="T92"/>
              <a:gd fmla="*/ 1339 h 1795" name="T93"/>
              <a:gd fmla="*/ 1569 w 2848" name="T94"/>
              <a:gd fmla="*/ 1346 h 1795" name="T95"/>
              <a:gd fmla="*/ 1478 w 2848" name="T96"/>
              <a:gd fmla="*/ 1342 h 1795" name="T97"/>
              <a:gd fmla="*/ 1345 w 2848" name="T98"/>
              <a:gd fmla="*/ 1318 h 1795" name="T99"/>
              <a:gd fmla="*/ 1221 w 2848" name="T100"/>
              <a:gd fmla="*/ 1275 h 1795" name="T101"/>
              <a:gd fmla="*/ 1104 w 2848" name="T102"/>
              <a:gd fmla="*/ 1216 h 1795" name="T103"/>
              <a:gd fmla="*/ 999 w 2848" name="T104"/>
              <a:gd fmla="*/ 1141 h 1795" name="T105"/>
              <a:gd fmla="*/ 906 w 2848" name="T106"/>
              <a:gd fmla="*/ 1052 h 1795" name="T107"/>
              <a:gd fmla="*/ 825 w 2848" name="T108"/>
              <a:gd fmla="*/ 951 h 1795" name="T109"/>
              <a:gd fmla="*/ 760 w 2848" name="T110"/>
              <a:gd fmla="*/ 839 h 1795" name="T111"/>
              <a:gd fmla="*/ 713 w 2848" name="T112"/>
              <a:gd fmla="*/ 716 h 1795" name="T113"/>
              <a:gd fmla="*/ 683 w 2848" name="T114"/>
              <a:gd fmla="*/ 586 h 1795" name="T115"/>
              <a:gd fmla="*/ 673 w 2848" name="T116"/>
              <a:gd fmla="*/ 449 h 1795" name="T117"/>
              <a:gd fmla="*/ 0 w 2848" name="T118"/>
              <a:gd fmla="*/ 449 h 179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794" w="2848">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blipFill>
            <a:blip r:embed="rId3"/>
            <a:stretch>
              <a:fillRect/>
            </a:stretch>
          </a:blipFill>
          <a:ln>
            <a:noFill/>
          </a:ln>
          <a:effectLst/>
        </p:spPr>
        <p:txBody>
          <a:bodyPr anchor="ctr" bIns="67090" lIns="134178" rIns="134178" tIns="67090" wrap="none"/>
          <a:lstStyle/>
          <a:p>
            <a:pPr defTabSz="1218780">
              <a:defRPr/>
            </a:pPr>
            <a:endParaRPr altLang="en-US" kern="0" lang="zh-CN" sz="1900">
              <a:solidFill>
                <a:schemeClr val="bg1"/>
              </a:solidFill>
              <a:latin typeface="Arial"/>
              <a:ea typeface="微软雅黑"/>
            </a:endParaRPr>
          </a:p>
        </p:txBody>
      </p:sp>
      <p:sp>
        <p:nvSpPr>
          <p:cNvPr id="9" name="Freeform 7"/>
          <p:cNvSpPr/>
          <p:nvPr/>
        </p:nvSpPr>
        <p:spPr bwMode="auto">
          <a:xfrm rot="5400000">
            <a:off x="4441546" y="2601560"/>
            <a:ext cx="4992256" cy="3144957"/>
          </a:xfrm>
          <a:custGeom>
            <a:gdLst>
              <a:gd fmla="*/ 2147483647 w 2849" name="T0"/>
              <a:gd fmla="*/ 2147483647 h 1794" name="T1"/>
              <a:gd fmla="*/ 2147483647 w 2849" name="T2"/>
              <a:gd fmla="*/ 2088860183 h 1794" name="T3"/>
              <a:gd fmla="*/ 2147483647 w 2849" name="T4"/>
              <a:gd fmla="*/ 1912483007 h 1794" name="T5"/>
              <a:gd fmla="*/ 2147483647 w 2849" name="T6"/>
              <a:gd fmla="*/ 1743022479 h 1794" name="T7"/>
              <a:gd fmla="*/ 2147483647 w 2849" name="T8"/>
              <a:gd fmla="*/ 1580478600 h 1794" name="T9"/>
              <a:gd fmla="*/ 2147483647 w 2849" name="T10"/>
              <a:gd fmla="*/ 1421394360 h 1794" name="T11"/>
              <a:gd fmla="*/ 2147483647 w 2849" name="T12"/>
              <a:gd fmla="*/ 1265766801 h 1794" name="T13"/>
              <a:gd fmla="*/ 2147483647 w 2849" name="T14"/>
              <a:gd fmla="*/ 1118785382 h 1794" name="T15"/>
              <a:gd fmla="*/ 2147483647 w 2849" name="T16"/>
              <a:gd fmla="*/ 980449774 h 1794" name="T17"/>
              <a:gd fmla="*/ 2147483647 w 2849" name="T18"/>
              <a:gd fmla="*/ 845573806 h 1794" name="T19"/>
              <a:gd fmla="*/ 2147483647 w 2849" name="T20"/>
              <a:gd fmla="*/ 721071496 h 1794" name="T21"/>
              <a:gd fmla="*/ 2147483647 w 2849" name="T22"/>
              <a:gd fmla="*/ 605216148 h 1794" name="T23"/>
              <a:gd fmla="*/ 2147483647 w 2849" name="T24"/>
              <a:gd fmla="*/ 496277613 h 1794" name="T25"/>
              <a:gd fmla="*/ 2147483647 w 2849" name="T26"/>
              <a:gd fmla="*/ 395984889 h 1794" name="T27"/>
              <a:gd fmla="*/ 2147483647 w 2849" name="T28"/>
              <a:gd fmla="*/ 307796218 h 1794" name="T29"/>
              <a:gd fmla="*/ 2147483647 w 2849" name="T30"/>
              <a:gd fmla="*/ 228253441 h 1794" name="T31"/>
              <a:gd fmla="*/ 2147483647 w 2849" name="T32"/>
              <a:gd fmla="*/ 160814758 h 1794" name="T33"/>
              <a:gd fmla="*/ 2147483647 w 2849" name="T34"/>
              <a:gd fmla="*/ 103751090 h 1794" name="T35"/>
              <a:gd fmla="*/ 2147483647 w 2849" name="T36"/>
              <a:gd fmla="*/ 58792851 h 1794" name="T37"/>
              <a:gd fmla="*/ 2147483647 w 2849" name="T38"/>
              <a:gd fmla="*/ 25937444 h 1794" name="T39"/>
              <a:gd fmla="*/ 2147483647 w 2849" name="T40"/>
              <a:gd fmla="*/ 6916651 h 1794" name="T41"/>
              <a:gd fmla="*/ 2147483647 w 2849" name="T42"/>
              <a:gd fmla="*/ 0 h 1794" name="T43"/>
              <a:gd fmla="*/ 2018256886 w 2849" name="T44"/>
              <a:gd fmla="*/ 6916651 h 1794" name="T45"/>
              <a:gd fmla="*/ 1738956500 w 2849" name="T46"/>
              <a:gd fmla="*/ 46688716 h 1794" name="T47"/>
              <a:gd fmla="*/ 1471292430 w 2849" name="T48"/>
              <a:gd fmla="*/ 117584387 h 1794" name="T49"/>
              <a:gd fmla="*/ 1215715985 w 2849" name="T50"/>
              <a:gd fmla="*/ 221336792 h 1794" name="T51"/>
              <a:gd fmla="*/ 980861511 w 2849" name="T52"/>
              <a:gd fmla="*/ 351025356 h 1794" name="T53"/>
              <a:gd fmla="*/ 759822778 w 2849" name="T54"/>
              <a:gd fmla="*/ 506652586 h 1794" name="T55"/>
              <a:gd fmla="*/ 559505523 w 2849" name="T56"/>
              <a:gd fmla="*/ 686488087 h 1794" name="T57"/>
              <a:gd fmla="*/ 383364339 w 2849" name="T58"/>
              <a:gd fmla="*/ 888802862 h 1794" name="T59"/>
              <a:gd fmla="*/ 227947343 w 2849" name="T60"/>
              <a:gd fmla="*/ 1108410409 h 1794" name="T61"/>
              <a:gd fmla="*/ 98431454 w 2849" name="T62"/>
              <a:gd fmla="*/ 1347038741 h 1794" name="T63"/>
              <a:gd fmla="*/ 0 w 2849" name="T64"/>
              <a:gd fmla="*/ 1602959024 h 1794" name="T65"/>
              <a:gd fmla="*/ 221038815 w 2849" name="T66"/>
              <a:gd fmla="*/ 1385080639 h 1794" name="T67"/>
              <a:gd fmla="*/ 272844891 w 2849" name="T68"/>
              <a:gd fmla="*/ 1367788688 h 1794" name="T69"/>
              <a:gd fmla="*/ 307382275 w 2849" name="T70"/>
              <a:gd fmla="*/ 1374705336 h 1794" name="T71"/>
              <a:gd fmla="*/ 747734825 w 2849" name="T72"/>
              <a:gd fmla="*/ 1807002796 h 1794" name="T73"/>
              <a:gd fmla="*/ 792632373 w 2849" name="T74"/>
              <a:gd fmla="*/ 1696335099 h 1794" name="T75"/>
              <a:gd fmla="*/ 873795094 w 2849" name="T76"/>
              <a:gd fmla="*/ 1538978706 h 1794" name="T77"/>
              <a:gd fmla="*/ 972227822 w 2849" name="T78"/>
              <a:gd fmla="*/ 1391997287 h 1794" name="T79"/>
              <a:gd fmla="*/ 1084473663 w 2849" name="T80"/>
              <a:gd fmla="*/ 1257120990 h 1794" name="T81"/>
              <a:gd fmla="*/ 1212261721 w 2849" name="T82"/>
              <a:gd fmla="*/ 1137806167 h 1794" name="T83"/>
              <a:gd fmla="*/ 1353865521 w 2849" name="T84"/>
              <a:gd fmla="*/ 1030596794 h 1794" name="T85"/>
              <a:gd fmla="*/ 1505829814 w 2849" name="T86"/>
              <a:gd fmla="*/ 944137368 h 1794" name="T87"/>
              <a:gd fmla="*/ 1669881732 w 2849" name="T88"/>
              <a:gd fmla="*/ 871511239 h 1794" name="T89"/>
              <a:gd fmla="*/ 1840842177 w 2849" name="T90"/>
              <a:gd fmla="*/ 817905895 h 1794" name="T91"/>
              <a:gd fmla="*/ 2022164100 w 2849" name="T92"/>
              <a:gd fmla="*/ 786780975 h 1794" name="T93"/>
              <a:gd fmla="*/ 2147483647 w 2849" name="T94"/>
              <a:gd fmla="*/ 774676840 h 1794" name="T95"/>
              <a:gd fmla="*/ 2147483647 w 2849" name="T96"/>
              <a:gd fmla="*/ 781593489 h 1794" name="T97"/>
              <a:gd fmla="*/ 2147483647 w 2849" name="T98"/>
              <a:gd fmla="*/ 823094697 h 1794" name="T99"/>
              <a:gd fmla="*/ 2147483647 w 2849" name="T100"/>
              <a:gd fmla="*/ 895720825 h 1794" name="T101"/>
              <a:gd fmla="*/ 2147483647 w 2849" name="T102"/>
              <a:gd fmla="*/ 997742712 h 1794" name="T103"/>
              <a:gd fmla="*/ 2147483647 w 2849" name="T104"/>
              <a:gd fmla="*/ 1129160356 h 1794" name="T105"/>
              <a:gd fmla="*/ 2147483647 w 2849" name="T106"/>
              <a:gd fmla="*/ 1283058424 h 1794" name="T107"/>
              <a:gd fmla="*/ 2147483647 w 2849" name="T108"/>
              <a:gd fmla="*/ 1457706767 h 1794" name="T109"/>
              <a:gd fmla="*/ 2147483647 w 2849" name="T110"/>
              <a:gd fmla="*/ 1653104728 h 1794" name="T111"/>
              <a:gd fmla="*/ 2147483647 w 2849" name="T112"/>
              <a:gd fmla="*/ 1864066464 h 1794" name="T113"/>
              <a:gd fmla="*/ 2147483647 w 2849" name="T114"/>
              <a:gd fmla="*/ 2088860183 h 1794" name="T115"/>
              <a:gd fmla="*/ 2147483647 w 2849" name="T116"/>
              <a:gd fmla="*/ 2147483647 h 1794" name="T117"/>
              <a:gd fmla="*/ 2147483647 w 2849" name="T118"/>
              <a:gd fmla="*/ 2147483647 h 1794"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2849" name="T180"/>
              <a:gd fmla="*/ 0 h 1794" name="T181"/>
              <a:gd fmla="*/ 2849 w 2849" name="T182"/>
              <a:gd fmla="*/ 1794 h 1794"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794" w="2849">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blipFill>
            <a:blip r:embed="rId2"/>
            <a:stretch>
              <a:fillRect/>
            </a:stretch>
          </a:blipFill>
          <a:ln w="9525">
            <a:noFill/>
            <a:round/>
          </a:ln>
        </p:spPr>
        <p:txBody>
          <a:bodyPr anchor="ctr" bIns="67090" lIns="134178" rIns="134178" tIns="67090" wrap="none"/>
          <a:lstStyle/>
          <a:p>
            <a:pPr defTabSz="1218780">
              <a:defRPr/>
            </a:pPr>
            <a:endParaRPr altLang="en-US" kern="0" lang="zh-CN" sz="1900">
              <a:solidFill>
                <a:schemeClr val="bg1"/>
              </a:solidFill>
            </a:endParaRPr>
          </a:p>
        </p:txBody>
      </p:sp>
      <p:sp>
        <p:nvSpPr>
          <p:cNvPr id="10" name="WordArt 9"/>
          <p:cNvSpPr>
            <a:spLocks noChangeArrowheads="1" noChangeShapeType="1" noTextEdit="1"/>
          </p:cNvSpPr>
          <p:nvPr/>
        </p:nvSpPr>
        <p:spPr bwMode="auto">
          <a:xfrm rot="-5400000">
            <a:off x="4087284" y="2143245"/>
            <a:ext cx="3762187" cy="3504744"/>
          </a:xfrm>
          <a:prstGeom prst="rect">
            <a:avLst/>
          </a:prstGeom>
        </p:spPr>
        <p:txBody>
          <a:bodyPr bIns="60854" fromWordArt="1" lIns="121710" rIns="121710" spcFirstLastPara="1" tIns="60854" wrap="none">
            <a:prstTxWarp prst="textArchUp">
              <a:avLst>
                <a:gd fmla="val 12276668" name="adj"/>
              </a:avLst>
            </a:prstTxWarp>
          </a:bodyPr>
          <a:lstStyle/>
          <a:p>
            <a:pPr algn="ctr" defTabSz="1218780">
              <a:defRPr/>
            </a:pPr>
            <a:r>
              <a:rPr altLang="en-US" kern="10" lang="zh-CN" sz="900">
                <a:ln w="9525">
                  <a:noFill/>
                  <a:round/>
                </a:ln>
                <a:solidFill>
                  <a:schemeClr val="bg1"/>
                </a:solidFill>
                <a:latin typeface="微软雅黑"/>
                <a:ea typeface="微软雅黑"/>
              </a:rPr>
              <a:t>       单击此处填加文字内容     </a:t>
            </a:r>
          </a:p>
        </p:txBody>
      </p:sp>
      <p:sp>
        <p:nvSpPr>
          <p:cNvPr id="11" name="WordArt 9"/>
          <p:cNvSpPr>
            <a:spLocks noChangeArrowheads="1" noChangeShapeType="1" noTextEdit="1"/>
          </p:cNvSpPr>
          <p:nvPr/>
        </p:nvSpPr>
        <p:spPr bwMode="auto">
          <a:xfrm rot="5400000">
            <a:off x="4497850" y="2196171"/>
            <a:ext cx="3762188" cy="3504744"/>
          </a:xfrm>
          <a:prstGeom prst="rect">
            <a:avLst/>
          </a:prstGeom>
        </p:spPr>
        <p:txBody>
          <a:bodyPr bIns="60854" fromWordArt="1" lIns="121710" rIns="121710" spcFirstLastPara="1" tIns="60854" wrap="none">
            <a:prstTxWarp prst="textArchUp">
              <a:avLst>
                <a:gd fmla="val 12276668" name="adj"/>
              </a:avLst>
            </a:prstTxWarp>
          </a:bodyPr>
          <a:lstStyle/>
          <a:p>
            <a:pPr algn="ctr" defTabSz="1218780">
              <a:defRPr/>
            </a:pPr>
            <a:r>
              <a:rPr altLang="en-US" kern="10" lang="zh-CN" sz="900">
                <a:ln w="9525">
                  <a:noFill/>
                  <a:round/>
                </a:ln>
                <a:solidFill>
                  <a:schemeClr val="bg1"/>
                </a:solidFill>
                <a:latin typeface="微软雅黑"/>
                <a:ea typeface="微软雅黑"/>
              </a:rPr>
              <a:t>       单击此处填加文字内容     </a:t>
            </a:r>
          </a:p>
        </p:txBody>
      </p:sp>
      <p:sp>
        <p:nvSpPr>
          <p:cNvPr id="12" name="Text Box 45"/>
          <p:cNvSpPr txBox="1">
            <a:spLocks noChangeArrowheads="1"/>
          </p:cNvSpPr>
          <p:nvPr/>
        </p:nvSpPr>
        <p:spPr bwMode="auto">
          <a:xfrm>
            <a:off x="668614" y="2122157"/>
            <a:ext cx="2962948" cy="1658180"/>
          </a:xfrm>
          <a:prstGeom prst="rect">
            <a:avLst/>
          </a:prstGeom>
          <a:noFill/>
          <a:ln w="9525">
            <a:noFill/>
            <a:miter lim="800000"/>
          </a:ln>
        </p:spPr>
        <p:txBody>
          <a:bodyPr bIns="67090" lIns="134178" rIns="134178" tIns="67090">
            <a:spAutoFit/>
          </a:bodyPr>
          <a:lstStyle/>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单击填加标题</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p:txBody>
      </p:sp>
      <p:sp>
        <p:nvSpPr>
          <p:cNvPr id="13" name="Text Box 45"/>
          <p:cNvSpPr txBox="1">
            <a:spLocks noChangeArrowheads="1"/>
          </p:cNvSpPr>
          <p:nvPr/>
        </p:nvSpPr>
        <p:spPr bwMode="auto">
          <a:xfrm>
            <a:off x="668614" y="3441162"/>
            <a:ext cx="2962948" cy="1658180"/>
          </a:xfrm>
          <a:prstGeom prst="rect">
            <a:avLst/>
          </a:prstGeom>
          <a:noFill/>
          <a:ln w="9525">
            <a:noFill/>
            <a:miter lim="800000"/>
          </a:ln>
        </p:spPr>
        <p:txBody>
          <a:bodyPr bIns="67090" lIns="134178" rIns="134178" tIns="67090">
            <a:spAutoFit/>
          </a:bodyPr>
          <a:lstStyle/>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单击填加标题</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p:txBody>
      </p:sp>
      <p:sp>
        <p:nvSpPr>
          <p:cNvPr id="14" name="Text Box 45"/>
          <p:cNvSpPr txBox="1">
            <a:spLocks noChangeArrowheads="1"/>
          </p:cNvSpPr>
          <p:nvPr/>
        </p:nvSpPr>
        <p:spPr bwMode="auto">
          <a:xfrm>
            <a:off x="668614" y="4713556"/>
            <a:ext cx="2962948" cy="1658180"/>
          </a:xfrm>
          <a:prstGeom prst="rect">
            <a:avLst/>
          </a:prstGeom>
          <a:noFill/>
          <a:ln w="9525">
            <a:noFill/>
            <a:miter lim="800000"/>
          </a:ln>
        </p:spPr>
        <p:txBody>
          <a:bodyPr bIns="67090" lIns="134178" rIns="134178" tIns="67090">
            <a:spAutoFit/>
          </a:bodyPr>
          <a:lstStyle/>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单击填加标题</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p:txBody>
      </p:sp>
      <p:sp>
        <p:nvSpPr>
          <p:cNvPr id="15" name="Text Box 45"/>
          <p:cNvSpPr txBox="1">
            <a:spLocks noChangeArrowheads="1"/>
          </p:cNvSpPr>
          <p:nvPr/>
        </p:nvSpPr>
        <p:spPr bwMode="auto">
          <a:xfrm>
            <a:off x="8787400" y="2385024"/>
            <a:ext cx="2962948" cy="1658180"/>
          </a:xfrm>
          <a:prstGeom prst="rect">
            <a:avLst/>
          </a:prstGeom>
          <a:noFill/>
          <a:ln w="9525">
            <a:noFill/>
            <a:miter lim="800000"/>
          </a:ln>
        </p:spPr>
        <p:txBody>
          <a:bodyPr bIns="67090" lIns="134178" rIns="134178" tIns="67090">
            <a:spAutoFit/>
          </a:bodyPr>
          <a:lstStyle/>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单击填加标题</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p:txBody>
      </p:sp>
      <p:sp>
        <p:nvSpPr>
          <p:cNvPr id="16" name="Text Box 45"/>
          <p:cNvSpPr txBox="1">
            <a:spLocks noChangeArrowheads="1"/>
          </p:cNvSpPr>
          <p:nvPr/>
        </p:nvSpPr>
        <p:spPr bwMode="auto">
          <a:xfrm>
            <a:off x="8787400" y="3704030"/>
            <a:ext cx="2962948" cy="1658180"/>
          </a:xfrm>
          <a:prstGeom prst="rect">
            <a:avLst/>
          </a:prstGeom>
          <a:noFill/>
          <a:ln w="9525">
            <a:noFill/>
            <a:miter lim="800000"/>
          </a:ln>
        </p:spPr>
        <p:txBody>
          <a:bodyPr bIns="67090" lIns="134178" rIns="134178" tIns="67090">
            <a:spAutoFit/>
          </a:bodyPr>
          <a:lstStyle/>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单击填加标题</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p:txBody>
      </p:sp>
      <p:sp>
        <p:nvSpPr>
          <p:cNvPr id="17" name="Text Box 45"/>
          <p:cNvSpPr txBox="1">
            <a:spLocks noChangeArrowheads="1"/>
          </p:cNvSpPr>
          <p:nvPr/>
        </p:nvSpPr>
        <p:spPr bwMode="auto">
          <a:xfrm>
            <a:off x="8787400" y="4976425"/>
            <a:ext cx="2962948" cy="1658180"/>
          </a:xfrm>
          <a:prstGeom prst="rect">
            <a:avLst/>
          </a:prstGeom>
          <a:noFill/>
          <a:ln w="9525">
            <a:noFill/>
            <a:miter lim="800000"/>
          </a:ln>
        </p:spPr>
        <p:txBody>
          <a:bodyPr bIns="67090" lIns="134178" rIns="134178" tIns="67090">
            <a:spAutoFit/>
          </a:bodyPr>
          <a:lstStyle/>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单击填加标题</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a:p>
            <a:pPr defTabSz="914128" fontAlgn="base">
              <a:spcBef>
                <a:spcPct val="0"/>
              </a:spcBef>
              <a:spcAft>
                <a:spcPct val="0"/>
              </a:spcAft>
            </a:pPr>
            <a:r>
              <a:rPr altLang="en-US" b="1" lang="zh-CN" sz="2000">
                <a:solidFill>
                  <a:schemeClr val="tx1">
                    <a:lumMod val="75000"/>
                    <a:lumOff val="25000"/>
                  </a:schemeClr>
                </a:solidFill>
                <a:latin charset="-122" pitchFamily="34" typeface="微软雅黑"/>
                <a:ea charset="-122" pitchFamily="34" typeface="微软雅黑"/>
              </a:rPr>
              <a:t>点击添加文本点击添加文本</a:t>
            </a:r>
          </a:p>
        </p:txBody>
      </p:sp>
      <p:sp>
        <p:nvSpPr>
          <p:cNvPr id="18" name="Text Box 16"/>
          <p:cNvSpPr txBox="1">
            <a:spLocks noChangeArrowheads="1"/>
          </p:cNvSpPr>
          <p:nvPr/>
        </p:nvSpPr>
        <p:spPr bwMode="auto">
          <a:xfrm>
            <a:off x="5503052" y="3231891"/>
            <a:ext cx="1309756" cy="1383860"/>
          </a:xfrm>
          <a:prstGeom prst="rect">
            <a:avLst/>
          </a:prstGeom>
          <a:noFill/>
          <a:ln w="9525">
            <a:noFill/>
            <a:miter lim="800000"/>
          </a:ln>
        </p:spPr>
        <p:txBody>
          <a:bodyPr bIns="67090" lIns="134178" rIns="134178" tIns="67090" wrap="none">
            <a:spAutoFit/>
          </a:bodyPr>
          <a:lstStyle/>
          <a:p>
            <a:pPr algn="r" defTabSz="914128" fontAlgn="base">
              <a:spcBef>
                <a:spcPct val="0"/>
              </a:spcBef>
              <a:spcAft>
                <a:spcPct val="0"/>
              </a:spcAft>
            </a:pPr>
            <a:r>
              <a:rPr altLang="en-US" b="1" lang="zh-CN" sz="4100">
                <a:solidFill>
                  <a:schemeClr val="tx1">
                    <a:lumMod val="75000"/>
                    <a:lumOff val="25000"/>
                  </a:schemeClr>
                </a:solidFill>
                <a:latin charset="-122" pitchFamily="34" typeface="微软雅黑"/>
                <a:ea charset="-122" pitchFamily="34" typeface="微软雅黑"/>
              </a:rPr>
              <a:t>填加</a:t>
            </a:r>
          </a:p>
          <a:p>
            <a:pPr algn="r" defTabSz="914128" fontAlgn="base">
              <a:spcBef>
                <a:spcPct val="0"/>
              </a:spcBef>
              <a:spcAft>
                <a:spcPct val="0"/>
              </a:spcAft>
            </a:pPr>
            <a:r>
              <a:rPr altLang="en-US" b="1" lang="zh-CN" sz="4100">
                <a:solidFill>
                  <a:schemeClr val="tx1">
                    <a:lumMod val="75000"/>
                    <a:lumOff val="25000"/>
                  </a:schemeClr>
                </a:solidFill>
                <a:latin charset="-122" pitchFamily="34" typeface="微软雅黑"/>
                <a:ea charset="-122" pitchFamily="34" typeface="微软雅黑"/>
              </a:rPr>
              <a:t>标题</a:t>
            </a:r>
          </a:p>
        </p:txBody>
      </p:sp>
    </p:spTree>
    <p:extLst>
      <p:ext uri="{BB962C8B-B14F-4D97-AF65-F5344CB8AC3E}">
        <p14:creationId val="24906702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750" id="27"/>
                                        <p:tgtEl>
                                          <p:spTgt spid="8"/>
                                        </p:tgtEl>
                                      </p:cBhvr>
                                    </p:animEffect>
                                  </p:childTnLst>
                                </p:cTn>
                              </p:par>
                            </p:childTnLst>
                          </p:cTn>
                        </p:par>
                        <p:par>
                          <p:cTn fill="hold" id="28" nodeType="afterGroup">
                            <p:stCondLst>
                              <p:cond delay="2750"/>
                            </p:stCondLst>
                            <p:childTnLst>
                              <p:par>
                                <p:cTn fill="hold" grpId="0" id="29" nodeType="afterEffect" presetClass="entr" presetID="22" presetSubtype="1">
                                  <p:stCondLst>
                                    <p:cond delay="0"/>
                                  </p:stCondLst>
                                  <p:childTnLst>
                                    <p:set>
                                      <p:cBhvr>
                                        <p:cTn dur="1" fill="hold" id="30">
                                          <p:stCondLst>
                                            <p:cond delay="0"/>
                                          </p:stCondLst>
                                        </p:cTn>
                                        <p:tgtEl>
                                          <p:spTgt spid="9"/>
                                        </p:tgtEl>
                                        <p:attrNameLst>
                                          <p:attrName>style.visibility</p:attrName>
                                        </p:attrNameLst>
                                      </p:cBhvr>
                                      <p:to>
                                        <p:strVal val="visible"/>
                                      </p:to>
                                    </p:set>
                                    <p:animEffect filter="wipe(up)" transition="in">
                                      <p:cBhvr>
                                        <p:cTn dur="750" id="31"/>
                                        <p:tgtEl>
                                          <p:spTgt spid="9"/>
                                        </p:tgtEl>
                                      </p:cBhvr>
                                    </p:animEffect>
                                  </p:childTnLst>
                                </p:cTn>
                              </p:par>
                            </p:childTnLst>
                          </p:cTn>
                        </p:par>
                        <p:par>
                          <p:cTn fill="hold" id="32" nodeType="afterGroup">
                            <p:stCondLst>
                              <p:cond delay="3500"/>
                            </p:stCondLst>
                            <p:childTnLst>
                              <p:par>
                                <p:cTn fill="hold" grpId="0" id="33" nodeType="afterEffect" presetClass="entr" presetID="53" presetSubtype="0">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p:cTn dur="750" fill="hold" id="35"/>
                                        <p:tgtEl>
                                          <p:spTgt spid="7"/>
                                        </p:tgtEl>
                                        <p:attrNameLst>
                                          <p:attrName>ppt_w</p:attrName>
                                        </p:attrNameLst>
                                      </p:cBhvr>
                                      <p:tavLst>
                                        <p:tav tm="0">
                                          <p:val>
                                            <p:fltVal val="0"/>
                                          </p:val>
                                        </p:tav>
                                        <p:tav tm="100000">
                                          <p:val>
                                            <p:strVal val="#ppt_w"/>
                                          </p:val>
                                        </p:tav>
                                      </p:tavLst>
                                    </p:anim>
                                    <p:anim calcmode="lin" valueType="num">
                                      <p:cBhvr>
                                        <p:cTn dur="750" fill="hold" id="36"/>
                                        <p:tgtEl>
                                          <p:spTgt spid="7"/>
                                        </p:tgtEl>
                                        <p:attrNameLst>
                                          <p:attrName>ppt_h</p:attrName>
                                        </p:attrNameLst>
                                      </p:cBhvr>
                                      <p:tavLst>
                                        <p:tav tm="0">
                                          <p:val>
                                            <p:fltVal val="0"/>
                                          </p:val>
                                        </p:tav>
                                        <p:tav tm="100000">
                                          <p:val>
                                            <p:strVal val="#ppt_h"/>
                                          </p:val>
                                        </p:tav>
                                      </p:tavLst>
                                    </p:anim>
                                    <p:animEffect filter="fade" transition="in">
                                      <p:cBhvr>
                                        <p:cTn dur="750" id="37"/>
                                        <p:tgtEl>
                                          <p:spTgt spid="7"/>
                                        </p:tgtEl>
                                      </p:cBhvr>
                                    </p:animEffect>
                                  </p:childTnLst>
                                </p:cTn>
                              </p:par>
                            </p:childTnLst>
                          </p:cTn>
                        </p:par>
                        <p:par>
                          <p:cTn fill="hold" id="38" nodeType="afterGroup">
                            <p:stCondLst>
                              <p:cond delay="4250"/>
                            </p:stCondLst>
                            <p:childTnLst>
                              <p:par>
                                <p:cTn decel="100000" fill="hold" grpId="0" id="39" nodeType="afterEffect" presetClass="entr" presetID="49" presetSubtype="0">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p:cTn dur="750" fill="hold" id="41"/>
                                        <p:tgtEl>
                                          <p:spTgt spid="18"/>
                                        </p:tgtEl>
                                        <p:attrNameLst>
                                          <p:attrName>ppt_w</p:attrName>
                                        </p:attrNameLst>
                                      </p:cBhvr>
                                      <p:tavLst>
                                        <p:tav tm="0">
                                          <p:val>
                                            <p:fltVal val="0"/>
                                          </p:val>
                                        </p:tav>
                                        <p:tav tm="100000">
                                          <p:val>
                                            <p:strVal val="#ppt_w"/>
                                          </p:val>
                                        </p:tav>
                                      </p:tavLst>
                                    </p:anim>
                                    <p:anim calcmode="lin" valueType="num">
                                      <p:cBhvr>
                                        <p:cTn dur="750" fill="hold" id="42"/>
                                        <p:tgtEl>
                                          <p:spTgt spid="18"/>
                                        </p:tgtEl>
                                        <p:attrNameLst>
                                          <p:attrName>ppt_h</p:attrName>
                                        </p:attrNameLst>
                                      </p:cBhvr>
                                      <p:tavLst>
                                        <p:tav tm="0">
                                          <p:val>
                                            <p:fltVal val="0"/>
                                          </p:val>
                                        </p:tav>
                                        <p:tav tm="100000">
                                          <p:val>
                                            <p:strVal val="#ppt_h"/>
                                          </p:val>
                                        </p:tav>
                                      </p:tavLst>
                                    </p:anim>
                                    <p:anim calcmode="lin" valueType="num">
                                      <p:cBhvr>
                                        <p:cTn dur="750" fill="hold" id="43"/>
                                        <p:tgtEl>
                                          <p:spTgt spid="18"/>
                                        </p:tgtEl>
                                        <p:attrNameLst>
                                          <p:attrName>style.rotation</p:attrName>
                                        </p:attrNameLst>
                                      </p:cBhvr>
                                      <p:tavLst>
                                        <p:tav tm="0">
                                          <p:val>
                                            <p:fltVal val="360"/>
                                          </p:val>
                                        </p:tav>
                                        <p:tav tm="100000">
                                          <p:val>
                                            <p:fltVal val="0"/>
                                          </p:val>
                                        </p:tav>
                                      </p:tavLst>
                                    </p:anim>
                                    <p:animEffect filter="fade" transition="in">
                                      <p:cBhvr>
                                        <p:cTn dur="750" id="44"/>
                                        <p:tgtEl>
                                          <p:spTgt spid="18"/>
                                        </p:tgtEl>
                                      </p:cBhvr>
                                    </p:animEffect>
                                  </p:childTnLst>
                                </p:cTn>
                              </p:par>
                            </p:childTnLst>
                          </p:cTn>
                        </p:par>
                        <p:par>
                          <p:cTn fill="hold" id="45" nodeType="afterGroup">
                            <p:stCondLst>
                              <p:cond delay="5000"/>
                            </p:stCondLst>
                            <p:childTnLst>
                              <p:par>
                                <p:cTn fill="hold" grpId="0" id="46" nodeType="afterEffect" presetClass="entr" presetID="21" presetSubtype="1">
                                  <p:stCondLst>
                                    <p:cond delay="0"/>
                                  </p:stCondLst>
                                  <p:childTnLst>
                                    <p:set>
                                      <p:cBhvr>
                                        <p:cTn dur="1" fill="hold" id="47">
                                          <p:stCondLst>
                                            <p:cond delay="0"/>
                                          </p:stCondLst>
                                        </p:cTn>
                                        <p:tgtEl>
                                          <p:spTgt spid="11"/>
                                        </p:tgtEl>
                                        <p:attrNameLst>
                                          <p:attrName>style.visibility</p:attrName>
                                        </p:attrNameLst>
                                      </p:cBhvr>
                                      <p:to>
                                        <p:strVal val="visible"/>
                                      </p:to>
                                    </p:set>
                                    <p:animEffect filter="wheel(1)" transition="in">
                                      <p:cBhvr>
                                        <p:cTn dur="1750" id="48"/>
                                        <p:tgtEl>
                                          <p:spTgt spid="11"/>
                                        </p:tgtEl>
                                      </p:cBhvr>
                                    </p:animEffect>
                                  </p:childTnLst>
                                </p:cTn>
                              </p:par>
                              <p:par>
                                <p:cTn fill="hold" grpId="0" id="49" nodeType="withEffect" presetClass="entr" presetID="21" presetSubtype="1">
                                  <p:stCondLst>
                                    <p:cond delay="0"/>
                                  </p:stCondLst>
                                  <p:childTnLst>
                                    <p:set>
                                      <p:cBhvr>
                                        <p:cTn dur="1" fill="hold" id="50">
                                          <p:stCondLst>
                                            <p:cond delay="0"/>
                                          </p:stCondLst>
                                        </p:cTn>
                                        <p:tgtEl>
                                          <p:spTgt spid="10"/>
                                        </p:tgtEl>
                                        <p:attrNameLst>
                                          <p:attrName>style.visibility</p:attrName>
                                        </p:attrNameLst>
                                      </p:cBhvr>
                                      <p:to>
                                        <p:strVal val="visible"/>
                                      </p:to>
                                    </p:set>
                                    <p:animEffect filter="wheel(1)" transition="in">
                                      <p:cBhvr>
                                        <p:cTn dur="1750" id="51"/>
                                        <p:tgtEl>
                                          <p:spTgt spid="10"/>
                                        </p:tgtEl>
                                      </p:cBhvr>
                                    </p:animEffect>
                                  </p:childTnLst>
                                </p:cTn>
                              </p:par>
                            </p:childTnLst>
                          </p:cTn>
                        </p:par>
                        <p:par>
                          <p:cTn fill="hold" id="52" nodeType="afterGroup">
                            <p:stCondLst>
                              <p:cond delay="6750"/>
                            </p:stCondLst>
                            <p:childTnLst>
                              <p:par>
                                <p:cTn fill="hold" grpId="0" id="53" nodeType="afterEffect" presetClass="entr" presetID="42" presetSubtype="0">
                                  <p:stCondLst>
                                    <p:cond delay="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anim calcmode="lin" valueType="num">
                                      <p:cBhvr>
                                        <p:cTn dur="500" fill="hold" id="56"/>
                                        <p:tgtEl>
                                          <p:spTgt spid="12"/>
                                        </p:tgtEl>
                                        <p:attrNameLst>
                                          <p:attrName>ppt_x</p:attrName>
                                        </p:attrNameLst>
                                      </p:cBhvr>
                                      <p:tavLst>
                                        <p:tav tm="0">
                                          <p:val>
                                            <p:strVal val="#ppt_x"/>
                                          </p:val>
                                        </p:tav>
                                        <p:tav tm="100000">
                                          <p:val>
                                            <p:strVal val="#ppt_x"/>
                                          </p:val>
                                        </p:tav>
                                      </p:tavLst>
                                    </p:anim>
                                    <p:anim calcmode="lin" valueType="num">
                                      <p:cBhvr>
                                        <p:cTn dur="500" fill="hold" id="57"/>
                                        <p:tgtEl>
                                          <p:spTgt spid="1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7250"/>
                            </p:stCondLst>
                            <p:childTnLst>
                              <p:par>
                                <p:cTn fill="hold" grpId="0" id="59" nodeType="afterEffect" presetClass="entr" presetID="42" presetSubtype="0">
                                  <p:stCondLst>
                                    <p:cond delay="0"/>
                                  </p:stCondLst>
                                  <p:childTnLst>
                                    <p:set>
                                      <p:cBhvr>
                                        <p:cTn dur="1" fill="hold" id="60">
                                          <p:stCondLst>
                                            <p:cond delay="0"/>
                                          </p:stCondLst>
                                        </p:cTn>
                                        <p:tgtEl>
                                          <p:spTgt spid="13"/>
                                        </p:tgtEl>
                                        <p:attrNameLst>
                                          <p:attrName>style.visibility</p:attrName>
                                        </p:attrNameLst>
                                      </p:cBhvr>
                                      <p:to>
                                        <p:strVal val="visible"/>
                                      </p:to>
                                    </p:set>
                                    <p:animEffect filter="fade" transition="in">
                                      <p:cBhvr>
                                        <p:cTn dur="500" id="61"/>
                                        <p:tgtEl>
                                          <p:spTgt spid="13"/>
                                        </p:tgtEl>
                                      </p:cBhvr>
                                    </p:animEffect>
                                    <p:anim calcmode="lin" valueType="num">
                                      <p:cBhvr>
                                        <p:cTn dur="500" fill="hold" id="62"/>
                                        <p:tgtEl>
                                          <p:spTgt spid="13"/>
                                        </p:tgtEl>
                                        <p:attrNameLst>
                                          <p:attrName>ppt_x</p:attrName>
                                        </p:attrNameLst>
                                      </p:cBhvr>
                                      <p:tavLst>
                                        <p:tav tm="0">
                                          <p:val>
                                            <p:strVal val="#ppt_x"/>
                                          </p:val>
                                        </p:tav>
                                        <p:tav tm="100000">
                                          <p:val>
                                            <p:strVal val="#ppt_x"/>
                                          </p:val>
                                        </p:tav>
                                      </p:tavLst>
                                    </p:anim>
                                    <p:anim calcmode="lin" valueType="num">
                                      <p:cBhvr>
                                        <p:cTn dur="500" fill="hold" id="63"/>
                                        <p:tgtEl>
                                          <p:spTgt spid="13"/>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7750"/>
                            </p:stCondLst>
                            <p:childTnLst>
                              <p:par>
                                <p:cTn fill="hold" grpId="0" id="65" nodeType="afterEffect" presetClass="entr" presetID="42" presetSubtype="0">
                                  <p:stCondLst>
                                    <p:cond delay="0"/>
                                  </p:stCondLst>
                                  <p:childTnLst>
                                    <p:set>
                                      <p:cBhvr>
                                        <p:cTn dur="1" fill="hold" id="66">
                                          <p:stCondLst>
                                            <p:cond delay="0"/>
                                          </p:stCondLst>
                                        </p:cTn>
                                        <p:tgtEl>
                                          <p:spTgt spid="14"/>
                                        </p:tgtEl>
                                        <p:attrNameLst>
                                          <p:attrName>style.visibility</p:attrName>
                                        </p:attrNameLst>
                                      </p:cBhvr>
                                      <p:to>
                                        <p:strVal val="visible"/>
                                      </p:to>
                                    </p:set>
                                    <p:animEffect filter="fade" transition="in">
                                      <p:cBhvr>
                                        <p:cTn dur="500" id="67"/>
                                        <p:tgtEl>
                                          <p:spTgt spid="14"/>
                                        </p:tgtEl>
                                      </p:cBhvr>
                                    </p:animEffect>
                                    <p:anim calcmode="lin" valueType="num">
                                      <p:cBhvr>
                                        <p:cTn dur="500" fill="hold" id="68"/>
                                        <p:tgtEl>
                                          <p:spTgt spid="14"/>
                                        </p:tgtEl>
                                        <p:attrNameLst>
                                          <p:attrName>ppt_x</p:attrName>
                                        </p:attrNameLst>
                                      </p:cBhvr>
                                      <p:tavLst>
                                        <p:tav tm="0">
                                          <p:val>
                                            <p:strVal val="#ppt_x"/>
                                          </p:val>
                                        </p:tav>
                                        <p:tav tm="100000">
                                          <p:val>
                                            <p:strVal val="#ppt_x"/>
                                          </p:val>
                                        </p:tav>
                                      </p:tavLst>
                                    </p:anim>
                                    <p:anim calcmode="lin" valueType="num">
                                      <p:cBhvr>
                                        <p:cTn dur="500" fill="hold" id="69"/>
                                        <p:tgtEl>
                                          <p:spTgt spid="14"/>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8250"/>
                            </p:stCondLst>
                            <p:childTnLst>
                              <p:par>
                                <p:cTn fill="hold" grpId="0" id="71" nodeType="afterEffect" presetClass="entr" presetID="42" presetSubtype="0">
                                  <p:stCondLst>
                                    <p:cond delay="0"/>
                                  </p:stCondLst>
                                  <p:childTnLst>
                                    <p:set>
                                      <p:cBhvr>
                                        <p:cTn dur="1" fill="hold" id="72">
                                          <p:stCondLst>
                                            <p:cond delay="0"/>
                                          </p:stCondLst>
                                        </p:cTn>
                                        <p:tgtEl>
                                          <p:spTgt spid="15"/>
                                        </p:tgtEl>
                                        <p:attrNameLst>
                                          <p:attrName>style.visibility</p:attrName>
                                        </p:attrNameLst>
                                      </p:cBhvr>
                                      <p:to>
                                        <p:strVal val="visible"/>
                                      </p:to>
                                    </p:set>
                                    <p:animEffect filter="fade" transition="in">
                                      <p:cBhvr>
                                        <p:cTn dur="500" id="73"/>
                                        <p:tgtEl>
                                          <p:spTgt spid="15"/>
                                        </p:tgtEl>
                                      </p:cBhvr>
                                    </p:animEffect>
                                    <p:anim calcmode="lin" valueType="num">
                                      <p:cBhvr>
                                        <p:cTn dur="500" fill="hold" id="74"/>
                                        <p:tgtEl>
                                          <p:spTgt spid="15"/>
                                        </p:tgtEl>
                                        <p:attrNameLst>
                                          <p:attrName>ppt_x</p:attrName>
                                        </p:attrNameLst>
                                      </p:cBhvr>
                                      <p:tavLst>
                                        <p:tav tm="0">
                                          <p:val>
                                            <p:strVal val="#ppt_x"/>
                                          </p:val>
                                        </p:tav>
                                        <p:tav tm="100000">
                                          <p:val>
                                            <p:strVal val="#ppt_x"/>
                                          </p:val>
                                        </p:tav>
                                      </p:tavLst>
                                    </p:anim>
                                    <p:anim calcmode="lin" valueType="num">
                                      <p:cBhvr>
                                        <p:cTn dur="500" fill="hold" id="75"/>
                                        <p:tgtEl>
                                          <p:spTgt spid="15"/>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8750"/>
                            </p:stCondLst>
                            <p:childTnLst>
                              <p:par>
                                <p:cTn fill="hold" grpId="0" id="77" nodeType="afterEffect" presetClass="entr" presetID="42" presetSubtype="0">
                                  <p:stCondLst>
                                    <p:cond delay="0"/>
                                  </p:stCondLst>
                                  <p:childTnLst>
                                    <p:set>
                                      <p:cBhvr>
                                        <p:cTn dur="1" fill="hold" id="78">
                                          <p:stCondLst>
                                            <p:cond delay="0"/>
                                          </p:stCondLst>
                                        </p:cTn>
                                        <p:tgtEl>
                                          <p:spTgt spid="16"/>
                                        </p:tgtEl>
                                        <p:attrNameLst>
                                          <p:attrName>style.visibility</p:attrName>
                                        </p:attrNameLst>
                                      </p:cBhvr>
                                      <p:to>
                                        <p:strVal val="visible"/>
                                      </p:to>
                                    </p:set>
                                    <p:animEffect filter="fade" transition="in">
                                      <p:cBhvr>
                                        <p:cTn dur="500" id="79"/>
                                        <p:tgtEl>
                                          <p:spTgt spid="16"/>
                                        </p:tgtEl>
                                      </p:cBhvr>
                                    </p:animEffect>
                                    <p:anim calcmode="lin" valueType="num">
                                      <p:cBhvr>
                                        <p:cTn dur="500" fill="hold" id="80"/>
                                        <p:tgtEl>
                                          <p:spTgt spid="16"/>
                                        </p:tgtEl>
                                        <p:attrNameLst>
                                          <p:attrName>ppt_x</p:attrName>
                                        </p:attrNameLst>
                                      </p:cBhvr>
                                      <p:tavLst>
                                        <p:tav tm="0">
                                          <p:val>
                                            <p:strVal val="#ppt_x"/>
                                          </p:val>
                                        </p:tav>
                                        <p:tav tm="100000">
                                          <p:val>
                                            <p:strVal val="#ppt_x"/>
                                          </p:val>
                                        </p:tav>
                                      </p:tavLst>
                                    </p:anim>
                                    <p:anim calcmode="lin" valueType="num">
                                      <p:cBhvr>
                                        <p:cTn dur="500" fill="hold" id="81"/>
                                        <p:tgtEl>
                                          <p:spTgt spid="16"/>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9250"/>
                            </p:stCondLst>
                            <p:childTnLst>
                              <p:par>
                                <p:cTn fill="hold" grpId="0" id="83" nodeType="afterEffect" presetClass="entr" presetID="42" presetSubtype="0">
                                  <p:stCondLst>
                                    <p:cond delay="0"/>
                                  </p:stCondLst>
                                  <p:childTnLst>
                                    <p:set>
                                      <p:cBhvr>
                                        <p:cTn dur="1" fill="hold" id="84">
                                          <p:stCondLst>
                                            <p:cond delay="0"/>
                                          </p:stCondLst>
                                        </p:cTn>
                                        <p:tgtEl>
                                          <p:spTgt spid="17"/>
                                        </p:tgtEl>
                                        <p:attrNameLst>
                                          <p:attrName>style.visibility</p:attrName>
                                        </p:attrNameLst>
                                      </p:cBhvr>
                                      <p:to>
                                        <p:strVal val="visible"/>
                                      </p:to>
                                    </p:set>
                                    <p:animEffect filter="fade" transition="in">
                                      <p:cBhvr>
                                        <p:cTn dur="500" id="85"/>
                                        <p:tgtEl>
                                          <p:spTgt spid="17"/>
                                        </p:tgtEl>
                                      </p:cBhvr>
                                    </p:animEffect>
                                    <p:anim calcmode="lin" valueType="num">
                                      <p:cBhvr>
                                        <p:cTn dur="500" fill="hold" id="86"/>
                                        <p:tgtEl>
                                          <p:spTgt spid="17"/>
                                        </p:tgtEl>
                                        <p:attrNameLst>
                                          <p:attrName>ppt_x</p:attrName>
                                        </p:attrNameLst>
                                      </p:cBhvr>
                                      <p:tavLst>
                                        <p:tav tm="0">
                                          <p:val>
                                            <p:strVal val="#ppt_x"/>
                                          </p:val>
                                        </p:tav>
                                        <p:tav tm="100000">
                                          <p:val>
                                            <p:strVal val="#ppt_x"/>
                                          </p:val>
                                        </p:tav>
                                      </p:tavLst>
                                    </p:anim>
                                    <p:anim calcmode="lin" valueType="num">
                                      <p:cBhvr>
                                        <p:cTn dur="500" fill="hold" id="87"/>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9"/>
      <p:bldP grpId="0" spid="10"/>
      <p:bldP grpId="0" spid="11"/>
      <p:bldP grpId="0" spid="12"/>
      <p:bldP grpId="0" spid="13"/>
      <p:bldP grpId="0" spid="14"/>
      <p:bldP grpId="0" spid="15"/>
      <p:bldP grpId="0" spid="16"/>
      <p:bldP grpId="0" spid="17"/>
      <p:bldP grpId="0" spid="1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组合 6"/>
          <p:cNvGrpSpPr/>
          <p:nvPr/>
        </p:nvGrpSpPr>
        <p:grpSpPr>
          <a:xfrm>
            <a:off x="1200009" y="1783582"/>
            <a:ext cx="2033851" cy="2709961"/>
            <a:chOff x="900113" y="1241425"/>
            <a:chExt cx="1525587" cy="2032000"/>
          </a:xfrm>
        </p:grpSpPr>
        <p:sp>
          <p:nvSpPr>
            <p:cNvPr id="8" name="任意多边形 7"/>
            <p:cNvSpPr/>
            <p:nvPr/>
          </p:nvSpPr>
          <p:spPr>
            <a:xfrm>
              <a:off x="900113" y="1744662"/>
              <a:ext cx="1525587" cy="1528763"/>
            </a:xfrm>
            <a:custGeom>
              <a:gdLst>
                <a:gd fmla="*/ 1060266 w 2116873" name="connsiteX0"/>
                <a:gd fmla="*/ 0 h 2120501" name="connsiteY0"/>
                <a:gd fmla="*/ 1060718 w 2116873" name="connsiteX1"/>
                <a:gd fmla="*/ 476 h 2120501" name="connsiteY1"/>
                <a:gd fmla="*/ 1060912 w 2116873" name="connsiteX2"/>
                <a:gd fmla="*/ 292 h 2120501" name="connsiteY2"/>
                <a:gd fmla="*/ 1060911 w 2116873" name="connsiteX3"/>
                <a:gd fmla="*/ 679 h 2120501" name="connsiteY3"/>
                <a:gd fmla="*/ 2116873 w 2116873" name="connsiteX4"/>
                <a:gd fmla="*/ 1113524 h 2120501" name="connsiteY4"/>
                <a:gd fmla="*/ 1056610 w 2116873" name="connsiteX5"/>
                <a:gd fmla="*/ 2119593 h 2120501" name="connsiteY5"/>
                <a:gd fmla="*/ 1056608 w 2116873" name="connsiteX6"/>
                <a:gd fmla="*/ 2120501 h 2120501" name="connsiteY6"/>
                <a:gd fmla="*/ 1056156 w 2116873" name="connsiteX7"/>
                <a:gd fmla="*/ 2120024 h 2120501" name="connsiteY7"/>
                <a:gd fmla="*/ 1055962 w 2116873" name="connsiteX8"/>
                <a:gd fmla="*/ 2120208 h 2120501" name="connsiteY8"/>
                <a:gd fmla="*/ 1055962 w 2116873" name="connsiteX9"/>
                <a:gd fmla="*/ 2119820 h 2120501" name="connsiteY9"/>
                <a:gd fmla="*/ 0 w 2116873" name="connsiteX10"/>
                <a:gd fmla="*/ 1006976 h 2120501" name="connsiteY10"/>
                <a:gd fmla="*/ 1060264 w 2116873" name="connsiteX11"/>
                <a:gd fmla="*/ 907 h 212050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20501" w="2116873">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2"/>
              <a:stretch>
                <a:fillRect/>
              </a:stretch>
            </a:blipFill>
            <a:ln algn="ctr" cap="flat" cmpd="sng" w="25400">
              <a:noFill/>
              <a:prstDash val="solid"/>
            </a:ln>
            <a:effectLst>
              <a:outerShdw algn="tl" blurRad="50800" dir="2700000" dist="38100" rotWithShape="0">
                <a:prstClr val="black">
                  <a:alpha val="40000"/>
                </a:prstClr>
              </a:outerShdw>
            </a:effectLst>
          </p:spPr>
          <p:txBody>
            <a:bodyPr anchor="ctr"/>
            <a:lstStyle/>
            <a:p>
              <a:pPr algn="ctr" defTabSz="1218870">
                <a:defRPr/>
              </a:pPr>
              <a:r>
                <a:rPr altLang="en-US" kern="0" lang="zh-CN" sz="2700">
                  <a:solidFill>
                    <a:sysClr lastClr="FFFFFF" val="window"/>
                  </a:solidFill>
                  <a:latin charset="-122" pitchFamily="34" typeface="微软雅黑"/>
                  <a:ea charset="-122" pitchFamily="34" typeface="微软雅黑"/>
                </a:rPr>
                <a:t>添加文本</a:t>
              </a:r>
            </a:p>
          </p:txBody>
        </p:sp>
        <p:sp>
          <p:nvSpPr>
            <p:cNvPr id="9" name="椭圆 8"/>
            <p:cNvSpPr/>
            <p:nvPr/>
          </p:nvSpPr>
          <p:spPr>
            <a:xfrm>
              <a:off x="1566863" y="1839912"/>
              <a:ext cx="192087" cy="192088"/>
            </a:xfrm>
            <a:prstGeom prst="ellipse">
              <a:avLst/>
            </a:prstGeom>
            <a:solidFill>
              <a:sysClr lastClr="FFFFFF" val="window"/>
            </a:solidFill>
            <a:ln algn="ctr" cap="flat" cmpd="sng" w="508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10" name="任意多边形 9"/>
            <p:cNvSpPr/>
            <p:nvPr/>
          </p:nvSpPr>
          <p:spPr>
            <a:xfrm>
              <a:off x="1554163" y="1323975"/>
              <a:ext cx="173037" cy="531812"/>
            </a:xfrm>
            <a:custGeom>
              <a:gdLst>
                <a:gd fmla="*/ 193176 w 391910" name="connsiteX0"/>
                <a:gd fmla="*/ 1167549 h 1202719" name="connsiteY0"/>
                <a:gd fmla="*/ 5607 w 391910" name="connsiteX1"/>
                <a:gd fmla="*/ 171088 h 1202719" name="connsiteY1"/>
                <a:gd fmla="*/ 380745 w 391910" name="connsiteX2"/>
                <a:gd fmla="*/ 100750 h 1202719" name="connsiteY2"/>
                <a:gd fmla="*/ 298684 w 391910" name="connsiteX3"/>
                <a:gd fmla="*/ 1202719 h 1202719" name="connsiteY3"/>
              </a:gdLst>
              <a:cxnLst>
                <a:cxn ang="0">
                  <a:pos x="connsiteX0" y="connsiteY0"/>
                </a:cxn>
                <a:cxn ang="0">
                  <a:pos x="connsiteX1" y="connsiteY1"/>
                </a:cxn>
                <a:cxn ang="0">
                  <a:pos x="connsiteX2" y="connsiteY2"/>
                </a:cxn>
                <a:cxn ang="0">
                  <a:pos x="connsiteX3" y="connsiteY3"/>
                </a:cxn>
              </a:cxnLst>
              <a:rect b="b" l="l" r="r" t="t"/>
              <a:pathLst>
                <a:path h="1202719" w="391910">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algn="ctr" cap="flat" cmpd="sng" w="254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11" name="椭圆 10"/>
            <p:cNvSpPr/>
            <p:nvPr/>
          </p:nvSpPr>
          <p:spPr>
            <a:xfrm>
              <a:off x="1557338" y="1241425"/>
              <a:ext cx="163512" cy="163512"/>
            </a:xfrm>
            <a:prstGeom prst="ellipse">
              <a:avLst/>
            </a:prstGeom>
            <a:solidFill>
              <a:sysClr lastClr="FFFFFF" val="window"/>
            </a:solidFill>
            <a:ln algn="ctr" cap="flat" cmpd="sng" w="25400">
              <a:solidFill>
                <a:sysClr lastClr="FFFFFF" val="window">
                  <a:lumMod val="85000"/>
                </a:sysClr>
              </a:solidFill>
              <a:prstDash val="solid"/>
            </a:ln>
            <a:effectLst>
              <a:outerShdw algn="t" blurRad="50800" dir="5400000" dist="38100" rotWithShape="0">
                <a:prstClr val="black">
                  <a:alpha val="40000"/>
                </a:prstClr>
              </a:outerShdw>
            </a:effectLst>
          </p:spPr>
          <p:txBody>
            <a:bodyPr anchor="ctr" bIns="34290" lIns="68580" rIns="68580" tIns="34290"/>
            <a:lstStyle/>
            <a:p>
              <a:pPr algn="ctr" defTabSz="1218870">
                <a:defRPr/>
              </a:pPr>
              <a:endParaRPr altLang="en-US" kern="0" lang="zh-CN" sz="1900">
                <a:solidFill>
                  <a:sysClr lastClr="FFFFFF" val="window"/>
                </a:solidFill>
                <a:latin panose="020f0502020204030204" typeface="Calibri"/>
                <a:ea typeface="宋体"/>
              </a:endParaRPr>
            </a:p>
          </p:txBody>
        </p:sp>
      </p:grpSp>
      <p:sp>
        <p:nvSpPr>
          <p:cNvPr id="12" name="TextBox 8"/>
          <p:cNvSpPr txBox="1"/>
          <p:nvPr/>
        </p:nvSpPr>
        <p:spPr>
          <a:xfrm>
            <a:off x="1070908" y="4762424"/>
            <a:ext cx="2289935" cy="1369872"/>
          </a:xfrm>
          <a:prstGeom prst="rect">
            <a:avLst/>
          </a:prstGeom>
          <a:noFill/>
        </p:spPr>
        <p:txBody>
          <a:bodyPr bIns="60858" lIns="121718" rIns="121718" tIns="60858">
            <a:spAutoFit/>
          </a:bodyPr>
          <a:lstStyle/>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p:txBody>
      </p:sp>
      <p:grpSp>
        <p:nvGrpSpPr>
          <p:cNvPr id="13" name="组合 12"/>
          <p:cNvGrpSpPr/>
          <p:nvPr/>
        </p:nvGrpSpPr>
        <p:grpSpPr>
          <a:xfrm>
            <a:off x="3777761" y="1783582"/>
            <a:ext cx="2035968" cy="2709961"/>
            <a:chOff x="2833688" y="1241425"/>
            <a:chExt cx="1527175" cy="2032000"/>
          </a:xfrm>
        </p:grpSpPr>
        <p:sp>
          <p:nvSpPr>
            <p:cNvPr id="14" name="任意多边形 13"/>
            <p:cNvSpPr/>
            <p:nvPr/>
          </p:nvSpPr>
          <p:spPr>
            <a:xfrm>
              <a:off x="2833688" y="1744662"/>
              <a:ext cx="1527175" cy="1528763"/>
            </a:xfrm>
            <a:custGeom>
              <a:gdLst>
                <a:gd fmla="*/ 1060266 w 2116873" name="connsiteX0"/>
                <a:gd fmla="*/ 0 h 2120501" name="connsiteY0"/>
                <a:gd fmla="*/ 1060718 w 2116873" name="connsiteX1"/>
                <a:gd fmla="*/ 476 h 2120501" name="connsiteY1"/>
                <a:gd fmla="*/ 1060912 w 2116873" name="connsiteX2"/>
                <a:gd fmla="*/ 292 h 2120501" name="connsiteY2"/>
                <a:gd fmla="*/ 1060911 w 2116873" name="connsiteX3"/>
                <a:gd fmla="*/ 679 h 2120501" name="connsiteY3"/>
                <a:gd fmla="*/ 2116873 w 2116873" name="connsiteX4"/>
                <a:gd fmla="*/ 1113524 h 2120501" name="connsiteY4"/>
                <a:gd fmla="*/ 1056610 w 2116873" name="connsiteX5"/>
                <a:gd fmla="*/ 2119593 h 2120501" name="connsiteY5"/>
                <a:gd fmla="*/ 1056608 w 2116873" name="connsiteX6"/>
                <a:gd fmla="*/ 2120501 h 2120501" name="connsiteY6"/>
                <a:gd fmla="*/ 1056156 w 2116873" name="connsiteX7"/>
                <a:gd fmla="*/ 2120024 h 2120501" name="connsiteY7"/>
                <a:gd fmla="*/ 1055962 w 2116873" name="connsiteX8"/>
                <a:gd fmla="*/ 2120208 h 2120501" name="connsiteY8"/>
                <a:gd fmla="*/ 1055962 w 2116873" name="connsiteX9"/>
                <a:gd fmla="*/ 2119820 h 2120501" name="connsiteY9"/>
                <a:gd fmla="*/ 0 w 2116873" name="connsiteX10"/>
                <a:gd fmla="*/ 1006976 h 2120501" name="connsiteY10"/>
                <a:gd fmla="*/ 1060264 w 2116873" name="connsiteX11"/>
                <a:gd fmla="*/ 907 h 212050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20501" w="2116873">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3"/>
              <a:stretch>
                <a:fillRect/>
              </a:stretch>
            </a:blipFill>
            <a:ln algn="ctr" cap="flat" cmpd="sng" w="25400">
              <a:noFill/>
              <a:prstDash val="solid"/>
            </a:ln>
            <a:effectLst>
              <a:outerShdw algn="tl" blurRad="50800" dir="2700000" dist="38100" rotWithShape="0">
                <a:prstClr val="black">
                  <a:alpha val="40000"/>
                </a:prstClr>
              </a:outerShdw>
            </a:effectLst>
          </p:spPr>
          <p:txBody>
            <a:bodyPr anchor="ctr"/>
            <a:lstStyle/>
            <a:p>
              <a:pPr algn="ctr" defTabSz="1218870">
                <a:defRPr/>
              </a:pPr>
              <a:r>
                <a:rPr altLang="en-US" kern="0" lang="zh-CN" sz="2700">
                  <a:solidFill>
                    <a:sysClr lastClr="FFFFFF" val="window"/>
                  </a:solidFill>
                  <a:latin charset="-122" pitchFamily="34" typeface="微软雅黑"/>
                  <a:ea charset="-122" pitchFamily="34" typeface="微软雅黑"/>
                </a:rPr>
                <a:t>添加文本</a:t>
              </a:r>
            </a:p>
          </p:txBody>
        </p:sp>
        <p:sp>
          <p:nvSpPr>
            <p:cNvPr id="15" name="椭圆 14"/>
            <p:cNvSpPr/>
            <p:nvPr/>
          </p:nvSpPr>
          <p:spPr>
            <a:xfrm>
              <a:off x="3502025" y="1839912"/>
              <a:ext cx="190500" cy="192088"/>
            </a:xfrm>
            <a:prstGeom prst="ellipse">
              <a:avLst/>
            </a:prstGeom>
            <a:solidFill>
              <a:sysClr lastClr="FFFFFF" val="window"/>
            </a:solidFill>
            <a:ln algn="ctr" cap="flat" cmpd="sng" w="508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16" name="任意多边形 15"/>
            <p:cNvSpPr/>
            <p:nvPr/>
          </p:nvSpPr>
          <p:spPr>
            <a:xfrm>
              <a:off x="3487738" y="1323975"/>
              <a:ext cx="174625" cy="531812"/>
            </a:xfrm>
            <a:custGeom>
              <a:gdLst>
                <a:gd fmla="*/ 193176 w 391910" name="connsiteX0"/>
                <a:gd fmla="*/ 1167549 h 1202719" name="connsiteY0"/>
                <a:gd fmla="*/ 5607 w 391910" name="connsiteX1"/>
                <a:gd fmla="*/ 171088 h 1202719" name="connsiteY1"/>
                <a:gd fmla="*/ 380745 w 391910" name="connsiteX2"/>
                <a:gd fmla="*/ 100750 h 1202719" name="connsiteY2"/>
                <a:gd fmla="*/ 298684 w 391910" name="connsiteX3"/>
                <a:gd fmla="*/ 1202719 h 1202719" name="connsiteY3"/>
              </a:gdLst>
              <a:cxnLst>
                <a:cxn ang="0">
                  <a:pos x="connsiteX0" y="connsiteY0"/>
                </a:cxn>
                <a:cxn ang="0">
                  <a:pos x="connsiteX1" y="connsiteY1"/>
                </a:cxn>
                <a:cxn ang="0">
                  <a:pos x="connsiteX2" y="connsiteY2"/>
                </a:cxn>
                <a:cxn ang="0">
                  <a:pos x="connsiteX3" y="connsiteY3"/>
                </a:cxn>
              </a:cxnLst>
              <a:rect b="b" l="l" r="r" t="t"/>
              <a:pathLst>
                <a:path h="1202719" w="391910">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algn="ctr" cap="flat" cmpd="sng" w="254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17" name="椭圆 16"/>
            <p:cNvSpPr/>
            <p:nvPr/>
          </p:nvSpPr>
          <p:spPr>
            <a:xfrm>
              <a:off x="3492500" y="1241425"/>
              <a:ext cx="163513" cy="163512"/>
            </a:xfrm>
            <a:prstGeom prst="ellipse">
              <a:avLst/>
            </a:prstGeom>
            <a:solidFill>
              <a:sysClr lastClr="FFFFFF" val="window"/>
            </a:solidFill>
            <a:ln algn="ctr" cap="flat" cmpd="sng" w="25400">
              <a:solidFill>
                <a:sysClr lastClr="FFFFFF" val="window">
                  <a:lumMod val="85000"/>
                </a:sysClr>
              </a:solidFill>
              <a:prstDash val="solid"/>
            </a:ln>
            <a:effectLst>
              <a:outerShdw algn="t" blurRad="50800" dir="5400000" dist="38100" rotWithShape="0">
                <a:prstClr val="black">
                  <a:alpha val="40000"/>
                </a:prstClr>
              </a:outerShdw>
            </a:effectLst>
          </p:spPr>
          <p:txBody>
            <a:bodyPr anchor="ctr" bIns="34290" lIns="68580" rIns="68580" tIns="34290"/>
            <a:lstStyle/>
            <a:p>
              <a:pPr algn="ctr" defTabSz="1218870">
                <a:defRPr/>
              </a:pPr>
              <a:endParaRPr altLang="en-US" kern="0" lang="zh-CN" sz="1900">
                <a:solidFill>
                  <a:sysClr lastClr="FFFFFF" val="window"/>
                </a:solidFill>
                <a:latin panose="020f0502020204030204" typeface="Calibri"/>
                <a:ea typeface="宋体"/>
              </a:endParaRPr>
            </a:p>
          </p:txBody>
        </p:sp>
      </p:grpSp>
      <p:grpSp>
        <p:nvGrpSpPr>
          <p:cNvPr id="18" name="组合 17"/>
          <p:cNvGrpSpPr/>
          <p:nvPr/>
        </p:nvGrpSpPr>
        <p:grpSpPr>
          <a:xfrm>
            <a:off x="6370338" y="1783582"/>
            <a:ext cx="2035968" cy="2709961"/>
            <a:chOff x="4778375" y="1241425"/>
            <a:chExt cx="1527175" cy="2032000"/>
          </a:xfrm>
        </p:grpSpPr>
        <p:sp>
          <p:nvSpPr>
            <p:cNvPr id="19" name="任意多边形 18"/>
            <p:cNvSpPr/>
            <p:nvPr/>
          </p:nvSpPr>
          <p:spPr>
            <a:xfrm>
              <a:off x="4778375" y="1744662"/>
              <a:ext cx="1527175" cy="1528763"/>
            </a:xfrm>
            <a:custGeom>
              <a:gdLst>
                <a:gd fmla="*/ 1060266 w 2116873" name="connsiteX0"/>
                <a:gd fmla="*/ 0 h 2120501" name="connsiteY0"/>
                <a:gd fmla="*/ 1060718 w 2116873" name="connsiteX1"/>
                <a:gd fmla="*/ 476 h 2120501" name="connsiteY1"/>
                <a:gd fmla="*/ 1060912 w 2116873" name="connsiteX2"/>
                <a:gd fmla="*/ 292 h 2120501" name="connsiteY2"/>
                <a:gd fmla="*/ 1060911 w 2116873" name="connsiteX3"/>
                <a:gd fmla="*/ 679 h 2120501" name="connsiteY3"/>
                <a:gd fmla="*/ 2116873 w 2116873" name="connsiteX4"/>
                <a:gd fmla="*/ 1113524 h 2120501" name="connsiteY4"/>
                <a:gd fmla="*/ 1056610 w 2116873" name="connsiteX5"/>
                <a:gd fmla="*/ 2119593 h 2120501" name="connsiteY5"/>
                <a:gd fmla="*/ 1056608 w 2116873" name="connsiteX6"/>
                <a:gd fmla="*/ 2120501 h 2120501" name="connsiteY6"/>
                <a:gd fmla="*/ 1056156 w 2116873" name="connsiteX7"/>
                <a:gd fmla="*/ 2120024 h 2120501" name="connsiteY7"/>
                <a:gd fmla="*/ 1055962 w 2116873" name="connsiteX8"/>
                <a:gd fmla="*/ 2120208 h 2120501" name="connsiteY8"/>
                <a:gd fmla="*/ 1055962 w 2116873" name="connsiteX9"/>
                <a:gd fmla="*/ 2119820 h 2120501" name="connsiteY9"/>
                <a:gd fmla="*/ 0 w 2116873" name="connsiteX10"/>
                <a:gd fmla="*/ 1006976 h 2120501" name="connsiteY10"/>
                <a:gd fmla="*/ 1060264 w 2116873" name="connsiteX11"/>
                <a:gd fmla="*/ 907 h 212050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20501" w="2116873">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2"/>
              <a:stretch>
                <a:fillRect/>
              </a:stretch>
            </a:blipFill>
            <a:ln algn="ctr" cap="flat" cmpd="sng" w="25400">
              <a:noFill/>
              <a:prstDash val="solid"/>
            </a:ln>
            <a:effectLst>
              <a:outerShdw algn="tl" blurRad="50800" dir="2700000" dist="38100" rotWithShape="0">
                <a:prstClr val="black">
                  <a:alpha val="40000"/>
                </a:prstClr>
              </a:outerShdw>
            </a:effectLst>
          </p:spPr>
          <p:txBody>
            <a:bodyPr anchor="ctr"/>
            <a:lstStyle/>
            <a:p>
              <a:pPr algn="ctr" defTabSz="1218870">
                <a:defRPr/>
              </a:pPr>
              <a:r>
                <a:rPr altLang="en-US" kern="0" lang="zh-CN" sz="2700">
                  <a:solidFill>
                    <a:sysClr lastClr="FFFFFF" val="window"/>
                  </a:solidFill>
                  <a:latin charset="-122" pitchFamily="34" typeface="微软雅黑"/>
                  <a:ea charset="-122" pitchFamily="34" typeface="微软雅黑"/>
                </a:rPr>
                <a:t>添加文本</a:t>
              </a:r>
            </a:p>
          </p:txBody>
        </p:sp>
        <p:sp>
          <p:nvSpPr>
            <p:cNvPr id="20" name="椭圆 19"/>
            <p:cNvSpPr/>
            <p:nvPr/>
          </p:nvSpPr>
          <p:spPr>
            <a:xfrm>
              <a:off x="5446713" y="1839912"/>
              <a:ext cx="190500" cy="192088"/>
            </a:xfrm>
            <a:prstGeom prst="ellipse">
              <a:avLst/>
            </a:prstGeom>
            <a:solidFill>
              <a:sysClr lastClr="FFFFFF" val="window"/>
            </a:solidFill>
            <a:ln algn="ctr" cap="flat" cmpd="sng" w="508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21" name="任意多边形 20"/>
            <p:cNvSpPr/>
            <p:nvPr/>
          </p:nvSpPr>
          <p:spPr>
            <a:xfrm>
              <a:off x="5432425" y="1323975"/>
              <a:ext cx="174625" cy="531812"/>
            </a:xfrm>
            <a:custGeom>
              <a:gdLst>
                <a:gd fmla="*/ 193176 w 391910" name="connsiteX0"/>
                <a:gd fmla="*/ 1167549 h 1202719" name="connsiteY0"/>
                <a:gd fmla="*/ 5607 w 391910" name="connsiteX1"/>
                <a:gd fmla="*/ 171088 h 1202719" name="connsiteY1"/>
                <a:gd fmla="*/ 380745 w 391910" name="connsiteX2"/>
                <a:gd fmla="*/ 100750 h 1202719" name="connsiteY2"/>
                <a:gd fmla="*/ 298684 w 391910" name="connsiteX3"/>
                <a:gd fmla="*/ 1202719 h 1202719" name="connsiteY3"/>
              </a:gdLst>
              <a:cxnLst>
                <a:cxn ang="0">
                  <a:pos x="connsiteX0" y="connsiteY0"/>
                </a:cxn>
                <a:cxn ang="0">
                  <a:pos x="connsiteX1" y="connsiteY1"/>
                </a:cxn>
                <a:cxn ang="0">
                  <a:pos x="connsiteX2" y="connsiteY2"/>
                </a:cxn>
                <a:cxn ang="0">
                  <a:pos x="connsiteX3" y="connsiteY3"/>
                </a:cxn>
              </a:cxnLst>
              <a:rect b="b" l="l" r="r" t="t"/>
              <a:pathLst>
                <a:path h="1202719" w="391910">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algn="ctr" cap="flat" cmpd="sng" w="254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22" name="椭圆 21"/>
            <p:cNvSpPr/>
            <p:nvPr/>
          </p:nvSpPr>
          <p:spPr>
            <a:xfrm>
              <a:off x="5437188" y="1241425"/>
              <a:ext cx="163512" cy="163512"/>
            </a:xfrm>
            <a:prstGeom prst="ellipse">
              <a:avLst/>
            </a:prstGeom>
            <a:solidFill>
              <a:sysClr lastClr="FFFFFF" val="window"/>
            </a:solidFill>
            <a:ln algn="ctr" cap="flat" cmpd="sng" w="25400">
              <a:solidFill>
                <a:sysClr lastClr="FFFFFF" val="window">
                  <a:lumMod val="85000"/>
                </a:sysClr>
              </a:solidFill>
              <a:prstDash val="solid"/>
            </a:ln>
            <a:effectLst>
              <a:outerShdw algn="t" blurRad="50800" dir="5400000" dist="38100" rotWithShape="0">
                <a:prstClr val="black">
                  <a:alpha val="40000"/>
                </a:prstClr>
              </a:outerShdw>
            </a:effectLst>
          </p:spPr>
          <p:txBody>
            <a:bodyPr anchor="ctr" bIns="34290" lIns="68580" rIns="68580" tIns="34290"/>
            <a:lstStyle/>
            <a:p>
              <a:pPr algn="ctr" defTabSz="1218870">
                <a:defRPr/>
              </a:pPr>
              <a:endParaRPr altLang="en-US" kern="0" lang="zh-CN" sz="1900">
                <a:solidFill>
                  <a:sysClr lastClr="FFFFFF" val="window"/>
                </a:solidFill>
                <a:latin panose="020f0502020204030204" typeface="Calibri"/>
                <a:ea typeface="宋体"/>
              </a:endParaRPr>
            </a:p>
          </p:txBody>
        </p:sp>
      </p:grpSp>
      <p:grpSp>
        <p:nvGrpSpPr>
          <p:cNvPr id="28" name="组合 27"/>
          <p:cNvGrpSpPr/>
          <p:nvPr/>
        </p:nvGrpSpPr>
        <p:grpSpPr>
          <a:xfrm>
            <a:off x="8962919" y="1783582"/>
            <a:ext cx="2035968" cy="2709961"/>
            <a:chOff x="6723063" y="1241425"/>
            <a:chExt cx="1527175" cy="2032000"/>
          </a:xfrm>
        </p:grpSpPr>
        <p:sp>
          <p:nvSpPr>
            <p:cNvPr id="29" name="任意多边形 28"/>
            <p:cNvSpPr/>
            <p:nvPr/>
          </p:nvSpPr>
          <p:spPr>
            <a:xfrm>
              <a:off x="6723063" y="1744662"/>
              <a:ext cx="1527175" cy="1528763"/>
            </a:xfrm>
            <a:custGeom>
              <a:gdLst>
                <a:gd fmla="*/ 1060266 w 2116873" name="connsiteX0"/>
                <a:gd fmla="*/ 0 h 2120501" name="connsiteY0"/>
                <a:gd fmla="*/ 1060718 w 2116873" name="connsiteX1"/>
                <a:gd fmla="*/ 476 h 2120501" name="connsiteY1"/>
                <a:gd fmla="*/ 1060912 w 2116873" name="connsiteX2"/>
                <a:gd fmla="*/ 292 h 2120501" name="connsiteY2"/>
                <a:gd fmla="*/ 1060911 w 2116873" name="connsiteX3"/>
                <a:gd fmla="*/ 679 h 2120501" name="connsiteY3"/>
                <a:gd fmla="*/ 2116873 w 2116873" name="connsiteX4"/>
                <a:gd fmla="*/ 1113524 h 2120501" name="connsiteY4"/>
                <a:gd fmla="*/ 1056610 w 2116873" name="connsiteX5"/>
                <a:gd fmla="*/ 2119593 h 2120501" name="connsiteY5"/>
                <a:gd fmla="*/ 1056608 w 2116873" name="connsiteX6"/>
                <a:gd fmla="*/ 2120501 h 2120501" name="connsiteY6"/>
                <a:gd fmla="*/ 1056156 w 2116873" name="connsiteX7"/>
                <a:gd fmla="*/ 2120024 h 2120501" name="connsiteY7"/>
                <a:gd fmla="*/ 1055962 w 2116873" name="connsiteX8"/>
                <a:gd fmla="*/ 2120208 h 2120501" name="connsiteY8"/>
                <a:gd fmla="*/ 1055962 w 2116873" name="connsiteX9"/>
                <a:gd fmla="*/ 2119820 h 2120501" name="connsiteY9"/>
                <a:gd fmla="*/ 0 w 2116873" name="connsiteX10"/>
                <a:gd fmla="*/ 1006976 h 2120501" name="connsiteY10"/>
                <a:gd fmla="*/ 1060264 w 2116873" name="connsiteX11"/>
                <a:gd fmla="*/ 907 h 212050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20501" w="2116873">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3"/>
              <a:stretch>
                <a:fillRect/>
              </a:stretch>
            </a:blipFill>
            <a:ln algn="ctr" cap="flat" cmpd="sng" w="25400">
              <a:noFill/>
              <a:prstDash val="solid"/>
            </a:ln>
            <a:effectLst>
              <a:outerShdw algn="tl" blurRad="50800" dir="2700000" dist="38100" rotWithShape="0">
                <a:prstClr val="black">
                  <a:alpha val="40000"/>
                </a:prstClr>
              </a:outerShdw>
            </a:effectLst>
          </p:spPr>
          <p:txBody>
            <a:bodyPr anchor="ctr"/>
            <a:lstStyle/>
            <a:p>
              <a:pPr algn="ctr" defTabSz="1218870">
                <a:defRPr/>
              </a:pPr>
              <a:r>
                <a:rPr altLang="en-US" kern="0" lang="zh-CN" sz="2700">
                  <a:solidFill>
                    <a:sysClr lastClr="FFFFFF" val="window"/>
                  </a:solidFill>
                  <a:latin charset="-122" pitchFamily="34" typeface="微软雅黑"/>
                  <a:ea charset="-122" pitchFamily="34" typeface="微软雅黑"/>
                </a:rPr>
                <a:t>添加文本</a:t>
              </a:r>
            </a:p>
          </p:txBody>
        </p:sp>
        <p:sp>
          <p:nvSpPr>
            <p:cNvPr id="30" name="椭圆 29"/>
            <p:cNvSpPr/>
            <p:nvPr/>
          </p:nvSpPr>
          <p:spPr>
            <a:xfrm>
              <a:off x="7391400" y="1839912"/>
              <a:ext cx="190500" cy="192088"/>
            </a:xfrm>
            <a:prstGeom prst="ellipse">
              <a:avLst/>
            </a:prstGeom>
            <a:solidFill>
              <a:sysClr lastClr="FFFFFF" val="window"/>
            </a:solidFill>
            <a:ln algn="ctr" cap="flat" cmpd="sng" w="508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31" name="任意多边形 30"/>
            <p:cNvSpPr/>
            <p:nvPr/>
          </p:nvSpPr>
          <p:spPr>
            <a:xfrm>
              <a:off x="7377113" y="1323975"/>
              <a:ext cx="174625" cy="531812"/>
            </a:xfrm>
            <a:custGeom>
              <a:gdLst>
                <a:gd fmla="*/ 193176 w 391910" name="connsiteX0"/>
                <a:gd fmla="*/ 1167549 h 1202719" name="connsiteY0"/>
                <a:gd fmla="*/ 5607 w 391910" name="connsiteX1"/>
                <a:gd fmla="*/ 171088 h 1202719" name="connsiteY1"/>
                <a:gd fmla="*/ 380745 w 391910" name="connsiteX2"/>
                <a:gd fmla="*/ 100750 h 1202719" name="connsiteY2"/>
                <a:gd fmla="*/ 298684 w 391910" name="connsiteX3"/>
                <a:gd fmla="*/ 1202719 h 1202719" name="connsiteY3"/>
              </a:gdLst>
              <a:cxnLst>
                <a:cxn ang="0">
                  <a:pos x="connsiteX0" y="connsiteY0"/>
                </a:cxn>
                <a:cxn ang="0">
                  <a:pos x="connsiteX1" y="connsiteY1"/>
                </a:cxn>
                <a:cxn ang="0">
                  <a:pos x="connsiteX2" y="connsiteY2"/>
                </a:cxn>
                <a:cxn ang="0">
                  <a:pos x="connsiteX3" y="connsiteY3"/>
                </a:cxn>
              </a:cxnLst>
              <a:rect b="b" l="l" r="r" t="t"/>
              <a:pathLst>
                <a:path h="1202719" w="391910">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algn="ctr" cap="flat" cmpd="sng" w="25400">
              <a:solidFill>
                <a:sysClr lastClr="FFFFFF" val="window">
                  <a:lumMod val="85000"/>
                </a:sysClr>
              </a:solidFill>
              <a:prstDash val="solid"/>
            </a:ln>
            <a:effectLst/>
          </p:spPr>
          <p:txBody>
            <a:bodyPr anchor="ctr"/>
            <a:lstStyle/>
            <a:p>
              <a:pPr algn="ctr" defTabSz="1218870">
                <a:defRPr/>
              </a:pPr>
              <a:endParaRPr altLang="en-US" kern="0" lang="zh-CN" sz="1900">
                <a:solidFill>
                  <a:sysClr lastClr="FFFFFF" val="window"/>
                </a:solidFill>
                <a:latin panose="020f0502020204030204" typeface="Calibri"/>
                <a:ea typeface="宋体"/>
              </a:endParaRPr>
            </a:p>
          </p:txBody>
        </p:sp>
        <p:sp>
          <p:nvSpPr>
            <p:cNvPr id="32" name="椭圆 31"/>
            <p:cNvSpPr/>
            <p:nvPr/>
          </p:nvSpPr>
          <p:spPr>
            <a:xfrm>
              <a:off x="7381875" y="1241425"/>
              <a:ext cx="163513" cy="163512"/>
            </a:xfrm>
            <a:prstGeom prst="ellipse">
              <a:avLst/>
            </a:prstGeom>
            <a:solidFill>
              <a:sysClr lastClr="FFFFFF" val="window"/>
            </a:solidFill>
            <a:ln algn="ctr" cap="flat" cmpd="sng" w="25400">
              <a:solidFill>
                <a:sysClr lastClr="FFFFFF" val="window">
                  <a:lumMod val="85000"/>
                </a:sysClr>
              </a:solidFill>
              <a:prstDash val="solid"/>
            </a:ln>
            <a:effectLst>
              <a:outerShdw algn="t" blurRad="50800" dir="5400000" dist="38100" rotWithShape="0">
                <a:prstClr val="black">
                  <a:alpha val="40000"/>
                </a:prstClr>
              </a:outerShdw>
            </a:effectLst>
          </p:spPr>
          <p:txBody>
            <a:bodyPr anchor="ctr" bIns="34290" lIns="68580" rIns="68580" tIns="34290"/>
            <a:lstStyle/>
            <a:p>
              <a:pPr algn="ctr" defTabSz="1218870">
                <a:defRPr/>
              </a:pPr>
              <a:endParaRPr altLang="en-US" kern="0" lang="zh-CN" sz="1900">
                <a:solidFill>
                  <a:sysClr lastClr="FFFFFF" val="window"/>
                </a:solidFill>
                <a:latin panose="020f0502020204030204" typeface="Calibri"/>
                <a:ea typeface="宋体"/>
              </a:endParaRPr>
            </a:p>
          </p:txBody>
        </p:sp>
      </p:grpSp>
      <p:sp>
        <p:nvSpPr>
          <p:cNvPr id="33" name="TextBox 62"/>
          <p:cNvSpPr txBox="1"/>
          <p:nvPr/>
        </p:nvSpPr>
        <p:spPr>
          <a:xfrm>
            <a:off x="3648659" y="4762424"/>
            <a:ext cx="2292052" cy="1369872"/>
          </a:xfrm>
          <a:prstGeom prst="rect">
            <a:avLst/>
          </a:prstGeom>
          <a:noFill/>
        </p:spPr>
        <p:txBody>
          <a:bodyPr bIns="60858" lIns="121718" rIns="121718" tIns="60858">
            <a:spAutoFit/>
          </a:bodyPr>
          <a:lstStyle/>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p:txBody>
      </p:sp>
      <p:sp>
        <p:nvSpPr>
          <p:cNvPr id="34" name="TextBox 62"/>
          <p:cNvSpPr txBox="1"/>
          <p:nvPr/>
        </p:nvSpPr>
        <p:spPr>
          <a:xfrm>
            <a:off x="6228542" y="4762424"/>
            <a:ext cx="2292051" cy="1369872"/>
          </a:xfrm>
          <a:prstGeom prst="rect">
            <a:avLst/>
          </a:prstGeom>
          <a:noFill/>
        </p:spPr>
        <p:txBody>
          <a:bodyPr bIns="60858" lIns="121718" rIns="121718" tIns="60858">
            <a:spAutoFit/>
          </a:bodyPr>
          <a:lstStyle/>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p:txBody>
      </p:sp>
      <p:sp>
        <p:nvSpPr>
          <p:cNvPr id="35" name="TextBox 62"/>
          <p:cNvSpPr txBox="1"/>
          <p:nvPr/>
        </p:nvSpPr>
        <p:spPr>
          <a:xfrm>
            <a:off x="8808422" y="4762424"/>
            <a:ext cx="2292052" cy="1369872"/>
          </a:xfrm>
          <a:prstGeom prst="rect">
            <a:avLst/>
          </a:prstGeom>
          <a:noFill/>
        </p:spPr>
        <p:txBody>
          <a:bodyPr bIns="60858" lIns="121718" rIns="121718" tIns="60858">
            <a:spAutoFit/>
          </a:bodyPr>
          <a:lstStyle/>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a:p>
            <a:pPr algn="ctr">
              <a:lnSpc>
                <a:spcPct val="130000"/>
              </a:lnSpc>
              <a:defRPr/>
            </a:pPr>
            <a:r>
              <a:rPr altLang="en-US" kern="0" lang="zh-CN" sz="2100">
                <a:ln w="3175">
                  <a:noFill/>
                </a:ln>
                <a:solidFill>
                  <a:srgbClr val="000000"/>
                </a:solidFill>
                <a:latin charset="-122" pitchFamily="34" typeface="微软雅黑"/>
                <a:ea charset="-122" pitchFamily="34" typeface="微软雅黑"/>
              </a:rPr>
              <a:t>此处输入文本</a:t>
            </a:r>
          </a:p>
        </p:txBody>
      </p:sp>
    </p:spTree>
    <p:extLst>
      <p:ext uri="{BB962C8B-B14F-4D97-AF65-F5344CB8AC3E}">
        <p14:creationId val="28234243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47"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1000" id="32"/>
                                        <p:tgtEl>
                                          <p:spTgt spid="13"/>
                                        </p:tgtEl>
                                      </p:cBhvr>
                                    </p:animEffect>
                                    <p:anim calcmode="lin" valueType="num">
                                      <p:cBhvr>
                                        <p:cTn dur="1000" fill="hold" id="33"/>
                                        <p:tgtEl>
                                          <p:spTgt spid="13"/>
                                        </p:tgtEl>
                                        <p:attrNameLst>
                                          <p:attrName>ppt_x</p:attrName>
                                        </p:attrNameLst>
                                      </p:cBhvr>
                                      <p:tavLst>
                                        <p:tav tm="0">
                                          <p:val>
                                            <p:strVal val="#ppt_x"/>
                                          </p:val>
                                        </p:tav>
                                        <p:tav tm="100000">
                                          <p:val>
                                            <p:strVal val="#ppt_x"/>
                                          </p:val>
                                        </p:tav>
                                      </p:tavLst>
                                    </p:anim>
                                    <p:anim calcmode="lin" valueType="num">
                                      <p:cBhvr>
                                        <p:cTn dur="1000" fill="hold" id="34"/>
                                        <p:tgtEl>
                                          <p:spTgt spid="13"/>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1000" id="37"/>
                                        <p:tgtEl>
                                          <p:spTgt spid="18"/>
                                        </p:tgtEl>
                                      </p:cBhvr>
                                    </p:animEffect>
                                    <p:anim calcmode="lin" valueType="num">
                                      <p:cBhvr>
                                        <p:cTn dur="1000" fill="hold" id="38"/>
                                        <p:tgtEl>
                                          <p:spTgt spid="18"/>
                                        </p:tgtEl>
                                        <p:attrNameLst>
                                          <p:attrName>ppt_x</p:attrName>
                                        </p:attrNameLst>
                                      </p:cBhvr>
                                      <p:tavLst>
                                        <p:tav tm="0">
                                          <p:val>
                                            <p:strVal val="#ppt_x"/>
                                          </p:val>
                                        </p:tav>
                                        <p:tav tm="100000">
                                          <p:val>
                                            <p:strVal val="#ppt_x"/>
                                          </p:val>
                                        </p:tav>
                                      </p:tavLst>
                                    </p:anim>
                                    <p:anim calcmode="lin" valueType="num">
                                      <p:cBhvr>
                                        <p:cTn dur="1000" fill="hold" id="39"/>
                                        <p:tgtEl>
                                          <p:spTgt spid="18"/>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28"/>
                                        </p:tgtEl>
                                        <p:attrNameLst>
                                          <p:attrName>style.visibility</p:attrName>
                                        </p:attrNameLst>
                                      </p:cBhvr>
                                      <p:to>
                                        <p:strVal val="visible"/>
                                      </p:to>
                                    </p:set>
                                    <p:animEffect filter="fade" transition="in">
                                      <p:cBhvr>
                                        <p:cTn dur="1000" id="42"/>
                                        <p:tgtEl>
                                          <p:spTgt spid="28"/>
                                        </p:tgtEl>
                                      </p:cBhvr>
                                    </p:animEffect>
                                    <p:anim calcmode="lin" valueType="num">
                                      <p:cBhvr>
                                        <p:cTn dur="1000" fill="hold" id="43"/>
                                        <p:tgtEl>
                                          <p:spTgt spid="28"/>
                                        </p:tgtEl>
                                        <p:attrNameLst>
                                          <p:attrName>ppt_x</p:attrName>
                                        </p:attrNameLst>
                                      </p:cBhvr>
                                      <p:tavLst>
                                        <p:tav tm="0">
                                          <p:val>
                                            <p:strVal val="#ppt_x"/>
                                          </p:val>
                                        </p:tav>
                                        <p:tav tm="100000">
                                          <p:val>
                                            <p:strVal val="#ppt_x"/>
                                          </p:val>
                                        </p:tav>
                                      </p:tavLst>
                                    </p:anim>
                                    <p:anim calcmode="lin" valueType="num">
                                      <p:cBhvr>
                                        <p:cTn dur="1000" fill="hold" id="44"/>
                                        <p:tgtEl>
                                          <p:spTgt spid="2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750"/>
                                  </p:stCondLst>
                                  <p:childTnLst>
                                    <p:set>
                                      <p:cBhvr>
                                        <p:cTn dur="1" fill="hold" id="46">
                                          <p:stCondLst>
                                            <p:cond delay="0"/>
                                          </p:stCondLst>
                                        </p:cTn>
                                        <p:tgtEl>
                                          <p:spTgt spid="12"/>
                                        </p:tgtEl>
                                        <p:attrNameLst>
                                          <p:attrName>style.visibility</p:attrName>
                                        </p:attrNameLst>
                                      </p:cBhvr>
                                      <p:to>
                                        <p:strVal val="visible"/>
                                      </p:to>
                                    </p:set>
                                    <p:animEffect filter="fade" transition="in">
                                      <p:cBhvr>
                                        <p:cTn dur="1000" id="47"/>
                                        <p:tgtEl>
                                          <p:spTgt spid="12"/>
                                        </p:tgtEl>
                                      </p:cBhvr>
                                    </p:animEffect>
                                    <p:anim calcmode="lin" valueType="num">
                                      <p:cBhvr>
                                        <p:cTn dur="1000" fill="hold" id="48"/>
                                        <p:tgtEl>
                                          <p:spTgt spid="12"/>
                                        </p:tgtEl>
                                        <p:attrNameLst>
                                          <p:attrName>ppt_x</p:attrName>
                                        </p:attrNameLst>
                                      </p:cBhvr>
                                      <p:tavLst>
                                        <p:tav tm="0">
                                          <p:val>
                                            <p:strVal val="#ppt_x"/>
                                          </p:val>
                                        </p:tav>
                                        <p:tav tm="100000">
                                          <p:val>
                                            <p:strVal val="#ppt_x"/>
                                          </p:val>
                                        </p:tav>
                                      </p:tavLst>
                                    </p:anim>
                                    <p:anim calcmode="lin" valueType="num">
                                      <p:cBhvr>
                                        <p:cTn dur="1000" fill="hold" id="49"/>
                                        <p:tgtEl>
                                          <p:spTgt spid="12"/>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750"/>
                                  </p:stCondLst>
                                  <p:childTnLst>
                                    <p:set>
                                      <p:cBhvr>
                                        <p:cTn dur="1" fill="hold" id="51">
                                          <p:stCondLst>
                                            <p:cond delay="0"/>
                                          </p:stCondLst>
                                        </p:cTn>
                                        <p:tgtEl>
                                          <p:spTgt spid="33"/>
                                        </p:tgtEl>
                                        <p:attrNameLst>
                                          <p:attrName>style.visibility</p:attrName>
                                        </p:attrNameLst>
                                      </p:cBhvr>
                                      <p:to>
                                        <p:strVal val="visible"/>
                                      </p:to>
                                    </p:set>
                                    <p:animEffect filter="fade" transition="in">
                                      <p:cBhvr>
                                        <p:cTn dur="1000" id="52"/>
                                        <p:tgtEl>
                                          <p:spTgt spid="33"/>
                                        </p:tgtEl>
                                      </p:cBhvr>
                                    </p:animEffect>
                                    <p:anim calcmode="lin" valueType="num">
                                      <p:cBhvr>
                                        <p:cTn dur="1000" fill="hold" id="53"/>
                                        <p:tgtEl>
                                          <p:spTgt spid="33"/>
                                        </p:tgtEl>
                                        <p:attrNameLst>
                                          <p:attrName>ppt_x</p:attrName>
                                        </p:attrNameLst>
                                      </p:cBhvr>
                                      <p:tavLst>
                                        <p:tav tm="0">
                                          <p:val>
                                            <p:strVal val="#ppt_x"/>
                                          </p:val>
                                        </p:tav>
                                        <p:tav tm="100000">
                                          <p:val>
                                            <p:strVal val="#ppt_x"/>
                                          </p:val>
                                        </p:tav>
                                      </p:tavLst>
                                    </p:anim>
                                    <p:anim calcmode="lin" valueType="num">
                                      <p:cBhvr>
                                        <p:cTn dur="1000" fill="hold" id="54"/>
                                        <p:tgtEl>
                                          <p:spTgt spid="33"/>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750"/>
                                  </p:stCondLst>
                                  <p:childTnLst>
                                    <p:set>
                                      <p:cBhvr>
                                        <p:cTn dur="1" fill="hold" id="56">
                                          <p:stCondLst>
                                            <p:cond delay="0"/>
                                          </p:stCondLst>
                                        </p:cTn>
                                        <p:tgtEl>
                                          <p:spTgt spid="34"/>
                                        </p:tgtEl>
                                        <p:attrNameLst>
                                          <p:attrName>style.visibility</p:attrName>
                                        </p:attrNameLst>
                                      </p:cBhvr>
                                      <p:to>
                                        <p:strVal val="visible"/>
                                      </p:to>
                                    </p:set>
                                    <p:animEffect filter="fade" transition="in">
                                      <p:cBhvr>
                                        <p:cTn dur="1000" id="57"/>
                                        <p:tgtEl>
                                          <p:spTgt spid="34"/>
                                        </p:tgtEl>
                                      </p:cBhvr>
                                    </p:animEffect>
                                    <p:anim calcmode="lin" valueType="num">
                                      <p:cBhvr>
                                        <p:cTn dur="1000" fill="hold" id="58"/>
                                        <p:tgtEl>
                                          <p:spTgt spid="34"/>
                                        </p:tgtEl>
                                        <p:attrNameLst>
                                          <p:attrName>ppt_x</p:attrName>
                                        </p:attrNameLst>
                                      </p:cBhvr>
                                      <p:tavLst>
                                        <p:tav tm="0">
                                          <p:val>
                                            <p:strVal val="#ppt_x"/>
                                          </p:val>
                                        </p:tav>
                                        <p:tav tm="100000">
                                          <p:val>
                                            <p:strVal val="#ppt_x"/>
                                          </p:val>
                                        </p:tav>
                                      </p:tavLst>
                                    </p:anim>
                                    <p:anim calcmode="lin" valueType="num">
                                      <p:cBhvr>
                                        <p:cTn dur="1000" fill="hold" id="59"/>
                                        <p:tgtEl>
                                          <p:spTgt spid="34"/>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750"/>
                                  </p:stCondLst>
                                  <p:childTnLst>
                                    <p:set>
                                      <p:cBhvr>
                                        <p:cTn dur="1" fill="hold" id="61">
                                          <p:stCondLst>
                                            <p:cond delay="0"/>
                                          </p:stCondLst>
                                        </p:cTn>
                                        <p:tgtEl>
                                          <p:spTgt spid="35"/>
                                        </p:tgtEl>
                                        <p:attrNameLst>
                                          <p:attrName>style.visibility</p:attrName>
                                        </p:attrNameLst>
                                      </p:cBhvr>
                                      <p:to>
                                        <p:strVal val="visible"/>
                                      </p:to>
                                    </p:set>
                                    <p:animEffect filter="fade" transition="in">
                                      <p:cBhvr>
                                        <p:cTn dur="1000" id="62"/>
                                        <p:tgtEl>
                                          <p:spTgt spid="35"/>
                                        </p:tgtEl>
                                      </p:cBhvr>
                                    </p:animEffect>
                                    <p:anim calcmode="lin" valueType="num">
                                      <p:cBhvr>
                                        <p:cTn dur="1000" fill="hold" id="63"/>
                                        <p:tgtEl>
                                          <p:spTgt spid="35"/>
                                        </p:tgtEl>
                                        <p:attrNameLst>
                                          <p:attrName>ppt_x</p:attrName>
                                        </p:attrNameLst>
                                      </p:cBhvr>
                                      <p:tavLst>
                                        <p:tav tm="0">
                                          <p:val>
                                            <p:strVal val="#ppt_x"/>
                                          </p:val>
                                        </p:tav>
                                        <p:tav tm="100000">
                                          <p:val>
                                            <p:strVal val="#ppt_x"/>
                                          </p:val>
                                        </p:tav>
                                      </p:tavLst>
                                    </p:anim>
                                    <p:anim calcmode="lin" valueType="num">
                                      <p:cBhvr>
                                        <p:cTn dur="1000" fill="hold" id="64"/>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2"/>
      <p:bldP grpId="0" spid="33"/>
      <p:bldP grpId="0" spid="34"/>
      <p:bldP grpId="0" spid="35"/>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7" name="Straight Connector 247"/>
          <p:cNvCxnSpPr/>
          <p:nvPr/>
        </p:nvCxnSpPr>
        <p:spPr>
          <a:xfrm>
            <a:off x="1042975" y="5477608"/>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Group 74"/>
          <p:cNvGrpSpPr/>
          <p:nvPr/>
        </p:nvGrpSpPr>
        <p:grpSpPr>
          <a:xfrm>
            <a:off x="2178725" y="1739195"/>
            <a:ext cx="1228949" cy="3456420"/>
            <a:chOff x="1634044" y="1304396"/>
            <a:chExt cx="921712" cy="2592315"/>
          </a:xfrm>
        </p:grpSpPr>
        <p:sp>
          <p:nvSpPr>
            <p:cNvPr id="9" name="Rounded Rectangle 38"/>
            <p:cNvSpPr/>
            <p:nvPr/>
          </p:nvSpPr>
          <p:spPr>
            <a:xfrm>
              <a:off x="1634044" y="1304396"/>
              <a:ext cx="921712" cy="2592315"/>
            </a:xfrm>
            <a:prstGeom prst="roundRect">
              <a:avLst>
                <a:gd fmla="val 50000"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latin charset="-122" pitchFamily="34" typeface="微软雅黑"/>
                <a:ea charset="-122" pitchFamily="34" typeface="微软雅黑"/>
              </a:endParaRPr>
            </a:p>
          </p:txBody>
        </p:sp>
        <p:grpSp>
          <p:nvGrpSpPr>
            <p:cNvPr id="10" name="Group 46"/>
            <p:cNvGrpSpPr/>
            <p:nvPr/>
          </p:nvGrpSpPr>
          <p:grpSpPr>
            <a:xfrm>
              <a:off x="1703480" y="3032606"/>
              <a:ext cx="782840" cy="782838"/>
              <a:chOff x="1703480" y="3032606"/>
              <a:chExt cx="782840" cy="782838"/>
            </a:xfrm>
          </p:grpSpPr>
          <p:sp>
            <p:nvSpPr>
              <p:cNvPr id="14"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chemeClr val="tx2">
                      <a:lumMod val="75000"/>
                    </a:schemeClr>
                  </a:solidFill>
                  <a:latin charset="-122" pitchFamily="34" typeface="微软雅黑"/>
                  <a:ea charset="-122" pitchFamily="34" typeface="微软雅黑"/>
                </a:endParaRPr>
              </a:p>
            </p:txBody>
          </p:sp>
          <p:sp>
            <p:nvSpPr>
              <p:cNvPr id="15"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chemeClr val="bg2"/>
                  </a:solidFill>
                  <a:latin charset="-122" pitchFamily="34" typeface="微软雅黑"/>
                  <a:ea charset="-122" pitchFamily="34" typeface="微软雅黑"/>
                </a:endParaRPr>
              </a:p>
            </p:txBody>
          </p:sp>
        </p:grpSp>
        <p:grpSp>
          <p:nvGrpSpPr>
            <p:cNvPr id="11" name="Group 61"/>
            <p:cNvGrpSpPr/>
            <p:nvPr/>
          </p:nvGrpSpPr>
          <p:grpSpPr>
            <a:xfrm>
              <a:off x="1692627" y="1477217"/>
              <a:ext cx="804548" cy="2108390"/>
              <a:chOff x="1692627" y="1477217"/>
              <a:chExt cx="804548" cy="2108390"/>
            </a:xfrm>
          </p:grpSpPr>
          <p:sp>
            <p:nvSpPr>
              <p:cNvPr id="12" name="Text Placeholder 3"/>
              <p:cNvSpPr txBox="1"/>
              <p:nvPr/>
            </p:nvSpPr>
            <p:spPr>
              <a:xfrm>
                <a:off x="1907297" y="3264004"/>
                <a:ext cx="375205"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70">
                  <a:spcBef>
                    <a:spcPct val="20000"/>
                  </a:spcBef>
                  <a:defRPr/>
                </a:pPr>
                <a:r>
                  <a:rPr altLang="en-US" b="1" lang="zh-CN" sz="1400">
                    <a:solidFill>
                      <a:schemeClr val="tx1">
                        <a:lumMod val="75000"/>
                        <a:lumOff val="25000"/>
                      </a:schemeClr>
                    </a:solidFill>
                    <a:latin charset="-122" pitchFamily="34" typeface="微软雅黑"/>
                    <a:ea charset="-122" pitchFamily="34" typeface="微软雅黑"/>
                  </a:rPr>
                  <a:t>输入标签</a:t>
                </a:r>
              </a:p>
            </p:txBody>
          </p:sp>
          <p:sp>
            <p:nvSpPr>
              <p:cNvPr id="13" name="Rectangle 60"/>
              <p:cNvSpPr/>
              <p:nvPr/>
            </p:nvSpPr>
            <p:spPr>
              <a:xfrm>
                <a:off x="1696518" y="1477217"/>
                <a:ext cx="796766" cy="434340"/>
              </a:xfrm>
              <a:prstGeom prst="rect">
                <a:avLst/>
              </a:prstGeom>
            </p:spPr>
            <p:txBody>
              <a:bodyPr wrap="none">
                <a:spAutoFit/>
              </a:bodyPr>
              <a:lstStyle/>
              <a:p>
                <a:pPr algn="ctr" defTabSz="1219170">
                  <a:spcBef>
                    <a:spcPct val="20000"/>
                  </a:spcBef>
                  <a:defRPr/>
                </a:pPr>
                <a:r>
                  <a:rPr b="1" lang="en-US" sz="3200">
                    <a:solidFill>
                      <a:schemeClr val="bg1"/>
                    </a:solidFill>
                    <a:latin charset="-122" pitchFamily="34" typeface="微软雅黑"/>
                    <a:ea charset="-122" pitchFamily="34" typeface="微软雅黑"/>
                  </a:rPr>
                  <a:t>90%</a:t>
                </a:r>
              </a:p>
            </p:txBody>
          </p:sp>
        </p:grpSp>
      </p:grpSp>
      <p:grpSp>
        <p:nvGrpSpPr>
          <p:cNvPr id="16" name="Group 75"/>
          <p:cNvGrpSpPr/>
          <p:nvPr/>
        </p:nvGrpSpPr>
        <p:grpSpPr>
          <a:xfrm>
            <a:off x="3830125" y="2276860"/>
            <a:ext cx="1228949" cy="2918755"/>
            <a:chOff x="2872594" y="1707645"/>
            <a:chExt cx="921712" cy="2189066"/>
          </a:xfrm>
        </p:grpSpPr>
        <p:sp>
          <p:nvSpPr>
            <p:cNvPr id="17" name="Rounded Rectangle 40"/>
            <p:cNvSpPr/>
            <p:nvPr/>
          </p:nvSpPr>
          <p:spPr>
            <a:xfrm>
              <a:off x="2872594" y="1707645"/>
              <a:ext cx="921712" cy="2189066"/>
            </a:xfrm>
            <a:prstGeom prst="roundRect">
              <a:avLst>
                <a:gd fmla="val 50000" name="adj"/>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latin charset="-122" pitchFamily="34" typeface="微软雅黑"/>
                <a:ea charset="-122" pitchFamily="34" typeface="微软雅黑"/>
              </a:endParaRPr>
            </a:p>
          </p:txBody>
        </p:sp>
        <p:grpSp>
          <p:nvGrpSpPr>
            <p:cNvPr id="18" name="Group 47"/>
            <p:cNvGrpSpPr/>
            <p:nvPr/>
          </p:nvGrpSpPr>
          <p:grpSpPr>
            <a:xfrm>
              <a:off x="2942030" y="3032606"/>
              <a:ext cx="782840" cy="782838"/>
              <a:chOff x="1703480" y="3032606"/>
              <a:chExt cx="782840" cy="782838"/>
            </a:xfrm>
          </p:grpSpPr>
          <p:sp>
            <p:nvSpPr>
              <p:cNvPr id="22"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chemeClr val="bg2"/>
                  </a:solidFill>
                  <a:latin charset="-122" pitchFamily="34" typeface="微软雅黑"/>
                  <a:ea charset="-122" pitchFamily="34" typeface="微软雅黑"/>
                </a:endParaRPr>
              </a:p>
            </p:txBody>
          </p:sp>
          <p:sp>
            <p:nvSpPr>
              <p:cNvPr id="2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chemeClr val="bg2"/>
                  </a:solidFill>
                  <a:latin charset="-122" pitchFamily="34" typeface="微软雅黑"/>
                  <a:ea charset="-122" pitchFamily="34" typeface="微软雅黑"/>
                </a:endParaRPr>
              </a:p>
            </p:txBody>
          </p:sp>
        </p:grpSp>
        <p:grpSp>
          <p:nvGrpSpPr>
            <p:cNvPr id="19" name="Group 62"/>
            <p:cNvGrpSpPr/>
            <p:nvPr/>
          </p:nvGrpSpPr>
          <p:grpSpPr>
            <a:xfrm>
              <a:off x="2925892" y="1825998"/>
              <a:ext cx="804548" cy="1759608"/>
              <a:chOff x="1692627" y="1750267"/>
              <a:chExt cx="804548" cy="1759608"/>
            </a:xfrm>
          </p:grpSpPr>
          <p:sp>
            <p:nvSpPr>
              <p:cNvPr id="20" name="Text Placeholder 3"/>
              <p:cNvSpPr txBox="1"/>
              <p:nvPr/>
            </p:nvSpPr>
            <p:spPr>
              <a:xfrm>
                <a:off x="1911900" y="3188272"/>
                <a:ext cx="381193"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70">
                  <a:spcBef>
                    <a:spcPct val="20000"/>
                  </a:spcBef>
                  <a:defRPr/>
                </a:pPr>
                <a:r>
                  <a:rPr altLang="en-US" b="1" lang="zh-CN" sz="1400">
                    <a:solidFill>
                      <a:schemeClr val="tx1">
                        <a:lumMod val="75000"/>
                        <a:lumOff val="25000"/>
                      </a:schemeClr>
                    </a:solidFill>
                    <a:latin charset="-122" pitchFamily="34" typeface="微软雅黑"/>
                    <a:ea charset="-122" pitchFamily="34" typeface="微软雅黑"/>
                  </a:rPr>
                  <a:t>输入标签</a:t>
                </a:r>
              </a:p>
            </p:txBody>
          </p:sp>
          <p:sp>
            <p:nvSpPr>
              <p:cNvPr id="21" name="Rectangle 64"/>
              <p:cNvSpPr/>
              <p:nvPr/>
            </p:nvSpPr>
            <p:spPr>
              <a:xfrm>
                <a:off x="1696518" y="1750267"/>
                <a:ext cx="796766" cy="434340"/>
              </a:xfrm>
              <a:prstGeom prst="rect">
                <a:avLst/>
              </a:prstGeom>
            </p:spPr>
            <p:txBody>
              <a:bodyPr wrap="none">
                <a:spAutoFit/>
              </a:bodyPr>
              <a:lstStyle/>
              <a:p>
                <a:pPr algn="ctr" defTabSz="1219170">
                  <a:spcBef>
                    <a:spcPct val="20000"/>
                  </a:spcBef>
                  <a:defRPr/>
                </a:pPr>
                <a:r>
                  <a:rPr b="1" lang="en-US" sz="3200">
                    <a:solidFill>
                      <a:schemeClr val="bg1"/>
                    </a:solidFill>
                    <a:latin charset="-122" pitchFamily="34" typeface="微软雅黑"/>
                    <a:ea charset="-122" pitchFamily="34" typeface="微软雅黑"/>
                  </a:rPr>
                  <a:t>80%</a:t>
                </a:r>
              </a:p>
            </p:txBody>
          </p:sp>
        </p:grpSp>
      </p:grpSp>
      <p:grpSp>
        <p:nvGrpSpPr>
          <p:cNvPr id="29" name="Group 76"/>
          <p:cNvGrpSpPr/>
          <p:nvPr/>
        </p:nvGrpSpPr>
        <p:grpSpPr>
          <a:xfrm>
            <a:off x="5434725" y="971102"/>
            <a:ext cx="1326003" cy="4224513"/>
            <a:chOff x="4071423" y="728326"/>
            <a:chExt cx="994503" cy="3168385"/>
          </a:xfrm>
        </p:grpSpPr>
        <p:sp>
          <p:nvSpPr>
            <p:cNvPr id="30" name="Rounded Rectangle 41"/>
            <p:cNvSpPr/>
            <p:nvPr/>
          </p:nvSpPr>
          <p:spPr>
            <a:xfrm>
              <a:off x="4106521" y="728326"/>
              <a:ext cx="921712" cy="3168385"/>
            </a:xfrm>
            <a:prstGeom prst="roundRect">
              <a:avLst>
                <a:gd fmla="val 50000"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latin charset="-122" pitchFamily="34" typeface="微软雅黑"/>
                <a:ea charset="-122" pitchFamily="34" typeface="微软雅黑"/>
              </a:endParaRPr>
            </a:p>
          </p:txBody>
        </p:sp>
        <p:grpSp>
          <p:nvGrpSpPr>
            <p:cNvPr id="31" name="Group 50"/>
            <p:cNvGrpSpPr/>
            <p:nvPr/>
          </p:nvGrpSpPr>
          <p:grpSpPr>
            <a:xfrm>
              <a:off x="4175957" y="3032606"/>
              <a:ext cx="782840" cy="782838"/>
              <a:chOff x="1703480" y="3032606"/>
              <a:chExt cx="782840" cy="782838"/>
            </a:xfrm>
          </p:grpSpPr>
          <p:sp>
            <p:nvSpPr>
              <p:cNvPr id="3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chemeClr val="accent1"/>
                  </a:solidFill>
                  <a:latin charset="-122" pitchFamily="34" typeface="微软雅黑"/>
                  <a:ea charset="-122" pitchFamily="34" typeface="微软雅黑"/>
                </a:endParaRPr>
              </a:p>
            </p:txBody>
          </p:sp>
          <p:sp>
            <p:nvSpPr>
              <p:cNvPr id="3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rgbClr val="FF3F3F"/>
                  </a:solidFill>
                  <a:latin charset="-122" pitchFamily="34" typeface="微软雅黑"/>
                  <a:ea charset="-122" pitchFamily="34" typeface="微软雅黑"/>
                </a:endParaRPr>
              </a:p>
            </p:txBody>
          </p:sp>
        </p:grpSp>
        <p:grpSp>
          <p:nvGrpSpPr>
            <p:cNvPr id="32" name="Group 65"/>
            <p:cNvGrpSpPr/>
            <p:nvPr/>
          </p:nvGrpSpPr>
          <p:grpSpPr>
            <a:xfrm>
              <a:off x="4071423" y="958754"/>
              <a:ext cx="994503" cy="2626851"/>
              <a:chOff x="1603186" y="1174197"/>
              <a:chExt cx="994503" cy="2626851"/>
            </a:xfrm>
          </p:grpSpPr>
          <p:sp>
            <p:nvSpPr>
              <p:cNvPr id="33" name="Text Placeholder 3"/>
              <p:cNvSpPr txBox="1"/>
              <p:nvPr/>
            </p:nvSpPr>
            <p:spPr>
              <a:xfrm>
                <a:off x="1924450" y="3479445"/>
                <a:ext cx="349379"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70">
                  <a:spcBef>
                    <a:spcPct val="20000"/>
                  </a:spcBef>
                  <a:defRPr/>
                </a:pPr>
                <a:r>
                  <a:rPr altLang="en-US" b="1" lang="zh-CN" sz="1400">
                    <a:solidFill>
                      <a:schemeClr val="tx1">
                        <a:lumMod val="75000"/>
                        <a:lumOff val="25000"/>
                      </a:schemeClr>
                    </a:solidFill>
                    <a:latin charset="-122" pitchFamily="34" typeface="微软雅黑"/>
                    <a:ea charset="-122" pitchFamily="34" typeface="微软雅黑"/>
                  </a:rPr>
                  <a:t>输入标签</a:t>
                </a:r>
              </a:p>
            </p:txBody>
          </p:sp>
          <p:sp>
            <p:nvSpPr>
              <p:cNvPr id="34" name="Rectangle 67"/>
              <p:cNvSpPr/>
              <p:nvPr/>
            </p:nvSpPr>
            <p:spPr>
              <a:xfrm>
                <a:off x="1607995" y="1174197"/>
                <a:ext cx="984886" cy="434340"/>
              </a:xfrm>
              <a:prstGeom prst="rect">
                <a:avLst/>
              </a:prstGeom>
            </p:spPr>
            <p:txBody>
              <a:bodyPr wrap="none">
                <a:spAutoFit/>
              </a:bodyPr>
              <a:lstStyle/>
              <a:p>
                <a:pPr algn="ctr" defTabSz="1219170">
                  <a:spcBef>
                    <a:spcPct val="20000"/>
                  </a:spcBef>
                  <a:defRPr/>
                </a:pPr>
                <a:r>
                  <a:rPr b="1" lang="en-US" sz="3200">
                    <a:solidFill>
                      <a:schemeClr val="bg1"/>
                    </a:solidFill>
                    <a:latin charset="-122" pitchFamily="34" typeface="微软雅黑"/>
                    <a:ea charset="-122" pitchFamily="34" typeface="微软雅黑"/>
                  </a:rPr>
                  <a:t>100%</a:t>
                </a:r>
              </a:p>
            </p:txBody>
          </p:sp>
        </p:grpSp>
      </p:grpSp>
      <p:grpSp>
        <p:nvGrpSpPr>
          <p:cNvPr id="37" name="Group 79"/>
          <p:cNvGrpSpPr/>
          <p:nvPr/>
        </p:nvGrpSpPr>
        <p:grpSpPr>
          <a:xfrm>
            <a:off x="8784325" y="1739195"/>
            <a:ext cx="1228949" cy="3456420"/>
            <a:chOff x="6588245" y="1304396"/>
            <a:chExt cx="921712" cy="2592315"/>
          </a:xfrm>
        </p:grpSpPr>
        <p:sp>
          <p:nvSpPr>
            <p:cNvPr id="38" name="Rounded Rectangle 43"/>
            <p:cNvSpPr/>
            <p:nvPr/>
          </p:nvSpPr>
          <p:spPr>
            <a:xfrm>
              <a:off x="6588245" y="1304396"/>
              <a:ext cx="921712" cy="2592315"/>
            </a:xfrm>
            <a:prstGeom prst="roundRect">
              <a:avLst>
                <a:gd fmla="val 50000"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latin charset="-122" pitchFamily="34" typeface="微软雅黑"/>
                <a:ea charset="-122" pitchFamily="34" typeface="微软雅黑"/>
              </a:endParaRPr>
            </a:p>
          </p:txBody>
        </p:sp>
        <p:grpSp>
          <p:nvGrpSpPr>
            <p:cNvPr id="39" name="Group 56"/>
            <p:cNvGrpSpPr/>
            <p:nvPr/>
          </p:nvGrpSpPr>
          <p:grpSpPr>
            <a:xfrm>
              <a:off x="6657681" y="3032606"/>
              <a:ext cx="782840" cy="782838"/>
              <a:chOff x="1703480" y="3032606"/>
              <a:chExt cx="782840" cy="782838"/>
            </a:xfrm>
          </p:grpSpPr>
          <p:sp>
            <p:nvSpPr>
              <p:cNvPr id="4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chemeClr val="accent3"/>
                  </a:solidFill>
                  <a:latin charset="-122" pitchFamily="34" typeface="微软雅黑"/>
                  <a:ea charset="-122" pitchFamily="34" typeface="微软雅黑"/>
                </a:endParaRPr>
              </a:p>
            </p:txBody>
          </p:sp>
          <p:sp>
            <p:nvSpPr>
              <p:cNvPr id="4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rgbClr val="00B0F0"/>
                  </a:solidFill>
                  <a:latin charset="-122" pitchFamily="34" typeface="微软雅黑"/>
                  <a:ea charset="-122" pitchFamily="34" typeface="微软雅黑"/>
                </a:endParaRPr>
              </a:p>
            </p:txBody>
          </p:sp>
        </p:grpSp>
        <p:grpSp>
          <p:nvGrpSpPr>
            <p:cNvPr id="40" name="Group 68"/>
            <p:cNvGrpSpPr/>
            <p:nvPr/>
          </p:nvGrpSpPr>
          <p:grpSpPr>
            <a:xfrm>
              <a:off x="6641543" y="1477217"/>
              <a:ext cx="804548" cy="2108388"/>
              <a:chOff x="1692627" y="1477217"/>
              <a:chExt cx="804548" cy="2108388"/>
            </a:xfrm>
          </p:grpSpPr>
          <p:sp>
            <p:nvSpPr>
              <p:cNvPr id="41" name="Text Placeholder 3"/>
              <p:cNvSpPr txBox="1"/>
              <p:nvPr/>
            </p:nvSpPr>
            <p:spPr>
              <a:xfrm>
                <a:off x="1950645" y="3264002"/>
                <a:ext cx="299080"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70">
                  <a:spcBef>
                    <a:spcPct val="20000"/>
                  </a:spcBef>
                  <a:defRPr/>
                </a:pPr>
                <a:r>
                  <a:rPr altLang="en-US" b="1" lang="zh-CN" sz="1400">
                    <a:solidFill>
                      <a:schemeClr val="tx1">
                        <a:lumMod val="75000"/>
                        <a:lumOff val="25000"/>
                      </a:schemeClr>
                    </a:solidFill>
                    <a:latin charset="-122" pitchFamily="34" typeface="微软雅黑"/>
                    <a:ea charset="-122" pitchFamily="34" typeface="微软雅黑"/>
                  </a:rPr>
                  <a:t>输入标签</a:t>
                </a:r>
              </a:p>
            </p:txBody>
          </p:sp>
          <p:sp>
            <p:nvSpPr>
              <p:cNvPr id="42" name="Rectangle 70"/>
              <p:cNvSpPr/>
              <p:nvPr/>
            </p:nvSpPr>
            <p:spPr>
              <a:xfrm>
                <a:off x="1696518" y="1477217"/>
                <a:ext cx="796766" cy="434340"/>
              </a:xfrm>
              <a:prstGeom prst="rect">
                <a:avLst/>
              </a:prstGeom>
            </p:spPr>
            <p:txBody>
              <a:bodyPr wrap="none">
                <a:spAutoFit/>
              </a:bodyPr>
              <a:lstStyle/>
              <a:p>
                <a:pPr algn="ctr" defTabSz="1219170">
                  <a:spcBef>
                    <a:spcPct val="20000"/>
                  </a:spcBef>
                  <a:defRPr/>
                </a:pPr>
                <a:r>
                  <a:rPr b="1" lang="en-US" sz="3200">
                    <a:solidFill>
                      <a:schemeClr val="bg1"/>
                    </a:solidFill>
                    <a:latin charset="-122" pitchFamily="34" typeface="微软雅黑"/>
                    <a:ea charset="-122" pitchFamily="34" typeface="微软雅黑"/>
                  </a:rPr>
                  <a:t>90%</a:t>
                </a:r>
              </a:p>
            </p:txBody>
          </p:sp>
        </p:grpSp>
      </p:grpSp>
      <p:grpSp>
        <p:nvGrpSpPr>
          <p:cNvPr id="45" name="Group 78"/>
          <p:cNvGrpSpPr/>
          <p:nvPr/>
        </p:nvGrpSpPr>
        <p:grpSpPr>
          <a:xfrm>
            <a:off x="7132925" y="2507288"/>
            <a:ext cx="1228949" cy="2663083"/>
            <a:chOff x="5349694" y="1880466"/>
            <a:chExt cx="921712" cy="1997312"/>
          </a:xfrm>
        </p:grpSpPr>
        <p:sp>
          <p:nvSpPr>
            <p:cNvPr id="46" name="Rounded Rectangle 42"/>
            <p:cNvSpPr/>
            <p:nvPr/>
          </p:nvSpPr>
          <p:spPr>
            <a:xfrm>
              <a:off x="5349694" y="1880466"/>
              <a:ext cx="921712" cy="1997312"/>
            </a:xfrm>
            <a:prstGeom prst="roundRect">
              <a:avLst>
                <a:gd fmla="val 50000" name="adj"/>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latin charset="-122" pitchFamily="34" typeface="微软雅黑"/>
                <a:ea charset="-122" pitchFamily="34" typeface="微软雅黑"/>
              </a:endParaRPr>
            </a:p>
          </p:txBody>
        </p:sp>
        <p:grpSp>
          <p:nvGrpSpPr>
            <p:cNvPr id="47" name="Group 77"/>
            <p:cNvGrpSpPr/>
            <p:nvPr/>
          </p:nvGrpSpPr>
          <p:grpSpPr>
            <a:xfrm>
              <a:off x="5406112" y="1960262"/>
              <a:ext cx="804548" cy="1840285"/>
              <a:chOff x="5406112" y="1960262"/>
              <a:chExt cx="804548" cy="1840285"/>
            </a:xfrm>
          </p:grpSpPr>
          <p:grpSp>
            <p:nvGrpSpPr>
              <p:cNvPr id="48" name="Group 53"/>
              <p:cNvGrpSpPr/>
              <p:nvPr/>
            </p:nvGrpSpPr>
            <p:grpSpPr>
              <a:xfrm>
                <a:off x="5419130" y="3017709"/>
                <a:ext cx="782840" cy="782838"/>
                <a:chOff x="1703480" y="3032606"/>
                <a:chExt cx="782840" cy="782838"/>
              </a:xfrm>
            </p:grpSpPr>
            <p:sp>
              <p:nvSpPr>
                <p:cNvPr id="52"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chemeClr val="accent2"/>
                    </a:solidFill>
                    <a:latin charset="-122" pitchFamily="34" typeface="微软雅黑"/>
                    <a:ea charset="-122" pitchFamily="34" typeface="微软雅黑"/>
                  </a:endParaRPr>
                </a:p>
              </p:txBody>
            </p:sp>
            <p:sp>
              <p:nvSpPr>
                <p:cNvPr id="53"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7">
                    <a:solidFill>
                      <a:srgbClr val="FFC000"/>
                    </a:solidFill>
                    <a:latin charset="-122" pitchFamily="34" typeface="微软雅黑"/>
                    <a:ea charset="-122" pitchFamily="34" typeface="微软雅黑"/>
                  </a:endParaRPr>
                </a:p>
              </p:txBody>
            </p:sp>
          </p:grpSp>
          <p:grpSp>
            <p:nvGrpSpPr>
              <p:cNvPr id="49" name="Group 71"/>
              <p:cNvGrpSpPr/>
              <p:nvPr/>
            </p:nvGrpSpPr>
            <p:grpSpPr>
              <a:xfrm>
                <a:off x="5406112" y="1960262"/>
                <a:ext cx="804548" cy="1610449"/>
                <a:chOff x="1692626" y="1865481"/>
                <a:chExt cx="804548" cy="1610449"/>
              </a:xfrm>
            </p:grpSpPr>
            <p:sp>
              <p:nvSpPr>
                <p:cNvPr id="50" name="Text Placeholder 3"/>
                <p:cNvSpPr txBox="1"/>
                <p:nvPr/>
              </p:nvSpPr>
              <p:spPr>
                <a:xfrm>
                  <a:off x="1953287" y="3154327"/>
                  <a:ext cx="283226"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70">
                    <a:spcBef>
                      <a:spcPct val="20000"/>
                    </a:spcBef>
                    <a:defRPr/>
                  </a:pPr>
                  <a:r>
                    <a:rPr altLang="en-US" b="1" lang="zh-CN" sz="1400">
                      <a:solidFill>
                        <a:schemeClr val="tx1">
                          <a:lumMod val="75000"/>
                          <a:lumOff val="25000"/>
                        </a:schemeClr>
                      </a:solidFill>
                      <a:latin charset="-122" pitchFamily="34" typeface="微软雅黑"/>
                      <a:ea charset="-122" pitchFamily="34" typeface="微软雅黑"/>
                    </a:rPr>
                    <a:t>输入标签</a:t>
                  </a:r>
                </a:p>
              </p:txBody>
            </p:sp>
            <p:sp>
              <p:nvSpPr>
                <p:cNvPr id="51" name="Rectangle 73"/>
                <p:cNvSpPr/>
                <p:nvPr/>
              </p:nvSpPr>
              <p:spPr>
                <a:xfrm>
                  <a:off x="1696517" y="1865481"/>
                  <a:ext cx="796766" cy="434340"/>
                </a:xfrm>
                <a:prstGeom prst="rect">
                  <a:avLst/>
                </a:prstGeom>
              </p:spPr>
              <p:txBody>
                <a:bodyPr wrap="none">
                  <a:spAutoFit/>
                </a:bodyPr>
                <a:lstStyle/>
                <a:p>
                  <a:pPr algn="ctr" defTabSz="1219170">
                    <a:spcBef>
                      <a:spcPct val="20000"/>
                    </a:spcBef>
                    <a:defRPr/>
                  </a:pPr>
                  <a:r>
                    <a:rPr b="1" lang="en-US" sz="3200">
                      <a:solidFill>
                        <a:schemeClr val="bg1"/>
                      </a:solidFill>
                      <a:latin charset="-122" pitchFamily="34" typeface="微软雅黑"/>
                      <a:ea charset="-122" pitchFamily="34" typeface="微软雅黑"/>
                    </a:rPr>
                    <a:t>70%</a:t>
                  </a:r>
                </a:p>
              </p:txBody>
            </p:sp>
          </p:grpSp>
        </p:grpSp>
      </p:grpSp>
      <p:sp>
        <p:nvSpPr>
          <p:cNvPr id="54" name="TextBox 107"/>
          <p:cNvSpPr txBox="1"/>
          <p:nvPr/>
        </p:nvSpPr>
        <p:spPr>
          <a:xfrm>
            <a:off x="1034781" y="5612315"/>
            <a:ext cx="1012244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itchFamily="34" typeface="微软雅黑"/>
                <a:ea charset="-122" pitchFamily="34" typeface="微软雅黑"/>
              </a:defRPr>
            </a:lvl1pPr>
            <a:lvl2pPr indent="-285750" marL="742950">
              <a:spcBef>
                <a:spcPct val="20000"/>
              </a:spcBef>
              <a:buFont typeface="Arial"/>
              <a:buChar char="–"/>
              <a:defRPr sz="2800">
                <a:latin charset="-122" pitchFamily="34" typeface="微软雅黑"/>
                <a:ea charset="-122" pitchFamily="34" typeface="微软雅黑"/>
              </a:defRPr>
            </a:lvl2pPr>
            <a:lvl3pPr indent="-228600" marL="1143000">
              <a:spcBef>
                <a:spcPct val="20000"/>
              </a:spcBef>
              <a:buFont typeface="Arial"/>
              <a:buChar char="•"/>
              <a:defRPr sz="2400">
                <a:latin charset="-122" pitchFamily="34" typeface="微软雅黑"/>
                <a:ea charset="-122" pitchFamily="34" typeface="微软雅黑"/>
              </a:defRPr>
            </a:lvl3pPr>
            <a:lvl4pPr indent="-228600" marL="1600200">
              <a:spcBef>
                <a:spcPct val="20000"/>
              </a:spcBef>
              <a:buFont typeface="Arial"/>
              <a:buChar char="–"/>
              <a:defRPr sz="2000">
                <a:latin charset="-122" pitchFamily="34" typeface="微软雅黑"/>
                <a:ea charset="-122" pitchFamily="34" typeface="微软雅黑"/>
              </a:defRPr>
            </a:lvl4pPr>
            <a:lvl5pPr indent="-228600" marL="2057400">
              <a:spcBef>
                <a:spcPct val="20000"/>
              </a:spcBef>
              <a:buFont typeface="Arial"/>
              <a:buChar char="»"/>
              <a:defRPr sz="2000">
                <a:latin charset="-122" pitchFamily="34" typeface="微软雅黑"/>
                <a:ea charset="-122" pitchFamily="34" typeface="微软雅黑"/>
              </a:defRPr>
            </a:lvl5pPr>
            <a:lvl6pPr eaLnBrk="0" fontAlgn="base" hangingPunct="0" indent="-228600" marL="2514600">
              <a:spcBef>
                <a:spcPct val="20000"/>
              </a:spcBef>
              <a:spcAft>
                <a:spcPct val="0"/>
              </a:spcAft>
              <a:buFont typeface="Arial"/>
              <a:buChar char="»"/>
              <a:defRPr sz="2000">
                <a:latin charset="-122" pitchFamily="34" typeface="微软雅黑"/>
                <a:ea charset="-122" pitchFamily="34" typeface="微软雅黑"/>
              </a:defRPr>
            </a:lvl6pPr>
            <a:lvl7pPr eaLnBrk="0" fontAlgn="base" hangingPunct="0" indent="-228600" marL="2971800">
              <a:spcBef>
                <a:spcPct val="20000"/>
              </a:spcBef>
              <a:spcAft>
                <a:spcPct val="0"/>
              </a:spcAft>
              <a:buFont typeface="Arial"/>
              <a:buChar char="»"/>
              <a:defRPr sz="2000">
                <a:latin charset="-122" pitchFamily="34" typeface="微软雅黑"/>
                <a:ea charset="-122" pitchFamily="34" typeface="微软雅黑"/>
              </a:defRPr>
            </a:lvl7pPr>
            <a:lvl8pPr eaLnBrk="0" fontAlgn="base" hangingPunct="0" indent="-228600" marL="3429000">
              <a:spcBef>
                <a:spcPct val="20000"/>
              </a:spcBef>
              <a:spcAft>
                <a:spcPct val="0"/>
              </a:spcAft>
              <a:buFont typeface="Arial"/>
              <a:buChar char="»"/>
              <a:defRPr sz="2000">
                <a:latin charset="-122" pitchFamily="34" typeface="微软雅黑"/>
                <a:ea charset="-122" pitchFamily="34" typeface="微软雅黑"/>
              </a:defRPr>
            </a:lvl8pPr>
            <a:lvl9pPr eaLnBrk="0" fontAlgn="base" hangingPunct="0" indent="-228600" marL="3886200">
              <a:spcBef>
                <a:spcPct val="20000"/>
              </a:spcBef>
              <a:spcAft>
                <a:spcPct val="0"/>
              </a:spcAft>
              <a:buFont typeface="Arial"/>
              <a:buChar char="»"/>
              <a:defRPr sz="2000">
                <a:latin charset="-122" pitchFamily="34" typeface="微软雅黑"/>
                <a:ea charset="-122" pitchFamily="34" typeface="微软雅黑"/>
              </a:defRPr>
            </a:lvl9pPr>
          </a:lstStyle>
          <a:p>
            <a:pPr>
              <a:lnSpc>
                <a:spcPct val="120000"/>
              </a:lnSpc>
            </a:pPr>
            <a:r>
              <a:rPr altLang="en-US" lang="zh-CN">
                <a:sym charset="-122" pitchFamily="34" typeface="微软雅黑"/>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55" name="文本框 13"/>
          <p:cNvSpPr txBox="1"/>
          <p:nvPr/>
        </p:nvSpPr>
        <p:spPr>
          <a:xfrm>
            <a:off x="2271306" y="2794682"/>
            <a:ext cx="1072669" cy="804664"/>
          </a:xfrm>
          <a:prstGeom prst="rect">
            <a:avLst/>
          </a:prstGeom>
          <a:noFill/>
        </p:spPr>
        <p:txBody>
          <a:bodyPr bIns="45716" lIns="91435" rIns="91435" rtlCol="0" tIns="45716" wrap="square">
            <a:spAutoFit/>
          </a:bodyPr>
          <a:lstStyle/>
          <a:p>
            <a:pPr>
              <a:lnSpc>
                <a:spcPct val="120000"/>
              </a:lnSpc>
              <a:spcBef>
                <a:spcPct val="0"/>
              </a:spcBef>
              <a:buNone/>
            </a:pPr>
            <a:r>
              <a:rPr altLang="en-US" lang="zh-CN" sz="1300">
                <a:solidFill>
                  <a:schemeClr val="bg1">
                    <a:lumMod val="95000"/>
                  </a:schemeClr>
                </a:solidFill>
                <a:latin charset="-122" pitchFamily="34" typeface="微软雅黑"/>
                <a:ea charset="-122" pitchFamily="34" typeface="微软雅黑"/>
                <a:sym charset="-122" pitchFamily="34" typeface="微软雅黑"/>
              </a:rPr>
              <a:t>在此录入上述图表的综合描述说明</a:t>
            </a:r>
          </a:p>
        </p:txBody>
      </p:sp>
      <p:sp>
        <p:nvSpPr>
          <p:cNvPr id="56" name="文本框 13"/>
          <p:cNvSpPr txBox="1"/>
          <p:nvPr/>
        </p:nvSpPr>
        <p:spPr>
          <a:xfrm>
            <a:off x="3908264" y="3192861"/>
            <a:ext cx="1058228" cy="804664"/>
          </a:xfrm>
          <a:prstGeom prst="rect">
            <a:avLst/>
          </a:prstGeom>
          <a:noFill/>
        </p:spPr>
        <p:txBody>
          <a:bodyPr bIns="45716" lIns="91435" rIns="91435" rtlCol="0" tIns="45716" wrap="square">
            <a:spAutoFit/>
          </a:bodyPr>
          <a:lstStyle/>
          <a:p>
            <a:pPr>
              <a:lnSpc>
                <a:spcPct val="120000"/>
              </a:lnSpc>
              <a:spcBef>
                <a:spcPct val="0"/>
              </a:spcBef>
              <a:buNone/>
            </a:pPr>
            <a:r>
              <a:rPr altLang="en-US" lang="zh-CN" sz="1300">
                <a:solidFill>
                  <a:schemeClr val="bg1">
                    <a:lumMod val="95000"/>
                  </a:schemeClr>
                </a:solidFill>
                <a:latin charset="-122" pitchFamily="34" typeface="微软雅黑"/>
                <a:ea charset="-122" pitchFamily="34" typeface="微软雅黑"/>
                <a:sym charset="-122" pitchFamily="34" typeface="微软雅黑"/>
              </a:rPr>
              <a:t>在此录入上述图表的综合描述说明</a:t>
            </a:r>
          </a:p>
        </p:txBody>
      </p:sp>
      <p:sp>
        <p:nvSpPr>
          <p:cNvPr id="57" name="文本框 13"/>
          <p:cNvSpPr txBox="1"/>
          <p:nvPr/>
        </p:nvSpPr>
        <p:spPr>
          <a:xfrm>
            <a:off x="8870594" y="2794682"/>
            <a:ext cx="1072669" cy="804664"/>
          </a:xfrm>
          <a:prstGeom prst="rect">
            <a:avLst/>
          </a:prstGeom>
          <a:noFill/>
        </p:spPr>
        <p:txBody>
          <a:bodyPr bIns="45716" lIns="91435" rIns="91435" rtlCol="0" tIns="45716" wrap="square">
            <a:spAutoFit/>
          </a:bodyPr>
          <a:lstStyle/>
          <a:p>
            <a:pPr>
              <a:lnSpc>
                <a:spcPct val="120000"/>
              </a:lnSpc>
              <a:spcBef>
                <a:spcPct val="0"/>
              </a:spcBef>
              <a:buNone/>
            </a:pPr>
            <a:r>
              <a:rPr altLang="en-US" lang="zh-CN" sz="1300">
                <a:solidFill>
                  <a:schemeClr val="bg1">
                    <a:lumMod val="95000"/>
                  </a:schemeClr>
                </a:solidFill>
                <a:latin charset="-122" pitchFamily="34" typeface="微软雅黑"/>
                <a:ea charset="-122" pitchFamily="34" typeface="微软雅黑"/>
                <a:sym charset="-122" pitchFamily="34" typeface="微软雅黑"/>
              </a:rPr>
              <a:t>在此录入上述图表的综合描述说明</a:t>
            </a:r>
          </a:p>
        </p:txBody>
      </p:sp>
      <p:sp>
        <p:nvSpPr>
          <p:cNvPr id="58" name="文本框 13"/>
          <p:cNvSpPr txBox="1"/>
          <p:nvPr/>
        </p:nvSpPr>
        <p:spPr>
          <a:xfrm>
            <a:off x="7230245" y="3192861"/>
            <a:ext cx="1058228" cy="804664"/>
          </a:xfrm>
          <a:prstGeom prst="rect">
            <a:avLst/>
          </a:prstGeom>
          <a:noFill/>
        </p:spPr>
        <p:txBody>
          <a:bodyPr bIns="45716" lIns="91435" rIns="91435" rtlCol="0" tIns="45716" wrap="square">
            <a:spAutoFit/>
          </a:bodyPr>
          <a:lstStyle/>
          <a:p>
            <a:pPr>
              <a:lnSpc>
                <a:spcPct val="120000"/>
              </a:lnSpc>
              <a:spcBef>
                <a:spcPct val="0"/>
              </a:spcBef>
              <a:buNone/>
            </a:pPr>
            <a:r>
              <a:rPr altLang="en-US" lang="zh-CN" sz="1300">
                <a:solidFill>
                  <a:schemeClr val="bg1">
                    <a:lumMod val="95000"/>
                  </a:schemeClr>
                </a:solidFill>
                <a:latin charset="-122" pitchFamily="34" typeface="微软雅黑"/>
                <a:ea charset="-122" pitchFamily="34" typeface="微软雅黑"/>
                <a:sym charset="-122" pitchFamily="34" typeface="微软雅黑"/>
              </a:rPr>
              <a:t>在此录入上述图表的综合描述说明</a:t>
            </a:r>
          </a:p>
        </p:txBody>
      </p:sp>
      <p:sp>
        <p:nvSpPr>
          <p:cNvPr id="59" name="文本框 13"/>
          <p:cNvSpPr txBox="1"/>
          <p:nvPr/>
        </p:nvSpPr>
        <p:spPr>
          <a:xfrm>
            <a:off x="5562250" y="2055347"/>
            <a:ext cx="1058228" cy="1517896"/>
          </a:xfrm>
          <a:prstGeom prst="rect">
            <a:avLst/>
          </a:prstGeom>
          <a:noFill/>
        </p:spPr>
        <p:txBody>
          <a:bodyPr bIns="45716" lIns="91435" rIns="91435" rtlCol="0" tIns="45716" wrap="square">
            <a:spAutoFit/>
          </a:bodyPr>
          <a:lstStyle/>
          <a:p>
            <a:pPr>
              <a:lnSpc>
                <a:spcPct val="120000"/>
              </a:lnSpc>
              <a:spcBef>
                <a:spcPct val="0"/>
              </a:spcBef>
              <a:buNone/>
            </a:pPr>
            <a:r>
              <a:rPr altLang="en-US" lang="zh-CN" sz="1300">
                <a:solidFill>
                  <a:schemeClr val="bg1">
                    <a:lumMod val="95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Tree>
    <p:extLst>
      <p:ext uri="{BB962C8B-B14F-4D97-AF65-F5344CB8AC3E}">
        <p14:creationId val="14773929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accel="50000" decel="50000" fill="hold" id="25" nodeType="afterEffect" presetClass="entr" presetID="2" presetSubtype="4">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ppt_x"/>
                                          </p:val>
                                        </p:tav>
                                        <p:tav tm="100000">
                                          <p:val>
                                            <p:strVal val="#ppt_x"/>
                                          </p:val>
                                        </p:tav>
                                      </p:tavLst>
                                    </p:anim>
                                    <p:anim calcmode="lin" valueType="num">
                                      <p:cBhvr additive="base">
                                        <p:cTn dur="500" fill="hold" id="28"/>
                                        <p:tgtEl>
                                          <p:spTgt spid="8"/>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accel="50000" decel="50000" fill="hold" id="30" nodeType="afterEffect" presetClass="entr" presetID="2" presetSubtype="4">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ppt_x"/>
                                          </p:val>
                                        </p:tav>
                                        <p:tav tm="100000">
                                          <p:val>
                                            <p:strVal val="#ppt_x"/>
                                          </p:val>
                                        </p:tav>
                                      </p:tavLst>
                                    </p:anim>
                                    <p:anim calcmode="lin" valueType="num">
                                      <p:cBhvr additive="base">
                                        <p:cTn dur="500" fill="hold" id="33"/>
                                        <p:tgtEl>
                                          <p:spTgt spid="16"/>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accel="50000" decel="50000" fill="hold" id="35" nodeType="afterEffect" presetClass="entr" presetID="2" presetSubtype="4">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additive="base">
                                        <p:cTn dur="500" fill="hold" id="37"/>
                                        <p:tgtEl>
                                          <p:spTgt spid="29"/>
                                        </p:tgtEl>
                                        <p:attrNameLst>
                                          <p:attrName>ppt_x</p:attrName>
                                        </p:attrNameLst>
                                      </p:cBhvr>
                                      <p:tavLst>
                                        <p:tav tm="0">
                                          <p:val>
                                            <p:strVal val="#ppt_x"/>
                                          </p:val>
                                        </p:tav>
                                        <p:tav tm="100000">
                                          <p:val>
                                            <p:strVal val="#ppt_x"/>
                                          </p:val>
                                        </p:tav>
                                      </p:tavLst>
                                    </p:anim>
                                    <p:anim calcmode="lin" valueType="num">
                                      <p:cBhvr additive="base">
                                        <p:cTn dur="500" fill="hold" id="38"/>
                                        <p:tgtEl>
                                          <p:spTgt spid="29"/>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accel="50000" decel="50000" fill="hold" id="40" nodeType="afterEffect" presetClass="entr" presetID="2" presetSubtype="4">
                                  <p:stCondLst>
                                    <p:cond delay="0"/>
                                  </p:stCondLst>
                                  <p:childTnLst>
                                    <p:set>
                                      <p:cBhvr>
                                        <p:cTn dur="1" fill="hold" id="41">
                                          <p:stCondLst>
                                            <p:cond delay="0"/>
                                          </p:stCondLst>
                                        </p:cTn>
                                        <p:tgtEl>
                                          <p:spTgt spid="45"/>
                                        </p:tgtEl>
                                        <p:attrNameLst>
                                          <p:attrName>style.visibility</p:attrName>
                                        </p:attrNameLst>
                                      </p:cBhvr>
                                      <p:to>
                                        <p:strVal val="visible"/>
                                      </p:to>
                                    </p:set>
                                    <p:anim calcmode="lin" valueType="num">
                                      <p:cBhvr additive="base">
                                        <p:cTn dur="500" fill="hold" id="42"/>
                                        <p:tgtEl>
                                          <p:spTgt spid="45"/>
                                        </p:tgtEl>
                                        <p:attrNameLst>
                                          <p:attrName>ppt_x</p:attrName>
                                        </p:attrNameLst>
                                      </p:cBhvr>
                                      <p:tavLst>
                                        <p:tav tm="0">
                                          <p:val>
                                            <p:strVal val="#ppt_x"/>
                                          </p:val>
                                        </p:tav>
                                        <p:tav tm="100000">
                                          <p:val>
                                            <p:strVal val="#ppt_x"/>
                                          </p:val>
                                        </p:tav>
                                      </p:tavLst>
                                    </p:anim>
                                    <p:anim calcmode="lin" valueType="num">
                                      <p:cBhvr additive="base">
                                        <p:cTn dur="500" fill="hold" id="43"/>
                                        <p:tgtEl>
                                          <p:spTgt spid="45"/>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accel="50000" decel="50000" fill="hold" id="45" nodeType="afterEffect" presetClass="entr" presetID="2" presetSubtype="4">
                                  <p:stCondLst>
                                    <p:cond delay="0"/>
                                  </p:stCondLst>
                                  <p:childTnLst>
                                    <p:set>
                                      <p:cBhvr>
                                        <p:cTn dur="1" fill="hold" id="46">
                                          <p:stCondLst>
                                            <p:cond delay="0"/>
                                          </p:stCondLst>
                                        </p:cTn>
                                        <p:tgtEl>
                                          <p:spTgt spid="37"/>
                                        </p:tgtEl>
                                        <p:attrNameLst>
                                          <p:attrName>style.visibility</p:attrName>
                                        </p:attrNameLst>
                                      </p:cBhvr>
                                      <p:to>
                                        <p:strVal val="visible"/>
                                      </p:to>
                                    </p:set>
                                    <p:anim calcmode="lin" valueType="num">
                                      <p:cBhvr additive="base">
                                        <p:cTn dur="500" fill="hold" id="47"/>
                                        <p:tgtEl>
                                          <p:spTgt spid="37"/>
                                        </p:tgtEl>
                                        <p:attrNameLst>
                                          <p:attrName>ppt_x</p:attrName>
                                        </p:attrNameLst>
                                      </p:cBhvr>
                                      <p:tavLst>
                                        <p:tav tm="0">
                                          <p:val>
                                            <p:strVal val="#ppt_x"/>
                                          </p:val>
                                        </p:tav>
                                        <p:tav tm="100000">
                                          <p:val>
                                            <p:strVal val="#ppt_x"/>
                                          </p:val>
                                        </p:tav>
                                      </p:tavLst>
                                    </p:anim>
                                    <p:anim calcmode="lin" valueType="num">
                                      <p:cBhvr additive="base">
                                        <p:cTn dur="500" fill="hold" id="48"/>
                                        <p:tgtEl>
                                          <p:spTgt spid="37"/>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9" presetSubtype="0">
                                  <p:stCondLst>
                                    <p:cond delay="0"/>
                                  </p:stCondLst>
                                  <p:childTnLst>
                                    <p:set>
                                      <p:cBhvr>
                                        <p:cTn dur="1" fill="hold" id="51">
                                          <p:stCondLst>
                                            <p:cond delay="0"/>
                                          </p:stCondLst>
                                        </p:cTn>
                                        <p:tgtEl>
                                          <p:spTgt spid="55"/>
                                        </p:tgtEl>
                                        <p:attrNameLst>
                                          <p:attrName>style.visibility</p:attrName>
                                        </p:attrNameLst>
                                      </p:cBhvr>
                                      <p:to>
                                        <p:strVal val="visible"/>
                                      </p:to>
                                    </p:set>
                                    <p:animEffect filter="dissolve" transition="in">
                                      <p:cBhvr>
                                        <p:cTn dur="500" id="52"/>
                                        <p:tgtEl>
                                          <p:spTgt spid="55"/>
                                        </p:tgtEl>
                                      </p:cBhvr>
                                    </p:animEffect>
                                  </p:childTnLst>
                                </p:cTn>
                              </p:par>
                              <p:par>
                                <p:cTn fill="hold" grpId="0" id="53" nodeType="withEffect" presetClass="entr" presetID="9" presetSubtype="0">
                                  <p:stCondLst>
                                    <p:cond delay="0"/>
                                  </p:stCondLst>
                                  <p:childTnLst>
                                    <p:set>
                                      <p:cBhvr>
                                        <p:cTn dur="1" fill="hold" id="54">
                                          <p:stCondLst>
                                            <p:cond delay="0"/>
                                          </p:stCondLst>
                                        </p:cTn>
                                        <p:tgtEl>
                                          <p:spTgt spid="56"/>
                                        </p:tgtEl>
                                        <p:attrNameLst>
                                          <p:attrName>style.visibility</p:attrName>
                                        </p:attrNameLst>
                                      </p:cBhvr>
                                      <p:to>
                                        <p:strVal val="visible"/>
                                      </p:to>
                                    </p:set>
                                    <p:animEffect filter="dissolve" transition="in">
                                      <p:cBhvr>
                                        <p:cTn dur="500" id="55"/>
                                        <p:tgtEl>
                                          <p:spTgt spid="56"/>
                                        </p:tgtEl>
                                      </p:cBhvr>
                                    </p:animEffect>
                                  </p:childTnLst>
                                </p:cTn>
                              </p:par>
                              <p:par>
                                <p:cTn fill="hold" grpId="0" id="56" nodeType="withEffect" presetClass="entr" presetID="9" presetSubtype="0">
                                  <p:stCondLst>
                                    <p:cond delay="0"/>
                                  </p:stCondLst>
                                  <p:childTnLst>
                                    <p:set>
                                      <p:cBhvr>
                                        <p:cTn dur="1" fill="hold" id="57">
                                          <p:stCondLst>
                                            <p:cond delay="0"/>
                                          </p:stCondLst>
                                        </p:cTn>
                                        <p:tgtEl>
                                          <p:spTgt spid="57"/>
                                        </p:tgtEl>
                                        <p:attrNameLst>
                                          <p:attrName>style.visibility</p:attrName>
                                        </p:attrNameLst>
                                      </p:cBhvr>
                                      <p:to>
                                        <p:strVal val="visible"/>
                                      </p:to>
                                    </p:set>
                                    <p:animEffect filter="dissolve" transition="in">
                                      <p:cBhvr>
                                        <p:cTn dur="500" id="58"/>
                                        <p:tgtEl>
                                          <p:spTgt spid="57"/>
                                        </p:tgtEl>
                                      </p:cBhvr>
                                    </p:animEffect>
                                  </p:childTnLst>
                                </p:cTn>
                              </p:par>
                              <p:par>
                                <p:cTn fill="hold" grpId="0" id="59" nodeType="withEffect" presetClass="entr" presetID="9" presetSubtype="0">
                                  <p:stCondLst>
                                    <p:cond delay="0"/>
                                  </p:stCondLst>
                                  <p:childTnLst>
                                    <p:set>
                                      <p:cBhvr>
                                        <p:cTn dur="1" fill="hold" id="60">
                                          <p:stCondLst>
                                            <p:cond delay="0"/>
                                          </p:stCondLst>
                                        </p:cTn>
                                        <p:tgtEl>
                                          <p:spTgt spid="58"/>
                                        </p:tgtEl>
                                        <p:attrNameLst>
                                          <p:attrName>style.visibility</p:attrName>
                                        </p:attrNameLst>
                                      </p:cBhvr>
                                      <p:to>
                                        <p:strVal val="visible"/>
                                      </p:to>
                                    </p:set>
                                    <p:animEffect filter="dissolve" transition="in">
                                      <p:cBhvr>
                                        <p:cTn dur="500" id="61"/>
                                        <p:tgtEl>
                                          <p:spTgt spid="58"/>
                                        </p:tgtEl>
                                      </p:cBhvr>
                                    </p:animEffect>
                                  </p:childTnLst>
                                </p:cTn>
                              </p:par>
                              <p:par>
                                <p:cTn fill="hold" grpId="0" id="62" nodeType="withEffect" presetClass="entr" presetID="9" presetSubtype="0">
                                  <p:stCondLst>
                                    <p:cond delay="0"/>
                                  </p:stCondLst>
                                  <p:childTnLst>
                                    <p:set>
                                      <p:cBhvr>
                                        <p:cTn dur="1" fill="hold" id="63">
                                          <p:stCondLst>
                                            <p:cond delay="0"/>
                                          </p:stCondLst>
                                        </p:cTn>
                                        <p:tgtEl>
                                          <p:spTgt spid="59"/>
                                        </p:tgtEl>
                                        <p:attrNameLst>
                                          <p:attrName>style.visibility</p:attrName>
                                        </p:attrNameLst>
                                      </p:cBhvr>
                                      <p:to>
                                        <p:strVal val="visible"/>
                                      </p:to>
                                    </p:set>
                                    <p:animEffect filter="dissolve" transition="in">
                                      <p:cBhvr>
                                        <p:cTn dur="500" id="64"/>
                                        <p:tgtEl>
                                          <p:spTgt spid="59"/>
                                        </p:tgtEl>
                                      </p:cBhvr>
                                    </p:animEffect>
                                  </p:childTnLst>
                                </p:cTn>
                              </p:par>
                            </p:childTnLst>
                          </p:cTn>
                        </p:par>
                        <p:par>
                          <p:cTn fill="hold" id="65" nodeType="afterGroup">
                            <p:stCondLst>
                              <p:cond delay="5000"/>
                            </p:stCondLst>
                            <p:childTnLst>
                              <p:par>
                                <p:cTn fill="hold" id="66" nodeType="afterEffect" presetClass="entr" presetID="18" presetSubtype="3">
                                  <p:stCondLst>
                                    <p:cond delay="250"/>
                                  </p:stCondLst>
                                  <p:childTnLst>
                                    <p:set>
                                      <p:cBhvr>
                                        <p:cTn dur="1" fill="hold" id="67">
                                          <p:stCondLst>
                                            <p:cond delay="0"/>
                                          </p:stCondLst>
                                        </p:cTn>
                                        <p:tgtEl>
                                          <p:spTgt spid="7"/>
                                        </p:tgtEl>
                                        <p:attrNameLst>
                                          <p:attrName>style.visibility</p:attrName>
                                        </p:attrNameLst>
                                      </p:cBhvr>
                                      <p:to>
                                        <p:strVal val="visible"/>
                                      </p:to>
                                    </p:set>
                                    <p:animEffect filter="strips(upRight)" transition="in">
                                      <p:cBhvr>
                                        <p:cTn dur="500" id="68"/>
                                        <p:tgtEl>
                                          <p:spTgt spid="7"/>
                                        </p:tgtEl>
                                      </p:cBhvr>
                                    </p:animEffect>
                                  </p:childTnLst>
                                </p:cTn>
                              </p:par>
                            </p:childTnLst>
                          </p:cTn>
                        </p:par>
                        <p:par>
                          <p:cTn fill="hold" id="69" nodeType="afterGroup">
                            <p:stCondLst>
                              <p:cond delay="5750"/>
                            </p:stCondLst>
                            <p:childTnLst>
                              <p:par>
                                <p:cTn fill="hold" grpId="0" id="70" nodeType="afterEffect" presetClass="entr" presetID="10" presetSubtype="0">
                                  <p:stCondLst>
                                    <p:cond delay="0"/>
                                  </p:stCondLst>
                                  <p:childTnLst>
                                    <p:set>
                                      <p:cBhvr>
                                        <p:cTn dur="1" fill="hold" id="71">
                                          <p:stCondLst>
                                            <p:cond delay="0"/>
                                          </p:stCondLst>
                                        </p:cTn>
                                        <p:tgtEl>
                                          <p:spTgt spid="54"/>
                                        </p:tgtEl>
                                        <p:attrNameLst>
                                          <p:attrName>style.visibility</p:attrName>
                                        </p:attrNameLst>
                                      </p:cBhvr>
                                      <p:to>
                                        <p:strVal val="visible"/>
                                      </p:to>
                                    </p:set>
                                    <p:animEffect filter="fade" transition="in">
                                      <p:cBhvr>
                                        <p:cTn dur="500" id="72"/>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54"/>
      <p:bldP grpId="0" spid="55"/>
      <p:bldP grpId="0" spid="56"/>
      <p:bldP grpId="0" spid="57"/>
      <p:bldP grpId="0" spid="58"/>
      <p:bldP grpId="0" spid="5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任意多边形 6"/>
          <p:cNvSpPr/>
          <p:nvPr/>
        </p:nvSpPr>
        <p:spPr bwMode="auto">
          <a:xfrm rot="10800000">
            <a:off x="4899588" y="2593838"/>
            <a:ext cx="1638287" cy="535324"/>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2"/>
            <a:stretch>
              <a:fillRect/>
            </a:stretch>
          </a:blipFill>
          <a:ln w="19050">
            <a:noFill/>
          </a:ln>
          <a:effectLst/>
        </p:spPr>
        <p:txBody>
          <a:bodyPr anchor="t" anchorCtr="0" bIns="45720" compatLnSpc="1" lIns="91440" numCol="1" rIns="91440" tIns="45720" vert="horz" wrap="square">
            <a:prstTxWarp prst="textNoShape">
              <a:avLst/>
            </a:prstTxWarp>
            <a:noAutofit/>
          </a:bodyPr>
          <a:lstStyle/>
          <a:p>
            <a:pPr defTabSz="1219170">
              <a:defRPr/>
            </a:pPr>
            <a:endParaRPr altLang="en-US" kern="0" lang="zh-CN">
              <a:solidFill>
                <a:prstClr val="black"/>
              </a:solidFill>
            </a:endParaRPr>
          </a:p>
        </p:txBody>
      </p:sp>
      <p:sp>
        <p:nvSpPr>
          <p:cNvPr id="8" name="任意多边形 7"/>
          <p:cNvSpPr/>
          <p:nvPr/>
        </p:nvSpPr>
        <p:spPr bwMode="auto">
          <a:xfrm rot="14400000">
            <a:off x="6111196" y="2902778"/>
            <a:ext cx="1638287" cy="535324"/>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3"/>
            <a:stretch>
              <a:fillRect/>
            </a:stretch>
          </a:blipFill>
          <a:ln w="19050">
            <a:noFill/>
          </a:ln>
          <a:effectLst/>
        </p:spPr>
        <p:txBody>
          <a:bodyPr anchor="t" anchorCtr="0" bIns="45720" compatLnSpc="1" lIns="91440" numCol="1" rIns="91440" tIns="45720" vert="horz" wrap="square">
            <a:prstTxWarp prst="textNoShape">
              <a:avLst/>
            </a:prstTxWarp>
            <a:noAutofit/>
          </a:bodyPr>
          <a:lstStyle/>
          <a:p>
            <a:pPr defTabSz="1219170">
              <a:defRPr/>
            </a:pPr>
            <a:endParaRPr altLang="en-US" kern="0" lang="zh-CN">
              <a:solidFill>
                <a:prstClr val="black"/>
              </a:solidFill>
            </a:endParaRPr>
          </a:p>
        </p:txBody>
      </p:sp>
      <p:sp>
        <p:nvSpPr>
          <p:cNvPr id="9" name="任意多边形 8"/>
          <p:cNvSpPr/>
          <p:nvPr/>
        </p:nvSpPr>
        <p:spPr bwMode="auto">
          <a:xfrm rot="18000000">
            <a:off x="6475952" y="4101391"/>
            <a:ext cx="1638287" cy="535324"/>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2"/>
            <a:stretch>
              <a:fillRect/>
            </a:stretch>
          </a:blipFill>
          <a:ln w="19050">
            <a:noFill/>
          </a:ln>
          <a:effectLst/>
        </p:spPr>
        <p:txBody>
          <a:bodyPr anchor="t" anchorCtr="0" bIns="45720" compatLnSpc="1" lIns="91440" numCol="1" rIns="91440" tIns="45720" vert="horz" wrap="square">
            <a:prstTxWarp prst="textNoShape">
              <a:avLst/>
            </a:prstTxWarp>
            <a:noAutofit/>
          </a:bodyPr>
          <a:lstStyle/>
          <a:p>
            <a:pPr defTabSz="1219170">
              <a:defRPr/>
            </a:pPr>
            <a:endParaRPr altLang="en-US" kern="0" lang="zh-CN">
              <a:solidFill>
                <a:prstClr val="black"/>
              </a:solidFill>
            </a:endParaRPr>
          </a:p>
        </p:txBody>
      </p:sp>
      <p:sp>
        <p:nvSpPr>
          <p:cNvPr id="10" name="任意多边形 9"/>
          <p:cNvSpPr/>
          <p:nvPr/>
        </p:nvSpPr>
        <p:spPr bwMode="auto">
          <a:xfrm flipH="1" flipV="1" rot="10800000">
            <a:off x="5627141" y="5001258"/>
            <a:ext cx="1638287" cy="535324"/>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3"/>
            <a:stretch>
              <a:fillRect/>
            </a:stretch>
          </a:blipFill>
          <a:ln w="19050">
            <a:noFill/>
          </a:ln>
          <a:effectLst/>
        </p:spPr>
        <p:txBody>
          <a:bodyPr anchor="t" anchorCtr="0" bIns="45720" compatLnSpc="1" lIns="91440" numCol="1" rIns="91440" tIns="45720" vert="horz" wrap="square">
            <a:prstTxWarp prst="textNoShape">
              <a:avLst/>
            </a:prstTxWarp>
            <a:noAutofit/>
          </a:bodyPr>
          <a:lstStyle/>
          <a:p>
            <a:pPr defTabSz="1219170">
              <a:defRPr/>
            </a:pPr>
            <a:endParaRPr altLang="en-US" kern="0" lang="zh-CN">
              <a:solidFill>
                <a:prstClr val="black"/>
              </a:solidFill>
            </a:endParaRPr>
          </a:p>
        </p:txBody>
      </p:sp>
      <p:sp>
        <p:nvSpPr>
          <p:cNvPr id="11" name="任意多边形 10"/>
          <p:cNvSpPr/>
          <p:nvPr/>
        </p:nvSpPr>
        <p:spPr bwMode="auto">
          <a:xfrm flipH="1" flipV="1" rot="14400000">
            <a:off x="4415533" y="4692318"/>
            <a:ext cx="1638287" cy="535324"/>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2"/>
            <a:stretch>
              <a:fillRect/>
            </a:stretch>
          </a:blipFill>
          <a:ln w="19050">
            <a:noFill/>
          </a:ln>
          <a:effectLst/>
        </p:spPr>
        <p:txBody>
          <a:bodyPr anchor="t" anchorCtr="0" bIns="45720" compatLnSpc="1" lIns="91440" numCol="1" rIns="91440" tIns="45720" vert="horz" wrap="square">
            <a:prstTxWarp prst="textNoShape">
              <a:avLst/>
            </a:prstTxWarp>
            <a:noAutofit/>
          </a:bodyPr>
          <a:lstStyle/>
          <a:p>
            <a:pPr defTabSz="1219170">
              <a:defRPr/>
            </a:pPr>
            <a:endParaRPr altLang="en-US" kern="0" lang="zh-CN">
              <a:solidFill>
                <a:prstClr val="black"/>
              </a:solidFill>
            </a:endParaRPr>
          </a:p>
        </p:txBody>
      </p:sp>
      <p:sp>
        <p:nvSpPr>
          <p:cNvPr id="12" name="任意多边形 11"/>
          <p:cNvSpPr/>
          <p:nvPr/>
        </p:nvSpPr>
        <p:spPr bwMode="auto">
          <a:xfrm flipH="1" flipV="1" rot="18000000">
            <a:off x="4031728" y="3493705"/>
            <a:ext cx="1638287" cy="535324"/>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3"/>
            <a:stretch>
              <a:fillRect/>
            </a:stretch>
          </a:blipFill>
          <a:ln w="19050">
            <a:noFill/>
          </a:ln>
          <a:effectLst/>
        </p:spPr>
        <p:txBody>
          <a:bodyPr anchor="t" anchorCtr="0" bIns="45720" compatLnSpc="1" lIns="91440" numCol="1" rIns="91440" tIns="45720" vert="horz" wrap="square">
            <a:prstTxWarp prst="textNoShape">
              <a:avLst/>
            </a:prstTxWarp>
            <a:noAutofit/>
          </a:bodyPr>
          <a:lstStyle/>
          <a:p>
            <a:pPr defTabSz="1219170">
              <a:defRPr/>
            </a:pPr>
            <a:endParaRPr altLang="en-US" kern="0" lang="zh-CN">
              <a:solidFill>
                <a:prstClr val="black"/>
              </a:solidFill>
            </a:endParaRPr>
          </a:p>
        </p:txBody>
      </p:sp>
      <p:sp>
        <p:nvSpPr>
          <p:cNvPr id="13" name="任意多边形 12"/>
          <p:cNvSpPr/>
          <p:nvPr/>
        </p:nvSpPr>
        <p:spPr>
          <a:xfrm flipH="1" flipV="1">
            <a:off x="1776315" y="2697457"/>
            <a:ext cx="2821545"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algn="ctr" cap="flat" cmpd="sng" w="9525">
            <a:solidFill>
              <a:srgbClr val="484547"/>
            </a:solidFill>
            <a:prstDash val="solid"/>
          </a:ln>
          <a:effectLst/>
        </p:spPr>
        <p:txBody>
          <a:bodyPr anchor="ctr" rtlCol="0"/>
          <a:lstStyle/>
          <a:p>
            <a:pPr algn="ctr" defTabSz="1219170">
              <a:defRPr/>
            </a:pPr>
            <a:endParaRPr altLang="en-US" kern="0" lang="zh-CN">
              <a:solidFill>
                <a:prstClr val="white"/>
              </a:solidFill>
              <a:latin panose="020f0502020204030204" typeface="Calibri"/>
              <a:ea typeface="宋体"/>
            </a:endParaRPr>
          </a:p>
        </p:txBody>
      </p:sp>
      <p:sp>
        <p:nvSpPr>
          <p:cNvPr id="14" name="任意多边形 13"/>
          <p:cNvSpPr/>
          <p:nvPr/>
        </p:nvSpPr>
        <p:spPr>
          <a:xfrm flipH="1">
            <a:off x="1768205" y="4851946"/>
            <a:ext cx="2900988"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algn="ctr" cap="flat" cmpd="sng" w="9525">
            <a:solidFill>
              <a:srgbClr val="00689A"/>
            </a:solidFill>
            <a:prstDash val="solid"/>
          </a:ln>
          <a:effectLst/>
        </p:spPr>
        <p:txBody>
          <a:bodyPr anchor="ctr" rtlCol="0"/>
          <a:lstStyle/>
          <a:p>
            <a:pPr algn="ctr" defTabSz="1219170">
              <a:defRPr/>
            </a:pPr>
            <a:endParaRPr altLang="en-US" kern="0" lang="zh-CN">
              <a:solidFill>
                <a:prstClr val="white"/>
              </a:solidFill>
              <a:latin panose="020f0502020204030204" typeface="Calibri"/>
              <a:ea typeface="宋体"/>
            </a:endParaRPr>
          </a:p>
        </p:txBody>
      </p:sp>
      <p:sp>
        <p:nvSpPr>
          <p:cNvPr id="15" name="任意多边形 14"/>
          <p:cNvSpPr/>
          <p:nvPr/>
        </p:nvSpPr>
        <p:spPr>
          <a:xfrm flipV="1">
            <a:off x="7477123" y="2719685"/>
            <a:ext cx="2940151"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algn="ctr" cap="flat" cmpd="sng" w="9525">
            <a:solidFill>
              <a:srgbClr val="00689A"/>
            </a:solidFill>
            <a:prstDash val="solid"/>
          </a:ln>
          <a:effectLst/>
        </p:spPr>
        <p:txBody>
          <a:bodyPr anchor="ctr" rtlCol="0"/>
          <a:lstStyle/>
          <a:p>
            <a:pPr algn="ctr" defTabSz="1219170">
              <a:defRPr/>
            </a:pPr>
            <a:endParaRPr altLang="en-US" kern="0" lang="zh-CN">
              <a:solidFill>
                <a:srgbClr val="080808"/>
              </a:solidFill>
              <a:latin panose="020f0502020204030204" typeface="Calibri"/>
              <a:ea typeface="宋体"/>
            </a:endParaRPr>
          </a:p>
        </p:txBody>
      </p:sp>
      <p:sp>
        <p:nvSpPr>
          <p:cNvPr id="16" name="任意多边形 15"/>
          <p:cNvSpPr/>
          <p:nvPr/>
        </p:nvSpPr>
        <p:spPr>
          <a:xfrm>
            <a:off x="7480265" y="4838834"/>
            <a:ext cx="2940151"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algn="ctr" cap="flat" cmpd="sng" w="9525">
            <a:solidFill>
              <a:srgbClr val="484547"/>
            </a:solidFill>
            <a:prstDash val="solid"/>
          </a:ln>
          <a:effectLst/>
        </p:spPr>
        <p:txBody>
          <a:bodyPr anchor="ctr" rtlCol="0"/>
          <a:lstStyle/>
          <a:p>
            <a:pPr algn="ctr" defTabSz="1219170">
              <a:defRPr/>
            </a:pPr>
            <a:endParaRPr altLang="en-US" b="1" kern="0" lang="zh-CN">
              <a:ln w="12700">
                <a:solidFill>
                  <a:srgbClr val="F45157">
                    <a:satMod val="155000"/>
                  </a:srgbClr>
                </a:solidFill>
                <a:prstDash val="solid"/>
              </a:ln>
              <a:solidFill>
                <a:srgbClr val="8FA3A4">
                  <a:tint val="85000"/>
                  <a:satMod val="155000"/>
                </a:srgbClr>
              </a:solidFill>
              <a:effectLst>
                <a:outerShdw algn="tl" blurRad="41275" dir="1800000" dist="20320" rotWithShape="0">
                  <a:srgbClr val="000000">
                    <a:alpha val="40000"/>
                  </a:srgbClr>
                </a:outerShdw>
              </a:effectLst>
              <a:latin panose="020f0502020204030204" typeface="Calibri"/>
              <a:ea typeface="宋体"/>
            </a:endParaRPr>
          </a:p>
        </p:txBody>
      </p:sp>
      <p:grpSp>
        <p:nvGrpSpPr>
          <p:cNvPr id="17" name="组合 16"/>
          <p:cNvGrpSpPr/>
          <p:nvPr/>
        </p:nvGrpSpPr>
        <p:grpSpPr>
          <a:xfrm>
            <a:off x="5414560" y="3402106"/>
            <a:ext cx="1371044" cy="1371044"/>
            <a:chOff x="4982373" y="2208496"/>
            <a:chExt cx="2227648" cy="2227648"/>
          </a:xfrm>
          <a:solidFill>
            <a:srgbClr val="AEC361"/>
          </a:solidFill>
          <a:effectLst/>
        </p:grpSpPr>
        <p:sp>
          <p:nvSpPr>
            <p:cNvPr id="18" name="椭圆 17"/>
            <p:cNvSpPr/>
            <p:nvPr/>
          </p:nvSpPr>
          <p:spPr>
            <a:xfrm>
              <a:off x="4982373" y="2208496"/>
              <a:ext cx="2227648" cy="2227648"/>
            </a:xfrm>
            <a:prstGeom prst="ellipse">
              <a:avLst/>
            </a:prstGeom>
            <a:blipFill>
              <a:blip r:embed="rId3"/>
              <a:stretch>
                <a:fillRect/>
              </a:stretch>
            </a:blipFill>
            <a:ln algn="ctr" cap="flat" cmpd="sng" w="25400">
              <a:noFill/>
              <a:prstDash val="solid"/>
            </a:ln>
            <a:effectLst/>
          </p:spPr>
          <p:txBody>
            <a:bodyPr anchor="ctr" rtlCol="0"/>
            <a:lstStyle/>
            <a:p>
              <a:pPr algn="ctr" defTabSz="1219170">
                <a:defRPr/>
              </a:pPr>
              <a:endParaRPr altLang="en-US" kern="0" lang="zh-CN">
                <a:solidFill>
                  <a:srgbClr val="564B45"/>
                </a:solidFill>
                <a:latin panose="020f0502020204030204" typeface="Calibri"/>
                <a:ea typeface="宋体"/>
              </a:endParaRPr>
            </a:p>
          </p:txBody>
        </p:sp>
        <p:sp>
          <p:nvSpPr>
            <p:cNvPr id="19" name="Freeform 44"/>
            <p:cNvSpPr/>
            <p:nvPr/>
          </p:nvSpPr>
          <p:spPr bwMode="auto">
            <a:xfrm>
              <a:off x="7088071" y="3576989"/>
              <a:ext cx="19448" cy="27782"/>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rgbClr val="484547">
                  <a:lumMod val="65000"/>
                </a:srgbClr>
              </a:solidFill>
              <a:round/>
            </a:ln>
          </p:spPr>
          <p:txBody>
            <a:bodyPr anchor="t" anchorCtr="0" bIns="60960" compatLnSpc="1" lIns="121920" numCol="1" rIns="121920" tIns="60960" vert="horz" wrap="square">
              <a:prstTxWarp prst="textNoShape">
                <a:avLst/>
              </a:prstTxWarp>
            </a:bodyPr>
            <a:lstStyle/>
            <a:p>
              <a:pPr defTabSz="1219170">
                <a:defRPr/>
              </a:pPr>
              <a:endParaRPr altLang="en-US" kern="0" lang="zh-CN">
                <a:solidFill>
                  <a:srgbClr val="56777F"/>
                </a:solidFill>
              </a:endParaRPr>
            </a:p>
          </p:txBody>
        </p:sp>
      </p:grpSp>
      <p:grpSp>
        <p:nvGrpSpPr>
          <p:cNvPr id="20" name="组合 1"/>
          <p:cNvGrpSpPr/>
          <p:nvPr/>
        </p:nvGrpSpPr>
        <p:grpSpPr>
          <a:xfrm>
            <a:off x="1680304" y="1700808"/>
            <a:ext cx="2352009" cy="893012"/>
            <a:chOff x="6382171" y="2195545"/>
            <a:chExt cx="1764007" cy="669759"/>
          </a:xfrm>
        </p:grpSpPr>
        <p:sp>
          <p:nvSpPr>
            <p:cNvPr id="21" name="TextBox 20"/>
            <p:cNvSpPr txBox="1"/>
            <p:nvPr/>
          </p:nvSpPr>
          <p:spPr bwMode="auto">
            <a:xfrm>
              <a:off x="6382170" y="2494098"/>
              <a:ext cx="1764007" cy="367615"/>
            </a:xfrm>
            <a:prstGeom prst="rect">
              <a:avLst/>
            </a:prstGeom>
            <a:noFill/>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a:defRPr/>
              </a:pPr>
              <a:r>
                <a:rPr altLang="en-US" lang="zh-CN" sz="1200">
                  <a:solidFill>
                    <a:srgbClr val="484547"/>
                  </a:solidFill>
                  <a:latin charset="-122" pitchFamily="34" typeface="微软雅黑"/>
                  <a:ea charset="-122" pitchFamily="34" typeface="微软雅黑"/>
                  <a:cs charset="-122" pitchFamily="2" typeface="宋体"/>
                </a:rPr>
                <a:t>单击此处添加段落文本单击此处添加段落文本单击此处</a:t>
              </a:r>
            </a:p>
          </p:txBody>
        </p:sp>
        <p:sp>
          <p:nvSpPr>
            <p:cNvPr id="22" name="TextBox 19"/>
            <p:cNvSpPr txBox="1">
              <a:spLocks noChangeArrowheads="1"/>
            </p:cNvSpPr>
            <p:nvPr/>
          </p:nvSpPr>
          <p:spPr bwMode="auto">
            <a:xfrm>
              <a:off x="6382172" y="2195545"/>
              <a:ext cx="1764006" cy="306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fontAlgn="base">
                <a:spcBef>
                  <a:spcPct val="0"/>
                </a:spcBef>
                <a:spcAft>
                  <a:spcPct val="0"/>
                </a:spcAft>
                <a:defRPr/>
              </a:pPr>
              <a:r>
                <a:rPr altLang="en-US" lang="zh-CN" sz="1867">
                  <a:solidFill>
                    <a:srgbClr val="484547"/>
                  </a:solidFill>
                  <a:latin charset="-122" pitchFamily="34" typeface="微软雅黑"/>
                  <a:ea charset="-122" pitchFamily="34" typeface="微软雅黑"/>
                  <a:cs charset="-122" pitchFamily="2" typeface="宋体"/>
                </a:rPr>
                <a:t>标题文字</a:t>
              </a:r>
            </a:p>
          </p:txBody>
        </p:sp>
      </p:grpSp>
      <p:grpSp>
        <p:nvGrpSpPr>
          <p:cNvPr id="28" name="组合 1"/>
          <p:cNvGrpSpPr/>
          <p:nvPr/>
        </p:nvGrpSpPr>
        <p:grpSpPr>
          <a:xfrm>
            <a:off x="1680304" y="4420984"/>
            <a:ext cx="2352009" cy="893012"/>
            <a:chOff x="6382171" y="2195545"/>
            <a:chExt cx="1764007" cy="669759"/>
          </a:xfrm>
        </p:grpSpPr>
        <p:sp>
          <p:nvSpPr>
            <p:cNvPr id="29" name="TextBox 22"/>
            <p:cNvSpPr txBox="1"/>
            <p:nvPr/>
          </p:nvSpPr>
          <p:spPr bwMode="auto">
            <a:xfrm>
              <a:off x="6382170" y="2494098"/>
              <a:ext cx="1764007" cy="367615"/>
            </a:xfrm>
            <a:prstGeom prst="rect">
              <a:avLst/>
            </a:prstGeom>
            <a:noFill/>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a:defRPr/>
              </a:pPr>
              <a:r>
                <a:rPr altLang="en-US" lang="zh-CN" sz="1200">
                  <a:solidFill>
                    <a:srgbClr val="484547"/>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0" name="TextBox 19"/>
            <p:cNvSpPr txBox="1">
              <a:spLocks noChangeArrowheads="1"/>
            </p:cNvSpPr>
            <p:nvPr/>
          </p:nvSpPr>
          <p:spPr bwMode="auto">
            <a:xfrm>
              <a:off x="6382172" y="2195545"/>
              <a:ext cx="1764006" cy="306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fontAlgn="base">
                <a:spcBef>
                  <a:spcPct val="0"/>
                </a:spcBef>
                <a:spcAft>
                  <a:spcPct val="0"/>
                </a:spcAft>
                <a:defRPr/>
              </a:pPr>
              <a:r>
                <a:rPr altLang="en-US" lang="zh-CN" sz="1867">
                  <a:solidFill>
                    <a:schemeClr val="tx1">
                      <a:lumMod val="75000"/>
                      <a:lumOff val="25000"/>
                    </a:schemeClr>
                  </a:solidFill>
                  <a:latin charset="-122" pitchFamily="34" typeface="微软雅黑"/>
                  <a:ea charset="-122" pitchFamily="34" typeface="微软雅黑"/>
                  <a:cs charset="-122" pitchFamily="2" typeface="宋体"/>
                </a:rPr>
                <a:t>标题文字</a:t>
              </a:r>
            </a:p>
          </p:txBody>
        </p:sp>
      </p:grpSp>
      <p:grpSp>
        <p:nvGrpSpPr>
          <p:cNvPr id="31" name="组合 1"/>
          <p:cNvGrpSpPr/>
          <p:nvPr/>
        </p:nvGrpSpPr>
        <p:grpSpPr>
          <a:xfrm>
            <a:off x="8161276" y="1700808"/>
            <a:ext cx="2352009" cy="893012"/>
            <a:chOff x="6382171" y="2195545"/>
            <a:chExt cx="1764007" cy="669759"/>
          </a:xfrm>
        </p:grpSpPr>
        <p:sp>
          <p:nvSpPr>
            <p:cNvPr id="32" name="TextBox 20"/>
            <p:cNvSpPr txBox="1"/>
            <p:nvPr/>
          </p:nvSpPr>
          <p:spPr bwMode="auto">
            <a:xfrm>
              <a:off x="6382172" y="2494098"/>
              <a:ext cx="1764007" cy="367615"/>
            </a:xfrm>
            <a:prstGeom prst="rect">
              <a:avLst/>
            </a:prstGeom>
            <a:noFill/>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a:defRPr/>
              </a:pPr>
              <a:r>
                <a:rPr altLang="en-US" lang="zh-CN" sz="1200">
                  <a:solidFill>
                    <a:srgbClr val="484547"/>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3" name="TextBox 19"/>
            <p:cNvSpPr txBox="1">
              <a:spLocks noChangeArrowheads="1"/>
            </p:cNvSpPr>
            <p:nvPr/>
          </p:nvSpPr>
          <p:spPr bwMode="auto">
            <a:xfrm>
              <a:off x="6382171" y="2195545"/>
              <a:ext cx="1764006" cy="306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fontAlgn="base">
                <a:spcBef>
                  <a:spcPct val="0"/>
                </a:spcBef>
                <a:spcAft>
                  <a:spcPct val="0"/>
                </a:spcAft>
                <a:defRPr/>
              </a:pPr>
              <a:r>
                <a:rPr altLang="en-US" lang="zh-CN" sz="1867">
                  <a:solidFill>
                    <a:schemeClr val="tx1">
                      <a:lumMod val="75000"/>
                      <a:lumOff val="25000"/>
                    </a:schemeClr>
                  </a:solidFill>
                  <a:latin charset="-122" pitchFamily="34" typeface="微软雅黑"/>
                  <a:ea charset="-122" pitchFamily="34" typeface="微软雅黑"/>
                  <a:cs charset="-122" pitchFamily="2" typeface="宋体"/>
                </a:rPr>
                <a:t>标题文字</a:t>
              </a:r>
            </a:p>
          </p:txBody>
        </p:sp>
      </p:grpSp>
      <p:grpSp>
        <p:nvGrpSpPr>
          <p:cNvPr id="34" name="组合 1"/>
          <p:cNvGrpSpPr/>
          <p:nvPr/>
        </p:nvGrpSpPr>
        <p:grpSpPr>
          <a:xfrm>
            <a:off x="8161276" y="4420984"/>
            <a:ext cx="2352009" cy="893012"/>
            <a:chOff x="6382171" y="2195545"/>
            <a:chExt cx="1764007" cy="669759"/>
          </a:xfrm>
        </p:grpSpPr>
        <p:sp>
          <p:nvSpPr>
            <p:cNvPr id="35" name="TextBox 20"/>
            <p:cNvSpPr txBox="1"/>
            <p:nvPr/>
          </p:nvSpPr>
          <p:spPr bwMode="auto">
            <a:xfrm>
              <a:off x="6382172" y="2494098"/>
              <a:ext cx="1764007" cy="367615"/>
            </a:xfrm>
            <a:prstGeom prst="rect">
              <a:avLst/>
            </a:prstGeom>
            <a:noFill/>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a:defRPr/>
              </a:pPr>
              <a:r>
                <a:rPr altLang="en-US" lang="zh-CN" sz="1200">
                  <a:solidFill>
                    <a:srgbClr val="484547"/>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6" name="TextBox 19"/>
            <p:cNvSpPr txBox="1">
              <a:spLocks noChangeArrowheads="1"/>
            </p:cNvSpPr>
            <p:nvPr/>
          </p:nvSpPr>
          <p:spPr bwMode="auto">
            <a:xfrm>
              <a:off x="6382171" y="2195545"/>
              <a:ext cx="1764006" cy="306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fontAlgn="base">
                <a:spcBef>
                  <a:spcPct val="0"/>
                </a:spcBef>
                <a:spcAft>
                  <a:spcPct val="0"/>
                </a:spcAft>
                <a:defRPr/>
              </a:pPr>
              <a:r>
                <a:rPr altLang="en-US" lang="zh-CN" sz="1867">
                  <a:solidFill>
                    <a:srgbClr val="484547"/>
                  </a:solidFill>
                  <a:latin charset="-122" pitchFamily="34" typeface="微软雅黑"/>
                  <a:ea charset="-122" pitchFamily="34" typeface="微软雅黑"/>
                  <a:cs charset="-122" pitchFamily="2" typeface="宋体"/>
                </a:rPr>
                <a:t>标题文字</a:t>
              </a:r>
            </a:p>
          </p:txBody>
        </p:sp>
      </p:grpSp>
      <p:sp>
        <p:nvSpPr>
          <p:cNvPr id="37" name="TextBox 19"/>
          <p:cNvSpPr txBox="1">
            <a:spLocks noChangeArrowheads="1"/>
          </p:cNvSpPr>
          <p:nvPr/>
        </p:nvSpPr>
        <p:spPr bwMode="auto">
          <a:xfrm>
            <a:off x="5485680" y="3702918"/>
            <a:ext cx="1235816" cy="774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7" compatLnSpc="1" lIns="124395" numCol="1" rIns="124395" tIns="62197"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fontAlgn="base">
              <a:spcBef>
                <a:spcPct val="0"/>
              </a:spcBef>
              <a:spcAft>
                <a:spcPct val="0"/>
              </a:spcAft>
              <a:defRPr/>
            </a:pPr>
            <a:r>
              <a:rPr altLang="en-US" lang="zh-CN" sz="2133">
                <a:solidFill>
                  <a:srgbClr val="FFFFFF"/>
                </a:solidFill>
                <a:latin charset="-122" pitchFamily="34" typeface="微软雅黑"/>
                <a:ea charset="-122" pitchFamily="34" typeface="微软雅黑"/>
                <a:cs charset="-122" pitchFamily="2" typeface="宋体"/>
              </a:rPr>
              <a:t>标题</a:t>
            </a:r>
          </a:p>
          <a:p>
            <a:pPr algn="ctr" defTabSz="1219170" fontAlgn="base">
              <a:spcBef>
                <a:spcPct val="0"/>
              </a:spcBef>
              <a:spcAft>
                <a:spcPct val="0"/>
              </a:spcAft>
              <a:defRPr/>
            </a:pPr>
            <a:r>
              <a:rPr altLang="en-US" lang="zh-CN" sz="2133">
                <a:solidFill>
                  <a:srgbClr val="FFFFFF"/>
                </a:solidFill>
                <a:latin charset="-122" pitchFamily="34" typeface="微软雅黑"/>
                <a:ea charset="-122" pitchFamily="34" typeface="微软雅黑"/>
                <a:cs charset="-122" pitchFamily="2" typeface="宋体"/>
              </a:rPr>
              <a:t>文字</a:t>
            </a:r>
          </a:p>
        </p:txBody>
      </p:sp>
    </p:spTree>
    <p:extLst>
      <p:ext uri="{BB962C8B-B14F-4D97-AF65-F5344CB8AC3E}">
        <p14:creationId val="12926574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ppt_w</p:attrName>
                                        </p:attrNameLst>
                                      </p:cBhvr>
                                      <p:tavLst>
                                        <p:tav tm="0">
                                          <p:val>
                                            <p:fltVal val="0"/>
                                          </p:val>
                                        </p:tav>
                                        <p:tav tm="100000">
                                          <p:val>
                                            <p:strVal val="#ppt_w"/>
                                          </p:val>
                                        </p:tav>
                                      </p:tavLst>
                                    </p:anim>
                                    <p:anim calcmode="lin" valueType="num">
                                      <p:cBhvr>
                                        <p:cTn dur="500" fill="hold" id="34"/>
                                        <p:tgtEl>
                                          <p:spTgt spid="8"/>
                                        </p:tgtEl>
                                        <p:attrNameLst>
                                          <p:attrName>ppt_h</p:attrName>
                                        </p:attrNameLst>
                                      </p:cBhvr>
                                      <p:tavLst>
                                        <p:tav tm="0">
                                          <p:val>
                                            <p:fltVal val="0"/>
                                          </p:val>
                                        </p:tav>
                                        <p:tav tm="100000">
                                          <p:val>
                                            <p:strVal val="#ppt_h"/>
                                          </p:val>
                                        </p:tav>
                                      </p:tavLst>
                                    </p:anim>
                                    <p:animEffect filter="fade" transition="in">
                                      <p:cBhvr>
                                        <p:cTn dur="500" id="35"/>
                                        <p:tgtEl>
                                          <p:spTgt spid="8"/>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fltVal val="0"/>
                                          </p:val>
                                        </p:tav>
                                        <p:tav tm="100000">
                                          <p:val>
                                            <p:strVal val="#ppt_w"/>
                                          </p:val>
                                        </p:tav>
                                      </p:tavLst>
                                    </p:anim>
                                    <p:anim calcmode="lin" valueType="num">
                                      <p:cBhvr>
                                        <p:cTn dur="500" fill="hold" id="39"/>
                                        <p:tgtEl>
                                          <p:spTgt spid="10"/>
                                        </p:tgtEl>
                                        <p:attrNameLst>
                                          <p:attrName>ppt_h</p:attrName>
                                        </p:attrNameLst>
                                      </p:cBhvr>
                                      <p:tavLst>
                                        <p:tav tm="0">
                                          <p:val>
                                            <p:fltVal val="0"/>
                                          </p:val>
                                        </p:tav>
                                        <p:tav tm="100000">
                                          <p:val>
                                            <p:strVal val="#ppt_h"/>
                                          </p:val>
                                        </p:tav>
                                      </p:tavLst>
                                    </p:anim>
                                    <p:animEffect filter="fade" transition="in">
                                      <p:cBhvr>
                                        <p:cTn dur="500" id="40"/>
                                        <p:tgtEl>
                                          <p:spTgt spid="10"/>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fltVal val="0"/>
                                          </p:val>
                                        </p:tav>
                                        <p:tav tm="100000">
                                          <p:val>
                                            <p:strVal val="#ppt_w"/>
                                          </p:val>
                                        </p:tav>
                                      </p:tavLst>
                                    </p:anim>
                                    <p:anim calcmode="lin" valueType="num">
                                      <p:cBhvr>
                                        <p:cTn dur="500" fill="hold" id="44"/>
                                        <p:tgtEl>
                                          <p:spTgt spid="11"/>
                                        </p:tgtEl>
                                        <p:attrNameLst>
                                          <p:attrName>ppt_h</p:attrName>
                                        </p:attrNameLst>
                                      </p:cBhvr>
                                      <p:tavLst>
                                        <p:tav tm="0">
                                          <p:val>
                                            <p:fltVal val="0"/>
                                          </p:val>
                                        </p:tav>
                                        <p:tav tm="100000">
                                          <p:val>
                                            <p:strVal val="#ppt_h"/>
                                          </p:val>
                                        </p:tav>
                                      </p:tavLst>
                                    </p:anim>
                                    <p:animEffect filter="fade" transition="in">
                                      <p:cBhvr>
                                        <p:cTn dur="500" id="45"/>
                                        <p:tgtEl>
                                          <p:spTgt spid="11"/>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p:cTn dur="500" fill="hold" id="48"/>
                                        <p:tgtEl>
                                          <p:spTgt spid="12"/>
                                        </p:tgtEl>
                                        <p:attrNameLst>
                                          <p:attrName>ppt_w</p:attrName>
                                        </p:attrNameLst>
                                      </p:cBhvr>
                                      <p:tavLst>
                                        <p:tav tm="0">
                                          <p:val>
                                            <p:fltVal val="0"/>
                                          </p:val>
                                        </p:tav>
                                        <p:tav tm="100000">
                                          <p:val>
                                            <p:strVal val="#ppt_w"/>
                                          </p:val>
                                        </p:tav>
                                      </p:tavLst>
                                    </p:anim>
                                    <p:anim calcmode="lin" valueType="num">
                                      <p:cBhvr>
                                        <p:cTn dur="500" fill="hold" id="49"/>
                                        <p:tgtEl>
                                          <p:spTgt spid="12"/>
                                        </p:tgtEl>
                                        <p:attrNameLst>
                                          <p:attrName>ppt_h</p:attrName>
                                        </p:attrNameLst>
                                      </p:cBhvr>
                                      <p:tavLst>
                                        <p:tav tm="0">
                                          <p:val>
                                            <p:fltVal val="0"/>
                                          </p:val>
                                        </p:tav>
                                        <p:tav tm="100000">
                                          <p:val>
                                            <p:strVal val="#ppt_h"/>
                                          </p:val>
                                        </p:tav>
                                      </p:tavLst>
                                    </p:anim>
                                    <p:animEffect filter="fade" transition="in">
                                      <p:cBhvr>
                                        <p:cTn dur="500" id="50"/>
                                        <p:tgtEl>
                                          <p:spTgt spid="12"/>
                                        </p:tgtEl>
                                      </p:cBhvr>
                                    </p:animEffect>
                                  </p:childTnLst>
                                </p:cTn>
                              </p:par>
                              <p:par>
                                <p:cTn fill="hold" id="51" nodeType="withEffect" presetClass="entr" presetID="53" presetSubtype="0">
                                  <p:stCondLst>
                                    <p:cond delay="0"/>
                                  </p:stCondLst>
                                  <p:childTnLst>
                                    <p:set>
                                      <p:cBhvr>
                                        <p:cTn dur="1" fill="hold" id="52">
                                          <p:stCondLst>
                                            <p:cond delay="0"/>
                                          </p:stCondLst>
                                        </p:cTn>
                                        <p:tgtEl>
                                          <p:spTgt spid="17"/>
                                        </p:tgtEl>
                                        <p:attrNameLst>
                                          <p:attrName>style.visibility</p:attrName>
                                        </p:attrNameLst>
                                      </p:cBhvr>
                                      <p:to>
                                        <p:strVal val="visible"/>
                                      </p:to>
                                    </p:set>
                                    <p:anim calcmode="lin" valueType="num">
                                      <p:cBhvr>
                                        <p:cTn dur="500" fill="hold" id="53"/>
                                        <p:tgtEl>
                                          <p:spTgt spid="17"/>
                                        </p:tgtEl>
                                        <p:attrNameLst>
                                          <p:attrName>ppt_w</p:attrName>
                                        </p:attrNameLst>
                                      </p:cBhvr>
                                      <p:tavLst>
                                        <p:tav tm="0">
                                          <p:val>
                                            <p:fltVal val="0"/>
                                          </p:val>
                                        </p:tav>
                                        <p:tav tm="100000">
                                          <p:val>
                                            <p:strVal val="#ppt_w"/>
                                          </p:val>
                                        </p:tav>
                                      </p:tavLst>
                                    </p:anim>
                                    <p:anim calcmode="lin" valueType="num">
                                      <p:cBhvr>
                                        <p:cTn dur="500" fill="hold" id="54"/>
                                        <p:tgtEl>
                                          <p:spTgt spid="17"/>
                                        </p:tgtEl>
                                        <p:attrNameLst>
                                          <p:attrName>ppt_h</p:attrName>
                                        </p:attrNameLst>
                                      </p:cBhvr>
                                      <p:tavLst>
                                        <p:tav tm="0">
                                          <p:val>
                                            <p:fltVal val="0"/>
                                          </p:val>
                                        </p:tav>
                                        <p:tav tm="100000">
                                          <p:val>
                                            <p:strVal val="#ppt_h"/>
                                          </p:val>
                                        </p:tav>
                                      </p:tavLst>
                                    </p:anim>
                                    <p:animEffect filter="fade" transition="in">
                                      <p:cBhvr>
                                        <p:cTn dur="500" id="55"/>
                                        <p:tgtEl>
                                          <p:spTgt spid="17"/>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37"/>
                                        </p:tgtEl>
                                        <p:attrNameLst>
                                          <p:attrName>style.visibility</p:attrName>
                                        </p:attrNameLst>
                                      </p:cBhvr>
                                      <p:to>
                                        <p:strVal val="visible"/>
                                      </p:to>
                                    </p:set>
                                    <p:anim calcmode="lin" valueType="num">
                                      <p:cBhvr>
                                        <p:cTn dur="500" fill="hold" id="58"/>
                                        <p:tgtEl>
                                          <p:spTgt spid="37"/>
                                        </p:tgtEl>
                                        <p:attrNameLst>
                                          <p:attrName>ppt_w</p:attrName>
                                        </p:attrNameLst>
                                      </p:cBhvr>
                                      <p:tavLst>
                                        <p:tav tm="0">
                                          <p:val>
                                            <p:fltVal val="0"/>
                                          </p:val>
                                        </p:tav>
                                        <p:tav tm="100000">
                                          <p:val>
                                            <p:strVal val="#ppt_w"/>
                                          </p:val>
                                        </p:tav>
                                      </p:tavLst>
                                    </p:anim>
                                    <p:anim calcmode="lin" valueType="num">
                                      <p:cBhvr>
                                        <p:cTn dur="500" fill="hold" id="59"/>
                                        <p:tgtEl>
                                          <p:spTgt spid="37"/>
                                        </p:tgtEl>
                                        <p:attrNameLst>
                                          <p:attrName>ppt_h</p:attrName>
                                        </p:attrNameLst>
                                      </p:cBhvr>
                                      <p:tavLst>
                                        <p:tav tm="0">
                                          <p:val>
                                            <p:fltVal val="0"/>
                                          </p:val>
                                        </p:tav>
                                        <p:tav tm="100000">
                                          <p:val>
                                            <p:strVal val="#ppt_h"/>
                                          </p:val>
                                        </p:tav>
                                      </p:tavLst>
                                    </p:anim>
                                    <p:animEffect filter="fade" transition="in">
                                      <p:cBhvr>
                                        <p:cTn dur="500" id="60"/>
                                        <p:tgtEl>
                                          <p:spTgt spid="37"/>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9"/>
                                        </p:tgtEl>
                                        <p:attrNameLst>
                                          <p:attrName>style.visibility</p:attrName>
                                        </p:attrNameLst>
                                      </p:cBhvr>
                                      <p:to>
                                        <p:strVal val="visible"/>
                                      </p:to>
                                    </p:set>
                                    <p:anim calcmode="lin" valueType="num">
                                      <p:cBhvr>
                                        <p:cTn dur="500" fill="hold" id="63"/>
                                        <p:tgtEl>
                                          <p:spTgt spid="9"/>
                                        </p:tgtEl>
                                        <p:attrNameLst>
                                          <p:attrName>ppt_w</p:attrName>
                                        </p:attrNameLst>
                                      </p:cBhvr>
                                      <p:tavLst>
                                        <p:tav tm="0">
                                          <p:val>
                                            <p:fltVal val="0"/>
                                          </p:val>
                                        </p:tav>
                                        <p:tav tm="100000">
                                          <p:val>
                                            <p:strVal val="#ppt_w"/>
                                          </p:val>
                                        </p:tav>
                                      </p:tavLst>
                                    </p:anim>
                                    <p:anim calcmode="lin" valueType="num">
                                      <p:cBhvr>
                                        <p:cTn dur="500" fill="hold" id="64"/>
                                        <p:tgtEl>
                                          <p:spTgt spid="9"/>
                                        </p:tgtEl>
                                        <p:attrNameLst>
                                          <p:attrName>ppt_h</p:attrName>
                                        </p:attrNameLst>
                                      </p:cBhvr>
                                      <p:tavLst>
                                        <p:tav tm="0">
                                          <p:val>
                                            <p:fltVal val="0"/>
                                          </p:val>
                                        </p:tav>
                                        <p:tav tm="100000">
                                          <p:val>
                                            <p:strVal val="#ppt_h"/>
                                          </p:val>
                                        </p:tav>
                                      </p:tavLst>
                                    </p:anim>
                                    <p:animEffect filter="fade" transition="in">
                                      <p:cBhvr>
                                        <p:cTn dur="500" id="65"/>
                                        <p:tgtEl>
                                          <p:spTgt spid="9"/>
                                        </p:tgtEl>
                                      </p:cBhvr>
                                    </p:animEffect>
                                  </p:childTnLst>
                                </p:cTn>
                              </p:par>
                            </p:childTnLst>
                          </p:cTn>
                        </p:par>
                      </p:childTnLst>
                    </p:cTn>
                  </p:par>
                  <p:par>
                    <p:cTn fill="hold" id="66" nodeType="clickPar">
                      <p:stCondLst>
                        <p:cond delay="indefinite"/>
                        <p:cond delay="0" evt="onBegin">
                          <p:tn val="65"/>
                        </p:cond>
                      </p:stCondLst>
                      <p:childTnLst>
                        <p:par>
                          <p:cTn fill="hold" id="67" nodeType="afterGroup">
                            <p:stCondLst>
                              <p:cond delay="0"/>
                            </p:stCondLst>
                            <p:childTnLst>
                              <p:par>
                                <p:cTn fill="hold" id="68" nodeType="clickEffect" presetClass="entr" presetID="42" presetSubtype="0">
                                  <p:stCondLst>
                                    <p:cond delay="0"/>
                                  </p:stCondLst>
                                  <p:childTnLst>
                                    <p:set>
                                      <p:cBhvr>
                                        <p:cTn dur="1" fill="hold" id="69">
                                          <p:stCondLst>
                                            <p:cond delay="0"/>
                                          </p:stCondLst>
                                        </p:cTn>
                                        <p:tgtEl>
                                          <p:spTgt spid="20"/>
                                        </p:tgtEl>
                                        <p:attrNameLst>
                                          <p:attrName>style.visibility</p:attrName>
                                        </p:attrNameLst>
                                      </p:cBhvr>
                                      <p:to>
                                        <p:strVal val="visible"/>
                                      </p:to>
                                    </p:set>
                                    <p:animEffect filter="fade" transition="in">
                                      <p:cBhvr>
                                        <p:cTn dur="500" id="70"/>
                                        <p:tgtEl>
                                          <p:spTgt spid="20"/>
                                        </p:tgtEl>
                                      </p:cBhvr>
                                    </p:animEffect>
                                    <p:anim calcmode="lin" valueType="num">
                                      <p:cBhvr>
                                        <p:cTn dur="500" fill="hold" id="71"/>
                                        <p:tgtEl>
                                          <p:spTgt spid="20"/>
                                        </p:tgtEl>
                                        <p:attrNameLst>
                                          <p:attrName>ppt_x</p:attrName>
                                        </p:attrNameLst>
                                      </p:cBhvr>
                                      <p:tavLst>
                                        <p:tav tm="0">
                                          <p:val>
                                            <p:strVal val="#ppt_x"/>
                                          </p:val>
                                        </p:tav>
                                        <p:tav tm="100000">
                                          <p:val>
                                            <p:strVal val="#ppt_x"/>
                                          </p:val>
                                        </p:tav>
                                      </p:tavLst>
                                    </p:anim>
                                    <p:anim calcmode="lin" valueType="num">
                                      <p:cBhvr>
                                        <p:cTn dur="500" fill="hold" id="72"/>
                                        <p:tgtEl>
                                          <p:spTgt spid="20"/>
                                        </p:tgtEl>
                                        <p:attrNameLst>
                                          <p:attrName>ppt_y</p:attrName>
                                        </p:attrNameLst>
                                      </p:cBhvr>
                                      <p:tavLst>
                                        <p:tav tm="0">
                                          <p:val>
                                            <p:strVal val="#ppt_y+.1"/>
                                          </p:val>
                                        </p:tav>
                                        <p:tav tm="100000">
                                          <p:val>
                                            <p:strVal val="#ppt_y"/>
                                          </p:val>
                                        </p:tav>
                                      </p:tavLst>
                                    </p:anim>
                                  </p:childTnLst>
                                </p:cTn>
                              </p:par>
                              <p:par>
                                <p:cTn fill="hold" id="73" nodeType="withEffect" presetClass="entr" presetID="47" presetSubtype="0">
                                  <p:stCondLst>
                                    <p:cond delay="0"/>
                                  </p:stCondLst>
                                  <p:childTnLst>
                                    <p:set>
                                      <p:cBhvr>
                                        <p:cTn dur="1" fill="hold" id="74">
                                          <p:stCondLst>
                                            <p:cond delay="0"/>
                                          </p:stCondLst>
                                        </p:cTn>
                                        <p:tgtEl>
                                          <p:spTgt spid="28"/>
                                        </p:tgtEl>
                                        <p:attrNameLst>
                                          <p:attrName>style.visibility</p:attrName>
                                        </p:attrNameLst>
                                      </p:cBhvr>
                                      <p:to>
                                        <p:strVal val="visible"/>
                                      </p:to>
                                    </p:set>
                                    <p:animEffect filter="fade" transition="in">
                                      <p:cBhvr>
                                        <p:cTn dur="500" id="75"/>
                                        <p:tgtEl>
                                          <p:spTgt spid="28"/>
                                        </p:tgtEl>
                                      </p:cBhvr>
                                    </p:animEffect>
                                    <p:anim calcmode="lin" valueType="num">
                                      <p:cBhvr>
                                        <p:cTn dur="500" fill="hold" id="76"/>
                                        <p:tgtEl>
                                          <p:spTgt spid="28"/>
                                        </p:tgtEl>
                                        <p:attrNameLst>
                                          <p:attrName>ppt_x</p:attrName>
                                        </p:attrNameLst>
                                      </p:cBhvr>
                                      <p:tavLst>
                                        <p:tav tm="0">
                                          <p:val>
                                            <p:strVal val="#ppt_x"/>
                                          </p:val>
                                        </p:tav>
                                        <p:tav tm="100000">
                                          <p:val>
                                            <p:strVal val="#ppt_x"/>
                                          </p:val>
                                        </p:tav>
                                      </p:tavLst>
                                    </p:anim>
                                    <p:anim calcmode="lin" valueType="num">
                                      <p:cBhvr>
                                        <p:cTn dur="500" fill="hold" id="77"/>
                                        <p:tgtEl>
                                          <p:spTgt spid="28"/>
                                        </p:tgtEl>
                                        <p:attrNameLst>
                                          <p:attrName>ppt_y</p:attrName>
                                        </p:attrNameLst>
                                      </p:cBhvr>
                                      <p:tavLst>
                                        <p:tav tm="0">
                                          <p:val>
                                            <p:strVal val="#ppt_y-.1"/>
                                          </p:val>
                                        </p:tav>
                                        <p:tav tm="100000">
                                          <p:val>
                                            <p:strVal val="#ppt_y"/>
                                          </p:val>
                                        </p:tav>
                                      </p:tavLst>
                                    </p:anim>
                                  </p:childTnLst>
                                </p:cTn>
                              </p:par>
                              <p:par>
                                <p:cTn fill="hold" id="78" nodeType="withEffect" presetClass="entr" presetID="42" presetSubtype="0">
                                  <p:stCondLst>
                                    <p:cond delay="0"/>
                                  </p:stCondLst>
                                  <p:childTnLst>
                                    <p:set>
                                      <p:cBhvr>
                                        <p:cTn dur="1" fill="hold" id="79">
                                          <p:stCondLst>
                                            <p:cond delay="0"/>
                                          </p:stCondLst>
                                        </p:cTn>
                                        <p:tgtEl>
                                          <p:spTgt spid="31"/>
                                        </p:tgtEl>
                                        <p:attrNameLst>
                                          <p:attrName>style.visibility</p:attrName>
                                        </p:attrNameLst>
                                      </p:cBhvr>
                                      <p:to>
                                        <p:strVal val="visible"/>
                                      </p:to>
                                    </p:set>
                                    <p:animEffect filter="fade" transition="in">
                                      <p:cBhvr>
                                        <p:cTn dur="500" id="80"/>
                                        <p:tgtEl>
                                          <p:spTgt spid="31"/>
                                        </p:tgtEl>
                                      </p:cBhvr>
                                    </p:animEffect>
                                    <p:anim calcmode="lin" valueType="num">
                                      <p:cBhvr>
                                        <p:cTn dur="500" fill="hold" id="81"/>
                                        <p:tgtEl>
                                          <p:spTgt spid="31"/>
                                        </p:tgtEl>
                                        <p:attrNameLst>
                                          <p:attrName>ppt_x</p:attrName>
                                        </p:attrNameLst>
                                      </p:cBhvr>
                                      <p:tavLst>
                                        <p:tav tm="0">
                                          <p:val>
                                            <p:strVal val="#ppt_x"/>
                                          </p:val>
                                        </p:tav>
                                        <p:tav tm="100000">
                                          <p:val>
                                            <p:strVal val="#ppt_x"/>
                                          </p:val>
                                        </p:tav>
                                      </p:tavLst>
                                    </p:anim>
                                    <p:anim calcmode="lin" valueType="num">
                                      <p:cBhvr>
                                        <p:cTn dur="500" fill="hold" id="82"/>
                                        <p:tgtEl>
                                          <p:spTgt spid="31"/>
                                        </p:tgtEl>
                                        <p:attrNameLst>
                                          <p:attrName>ppt_y</p:attrName>
                                        </p:attrNameLst>
                                      </p:cBhvr>
                                      <p:tavLst>
                                        <p:tav tm="0">
                                          <p:val>
                                            <p:strVal val="#ppt_y+.1"/>
                                          </p:val>
                                        </p:tav>
                                        <p:tav tm="100000">
                                          <p:val>
                                            <p:strVal val="#ppt_y"/>
                                          </p:val>
                                        </p:tav>
                                      </p:tavLst>
                                    </p:anim>
                                  </p:childTnLst>
                                </p:cTn>
                              </p:par>
                              <p:par>
                                <p:cTn fill="hold" id="83" nodeType="withEffect" presetClass="entr" presetID="47" presetSubtype="0">
                                  <p:stCondLst>
                                    <p:cond delay="0"/>
                                  </p:stCondLst>
                                  <p:childTnLst>
                                    <p:set>
                                      <p:cBhvr>
                                        <p:cTn dur="1" fill="hold" id="84">
                                          <p:stCondLst>
                                            <p:cond delay="0"/>
                                          </p:stCondLst>
                                        </p:cTn>
                                        <p:tgtEl>
                                          <p:spTgt spid="34"/>
                                        </p:tgtEl>
                                        <p:attrNameLst>
                                          <p:attrName>style.visibility</p:attrName>
                                        </p:attrNameLst>
                                      </p:cBhvr>
                                      <p:to>
                                        <p:strVal val="visible"/>
                                      </p:to>
                                    </p:set>
                                    <p:animEffect filter="fade" transition="in">
                                      <p:cBhvr>
                                        <p:cTn dur="500" id="85"/>
                                        <p:tgtEl>
                                          <p:spTgt spid="34"/>
                                        </p:tgtEl>
                                      </p:cBhvr>
                                    </p:animEffect>
                                    <p:anim calcmode="lin" valueType="num">
                                      <p:cBhvr>
                                        <p:cTn dur="500" fill="hold" id="86"/>
                                        <p:tgtEl>
                                          <p:spTgt spid="34"/>
                                        </p:tgtEl>
                                        <p:attrNameLst>
                                          <p:attrName>ppt_x</p:attrName>
                                        </p:attrNameLst>
                                      </p:cBhvr>
                                      <p:tavLst>
                                        <p:tav tm="0">
                                          <p:val>
                                            <p:strVal val="#ppt_x"/>
                                          </p:val>
                                        </p:tav>
                                        <p:tav tm="100000">
                                          <p:val>
                                            <p:strVal val="#ppt_x"/>
                                          </p:val>
                                        </p:tav>
                                      </p:tavLst>
                                    </p:anim>
                                    <p:anim calcmode="lin" valueType="num">
                                      <p:cBhvr>
                                        <p:cTn dur="500" fill="hold" id="87"/>
                                        <p:tgtEl>
                                          <p:spTgt spid="34"/>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15"/>
                                        </p:tgtEl>
                                        <p:attrNameLst>
                                          <p:attrName>style.visibility</p:attrName>
                                        </p:attrNameLst>
                                      </p:cBhvr>
                                      <p:to>
                                        <p:strVal val="visible"/>
                                      </p:to>
                                    </p:set>
                                    <p:animEffect filter="fade" transition="in">
                                      <p:cBhvr>
                                        <p:cTn dur="500" id="90"/>
                                        <p:tgtEl>
                                          <p:spTgt spid="15"/>
                                        </p:tgtEl>
                                      </p:cBhvr>
                                    </p:animEffect>
                                    <p:anim calcmode="lin" valueType="num">
                                      <p:cBhvr>
                                        <p:cTn dur="500" fill="hold" id="91"/>
                                        <p:tgtEl>
                                          <p:spTgt spid="15"/>
                                        </p:tgtEl>
                                        <p:attrNameLst>
                                          <p:attrName>ppt_x</p:attrName>
                                        </p:attrNameLst>
                                      </p:cBhvr>
                                      <p:tavLst>
                                        <p:tav tm="0">
                                          <p:val>
                                            <p:strVal val="#ppt_x"/>
                                          </p:val>
                                        </p:tav>
                                        <p:tav tm="100000">
                                          <p:val>
                                            <p:strVal val="#ppt_x"/>
                                          </p:val>
                                        </p:tav>
                                      </p:tavLst>
                                    </p:anim>
                                    <p:anim calcmode="lin" valueType="num">
                                      <p:cBhvr>
                                        <p:cTn dur="500" fill="hold" id="92"/>
                                        <p:tgtEl>
                                          <p:spTgt spid="15"/>
                                        </p:tgtEl>
                                        <p:attrNameLst>
                                          <p:attrName>ppt_y</p:attrName>
                                        </p:attrNameLst>
                                      </p:cBhvr>
                                      <p:tavLst>
                                        <p:tav tm="0">
                                          <p:val>
                                            <p:strVal val="#ppt_y+.1"/>
                                          </p:val>
                                        </p:tav>
                                        <p:tav tm="100000">
                                          <p:val>
                                            <p:strVal val="#ppt_y"/>
                                          </p:val>
                                        </p:tav>
                                      </p:tavLst>
                                    </p:anim>
                                  </p:childTnLst>
                                </p:cTn>
                              </p:par>
                              <p:par>
                                <p:cTn fill="hold" grpId="0" id="93" nodeType="withEffect" presetClass="entr" presetID="47" presetSubtype="0">
                                  <p:stCondLst>
                                    <p:cond delay="0"/>
                                  </p:stCondLst>
                                  <p:childTnLst>
                                    <p:set>
                                      <p:cBhvr>
                                        <p:cTn dur="1" fill="hold" id="94">
                                          <p:stCondLst>
                                            <p:cond delay="0"/>
                                          </p:stCondLst>
                                        </p:cTn>
                                        <p:tgtEl>
                                          <p:spTgt spid="16"/>
                                        </p:tgtEl>
                                        <p:attrNameLst>
                                          <p:attrName>style.visibility</p:attrName>
                                        </p:attrNameLst>
                                      </p:cBhvr>
                                      <p:to>
                                        <p:strVal val="visible"/>
                                      </p:to>
                                    </p:set>
                                    <p:animEffect filter="fade" transition="in">
                                      <p:cBhvr>
                                        <p:cTn dur="500" id="95"/>
                                        <p:tgtEl>
                                          <p:spTgt spid="16"/>
                                        </p:tgtEl>
                                      </p:cBhvr>
                                    </p:animEffect>
                                    <p:anim calcmode="lin" valueType="num">
                                      <p:cBhvr>
                                        <p:cTn dur="500" fill="hold" id="96"/>
                                        <p:tgtEl>
                                          <p:spTgt spid="16"/>
                                        </p:tgtEl>
                                        <p:attrNameLst>
                                          <p:attrName>ppt_x</p:attrName>
                                        </p:attrNameLst>
                                      </p:cBhvr>
                                      <p:tavLst>
                                        <p:tav tm="0">
                                          <p:val>
                                            <p:strVal val="#ppt_x"/>
                                          </p:val>
                                        </p:tav>
                                        <p:tav tm="100000">
                                          <p:val>
                                            <p:strVal val="#ppt_x"/>
                                          </p:val>
                                        </p:tav>
                                      </p:tavLst>
                                    </p:anim>
                                    <p:anim calcmode="lin" valueType="num">
                                      <p:cBhvr>
                                        <p:cTn dur="500" fill="hold" id="97"/>
                                        <p:tgtEl>
                                          <p:spTgt spid="16"/>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13"/>
                                        </p:tgtEl>
                                        <p:attrNameLst>
                                          <p:attrName>style.visibility</p:attrName>
                                        </p:attrNameLst>
                                      </p:cBhvr>
                                      <p:to>
                                        <p:strVal val="visible"/>
                                      </p:to>
                                    </p:set>
                                    <p:animEffect filter="fade" transition="in">
                                      <p:cBhvr>
                                        <p:cTn dur="500" id="100"/>
                                        <p:tgtEl>
                                          <p:spTgt spid="13"/>
                                        </p:tgtEl>
                                      </p:cBhvr>
                                    </p:animEffect>
                                    <p:anim calcmode="lin" valueType="num">
                                      <p:cBhvr>
                                        <p:cTn dur="500" fill="hold" id="101"/>
                                        <p:tgtEl>
                                          <p:spTgt spid="13"/>
                                        </p:tgtEl>
                                        <p:attrNameLst>
                                          <p:attrName>ppt_x</p:attrName>
                                        </p:attrNameLst>
                                      </p:cBhvr>
                                      <p:tavLst>
                                        <p:tav tm="0">
                                          <p:val>
                                            <p:strVal val="#ppt_x"/>
                                          </p:val>
                                        </p:tav>
                                        <p:tav tm="100000">
                                          <p:val>
                                            <p:strVal val="#ppt_x"/>
                                          </p:val>
                                        </p:tav>
                                      </p:tavLst>
                                    </p:anim>
                                    <p:anim calcmode="lin" valueType="num">
                                      <p:cBhvr>
                                        <p:cTn dur="500" fill="hold" id="102"/>
                                        <p:tgtEl>
                                          <p:spTgt spid="13"/>
                                        </p:tgtEl>
                                        <p:attrNameLst>
                                          <p:attrName>ppt_y</p:attrName>
                                        </p:attrNameLst>
                                      </p:cBhvr>
                                      <p:tavLst>
                                        <p:tav tm="0">
                                          <p:val>
                                            <p:strVal val="#ppt_y+.1"/>
                                          </p:val>
                                        </p:tav>
                                        <p:tav tm="100000">
                                          <p:val>
                                            <p:strVal val="#ppt_y"/>
                                          </p:val>
                                        </p:tav>
                                      </p:tavLst>
                                    </p:anim>
                                  </p:childTnLst>
                                </p:cTn>
                              </p:par>
                              <p:par>
                                <p:cTn fill="hold" grpId="0" id="103" nodeType="withEffect" presetClass="entr" presetID="47" presetSubtype="0">
                                  <p:stCondLst>
                                    <p:cond delay="0"/>
                                  </p:stCondLst>
                                  <p:childTnLst>
                                    <p:set>
                                      <p:cBhvr>
                                        <p:cTn dur="1" fill="hold" id="104">
                                          <p:stCondLst>
                                            <p:cond delay="0"/>
                                          </p:stCondLst>
                                        </p:cTn>
                                        <p:tgtEl>
                                          <p:spTgt spid="14"/>
                                        </p:tgtEl>
                                        <p:attrNameLst>
                                          <p:attrName>style.visibility</p:attrName>
                                        </p:attrNameLst>
                                      </p:cBhvr>
                                      <p:to>
                                        <p:strVal val="visible"/>
                                      </p:to>
                                    </p:set>
                                    <p:animEffect filter="fade" transition="in">
                                      <p:cBhvr>
                                        <p:cTn dur="500" id="105"/>
                                        <p:tgtEl>
                                          <p:spTgt spid="14"/>
                                        </p:tgtEl>
                                      </p:cBhvr>
                                    </p:animEffect>
                                    <p:anim calcmode="lin" valueType="num">
                                      <p:cBhvr>
                                        <p:cTn dur="500" fill="hold" id="106"/>
                                        <p:tgtEl>
                                          <p:spTgt spid="14"/>
                                        </p:tgtEl>
                                        <p:attrNameLst>
                                          <p:attrName>ppt_x</p:attrName>
                                        </p:attrNameLst>
                                      </p:cBhvr>
                                      <p:tavLst>
                                        <p:tav tm="0">
                                          <p:val>
                                            <p:strVal val="#ppt_x"/>
                                          </p:val>
                                        </p:tav>
                                        <p:tav tm="100000">
                                          <p:val>
                                            <p:strVal val="#ppt_x"/>
                                          </p:val>
                                        </p:tav>
                                      </p:tavLst>
                                    </p:anim>
                                    <p:anim calcmode="lin" valueType="num">
                                      <p:cBhvr>
                                        <p:cTn dur="500" fill="hold" id="107"/>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8"/>
      <p:bldP grpId="0" spid="9"/>
      <p:bldP grpId="0" spid="10"/>
      <p:bldP grpId="0" spid="11"/>
      <p:bldP grpId="0" spid="12"/>
      <p:bldP grpId="0" spid="13"/>
      <p:bldP grpId="0" spid="14"/>
      <p:bldP grpId="0" spid="15"/>
      <p:bldP grpId="0" spid="16"/>
      <p:bldP grpId="0" spid="3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 name="右箭头 1"/>
          <p:cNvSpPr>
            <a:spLocks noChangeArrowheads="1"/>
          </p:cNvSpPr>
          <p:nvPr/>
        </p:nvSpPr>
        <p:spPr bwMode="auto">
          <a:xfrm>
            <a:off x="3427637" y="3285233"/>
            <a:ext cx="383116" cy="266700"/>
          </a:xfrm>
          <a:prstGeom prst="rightArrow">
            <a:avLst>
              <a:gd fmla="val 50000" name="adj1"/>
              <a:gd fmla="val 50138" name="adj2"/>
            </a:avLst>
          </a:prstGeom>
          <a:blipFill>
            <a:blip r:embed="rId2"/>
            <a:stretch>
              <a:fillRect/>
            </a:stretch>
          </a:blipFill>
          <a:ln>
            <a:noFill/>
          </a:ln>
        </p:spPr>
        <p:txBody>
          <a:bodyPr anchor="ctr"/>
          <a:lstStyle/>
          <a:p>
            <a:pP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gradFill>
                <a:gsLst>
                  <a:gs pos="0">
                    <a:srgbClr val="72B19B"/>
                  </a:gs>
                  <a:gs pos="100000">
                    <a:srgbClr val="72A65F"/>
                  </a:gs>
                </a:gsLst>
                <a:lin ang="5400000" scaled="1"/>
              </a:gradFill>
              <a:effectLst/>
              <a:uLnTx/>
              <a:uFillTx/>
              <a:latin charset="-122" pitchFamily="34" typeface="微软雅黑"/>
              <a:ea charset="-122" pitchFamily="34" typeface="微软雅黑"/>
            </a:endParaRPr>
          </a:p>
        </p:txBody>
      </p:sp>
      <p:sp>
        <p:nvSpPr>
          <p:cNvPr id="3" name="右箭头 2"/>
          <p:cNvSpPr>
            <a:spLocks noChangeArrowheads="1"/>
          </p:cNvSpPr>
          <p:nvPr/>
        </p:nvSpPr>
        <p:spPr bwMode="auto">
          <a:xfrm>
            <a:off x="5250087" y="3285233"/>
            <a:ext cx="385233" cy="266700"/>
          </a:xfrm>
          <a:prstGeom prst="rightArrow">
            <a:avLst>
              <a:gd fmla="val 50000" name="adj1"/>
              <a:gd fmla="val 50415" name="adj2"/>
            </a:avLst>
          </a:prstGeom>
          <a:blipFill>
            <a:blip r:embed="rId3"/>
            <a:stretch>
              <a:fillRect/>
            </a:stretch>
          </a:blipFill>
          <a:ln>
            <a:noFill/>
          </a:ln>
        </p:spPr>
        <p:txBody>
          <a:bodyPr anchor="ctr"/>
          <a:lstStyle/>
          <a:p>
            <a:pP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gradFill>
                <a:gsLst>
                  <a:gs pos="0">
                    <a:srgbClr val="72B19B"/>
                  </a:gs>
                  <a:gs pos="100000">
                    <a:srgbClr val="72A65F"/>
                  </a:gs>
                </a:gsLst>
                <a:lin ang="5400000" scaled="1"/>
              </a:gradFill>
              <a:effectLst/>
              <a:uLnTx/>
              <a:uFillTx/>
              <a:latin charset="-122" pitchFamily="34" typeface="微软雅黑"/>
              <a:ea charset="-122" pitchFamily="34" typeface="微软雅黑"/>
            </a:endParaRPr>
          </a:p>
        </p:txBody>
      </p:sp>
      <p:sp>
        <p:nvSpPr>
          <p:cNvPr id="4" name="右箭头 3"/>
          <p:cNvSpPr>
            <a:spLocks noChangeArrowheads="1"/>
          </p:cNvSpPr>
          <p:nvPr/>
        </p:nvSpPr>
        <p:spPr bwMode="auto">
          <a:xfrm>
            <a:off x="7267270" y="3285233"/>
            <a:ext cx="383116" cy="266700"/>
          </a:xfrm>
          <a:prstGeom prst="rightArrow">
            <a:avLst>
              <a:gd fmla="val 50000" name="adj1"/>
              <a:gd fmla="val 50138" name="adj2"/>
            </a:avLst>
          </a:prstGeom>
          <a:blipFill>
            <a:blip r:embed="rId2"/>
            <a:stretch>
              <a:fillRect/>
            </a:stretch>
          </a:blipFill>
          <a:ln>
            <a:noFill/>
          </a:ln>
        </p:spPr>
        <p:txBody>
          <a:bodyPr anchor="ctr"/>
          <a:lstStyle/>
          <a:p>
            <a:pP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gradFill>
                <a:gsLst>
                  <a:gs pos="0">
                    <a:srgbClr val="72B19B"/>
                  </a:gs>
                  <a:gs pos="100000">
                    <a:srgbClr val="72A65F"/>
                  </a:gs>
                </a:gsLst>
                <a:lin ang="5400000" scaled="1"/>
              </a:gradFill>
              <a:effectLst/>
              <a:uLnTx/>
              <a:uFillTx/>
              <a:latin charset="-122" pitchFamily="34" typeface="微软雅黑"/>
              <a:ea charset="-122" pitchFamily="34" typeface="微软雅黑"/>
            </a:endParaRPr>
          </a:p>
        </p:txBody>
      </p:sp>
      <p:sp>
        <p:nvSpPr>
          <p:cNvPr id="5" name="右箭头 4"/>
          <p:cNvSpPr>
            <a:spLocks noChangeArrowheads="1"/>
          </p:cNvSpPr>
          <p:nvPr/>
        </p:nvSpPr>
        <p:spPr bwMode="auto">
          <a:xfrm>
            <a:off x="9282337" y="3285233"/>
            <a:ext cx="385233" cy="266700"/>
          </a:xfrm>
          <a:prstGeom prst="rightArrow">
            <a:avLst>
              <a:gd fmla="val 50000" name="adj1"/>
              <a:gd fmla="val 50415" name="adj2"/>
            </a:avLst>
          </a:prstGeom>
          <a:blipFill>
            <a:blip r:embed="rId3"/>
            <a:stretch>
              <a:fillRect/>
            </a:stretch>
          </a:blipFill>
          <a:ln>
            <a:noFill/>
          </a:ln>
        </p:spPr>
        <p:txBody>
          <a:bodyPr anchor="ctr"/>
          <a:lstStyle/>
          <a:p>
            <a:pPr defTabSz="1219261"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3200" u="none">
              <a:ln>
                <a:noFill/>
              </a:ln>
              <a:gradFill>
                <a:gsLst>
                  <a:gs pos="0">
                    <a:srgbClr val="72B19B"/>
                  </a:gs>
                  <a:gs pos="100000">
                    <a:srgbClr val="72A65F"/>
                  </a:gs>
                </a:gsLst>
                <a:lin ang="5400000" scaled="1"/>
              </a:gradFill>
              <a:effectLst/>
              <a:uLnTx/>
              <a:uFillTx/>
              <a:latin charset="-122" pitchFamily="34" typeface="微软雅黑"/>
              <a:ea charset="-122" pitchFamily="34" typeface="微软雅黑"/>
            </a:endParaRPr>
          </a:p>
        </p:txBody>
      </p:sp>
      <p:sp>
        <p:nvSpPr>
          <p:cNvPr id="6" name="TextBox 22"/>
          <p:cNvSpPr txBox="1">
            <a:spLocks noChangeArrowheads="1"/>
          </p:cNvSpPr>
          <p:nvPr/>
        </p:nvSpPr>
        <p:spPr bwMode="auto">
          <a:xfrm>
            <a:off x="1421037" y="4157301"/>
            <a:ext cx="2281767" cy="416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r>
              <a:rPr altLang="en-US" b="1" lang="zh-CN" sz="2133">
                <a:blipFill>
                  <a:blip r:embed="rId2"/>
                  <a:stretch>
                    <a:fillRect/>
                  </a:stretch>
                </a:blipFill>
                <a:latin charset="-122" pitchFamily="34" typeface="微软雅黑"/>
                <a:ea charset="-122" pitchFamily="34" typeface="微软雅黑"/>
              </a:rPr>
              <a:t>输入文字标题</a:t>
            </a:r>
          </a:p>
        </p:txBody>
      </p:sp>
      <p:sp>
        <p:nvSpPr>
          <p:cNvPr id="7" name="TextBox 24"/>
          <p:cNvSpPr txBox="1">
            <a:spLocks noChangeArrowheads="1"/>
          </p:cNvSpPr>
          <p:nvPr/>
        </p:nvSpPr>
        <p:spPr bwMode="auto">
          <a:xfrm>
            <a:off x="5230474" y="4157301"/>
            <a:ext cx="2281767" cy="416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r>
              <a:rPr altLang="en-US" b="1" lang="zh-CN" sz="2133">
                <a:blipFill>
                  <a:blip r:embed="rId2"/>
                  <a:stretch>
                    <a:fillRect/>
                  </a:stretch>
                </a:blipFill>
                <a:latin charset="-122" pitchFamily="34" typeface="微软雅黑"/>
                <a:ea charset="-122" pitchFamily="34" typeface="微软雅黑"/>
              </a:rPr>
              <a:t>输入文字标题</a:t>
            </a:r>
          </a:p>
        </p:txBody>
      </p:sp>
      <p:sp>
        <p:nvSpPr>
          <p:cNvPr id="8" name="TextBox 25"/>
          <p:cNvSpPr txBox="1">
            <a:spLocks noChangeArrowheads="1"/>
          </p:cNvSpPr>
          <p:nvPr/>
        </p:nvSpPr>
        <p:spPr bwMode="auto">
          <a:xfrm>
            <a:off x="4303738" y="4521367"/>
            <a:ext cx="405341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lnSpc>
                <a:spcPct val="150000"/>
              </a:lnSpc>
            </a:pPr>
            <a:r>
              <a:rPr altLang="en-US" lang="zh-CN" sz="1600">
                <a:solidFill>
                  <a:srgbClr val="808080"/>
                </a:solidFill>
                <a:latin charset="-122" pitchFamily="34" typeface="微软雅黑"/>
                <a:ea charset="-122" pitchFamily="34" typeface="微软雅黑"/>
              </a:rPr>
              <a:t>请输入文字内容及说明</a:t>
            </a:r>
          </a:p>
        </p:txBody>
      </p:sp>
      <p:sp>
        <p:nvSpPr>
          <p:cNvPr id="9" name="TextBox 26"/>
          <p:cNvSpPr txBox="1">
            <a:spLocks noChangeArrowheads="1"/>
          </p:cNvSpPr>
          <p:nvPr/>
        </p:nvSpPr>
        <p:spPr bwMode="auto">
          <a:xfrm>
            <a:off x="9305620" y="4157301"/>
            <a:ext cx="2281767" cy="416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r>
              <a:rPr altLang="en-US" b="1" lang="zh-CN" sz="2133">
                <a:blipFill>
                  <a:blip r:embed="rId2"/>
                  <a:stretch>
                    <a:fillRect/>
                  </a:stretch>
                </a:blipFill>
                <a:latin charset="-122" pitchFamily="34" typeface="微软雅黑"/>
                <a:ea charset="-122" pitchFamily="34" typeface="微软雅黑"/>
              </a:rPr>
              <a:t>输入文字标题</a:t>
            </a:r>
          </a:p>
        </p:txBody>
      </p:sp>
      <p:sp>
        <p:nvSpPr>
          <p:cNvPr id="10" name="TextBox 28"/>
          <p:cNvSpPr txBox="1">
            <a:spLocks noChangeArrowheads="1"/>
          </p:cNvSpPr>
          <p:nvPr/>
        </p:nvSpPr>
        <p:spPr bwMode="auto">
          <a:xfrm>
            <a:off x="3330270" y="2159167"/>
            <a:ext cx="2281767" cy="416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r>
              <a:rPr altLang="en-US" b="1" lang="zh-CN" sz="2133">
                <a:blipFill>
                  <a:blip r:embed="rId3"/>
                  <a:stretch>
                    <a:fillRect/>
                  </a:stretch>
                </a:blipFill>
                <a:latin charset="-122" pitchFamily="34" typeface="微软雅黑"/>
                <a:ea charset="-122" pitchFamily="34" typeface="微软雅黑"/>
              </a:rPr>
              <a:t>输入文字标题</a:t>
            </a:r>
          </a:p>
        </p:txBody>
      </p:sp>
      <p:sp>
        <p:nvSpPr>
          <p:cNvPr id="11" name="TextBox 29"/>
          <p:cNvSpPr txBox="1">
            <a:spLocks noChangeArrowheads="1"/>
          </p:cNvSpPr>
          <p:nvPr/>
        </p:nvSpPr>
        <p:spPr bwMode="auto">
          <a:xfrm>
            <a:off x="2479535" y="1649051"/>
            <a:ext cx="40534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lnSpc>
                <a:spcPct val="150000"/>
              </a:lnSpc>
            </a:pPr>
            <a:r>
              <a:rPr altLang="en-US" lang="zh-CN" sz="1600">
                <a:solidFill>
                  <a:srgbClr val="808080"/>
                </a:solidFill>
                <a:latin charset="-122" pitchFamily="34" typeface="微软雅黑"/>
                <a:ea charset="-122" pitchFamily="34" typeface="微软雅黑"/>
              </a:rPr>
              <a:t>请输入文字内容及说明</a:t>
            </a:r>
          </a:p>
        </p:txBody>
      </p:sp>
      <p:sp>
        <p:nvSpPr>
          <p:cNvPr id="12" name="TextBox 30"/>
          <p:cNvSpPr txBox="1">
            <a:spLocks noChangeArrowheads="1"/>
          </p:cNvSpPr>
          <p:nvPr/>
        </p:nvSpPr>
        <p:spPr bwMode="auto">
          <a:xfrm>
            <a:off x="7267270" y="2159167"/>
            <a:ext cx="2281767" cy="416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r>
              <a:rPr altLang="en-US" b="1" lang="zh-CN" sz="2133">
                <a:blipFill>
                  <a:blip r:embed="rId3"/>
                  <a:stretch>
                    <a:fillRect/>
                  </a:stretch>
                </a:blipFill>
                <a:latin charset="-122" pitchFamily="34" typeface="微软雅黑"/>
                <a:ea charset="-122" pitchFamily="34" typeface="微软雅黑"/>
              </a:rPr>
              <a:t>输入文字标题</a:t>
            </a:r>
          </a:p>
        </p:txBody>
      </p:sp>
      <p:sp>
        <p:nvSpPr>
          <p:cNvPr id="13" name="TextBox 31"/>
          <p:cNvSpPr txBox="1">
            <a:spLocks noChangeArrowheads="1"/>
          </p:cNvSpPr>
          <p:nvPr/>
        </p:nvSpPr>
        <p:spPr bwMode="auto">
          <a:xfrm>
            <a:off x="6319962" y="1649051"/>
            <a:ext cx="40534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a:defRPr>
                <a:solidFill>
                  <a:schemeClr val="tx1"/>
                </a:solidFill>
                <a:latin charset="0" panose="020b0604020202020204" pitchFamily="34" typeface="Arial"/>
                <a:ea charset="-122" pitchFamily="2" typeface="宋体"/>
              </a:defRPr>
            </a:lvl1pPr>
            <a:lvl2pPr algn="l" indent="-285750" marL="742950">
              <a:defRPr>
                <a:solidFill>
                  <a:schemeClr val="tx1"/>
                </a:solidFill>
                <a:latin charset="0" panose="020b0604020202020204" pitchFamily="34" typeface="Arial"/>
                <a:ea charset="-122" pitchFamily="2" typeface="宋体"/>
              </a:defRPr>
            </a:lvl2pPr>
            <a:lvl3pPr algn="l" indent="-228600" marL="1143000">
              <a:defRPr>
                <a:solidFill>
                  <a:schemeClr val="tx1"/>
                </a:solidFill>
                <a:latin charset="0" panose="020b0604020202020204" pitchFamily="34" typeface="Arial"/>
                <a:ea charset="-122" pitchFamily="2" typeface="宋体"/>
              </a:defRPr>
            </a:lvl3pPr>
            <a:lvl4pPr algn="l" indent="-228600" marL="1600200">
              <a:defRPr>
                <a:solidFill>
                  <a:schemeClr val="tx1"/>
                </a:solidFill>
                <a:latin charset="0" panose="020b0604020202020204" pitchFamily="34" typeface="Arial"/>
                <a:ea charset="-122" pitchFamily="2" typeface="宋体"/>
              </a:defRPr>
            </a:lvl4pPr>
            <a:lvl5pPr algn="l" indent="-228600" marL="2057400">
              <a:defRPr>
                <a:solidFill>
                  <a:schemeClr val="tx1"/>
                </a:solidFill>
                <a:latin charset="0" panose="020b0604020202020204" pitchFamily="34" typeface="Arial"/>
                <a:ea charset="-122"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9261">
              <a:lnSpc>
                <a:spcPct val="150000"/>
              </a:lnSpc>
            </a:pPr>
            <a:r>
              <a:rPr altLang="en-US" lang="zh-CN" sz="1600">
                <a:solidFill>
                  <a:srgbClr val="808080"/>
                </a:solidFill>
                <a:latin charset="-122" pitchFamily="34" typeface="微软雅黑"/>
                <a:ea charset="-122" pitchFamily="34" typeface="微软雅黑"/>
              </a:rPr>
              <a:t>请输入文字内容及说明</a:t>
            </a:r>
          </a:p>
        </p:txBody>
      </p:sp>
      <p:sp>
        <p:nvSpPr>
          <p:cNvPr id="14" name="Oval 22"/>
          <p:cNvSpPr>
            <a:spLocks noChangeArrowheads="1"/>
          </p:cNvSpPr>
          <p:nvPr/>
        </p:nvSpPr>
        <p:spPr bwMode="auto">
          <a:xfrm>
            <a:off x="2081437" y="2785699"/>
            <a:ext cx="1153583" cy="1153584"/>
          </a:xfrm>
          <a:prstGeom prst="ellipse">
            <a:avLst/>
          </a:prstGeom>
          <a:blipFill>
            <a:blip r:embed="rId2"/>
            <a:stretch>
              <a:fillRect/>
            </a:stretch>
          </a:blipFill>
          <a:ln>
            <a:noFill/>
          </a:ln>
          <a:effectLst/>
        </p:spPr>
        <p:txBody>
          <a:bodyPr anchor="ctr" wrap="none"/>
          <a:lstStyle/>
          <a:p>
            <a:pPr algn="ctr" defTabSz="1219261" eaLnBrk="0" fontAlgn="auto" hangingPunct="0"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333" u="none">
                <a:ln>
                  <a:noFill/>
                </a:ln>
                <a:solidFill>
                  <a:schemeClr val="bg1"/>
                </a:solidFill>
                <a:effectLst/>
                <a:uLnTx/>
                <a:uFillTx/>
                <a:latin charset="-122" pitchFamily="34" typeface="微软雅黑"/>
                <a:ea charset="-122" pitchFamily="34" typeface="微软雅黑"/>
              </a:rPr>
              <a:t>1</a:t>
            </a:r>
          </a:p>
        </p:txBody>
      </p:sp>
      <p:sp>
        <p:nvSpPr>
          <p:cNvPr id="15" name="Oval 23"/>
          <p:cNvSpPr>
            <a:spLocks noChangeArrowheads="1"/>
          </p:cNvSpPr>
          <p:nvPr/>
        </p:nvSpPr>
        <p:spPr bwMode="auto">
          <a:xfrm>
            <a:off x="3906004" y="2785699"/>
            <a:ext cx="1153583" cy="1153584"/>
          </a:xfrm>
          <a:prstGeom prst="ellipse">
            <a:avLst/>
          </a:prstGeom>
          <a:blipFill>
            <a:blip r:embed="rId3"/>
            <a:stretch>
              <a:fillRect/>
            </a:stretch>
          </a:blipFill>
          <a:ln>
            <a:noFill/>
          </a:ln>
          <a:effectLst/>
        </p:spPr>
        <p:txBody>
          <a:bodyPr anchor="ctr" wrap="none"/>
          <a:lstStyle/>
          <a:p>
            <a:pPr algn="ctr" defTabSz="1219261" eaLnBrk="0" fontAlgn="auto" hangingPunct="0"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333" u="none">
                <a:ln>
                  <a:noFill/>
                </a:ln>
                <a:solidFill>
                  <a:schemeClr val="bg1"/>
                </a:solidFill>
                <a:effectLst/>
                <a:uLnTx/>
                <a:uFillTx/>
                <a:latin charset="-122" pitchFamily="34" typeface="微软雅黑"/>
                <a:ea charset="-122" pitchFamily="34" typeface="微软雅黑"/>
              </a:rPr>
              <a:t>2</a:t>
            </a:r>
          </a:p>
        </p:txBody>
      </p:sp>
      <p:sp>
        <p:nvSpPr>
          <p:cNvPr id="16" name="Oval 24"/>
          <p:cNvSpPr>
            <a:spLocks noChangeArrowheads="1"/>
          </p:cNvSpPr>
          <p:nvPr/>
        </p:nvSpPr>
        <p:spPr bwMode="auto">
          <a:xfrm>
            <a:off x="5730570" y="2785699"/>
            <a:ext cx="1153583" cy="1153584"/>
          </a:xfrm>
          <a:prstGeom prst="ellipse">
            <a:avLst/>
          </a:prstGeom>
          <a:blipFill>
            <a:blip r:embed="rId2"/>
            <a:stretch>
              <a:fillRect/>
            </a:stretch>
          </a:blipFill>
          <a:ln>
            <a:noFill/>
          </a:ln>
          <a:effectLst/>
        </p:spPr>
        <p:txBody>
          <a:bodyPr anchor="ctr" wrap="none"/>
          <a:lstStyle/>
          <a:p>
            <a:pPr algn="ctr" defTabSz="1219261" eaLnBrk="0" fontAlgn="auto" hangingPunct="0"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333" u="none">
                <a:ln>
                  <a:noFill/>
                </a:ln>
                <a:solidFill>
                  <a:schemeClr val="bg1"/>
                </a:solidFill>
                <a:effectLst/>
                <a:uLnTx/>
                <a:uFillTx/>
                <a:latin charset="-122" pitchFamily="34" typeface="微软雅黑"/>
                <a:ea charset="-122" pitchFamily="34" typeface="微软雅黑"/>
              </a:rPr>
              <a:t>3</a:t>
            </a:r>
          </a:p>
        </p:txBody>
      </p:sp>
      <p:sp>
        <p:nvSpPr>
          <p:cNvPr id="17" name="Oval 25"/>
          <p:cNvSpPr>
            <a:spLocks noChangeArrowheads="1"/>
          </p:cNvSpPr>
          <p:nvPr/>
        </p:nvSpPr>
        <p:spPr bwMode="auto">
          <a:xfrm>
            <a:off x="7843004" y="2785699"/>
            <a:ext cx="1153583" cy="1153584"/>
          </a:xfrm>
          <a:prstGeom prst="ellipse">
            <a:avLst/>
          </a:prstGeom>
          <a:blipFill>
            <a:blip r:embed="rId3"/>
            <a:stretch>
              <a:fillRect/>
            </a:stretch>
          </a:blipFill>
          <a:ln>
            <a:noFill/>
          </a:ln>
          <a:effectLst/>
        </p:spPr>
        <p:txBody>
          <a:bodyPr anchor="ctr" wrap="none"/>
          <a:lstStyle/>
          <a:p>
            <a:pPr algn="ctr" defTabSz="1219261" eaLnBrk="0" fontAlgn="auto" hangingPunct="0"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333" u="none">
                <a:ln>
                  <a:noFill/>
                </a:ln>
                <a:solidFill>
                  <a:schemeClr val="bg1"/>
                </a:solidFill>
                <a:effectLst/>
                <a:uLnTx/>
                <a:uFillTx/>
                <a:latin charset="-122" pitchFamily="34" typeface="微软雅黑"/>
                <a:ea charset="-122" pitchFamily="34" typeface="微软雅黑"/>
              </a:rPr>
              <a:t>4</a:t>
            </a:r>
          </a:p>
        </p:txBody>
      </p:sp>
      <p:sp>
        <p:nvSpPr>
          <p:cNvPr id="18" name="Oval 26"/>
          <p:cNvSpPr>
            <a:spLocks noChangeArrowheads="1"/>
          </p:cNvSpPr>
          <p:nvPr/>
        </p:nvSpPr>
        <p:spPr bwMode="auto">
          <a:xfrm>
            <a:off x="9762819" y="2785699"/>
            <a:ext cx="1153584" cy="1153584"/>
          </a:xfrm>
          <a:prstGeom prst="ellipse">
            <a:avLst/>
          </a:prstGeom>
          <a:blipFill>
            <a:blip r:embed="rId2"/>
            <a:stretch>
              <a:fillRect/>
            </a:stretch>
          </a:blipFill>
          <a:ln>
            <a:noFill/>
          </a:ln>
          <a:effectLst/>
        </p:spPr>
        <p:txBody>
          <a:bodyPr anchor="ctr" wrap="none"/>
          <a:lstStyle/>
          <a:p>
            <a:pPr algn="ctr" defTabSz="1219261" eaLnBrk="0" fontAlgn="auto" hangingPunct="0"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333" u="none">
                <a:ln>
                  <a:noFill/>
                </a:ln>
                <a:solidFill>
                  <a:schemeClr val="bg1"/>
                </a:solidFill>
                <a:effectLst/>
                <a:uLnTx/>
                <a:uFillTx/>
                <a:latin charset="-122" pitchFamily="34" typeface="微软雅黑"/>
                <a:ea charset="-122" pitchFamily="34" typeface="微软雅黑"/>
              </a:rPr>
              <a:t>5</a:t>
            </a:r>
          </a:p>
        </p:txBody>
      </p:sp>
      <p:sp>
        <p:nvSpPr>
          <p:cNvPr id="23" name="矩形 22"/>
          <p:cNvSpPr/>
          <p:nvPr/>
        </p:nvSpPr>
        <p:spPr>
          <a:xfrm>
            <a:off x="333475"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Tree>
    <p:extLst>
      <p:ext uri="{BB962C8B-B14F-4D97-AF65-F5344CB8AC3E}">
        <p14:creationId val="743615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31" presetSubtype="0">
                                  <p:stCondLst>
                                    <p:cond delay="0"/>
                                  </p:stCondLst>
                                  <p:iterate type="lt">
                                    <p:tmPct val="5000"/>
                                  </p:iterate>
                                  <p:childTnLst>
                                    <p:set>
                                      <p:cBhvr>
                                        <p:cTn dur="1" fill="hold" id="26">
                                          <p:stCondLst>
                                            <p:cond delay="0"/>
                                          </p:stCondLst>
                                        </p:cTn>
                                        <p:tgtEl>
                                          <p:spTgt spid="14"/>
                                        </p:tgtEl>
                                        <p:attrNameLst>
                                          <p:attrName>style.visibility</p:attrName>
                                        </p:attrNameLst>
                                      </p:cBhvr>
                                      <p:to>
                                        <p:strVal val="visible"/>
                                      </p:to>
                                    </p:set>
                                    <p:anim calcmode="lin" valueType="num">
                                      <p:cBhvr>
                                        <p:cTn dur="400" fill="hold" id="27"/>
                                        <p:tgtEl>
                                          <p:spTgt spid="14"/>
                                        </p:tgtEl>
                                        <p:attrNameLst>
                                          <p:attrName>ppt_w</p:attrName>
                                        </p:attrNameLst>
                                      </p:cBhvr>
                                      <p:tavLst>
                                        <p:tav tm="0">
                                          <p:val>
                                            <p:fltVal val="0"/>
                                          </p:val>
                                        </p:tav>
                                        <p:tav tm="100000">
                                          <p:val>
                                            <p:strVal val="#ppt_w"/>
                                          </p:val>
                                        </p:tav>
                                      </p:tavLst>
                                    </p:anim>
                                    <p:anim calcmode="lin" valueType="num">
                                      <p:cBhvr>
                                        <p:cTn dur="400" fill="hold" id="28"/>
                                        <p:tgtEl>
                                          <p:spTgt spid="14"/>
                                        </p:tgtEl>
                                        <p:attrNameLst>
                                          <p:attrName>ppt_h</p:attrName>
                                        </p:attrNameLst>
                                      </p:cBhvr>
                                      <p:tavLst>
                                        <p:tav tm="0">
                                          <p:val>
                                            <p:fltVal val="0"/>
                                          </p:val>
                                        </p:tav>
                                        <p:tav tm="100000">
                                          <p:val>
                                            <p:strVal val="#ppt_h"/>
                                          </p:val>
                                        </p:tav>
                                      </p:tavLst>
                                    </p:anim>
                                    <p:anim calcmode="lin" valueType="num">
                                      <p:cBhvr>
                                        <p:cTn dur="400" fill="hold" id="29"/>
                                        <p:tgtEl>
                                          <p:spTgt spid="14"/>
                                        </p:tgtEl>
                                        <p:attrNameLst>
                                          <p:attrName>style.rotation</p:attrName>
                                        </p:attrNameLst>
                                      </p:cBhvr>
                                      <p:tavLst>
                                        <p:tav tm="0">
                                          <p:val>
                                            <p:fltVal val="90"/>
                                          </p:val>
                                        </p:tav>
                                        <p:tav tm="100000">
                                          <p:val>
                                            <p:fltVal val="0"/>
                                          </p:val>
                                        </p:tav>
                                      </p:tavLst>
                                    </p:anim>
                                    <p:animEffect filter="fade" transition="in">
                                      <p:cBhvr>
                                        <p:cTn dur="400" id="30"/>
                                        <p:tgtEl>
                                          <p:spTgt spid="14"/>
                                        </p:tgtEl>
                                      </p:cBhvr>
                                    </p:animEffect>
                                  </p:childTnLst>
                                </p:cTn>
                              </p:par>
                            </p:childTnLst>
                          </p:cTn>
                        </p:par>
                        <p:par>
                          <p:cTn fill="hold" id="31" nodeType="afterGroup">
                            <p:stCondLst>
                              <p:cond delay="2400"/>
                            </p:stCondLst>
                            <p:childTnLst>
                              <p:par>
                                <p:cTn fill="hold" grpId="0" id="32" nodeType="after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400" id="34"/>
                                        <p:tgtEl>
                                          <p:spTgt spid="6"/>
                                        </p:tgtEl>
                                      </p:cBhvr>
                                    </p:animEffect>
                                  </p:childTnLst>
                                </p:cTn>
                              </p:par>
                            </p:childTnLst>
                          </p:cTn>
                        </p:par>
                        <p:par>
                          <p:cTn fill="hold" id="35" nodeType="afterGroup">
                            <p:stCondLst>
                              <p:cond delay="2800"/>
                            </p:stCondLst>
                            <p:childTnLst>
                              <p:par>
                                <p:cTn fill="hold" grpId="0" id="36" nodeType="afterEffect" presetClass="entr" presetID="22" presetSubtype="8">
                                  <p:stCondLst>
                                    <p:cond delay="0"/>
                                  </p:stCondLst>
                                  <p:childTnLst>
                                    <p:set>
                                      <p:cBhvr>
                                        <p:cTn dur="1" fill="hold" id="37">
                                          <p:stCondLst>
                                            <p:cond delay="0"/>
                                          </p:stCondLst>
                                        </p:cTn>
                                        <p:tgtEl>
                                          <p:spTgt spid="2"/>
                                        </p:tgtEl>
                                        <p:attrNameLst>
                                          <p:attrName>style.visibility</p:attrName>
                                        </p:attrNameLst>
                                      </p:cBhvr>
                                      <p:to>
                                        <p:strVal val="visible"/>
                                      </p:to>
                                    </p:set>
                                    <p:animEffect filter="wipe(left)" transition="in">
                                      <p:cBhvr>
                                        <p:cTn dur="400" id="38"/>
                                        <p:tgtEl>
                                          <p:spTgt spid="2"/>
                                        </p:tgtEl>
                                      </p:cBhvr>
                                    </p:animEffect>
                                  </p:childTnLst>
                                </p:cTn>
                              </p:par>
                            </p:childTnLst>
                          </p:cTn>
                        </p:par>
                        <p:par>
                          <p:cTn fill="hold" id="39" nodeType="afterGroup">
                            <p:stCondLst>
                              <p:cond delay="3200"/>
                            </p:stCondLst>
                            <p:childTnLst>
                              <p:par>
                                <p:cTn fill="hold" grpId="0" id="40" nodeType="afterEffect" presetClass="entr" presetID="31" presetSubtype="0">
                                  <p:stCondLst>
                                    <p:cond delay="0"/>
                                  </p:stCondLst>
                                  <p:iterate type="lt">
                                    <p:tmPct val="5000"/>
                                  </p:iterate>
                                  <p:childTnLst>
                                    <p:set>
                                      <p:cBhvr>
                                        <p:cTn dur="1" fill="hold" id="41">
                                          <p:stCondLst>
                                            <p:cond delay="0"/>
                                          </p:stCondLst>
                                        </p:cTn>
                                        <p:tgtEl>
                                          <p:spTgt spid="15"/>
                                        </p:tgtEl>
                                        <p:attrNameLst>
                                          <p:attrName>style.visibility</p:attrName>
                                        </p:attrNameLst>
                                      </p:cBhvr>
                                      <p:to>
                                        <p:strVal val="visible"/>
                                      </p:to>
                                    </p:set>
                                    <p:anim calcmode="lin" valueType="num">
                                      <p:cBhvr>
                                        <p:cTn dur="400" fill="hold" id="42"/>
                                        <p:tgtEl>
                                          <p:spTgt spid="15"/>
                                        </p:tgtEl>
                                        <p:attrNameLst>
                                          <p:attrName>ppt_w</p:attrName>
                                        </p:attrNameLst>
                                      </p:cBhvr>
                                      <p:tavLst>
                                        <p:tav tm="0">
                                          <p:val>
                                            <p:fltVal val="0"/>
                                          </p:val>
                                        </p:tav>
                                        <p:tav tm="100000">
                                          <p:val>
                                            <p:strVal val="#ppt_w"/>
                                          </p:val>
                                        </p:tav>
                                      </p:tavLst>
                                    </p:anim>
                                    <p:anim calcmode="lin" valueType="num">
                                      <p:cBhvr>
                                        <p:cTn dur="400" fill="hold" id="43"/>
                                        <p:tgtEl>
                                          <p:spTgt spid="15"/>
                                        </p:tgtEl>
                                        <p:attrNameLst>
                                          <p:attrName>ppt_h</p:attrName>
                                        </p:attrNameLst>
                                      </p:cBhvr>
                                      <p:tavLst>
                                        <p:tav tm="0">
                                          <p:val>
                                            <p:fltVal val="0"/>
                                          </p:val>
                                        </p:tav>
                                        <p:tav tm="100000">
                                          <p:val>
                                            <p:strVal val="#ppt_h"/>
                                          </p:val>
                                        </p:tav>
                                      </p:tavLst>
                                    </p:anim>
                                    <p:anim calcmode="lin" valueType="num">
                                      <p:cBhvr>
                                        <p:cTn dur="400" fill="hold" id="44"/>
                                        <p:tgtEl>
                                          <p:spTgt spid="15"/>
                                        </p:tgtEl>
                                        <p:attrNameLst>
                                          <p:attrName>style.rotation</p:attrName>
                                        </p:attrNameLst>
                                      </p:cBhvr>
                                      <p:tavLst>
                                        <p:tav tm="0">
                                          <p:val>
                                            <p:fltVal val="90"/>
                                          </p:val>
                                        </p:tav>
                                        <p:tav tm="100000">
                                          <p:val>
                                            <p:fltVal val="0"/>
                                          </p:val>
                                        </p:tav>
                                      </p:tavLst>
                                    </p:anim>
                                    <p:animEffect filter="fade" transition="in">
                                      <p:cBhvr>
                                        <p:cTn dur="400" id="45"/>
                                        <p:tgtEl>
                                          <p:spTgt spid="15"/>
                                        </p:tgtEl>
                                      </p:cBhvr>
                                    </p:animEffect>
                                  </p:childTnLst>
                                </p:cTn>
                              </p:par>
                            </p:childTnLst>
                          </p:cTn>
                        </p:par>
                        <p:par>
                          <p:cTn fill="hold" id="46" nodeType="afterGroup">
                            <p:stCondLst>
                              <p:cond delay="3600"/>
                            </p:stCondLst>
                            <p:childTnLst>
                              <p:par>
                                <p:cTn fill="hold" grpId="0" id="47" nodeType="afterEffect" presetClass="entr" presetID="10" presetSubtype="0">
                                  <p:stCondLst>
                                    <p:cond delay="0"/>
                                  </p:stCondLst>
                                  <p:childTnLst>
                                    <p:set>
                                      <p:cBhvr>
                                        <p:cTn dur="1" fill="hold" id="48">
                                          <p:stCondLst>
                                            <p:cond delay="0"/>
                                          </p:stCondLst>
                                        </p:cTn>
                                        <p:tgtEl>
                                          <p:spTgt spid="10"/>
                                        </p:tgtEl>
                                        <p:attrNameLst>
                                          <p:attrName>style.visibility</p:attrName>
                                        </p:attrNameLst>
                                      </p:cBhvr>
                                      <p:to>
                                        <p:strVal val="visible"/>
                                      </p:to>
                                    </p:set>
                                    <p:animEffect filter="fade" transition="in">
                                      <p:cBhvr>
                                        <p:cTn dur="400" id="49"/>
                                        <p:tgtEl>
                                          <p:spTgt spid="10"/>
                                        </p:tgtEl>
                                      </p:cBhvr>
                                    </p:animEffect>
                                  </p:childTnLst>
                                </p:cTn>
                              </p:par>
                              <p:par>
                                <p:cTn fill="hold" id="50" nodeType="withEffect" presetClass="entr" presetID="10" presetSubtype="0">
                                  <p:stCondLst>
                                    <p:cond delay="0"/>
                                  </p:stCondLst>
                                  <p:childTnLst>
                                    <p:set>
                                      <p:cBhvr>
                                        <p:cTn dur="1" fill="hold" id="51">
                                          <p:stCondLst>
                                            <p:cond delay="0"/>
                                          </p:stCondLst>
                                        </p:cTn>
                                        <p:tgtEl>
                                          <p:spTgt spid="11"/>
                                        </p:tgtEl>
                                        <p:attrNameLst>
                                          <p:attrName>style.visibility</p:attrName>
                                        </p:attrNameLst>
                                      </p:cBhvr>
                                      <p:to>
                                        <p:strVal val="visible"/>
                                      </p:to>
                                    </p:set>
                                    <p:animEffect filter="fade" transition="in">
                                      <p:cBhvr>
                                        <p:cTn dur="400" id="52"/>
                                        <p:tgtEl>
                                          <p:spTgt spid="11"/>
                                        </p:tgtEl>
                                      </p:cBhvr>
                                    </p:animEffect>
                                  </p:childTnLst>
                                </p:cTn>
                              </p:par>
                            </p:childTnLst>
                          </p:cTn>
                        </p:par>
                        <p:par>
                          <p:cTn fill="hold" id="53" nodeType="afterGroup">
                            <p:stCondLst>
                              <p:cond delay="4000"/>
                            </p:stCondLst>
                            <p:childTnLst>
                              <p:par>
                                <p:cTn fill="hold" grpId="0" id="54" nodeType="afterEffect" presetClass="entr" presetID="22" presetSubtype="8">
                                  <p:stCondLst>
                                    <p:cond delay="0"/>
                                  </p:stCondLst>
                                  <p:childTnLst>
                                    <p:set>
                                      <p:cBhvr>
                                        <p:cTn dur="1" fill="hold" id="55">
                                          <p:stCondLst>
                                            <p:cond delay="0"/>
                                          </p:stCondLst>
                                        </p:cTn>
                                        <p:tgtEl>
                                          <p:spTgt spid="3"/>
                                        </p:tgtEl>
                                        <p:attrNameLst>
                                          <p:attrName>style.visibility</p:attrName>
                                        </p:attrNameLst>
                                      </p:cBhvr>
                                      <p:to>
                                        <p:strVal val="visible"/>
                                      </p:to>
                                    </p:set>
                                    <p:animEffect filter="wipe(left)" transition="in">
                                      <p:cBhvr>
                                        <p:cTn dur="400" id="56"/>
                                        <p:tgtEl>
                                          <p:spTgt spid="3"/>
                                        </p:tgtEl>
                                      </p:cBhvr>
                                    </p:animEffect>
                                  </p:childTnLst>
                                </p:cTn>
                              </p:par>
                            </p:childTnLst>
                          </p:cTn>
                        </p:par>
                        <p:par>
                          <p:cTn fill="hold" id="57" nodeType="afterGroup">
                            <p:stCondLst>
                              <p:cond delay="4400"/>
                            </p:stCondLst>
                            <p:childTnLst>
                              <p:par>
                                <p:cTn fill="hold" grpId="0" id="58" nodeType="afterEffect" presetClass="entr" presetID="31" presetSubtype="0">
                                  <p:stCondLst>
                                    <p:cond delay="0"/>
                                  </p:stCondLst>
                                  <p:iterate type="lt">
                                    <p:tmPct val="5000"/>
                                  </p:iterate>
                                  <p:childTnLst>
                                    <p:set>
                                      <p:cBhvr>
                                        <p:cTn dur="1" fill="hold" id="59">
                                          <p:stCondLst>
                                            <p:cond delay="0"/>
                                          </p:stCondLst>
                                        </p:cTn>
                                        <p:tgtEl>
                                          <p:spTgt spid="16"/>
                                        </p:tgtEl>
                                        <p:attrNameLst>
                                          <p:attrName>style.visibility</p:attrName>
                                        </p:attrNameLst>
                                      </p:cBhvr>
                                      <p:to>
                                        <p:strVal val="visible"/>
                                      </p:to>
                                    </p:set>
                                    <p:anim calcmode="lin" valueType="num">
                                      <p:cBhvr>
                                        <p:cTn dur="400" fill="hold" id="60"/>
                                        <p:tgtEl>
                                          <p:spTgt spid="16"/>
                                        </p:tgtEl>
                                        <p:attrNameLst>
                                          <p:attrName>ppt_w</p:attrName>
                                        </p:attrNameLst>
                                      </p:cBhvr>
                                      <p:tavLst>
                                        <p:tav tm="0">
                                          <p:val>
                                            <p:fltVal val="0"/>
                                          </p:val>
                                        </p:tav>
                                        <p:tav tm="100000">
                                          <p:val>
                                            <p:strVal val="#ppt_w"/>
                                          </p:val>
                                        </p:tav>
                                      </p:tavLst>
                                    </p:anim>
                                    <p:anim calcmode="lin" valueType="num">
                                      <p:cBhvr>
                                        <p:cTn dur="400" fill="hold" id="61"/>
                                        <p:tgtEl>
                                          <p:spTgt spid="16"/>
                                        </p:tgtEl>
                                        <p:attrNameLst>
                                          <p:attrName>ppt_h</p:attrName>
                                        </p:attrNameLst>
                                      </p:cBhvr>
                                      <p:tavLst>
                                        <p:tav tm="0">
                                          <p:val>
                                            <p:fltVal val="0"/>
                                          </p:val>
                                        </p:tav>
                                        <p:tav tm="100000">
                                          <p:val>
                                            <p:strVal val="#ppt_h"/>
                                          </p:val>
                                        </p:tav>
                                      </p:tavLst>
                                    </p:anim>
                                    <p:anim calcmode="lin" valueType="num">
                                      <p:cBhvr>
                                        <p:cTn dur="400" fill="hold" id="62"/>
                                        <p:tgtEl>
                                          <p:spTgt spid="16"/>
                                        </p:tgtEl>
                                        <p:attrNameLst>
                                          <p:attrName>style.rotation</p:attrName>
                                        </p:attrNameLst>
                                      </p:cBhvr>
                                      <p:tavLst>
                                        <p:tav tm="0">
                                          <p:val>
                                            <p:fltVal val="90"/>
                                          </p:val>
                                        </p:tav>
                                        <p:tav tm="100000">
                                          <p:val>
                                            <p:fltVal val="0"/>
                                          </p:val>
                                        </p:tav>
                                      </p:tavLst>
                                    </p:anim>
                                    <p:animEffect filter="fade" transition="in">
                                      <p:cBhvr>
                                        <p:cTn dur="400" id="63"/>
                                        <p:tgtEl>
                                          <p:spTgt spid="16"/>
                                        </p:tgtEl>
                                      </p:cBhvr>
                                    </p:animEffect>
                                  </p:childTnLst>
                                </p:cTn>
                              </p:par>
                            </p:childTnLst>
                          </p:cTn>
                        </p:par>
                        <p:par>
                          <p:cTn fill="hold" id="64" nodeType="afterGroup">
                            <p:stCondLst>
                              <p:cond delay="4800"/>
                            </p:stCondLst>
                            <p:childTnLst>
                              <p:par>
                                <p:cTn fill="hold" grpId="0" id="65" nodeType="afterEffect" presetClass="entr" presetID="10" presetSubtype="0">
                                  <p:stCondLst>
                                    <p:cond delay="0"/>
                                  </p:stCondLst>
                                  <p:childTnLst>
                                    <p:set>
                                      <p:cBhvr>
                                        <p:cTn dur="1" fill="hold" id="66">
                                          <p:stCondLst>
                                            <p:cond delay="0"/>
                                          </p:stCondLst>
                                        </p:cTn>
                                        <p:tgtEl>
                                          <p:spTgt spid="7"/>
                                        </p:tgtEl>
                                        <p:attrNameLst>
                                          <p:attrName>style.visibility</p:attrName>
                                        </p:attrNameLst>
                                      </p:cBhvr>
                                      <p:to>
                                        <p:strVal val="visible"/>
                                      </p:to>
                                    </p:set>
                                    <p:animEffect filter="fade" transition="in">
                                      <p:cBhvr>
                                        <p:cTn dur="400" id="67"/>
                                        <p:tgtEl>
                                          <p:spTgt spid="7"/>
                                        </p:tgtEl>
                                      </p:cBhvr>
                                    </p:animEffect>
                                  </p:childTnLst>
                                </p:cTn>
                              </p:par>
                              <p:par>
                                <p:cTn fill="hold" id="68" nodeType="withEffect" presetClass="entr" presetID="10" presetSubtype="0">
                                  <p:stCondLst>
                                    <p:cond delay="0"/>
                                  </p:stCondLst>
                                  <p:childTnLst>
                                    <p:set>
                                      <p:cBhvr>
                                        <p:cTn dur="1" fill="hold" id="69">
                                          <p:stCondLst>
                                            <p:cond delay="0"/>
                                          </p:stCondLst>
                                        </p:cTn>
                                        <p:tgtEl>
                                          <p:spTgt spid="8"/>
                                        </p:tgtEl>
                                        <p:attrNameLst>
                                          <p:attrName>style.visibility</p:attrName>
                                        </p:attrNameLst>
                                      </p:cBhvr>
                                      <p:to>
                                        <p:strVal val="visible"/>
                                      </p:to>
                                    </p:set>
                                    <p:animEffect filter="fade" transition="in">
                                      <p:cBhvr>
                                        <p:cTn dur="400" id="70"/>
                                        <p:tgtEl>
                                          <p:spTgt spid="8"/>
                                        </p:tgtEl>
                                      </p:cBhvr>
                                    </p:animEffect>
                                  </p:childTnLst>
                                </p:cTn>
                              </p:par>
                            </p:childTnLst>
                          </p:cTn>
                        </p:par>
                        <p:par>
                          <p:cTn fill="hold" id="71" nodeType="afterGroup">
                            <p:stCondLst>
                              <p:cond delay="5200"/>
                            </p:stCondLst>
                            <p:childTnLst>
                              <p:par>
                                <p:cTn fill="hold" grpId="0" id="72" nodeType="afterEffect" presetClass="entr" presetID="22" presetSubtype="8">
                                  <p:stCondLst>
                                    <p:cond delay="0"/>
                                  </p:stCondLst>
                                  <p:childTnLst>
                                    <p:set>
                                      <p:cBhvr>
                                        <p:cTn dur="1" fill="hold" id="73">
                                          <p:stCondLst>
                                            <p:cond delay="0"/>
                                          </p:stCondLst>
                                        </p:cTn>
                                        <p:tgtEl>
                                          <p:spTgt spid="4"/>
                                        </p:tgtEl>
                                        <p:attrNameLst>
                                          <p:attrName>style.visibility</p:attrName>
                                        </p:attrNameLst>
                                      </p:cBhvr>
                                      <p:to>
                                        <p:strVal val="visible"/>
                                      </p:to>
                                    </p:set>
                                    <p:animEffect filter="wipe(left)" transition="in">
                                      <p:cBhvr>
                                        <p:cTn dur="400" id="74"/>
                                        <p:tgtEl>
                                          <p:spTgt spid="4"/>
                                        </p:tgtEl>
                                      </p:cBhvr>
                                    </p:animEffect>
                                  </p:childTnLst>
                                </p:cTn>
                              </p:par>
                            </p:childTnLst>
                          </p:cTn>
                        </p:par>
                        <p:par>
                          <p:cTn fill="hold" id="75" nodeType="afterGroup">
                            <p:stCondLst>
                              <p:cond delay="5600"/>
                            </p:stCondLst>
                            <p:childTnLst>
                              <p:par>
                                <p:cTn fill="hold" grpId="0" id="76" nodeType="afterEffect" presetClass="entr" presetID="31" presetSubtype="0">
                                  <p:stCondLst>
                                    <p:cond delay="0"/>
                                  </p:stCondLst>
                                  <p:iterate type="lt">
                                    <p:tmPct val="5000"/>
                                  </p:iterate>
                                  <p:childTnLst>
                                    <p:set>
                                      <p:cBhvr>
                                        <p:cTn dur="1" fill="hold" id="77">
                                          <p:stCondLst>
                                            <p:cond delay="0"/>
                                          </p:stCondLst>
                                        </p:cTn>
                                        <p:tgtEl>
                                          <p:spTgt spid="17"/>
                                        </p:tgtEl>
                                        <p:attrNameLst>
                                          <p:attrName>style.visibility</p:attrName>
                                        </p:attrNameLst>
                                      </p:cBhvr>
                                      <p:to>
                                        <p:strVal val="visible"/>
                                      </p:to>
                                    </p:set>
                                    <p:anim calcmode="lin" valueType="num">
                                      <p:cBhvr>
                                        <p:cTn dur="400" fill="hold" id="78"/>
                                        <p:tgtEl>
                                          <p:spTgt spid="17"/>
                                        </p:tgtEl>
                                        <p:attrNameLst>
                                          <p:attrName>ppt_w</p:attrName>
                                        </p:attrNameLst>
                                      </p:cBhvr>
                                      <p:tavLst>
                                        <p:tav tm="0">
                                          <p:val>
                                            <p:fltVal val="0"/>
                                          </p:val>
                                        </p:tav>
                                        <p:tav tm="100000">
                                          <p:val>
                                            <p:strVal val="#ppt_w"/>
                                          </p:val>
                                        </p:tav>
                                      </p:tavLst>
                                    </p:anim>
                                    <p:anim calcmode="lin" valueType="num">
                                      <p:cBhvr>
                                        <p:cTn dur="400" fill="hold" id="79"/>
                                        <p:tgtEl>
                                          <p:spTgt spid="17"/>
                                        </p:tgtEl>
                                        <p:attrNameLst>
                                          <p:attrName>ppt_h</p:attrName>
                                        </p:attrNameLst>
                                      </p:cBhvr>
                                      <p:tavLst>
                                        <p:tav tm="0">
                                          <p:val>
                                            <p:fltVal val="0"/>
                                          </p:val>
                                        </p:tav>
                                        <p:tav tm="100000">
                                          <p:val>
                                            <p:strVal val="#ppt_h"/>
                                          </p:val>
                                        </p:tav>
                                      </p:tavLst>
                                    </p:anim>
                                    <p:anim calcmode="lin" valueType="num">
                                      <p:cBhvr>
                                        <p:cTn dur="400" fill="hold" id="80"/>
                                        <p:tgtEl>
                                          <p:spTgt spid="17"/>
                                        </p:tgtEl>
                                        <p:attrNameLst>
                                          <p:attrName>style.rotation</p:attrName>
                                        </p:attrNameLst>
                                      </p:cBhvr>
                                      <p:tavLst>
                                        <p:tav tm="0">
                                          <p:val>
                                            <p:fltVal val="90"/>
                                          </p:val>
                                        </p:tav>
                                        <p:tav tm="100000">
                                          <p:val>
                                            <p:fltVal val="0"/>
                                          </p:val>
                                        </p:tav>
                                      </p:tavLst>
                                    </p:anim>
                                    <p:animEffect filter="fade" transition="in">
                                      <p:cBhvr>
                                        <p:cTn dur="400" id="81"/>
                                        <p:tgtEl>
                                          <p:spTgt spid="17"/>
                                        </p:tgtEl>
                                      </p:cBhvr>
                                    </p:animEffect>
                                  </p:childTnLst>
                                </p:cTn>
                              </p:par>
                            </p:childTnLst>
                          </p:cTn>
                        </p:par>
                        <p:par>
                          <p:cTn fill="hold" id="82" nodeType="afterGroup">
                            <p:stCondLst>
                              <p:cond delay="6000"/>
                            </p:stCondLst>
                            <p:childTnLst>
                              <p:par>
                                <p:cTn fill="hold" grpId="0" id="83" nodeType="afterEffect" presetClass="entr" presetID="10" presetSubtype="0">
                                  <p:stCondLst>
                                    <p:cond delay="0"/>
                                  </p:stCondLst>
                                  <p:childTnLst>
                                    <p:set>
                                      <p:cBhvr>
                                        <p:cTn dur="1" fill="hold" id="84">
                                          <p:stCondLst>
                                            <p:cond delay="0"/>
                                          </p:stCondLst>
                                        </p:cTn>
                                        <p:tgtEl>
                                          <p:spTgt spid="13"/>
                                        </p:tgtEl>
                                        <p:attrNameLst>
                                          <p:attrName>style.visibility</p:attrName>
                                        </p:attrNameLst>
                                      </p:cBhvr>
                                      <p:to>
                                        <p:strVal val="visible"/>
                                      </p:to>
                                    </p:set>
                                    <p:animEffect filter="fade" transition="in">
                                      <p:cBhvr>
                                        <p:cTn dur="400" id="85"/>
                                        <p:tgtEl>
                                          <p:spTgt spid="13"/>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12"/>
                                        </p:tgtEl>
                                        <p:attrNameLst>
                                          <p:attrName>style.visibility</p:attrName>
                                        </p:attrNameLst>
                                      </p:cBhvr>
                                      <p:to>
                                        <p:strVal val="visible"/>
                                      </p:to>
                                    </p:set>
                                    <p:animEffect filter="fade" transition="in">
                                      <p:cBhvr>
                                        <p:cTn dur="400" id="88"/>
                                        <p:tgtEl>
                                          <p:spTgt spid="12"/>
                                        </p:tgtEl>
                                      </p:cBhvr>
                                    </p:animEffect>
                                  </p:childTnLst>
                                </p:cTn>
                              </p:par>
                            </p:childTnLst>
                          </p:cTn>
                        </p:par>
                        <p:par>
                          <p:cTn fill="hold" id="89" nodeType="afterGroup">
                            <p:stCondLst>
                              <p:cond delay="6400"/>
                            </p:stCondLst>
                            <p:childTnLst>
                              <p:par>
                                <p:cTn fill="hold" grpId="0" id="90" nodeType="afterEffect" presetClass="entr" presetID="22" presetSubtype="8">
                                  <p:stCondLst>
                                    <p:cond delay="0"/>
                                  </p:stCondLst>
                                  <p:childTnLst>
                                    <p:set>
                                      <p:cBhvr>
                                        <p:cTn dur="1" fill="hold" id="91">
                                          <p:stCondLst>
                                            <p:cond delay="0"/>
                                          </p:stCondLst>
                                        </p:cTn>
                                        <p:tgtEl>
                                          <p:spTgt spid="5"/>
                                        </p:tgtEl>
                                        <p:attrNameLst>
                                          <p:attrName>style.visibility</p:attrName>
                                        </p:attrNameLst>
                                      </p:cBhvr>
                                      <p:to>
                                        <p:strVal val="visible"/>
                                      </p:to>
                                    </p:set>
                                    <p:animEffect filter="wipe(left)" transition="in">
                                      <p:cBhvr>
                                        <p:cTn dur="400" id="92"/>
                                        <p:tgtEl>
                                          <p:spTgt spid="5"/>
                                        </p:tgtEl>
                                      </p:cBhvr>
                                    </p:animEffect>
                                  </p:childTnLst>
                                </p:cTn>
                              </p:par>
                            </p:childTnLst>
                          </p:cTn>
                        </p:par>
                        <p:par>
                          <p:cTn fill="hold" id="93" nodeType="afterGroup">
                            <p:stCondLst>
                              <p:cond delay="6800"/>
                            </p:stCondLst>
                            <p:childTnLst>
                              <p:par>
                                <p:cTn fill="hold" grpId="0" id="94" nodeType="afterEffect" presetClass="entr" presetID="31" presetSubtype="0">
                                  <p:stCondLst>
                                    <p:cond delay="0"/>
                                  </p:stCondLst>
                                  <p:iterate type="lt">
                                    <p:tmPct val="5000"/>
                                  </p:iterate>
                                  <p:childTnLst>
                                    <p:set>
                                      <p:cBhvr>
                                        <p:cTn dur="1" fill="hold" id="95">
                                          <p:stCondLst>
                                            <p:cond delay="0"/>
                                          </p:stCondLst>
                                        </p:cTn>
                                        <p:tgtEl>
                                          <p:spTgt spid="18"/>
                                        </p:tgtEl>
                                        <p:attrNameLst>
                                          <p:attrName>style.visibility</p:attrName>
                                        </p:attrNameLst>
                                      </p:cBhvr>
                                      <p:to>
                                        <p:strVal val="visible"/>
                                      </p:to>
                                    </p:set>
                                    <p:anim calcmode="lin" valueType="num">
                                      <p:cBhvr>
                                        <p:cTn dur="400" fill="hold" id="96"/>
                                        <p:tgtEl>
                                          <p:spTgt spid="18"/>
                                        </p:tgtEl>
                                        <p:attrNameLst>
                                          <p:attrName>ppt_w</p:attrName>
                                        </p:attrNameLst>
                                      </p:cBhvr>
                                      <p:tavLst>
                                        <p:tav tm="0">
                                          <p:val>
                                            <p:fltVal val="0"/>
                                          </p:val>
                                        </p:tav>
                                        <p:tav tm="100000">
                                          <p:val>
                                            <p:strVal val="#ppt_w"/>
                                          </p:val>
                                        </p:tav>
                                      </p:tavLst>
                                    </p:anim>
                                    <p:anim calcmode="lin" valueType="num">
                                      <p:cBhvr>
                                        <p:cTn dur="400" fill="hold" id="97"/>
                                        <p:tgtEl>
                                          <p:spTgt spid="18"/>
                                        </p:tgtEl>
                                        <p:attrNameLst>
                                          <p:attrName>ppt_h</p:attrName>
                                        </p:attrNameLst>
                                      </p:cBhvr>
                                      <p:tavLst>
                                        <p:tav tm="0">
                                          <p:val>
                                            <p:fltVal val="0"/>
                                          </p:val>
                                        </p:tav>
                                        <p:tav tm="100000">
                                          <p:val>
                                            <p:strVal val="#ppt_h"/>
                                          </p:val>
                                        </p:tav>
                                      </p:tavLst>
                                    </p:anim>
                                    <p:anim calcmode="lin" valueType="num">
                                      <p:cBhvr>
                                        <p:cTn dur="400" fill="hold" id="98"/>
                                        <p:tgtEl>
                                          <p:spTgt spid="18"/>
                                        </p:tgtEl>
                                        <p:attrNameLst>
                                          <p:attrName>style.rotation</p:attrName>
                                        </p:attrNameLst>
                                      </p:cBhvr>
                                      <p:tavLst>
                                        <p:tav tm="0">
                                          <p:val>
                                            <p:fltVal val="90"/>
                                          </p:val>
                                        </p:tav>
                                        <p:tav tm="100000">
                                          <p:val>
                                            <p:fltVal val="0"/>
                                          </p:val>
                                        </p:tav>
                                      </p:tavLst>
                                    </p:anim>
                                    <p:animEffect filter="fade" transition="in">
                                      <p:cBhvr>
                                        <p:cTn dur="400" id="99"/>
                                        <p:tgtEl>
                                          <p:spTgt spid="18"/>
                                        </p:tgtEl>
                                      </p:cBhvr>
                                    </p:animEffect>
                                  </p:childTnLst>
                                </p:cTn>
                              </p:par>
                            </p:childTnLst>
                          </p:cTn>
                        </p:par>
                        <p:par>
                          <p:cTn fill="hold" id="100" nodeType="afterGroup">
                            <p:stCondLst>
                              <p:cond delay="7200"/>
                            </p:stCondLst>
                            <p:childTnLst>
                              <p:par>
                                <p:cTn fill="hold" grpId="0" id="101" nodeType="afterEffect" presetClass="entr" presetID="10" presetSubtype="0">
                                  <p:stCondLst>
                                    <p:cond delay="0"/>
                                  </p:stCondLst>
                                  <p:childTnLst>
                                    <p:set>
                                      <p:cBhvr>
                                        <p:cTn dur="1" fill="hold" id="102">
                                          <p:stCondLst>
                                            <p:cond delay="0"/>
                                          </p:stCondLst>
                                        </p:cTn>
                                        <p:tgtEl>
                                          <p:spTgt spid="9"/>
                                        </p:tgtEl>
                                        <p:attrNameLst>
                                          <p:attrName>style.visibility</p:attrName>
                                        </p:attrNameLst>
                                      </p:cBhvr>
                                      <p:to>
                                        <p:strVal val="visible"/>
                                      </p:to>
                                    </p:set>
                                    <p:animEffect filter="fade" transition="in">
                                      <p:cBhvr>
                                        <p:cTn dur="400" id="10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9"/>
      <p:bldP grpId="0" spid="10"/>
      <p:bldP grpId="0" spid="12"/>
      <p:bldP grpId="0" spid="13"/>
      <p:bldP grpId="0" spid="14"/>
      <p:bldP grpId="0" spid="15"/>
      <p:bldP grpId="0" spid="16"/>
      <p:bldP grpId="0" spid="17"/>
      <p:bldP grpId="0" spid="18"/>
      <p:bldP grpId="0" spid="23"/>
      <p:bldP grpId="0" spid="25"/>
      <p:bldP grpId="0" spid="26"/>
      <p:bldP grpId="0" spid="27"/>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6000" t="-16000"/>
          </a:stretch>
        </a:blipFill>
        <a:effectLst/>
      </p:bgPr>
    </p:bg>
    <p:spTree>
      <p:nvGrpSpPr>
        <p:cNvPr id="1" name=""/>
        <p:cNvGrpSpPr/>
        <p:nvPr/>
      </p:nvGrpSpPr>
      <p:grpSpPr>
        <a:xfrm>
          <a:off x="0" y="0"/>
          <a:ext cx="0" cy="0"/>
        </a:xfrm>
      </p:grpSpPr>
      <p:sp>
        <p:nvSpPr>
          <p:cNvPr id="4" name="矩形 3"/>
          <p:cNvSpPr/>
          <p:nvPr/>
        </p:nvSpPr>
        <p:spPr>
          <a:xfrm>
            <a:off x="2169613" y="161290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 name="矩形 4"/>
          <p:cNvSpPr/>
          <p:nvPr/>
        </p:nvSpPr>
        <p:spPr>
          <a:xfrm>
            <a:off x="4979817" y="2873042"/>
            <a:ext cx="2228193" cy="929628"/>
          </a:xfrm>
          <a:prstGeom prst="rect">
            <a:avLst/>
          </a:prstGeom>
        </p:spPr>
        <p:txBody>
          <a:bodyPr bIns="60954" lIns="121909" rIns="121909" tIns="60954" wrap="none">
            <a:spAutoFit/>
          </a:bodyPr>
          <a:lstStyle/>
          <a:p>
            <a:pPr algn="ctr"/>
            <a:r>
              <a:rPr altLang="zh-CN" lang="en-US" sz="5300">
                <a:solidFill>
                  <a:prstClr val="white"/>
                </a:solidFill>
                <a:latin charset="0" panose="02000500000000000000" pitchFamily="2" typeface="Capture it"/>
              </a:rPr>
              <a:t>thanks</a:t>
            </a:r>
          </a:p>
        </p:txBody>
      </p:sp>
      <p:sp>
        <p:nvSpPr>
          <p:cNvPr id="6" name="文本框 5"/>
          <p:cNvSpPr txBox="1"/>
          <p:nvPr/>
        </p:nvSpPr>
        <p:spPr>
          <a:xfrm>
            <a:off x="3807913" y="1612900"/>
            <a:ext cx="4572000" cy="1554480"/>
          </a:xfrm>
          <a:prstGeom prst="rect">
            <a:avLst/>
          </a:prstGeom>
          <a:noFill/>
        </p:spPr>
        <p:txBody>
          <a:bodyPr rtlCol="0" wrap="square">
            <a:spAutoFit/>
          </a:bodyPr>
          <a:lstStyle/>
          <a:p>
            <a:pPr algn="ctr"/>
            <a:r>
              <a:rPr altLang="zh-CN" lang="en-US" sz="9600">
                <a:solidFill>
                  <a:prstClr val="white"/>
                </a:solidFill>
                <a:latin charset="0" panose="02000500000000000000" pitchFamily="2" typeface="Capture it"/>
              </a:rPr>
              <a:t>2020</a:t>
            </a:r>
          </a:p>
        </p:txBody>
      </p:sp>
      <p:sp>
        <p:nvSpPr>
          <p:cNvPr id="7" name="TextBox 40"/>
          <p:cNvSpPr txBox="1"/>
          <p:nvPr/>
        </p:nvSpPr>
        <p:spPr>
          <a:xfrm>
            <a:off x="3506923" y="4253194"/>
            <a:ext cx="5173980" cy="518008"/>
          </a:xfrm>
          <a:prstGeom prst="rect">
            <a:avLst/>
          </a:prstGeom>
          <a:noFill/>
        </p:spPr>
        <p:txBody>
          <a:bodyPr rtlCol="0" wrap="none">
            <a:spAutoFit/>
          </a:bodyPr>
          <a:lstStyle/>
          <a:p>
            <a:pPr algn="ctr"/>
            <a:r>
              <a:rPr altLang="zh-CN" lang="en-US" sz="933">
                <a:solidFill>
                  <a:prstClr val="white"/>
                </a:solidFill>
              </a:rPr>
              <a:t>2020 year-end summary work summarizes the boutique PPT</a:t>
            </a:r>
          </a:p>
          <a:p>
            <a:pPr algn="ctr"/>
            <a:r>
              <a:rPr altLang="zh-CN" lang="en-US" sz="933">
                <a:solidFill>
                  <a:prstClr val="white"/>
                </a:solidFill>
              </a:rPr>
              <a:t>About the summary text input or copy here2020 year-end summary work summarizes the boutique PPT</a:t>
            </a:r>
          </a:p>
          <a:p>
            <a:pPr algn="ctr"/>
            <a:r>
              <a:rPr altLang="zh-CN" lang="en-US" sz="933">
                <a:solidFill>
                  <a:prstClr val="white"/>
                </a:solidFill>
              </a:rPr>
              <a:t>About the summary text input or copy here</a:t>
            </a:r>
          </a:p>
        </p:txBody>
      </p:sp>
      <p:sp>
        <p:nvSpPr>
          <p:cNvPr id="8" name="TextBox 39"/>
          <p:cNvSpPr txBox="1"/>
          <p:nvPr/>
        </p:nvSpPr>
        <p:spPr>
          <a:xfrm>
            <a:off x="3281498" y="3811748"/>
            <a:ext cx="5624830" cy="416509"/>
          </a:xfrm>
          <a:prstGeom prst="rect">
            <a:avLst/>
          </a:prstGeom>
          <a:noFill/>
        </p:spPr>
        <p:txBody>
          <a:bodyPr rtlCol="0" wrap="none">
            <a:spAutoFit/>
          </a:bodyPr>
          <a:lstStyle/>
          <a:p>
            <a:pPr algn="ctr"/>
            <a:r>
              <a:rPr altLang="en-US" lang="zh-CN" sz="2133">
                <a:solidFill>
                  <a:prstClr val="white"/>
                </a:solidFill>
                <a:latin charset="-122" pitchFamily="34" typeface="微软雅黑"/>
                <a:ea charset="-122" pitchFamily="34" typeface="微软雅黑"/>
              </a:rPr>
              <a:t>年终总结  新年计划 述职报告  工作汇报  通用</a:t>
            </a:r>
          </a:p>
        </p:txBody>
      </p:sp>
    </p:spTree>
    <p:extLst>
      <p:ext uri="{BB962C8B-B14F-4D97-AF65-F5344CB8AC3E}">
        <p14:creationId val="11007060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6"/>
                                        </p:tgtEl>
                                        <p:attrNameLst>
                                          <p:attrName>style.visibility</p:attrName>
                                        </p:attrNameLst>
                                      </p:cBhvr>
                                      <p:to>
                                        <p:strVal val="visible"/>
                                      </p:to>
                                    </p:set>
                                    <p:anim by="(-#ppt_w*2)" calcmode="lin" valueType="num">
                                      <p:cBhvr rctx="PPT">
                                        <p:cTn autoRev="1" dur="500" fill="hold" id="11">
                                          <p:stCondLst>
                                            <p:cond delay="0"/>
                                          </p:stCondLst>
                                        </p:cTn>
                                        <p:tgtEl>
                                          <p:spTgt spid="6"/>
                                        </p:tgtEl>
                                        <p:attrNameLst>
                                          <p:attrName>ppt_w</p:attrName>
                                        </p:attrNameLst>
                                      </p:cBhvr>
                                    </p:anim>
                                    <p:anim by="(#ppt_w*0.50)" calcmode="lin" valueType="num">
                                      <p:cBhvr>
                                        <p:cTn autoRev="1" decel="50000" dur="500" fill="hold" id="12">
                                          <p:stCondLst>
                                            <p:cond delay="0"/>
                                          </p:stCondLst>
                                        </p:cTn>
                                        <p:tgtEl>
                                          <p:spTgt spid="6"/>
                                        </p:tgtEl>
                                        <p:attrNameLst>
                                          <p:attrName>ppt_x</p:attrName>
                                        </p:attrNameLst>
                                      </p:cBhvr>
                                    </p:anim>
                                    <p:anim calcmode="lin" from="(-#ppt_h/2)" to="(#ppt_y)" valueType="num">
                                      <p:cBhvr>
                                        <p:cTn dur="1000" fill="hold" id="13">
                                          <p:stCondLst>
                                            <p:cond delay="0"/>
                                          </p:stCondLst>
                                        </p:cTn>
                                        <p:tgtEl>
                                          <p:spTgt spid="6"/>
                                        </p:tgtEl>
                                        <p:attrNameLst>
                                          <p:attrName>ppt_y</p:attrName>
                                        </p:attrNameLst>
                                      </p:cBhvr>
                                    </p:anim>
                                    <p:animRot by="21600000">
                                      <p:cBhvr>
                                        <p:cTn dur="1000" fill="hold" id="14">
                                          <p:stCondLst>
                                            <p:cond delay="0"/>
                                          </p:stCondLst>
                                        </p:cTn>
                                        <p:tgtEl>
                                          <p:spTgt spid="6"/>
                                        </p:tgtEl>
                                        <p:attrNameLst>
                                          <p:attrName>r</p:attrName>
                                        </p:attrNameLst>
                                      </p:cBhvr>
                                    </p:animRot>
                                  </p:childTnLst>
                                </p:cTn>
                              </p:par>
                            </p:childTnLst>
                          </p:cTn>
                        </p:par>
                        <p:par>
                          <p:cTn fill="hold" id="15" nodeType="afterGroup">
                            <p:stCondLst>
                              <p:cond delay="3000"/>
                            </p:stCondLst>
                            <p:childTnLst>
                              <p:par>
                                <p:cTn fill="hold" grpId="0" id="16" nodeType="afterEffect" presetClass="entr" presetID="22" presetSubtype="8">
                                  <p:stCondLst>
                                    <p:cond delay="0"/>
                                  </p:stCondLst>
                                  <p:childTnLst>
                                    <p:set>
                                      <p:cBhvr>
                                        <p:cTn dur="1" fill="hold" id="17">
                                          <p:stCondLst>
                                            <p:cond delay="0"/>
                                          </p:stCondLst>
                                        </p:cTn>
                                        <p:tgtEl>
                                          <p:spTgt spid="5"/>
                                        </p:tgtEl>
                                        <p:attrNameLst>
                                          <p:attrName>style.visibility</p:attrName>
                                        </p:attrNameLst>
                                      </p:cBhvr>
                                      <p:to>
                                        <p:strVal val="visible"/>
                                      </p:to>
                                    </p:set>
                                    <p:animEffect filter="wipe(left)" transition="in">
                                      <p:cBhvr>
                                        <p:cTn dur="2000" id="18"/>
                                        <p:tgtEl>
                                          <p:spTgt spid="5"/>
                                        </p:tgtEl>
                                      </p:cBhvr>
                                    </p:animEffect>
                                  </p:childTnLst>
                                </p:cTn>
                              </p:par>
                            </p:childTnLst>
                          </p:cTn>
                        </p:par>
                        <p:par>
                          <p:cTn fill="hold" id="19" nodeType="afterGroup">
                            <p:stCondLst>
                              <p:cond delay="5000"/>
                            </p:stCondLst>
                            <p:childTnLst>
                              <p:par>
                                <p:cTn fill="hold" grpId="0" id="20" nodeType="after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6000"/>
                            </p:stCondLst>
                            <p:childTnLst>
                              <p:par>
                                <p:cTn fill="hold" grpId="0" id="26" nodeType="after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itchFamily="34" charset="-122"/>
                <a:ea typeface="微软雅黑"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itchFamily="34" charset="-122"/>
                <a:ea typeface="微软雅黑"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itchFamily="34" charset="-122"/>
                <a:ea typeface="微软雅黑"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itchFamily="34" charset="-122"/>
                <a:ea typeface="微软雅黑"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itchFamily="34" charset="-122"/>
                <a:ea typeface="微软雅黑" pitchFamily="34" charset="-122"/>
              </a:rPr>
              <a:t>字体下载：http://www.youyedoc.com/ziti/            绘本故事PPT：http://www.youyedoc.com/gushi/</a:t>
            </a:r>
          </a:p>
        </p:txBody>
      </p:sp>
    </p:spTree>
    <p:extLst>
      <p:ext uri="{BB962C8B-B14F-4D97-AF65-F5344CB8AC3E}">
        <p14:creationId xmlns:p14="http://schemas.microsoft.com/office/powerpoint/2010/main" val="303197379"/>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28" name="Rectangle 5"/>
          <p:cNvSpPr/>
          <p:nvPr/>
        </p:nvSpPr>
        <p:spPr bwMode="auto">
          <a:xfrm>
            <a:off x="1186200" y="2186970"/>
            <a:ext cx="2832853" cy="320351"/>
          </a:xfrm>
          <a:prstGeom prst="rect">
            <a:avLst/>
          </a:prstGeom>
          <a:blipFill>
            <a:blip r:embed="rId3"/>
            <a:stretch>
              <a:fillRect/>
            </a:stretch>
          </a:blipFill>
          <a:ln>
            <a:noFill/>
          </a:ln>
        </p:spPr>
        <p:txBody>
          <a:bodyPr anchor="ctr" bIns="50800" lIns="192000" rIns="50800" tIns="50800"/>
          <a:lstStyle>
            <a:lvl1pPr eaLnBrk="0" hangingPunct="0">
              <a:defRPr sz="4200">
                <a:solidFill>
                  <a:srgbClr val="000000"/>
                </a:solidFill>
                <a:latin charset="0" typeface="Gill Sans"/>
                <a:ea charset="-128" typeface="ヒラギノ角ゴ ProN W3"/>
                <a:sym charset="0" typeface="Gill Sans"/>
              </a:defRPr>
            </a:lvl1pPr>
            <a:lvl2pPr eaLnBrk="0" hangingPunct="0" indent="-285750" marL="742950">
              <a:defRPr sz="4200">
                <a:solidFill>
                  <a:srgbClr val="000000"/>
                </a:solidFill>
                <a:latin charset="0" typeface="Gill Sans"/>
                <a:ea charset="-128" typeface="ヒラギノ角ゴ ProN W3"/>
                <a:sym charset="0" typeface="Gill Sans"/>
              </a:defRPr>
            </a:lvl2pPr>
            <a:lvl3pPr eaLnBrk="0" hangingPunct="0" indent="-228600" marL="1143000">
              <a:defRPr sz="4200">
                <a:solidFill>
                  <a:srgbClr val="000000"/>
                </a:solidFill>
                <a:latin charset="0" typeface="Gill Sans"/>
                <a:ea charset="-128" typeface="ヒラギノ角ゴ ProN W3"/>
                <a:sym charset="0" typeface="Gill Sans"/>
              </a:defRPr>
            </a:lvl3pPr>
            <a:lvl4pPr eaLnBrk="0" hangingPunct="0" indent="-228600" marL="1600200">
              <a:defRPr sz="4200">
                <a:solidFill>
                  <a:srgbClr val="000000"/>
                </a:solidFill>
                <a:latin charset="0" typeface="Gill Sans"/>
                <a:ea charset="-128" typeface="ヒラギノ角ゴ ProN W3"/>
                <a:sym charset="0" typeface="Gill Sans"/>
              </a:defRPr>
            </a:lvl4pPr>
            <a:lvl5pPr eaLnBrk="0" hangingPunct="0" indent="-228600" marL="2057400">
              <a:defRPr sz="4200">
                <a:solidFill>
                  <a:srgbClr val="000000"/>
                </a:solidFill>
                <a:latin charset="0" typeface="Gill Sans"/>
                <a:ea charset="-128" typeface="ヒラギノ角ゴ ProN W3"/>
                <a:sym charset="0" typeface="Gill Sans"/>
              </a:defRPr>
            </a:lvl5pPr>
            <a:lvl6pPr algn="ctr" eaLnBrk="0" fontAlgn="base" hangingPunct="0" indent="-228600" marL="2514600">
              <a:spcBef>
                <a:spcPct val="0"/>
              </a:spcBef>
              <a:spcAft>
                <a:spcPct val="0"/>
              </a:spcAft>
              <a:defRPr sz="4200">
                <a:solidFill>
                  <a:srgbClr val="000000"/>
                </a:solidFill>
                <a:latin charset="0" typeface="Gill Sans"/>
                <a:ea charset="-128" typeface="ヒラギノ角ゴ ProN W3"/>
                <a:sym charset="0" typeface="Gill Sans"/>
              </a:defRPr>
            </a:lvl6pPr>
            <a:lvl7pPr algn="ctr" eaLnBrk="0" fontAlgn="base" hangingPunct="0" indent="-228600" marL="2971800">
              <a:spcBef>
                <a:spcPct val="0"/>
              </a:spcBef>
              <a:spcAft>
                <a:spcPct val="0"/>
              </a:spcAft>
              <a:defRPr sz="4200">
                <a:solidFill>
                  <a:srgbClr val="000000"/>
                </a:solidFill>
                <a:latin charset="0" typeface="Gill Sans"/>
                <a:ea charset="-128" typeface="ヒラギノ角ゴ ProN W3"/>
                <a:sym charset="0" typeface="Gill Sans"/>
              </a:defRPr>
            </a:lvl7pPr>
            <a:lvl8pPr algn="ctr" eaLnBrk="0" fontAlgn="base" hangingPunct="0" indent="-228600" marL="3429000">
              <a:spcBef>
                <a:spcPct val="0"/>
              </a:spcBef>
              <a:spcAft>
                <a:spcPct val="0"/>
              </a:spcAft>
              <a:defRPr sz="4200">
                <a:solidFill>
                  <a:srgbClr val="000000"/>
                </a:solidFill>
                <a:latin charset="0" typeface="Gill Sans"/>
                <a:ea charset="-128" typeface="ヒラギノ角ゴ ProN W3"/>
                <a:sym charset="0" typeface="Gill Sans"/>
              </a:defRPr>
            </a:lvl8pPr>
            <a:lvl9pPr algn="ctr" eaLnBrk="0" fontAlgn="base" hangingPunct="0" indent="-228600" marL="3886200">
              <a:spcBef>
                <a:spcPct val="0"/>
              </a:spcBef>
              <a:spcAft>
                <a:spcPct val="0"/>
              </a:spcAft>
              <a:defRPr sz="4200">
                <a:solidFill>
                  <a:srgbClr val="000000"/>
                </a:solidFill>
                <a:latin charset="0" typeface="Gill Sans"/>
                <a:ea charset="-128" typeface="ヒラギノ角ゴ ProN W3"/>
                <a:sym charset="0" typeface="Gill Sans"/>
              </a:defRPr>
            </a:lvl9pPr>
          </a:lstStyle>
          <a:p>
            <a:pPr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sym charset="0" typeface="Gill Sans"/>
              </a:rPr>
              <a:t>这里点击填写标题</a:t>
            </a:r>
          </a:p>
        </p:txBody>
      </p:sp>
      <p:sp>
        <p:nvSpPr>
          <p:cNvPr id="29" name="Rectangle 6"/>
          <p:cNvSpPr/>
          <p:nvPr/>
        </p:nvSpPr>
        <p:spPr bwMode="auto">
          <a:xfrm>
            <a:off x="1186200" y="3560573"/>
            <a:ext cx="2832853" cy="319028"/>
          </a:xfrm>
          <a:prstGeom prst="rect">
            <a:avLst/>
          </a:prstGeom>
          <a:blipFill>
            <a:blip r:embed="rId2"/>
            <a:stretch>
              <a:fillRect/>
            </a:stretch>
          </a:blipFill>
          <a:ln>
            <a:noFill/>
          </a:ln>
        </p:spPr>
        <p:txBody>
          <a:bodyPr anchor="ctr" bIns="50800" lIns="192000" rIns="50800" tIns="50800"/>
          <a:lstStyle>
            <a:lvl1pPr eaLnBrk="0" hangingPunct="0">
              <a:defRPr sz="4200">
                <a:solidFill>
                  <a:srgbClr val="000000"/>
                </a:solidFill>
                <a:latin charset="0" typeface="Gill Sans"/>
                <a:ea charset="-128" typeface="ヒラギノ角ゴ ProN W3"/>
                <a:sym charset="0" typeface="Gill Sans"/>
              </a:defRPr>
            </a:lvl1pPr>
            <a:lvl2pPr eaLnBrk="0" hangingPunct="0" indent="-285750" marL="742950">
              <a:defRPr sz="4200">
                <a:solidFill>
                  <a:srgbClr val="000000"/>
                </a:solidFill>
                <a:latin charset="0" typeface="Gill Sans"/>
                <a:ea charset="-128" typeface="ヒラギノ角ゴ ProN W3"/>
                <a:sym charset="0" typeface="Gill Sans"/>
              </a:defRPr>
            </a:lvl2pPr>
            <a:lvl3pPr eaLnBrk="0" hangingPunct="0" indent="-228600" marL="1143000">
              <a:defRPr sz="4200">
                <a:solidFill>
                  <a:srgbClr val="000000"/>
                </a:solidFill>
                <a:latin charset="0" typeface="Gill Sans"/>
                <a:ea charset="-128" typeface="ヒラギノ角ゴ ProN W3"/>
                <a:sym charset="0" typeface="Gill Sans"/>
              </a:defRPr>
            </a:lvl3pPr>
            <a:lvl4pPr eaLnBrk="0" hangingPunct="0" indent="-228600" marL="1600200">
              <a:defRPr sz="4200">
                <a:solidFill>
                  <a:srgbClr val="000000"/>
                </a:solidFill>
                <a:latin charset="0" typeface="Gill Sans"/>
                <a:ea charset="-128" typeface="ヒラギノ角ゴ ProN W3"/>
                <a:sym charset="0" typeface="Gill Sans"/>
              </a:defRPr>
            </a:lvl4pPr>
            <a:lvl5pPr eaLnBrk="0" hangingPunct="0" indent="-228600" marL="2057400">
              <a:defRPr sz="4200">
                <a:solidFill>
                  <a:srgbClr val="000000"/>
                </a:solidFill>
                <a:latin charset="0" typeface="Gill Sans"/>
                <a:ea charset="-128" typeface="ヒラギノ角ゴ ProN W3"/>
                <a:sym charset="0" typeface="Gill Sans"/>
              </a:defRPr>
            </a:lvl5pPr>
            <a:lvl6pPr algn="ctr" eaLnBrk="0" fontAlgn="base" hangingPunct="0" indent="-228600" marL="2514600">
              <a:spcBef>
                <a:spcPct val="0"/>
              </a:spcBef>
              <a:spcAft>
                <a:spcPct val="0"/>
              </a:spcAft>
              <a:defRPr sz="4200">
                <a:solidFill>
                  <a:srgbClr val="000000"/>
                </a:solidFill>
                <a:latin charset="0" typeface="Gill Sans"/>
                <a:ea charset="-128" typeface="ヒラギノ角ゴ ProN W3"/>
                <a:sym charset="0" typeface="Gill Sans"/>
              </a:defRPr>
            </a:lvl6pPr>
            <a:lvl7pPr algn="ctr" eaLnBrk="0" fontAlgn="base" hangingPunct="0" indent="-228600" marL="2971800">
              <a:spcBef>
                <a:spcPct val="0"/>
              </a:spcBef>
              <a:spcAft>
                <a:spcPct val="0"/>
              </a:spcAft>
              <a:defRPr sz="4200">
                <a:solidFill>
                  <a:srgbClr val="000000"/>
                </a:solidFill>
                <a:latin charset="0" typeface="Gill Sans"/>
                <a:ea charset="-128" typeface="ヒラギノ角ゴ ProN W3"/>
                <a:sym charset="0" typeface="Gill Sans"/>
              </a:defRPr>
            </a:lvl7pPr>
            <a:lvl8pPr algn="ctr" eaLnBrk="0" fontAlgn="base" hangingPunct="0" indent="-228600" marL="3429000">
              <a:spcBef>
                <a:spcPct val="0"/>
              </a:spcBef>
              <a:spcAft>
                <a:spcPct val="0"/>
              </a:spcAft>
              <a:defRPr sz="4200">
                <a:solidFill>
                  <a:srgbClr val="000000"/>
                </a:solidFill>
                <a:latin charset="0" typeface="Gill Sans"/>
                <a:ea charset="-128" typeface="ヒラギノ角ゴ ProN W3"/>
                <a:sym charset="0" typeface="Gill Sans"/>
              </a:defRPr>
            </a:lvl8pPr>
            <a:lvl9pPr algn="ctr" eaLnBrk="0" fontAlgn="base" hangingPunct="0" indent="-228600" marL="3886200">
              <a:spcBef>
                <a:spcPct val="0"/>
              </a:spcBef>
              <a:spcAft>
                <a:spcPct val="0"/>
              </a:spcAft>
              <a:defRPr sz="4200">
                <a:solidFill>
                  <a:srgbClr val="000000"/>
                </a:solidFill>
                <a:latin charset="0" typeface="Gill Sans"/>
                <a:ea charset="-128" typeface="ヒラギノ角ゴ ProN W3"/>
                <a:sym charset="0" typeface="Gill Sans"/>
              </a:defRPr>
            </a:lvl9pPr>
          </a:lstStyle>
          <a:p>
            <a:pPr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sym charset="0" typeface="Gill Sans"/>
              </a:rPr>
              <a:t>这里点击填写标题</a:t>
            </a:r>
          </a:p>
        </p:txBody>
      </p:sp>
      <p:sp>
        <p:nvSpPr>
          <p:cNvPr id="30" name="Rectangle 7"/>
          <p:cNvSpPr/>
          <p:nvPr/>
        </p:nvSpPr>
        <p:spPr bwMode="auto">
          <a:xfrm>
            <a:off x="1186200" y="4932853"/>
            <a:ext cx="2832853" cy="320351"/>
          </a:xfrm>
          <a:prstGeom prst="rect">
            <a:avLst/>
          </a:prstGeom>
          <a:blipFill>
            <a:blip r:embed="rId3"/>
            <a:stretch>
              <a:fillRect/>
            </a:stretch>
          </a:blipFill>
          <a:ln>
            <a:noFill/>
          </a:ln>
        </p:spPr>
        <p:txBody>
          <a:bodyPr anchor="ctr" bIns="50800" lIns="192000" rIns="50800" tIns="50800"/>
          <a:lstStyle>
            <a:lvl1pPr eaLnBrk="0" hangingPunct="0">
              <a:defRPr sz="4200">
                <a:solidFill>
                  <a:srgbClr val="000000"/>
                </a:solidFill>
                <a:latin charset="0" typeface="Gill Sans"/>
                <a:ea charset="-128" typeface="ヒラギノ角ゴ ProN W3"/>
                <a:sym charset="0" typeface="Gill Sans"/>
              </a:defRPr>
            </a:lvl1pPr>
            <a:lvl2pPr eaLnBrk="0" hangingPunct="0" indent="-285750" marL="742950">
              <a:defRPr sz="4200">
                <a:solidFill>
                  <a:srgbClr val="000000"/>
                </a:solidFill>
                <a:latin charset="0" typeface="Gill Sans"/>
                <a:ea charset="-128" typeface="ヒラギノ角ゴ ProN W3"/>
                <a:sym charset="0" typeface="Gill Sans"/>
              </a:defRPr>
            </a:lvl2pPr>
            <a:lvl3pPr eaLnBrk="0" hangingPunct="0" indent="-228600" marL="1143000">
              <a:defRPr sz="4200">
                <a:solidFill>
                  <a:srgbClr val="000000"/>
                </a:solidFill>
                <a:latin charset="0" typeface="Gill Sans"/>
                <a:ea charset="-128" typeface="ヒラギノ角ゴ ProN W3"/>
                <a:sym charset="0" typeface="Gill Sans"/>
              </a:defRPr>
            </a:lvl3pPr>
            <a:lvl4pPr eaLnBrk="0" hangingPunct="0" indent="-228600" marL="1600200">
              <a:defRPr sz="4200">
                <a:solidFill>
                  <a:srgbClr val="000000"/>
                </a:solidFill>
                <a:latin charset="0" typeface="Gill Sans"/>
                <a:ea charset="-128" typeface="ヒラギノ角ゴ ProN W3"/>
                <a:sym charset="0" typeface="Gill Sans"/>
              </a:defRPr>
            </a:lvl4pPr>
            <a:lvl5pPr eaLnBrk="0" hangingPunct="0" indent="-228600" marL="2057400">
              <a:defRPr sz="4200">
                <a:solidFill>
                  <a:srgbClr val="000000"/>
                </a:solidFill>
                <a:latin charset="0" typeface="Gill Sans"/>
                <a:ea charset="-128" typeface="ヒラギノ角ゴ ProN W3"/>
                <a:sym charset="0" typeface="Gill Sans"/>
              </a:defRPr>
            </a:lvl5pPr>
            <a:lvl6pPr algn="ctr" eaLnBrk="0" fontAlgn="base" hangingPunct="0" indent="-228600" marL="2514600">
              <a:spcBef>
                <a:spcPct val="0"/>
              </a:spcBef>
              <a:spcAft>
                <a:spcPct val="0"/>
              </a:spcAft>
              <a:defRPr sz="4200">
                <a:solidFill>
                  <a:srgbClr val="000000"/>
                </a:solidFill>
                <a:latin charset="0" typeface="Gill Sans"/>
                <a:ea charset="-128" typeface="ヒラギノ角ゴ ProN W3"/>
                <a:sym charset="0" typeface="Gill Sans"/>
              </a:defRPr>
            </a:lvl6pPr>
            <a:lvl7pPr algn="ctr" eaLnBrk="0" fontAlgn="base" hangingPunct="0" indent="-228600" marL="2971800">
              <a:spcBef>
                <a:spcPct val="0"/>
              </a:spcBef>
              <a:spcAft>
                <a:spcPct val="0"/>
              </a:spcAft>
              <a:defRPr sz="4200">
                <a:solidFill>
                  <a:srgbClr val="000000"/>
                </a:solidFill>
                <a:latin charset="0" typeface="Gill Sans"/>
                <a:ea charset="-128" typeface="ヒラギノ角ゴ ProN W3"/>
                <a:sym charset="0" typeface="Gill Sans"/>
              </a:defRPr>
            </a:lvl7pPr>
            <a:lvl8pPr algn="ctr" eaLnBrk="0" fontAlgn="base" hangingPunct="0" indent="-228600" marL="3429000">
              <a:spcBef>
                <a:spcPct val="0"/>
              </a:spcBef>
              <a:spcAft>
                <a:spcPct val="0"/>
              </a:spcAft>
              <a:defRPr sz="4200">
                <a:solidFill>
                  <a:srgbClr val="000000"/>
                </a:solidFill>
                <a:latin charset="0" typeface="Gill Sans"/>
                <a:ea charset="-128" typeface="ヒラギノ角ゴ ProN W3"/>
                <a:sym charset="0" typeface="Gill Sans"/>
              </a:defRPr>
            </a:lvl8pPr>
            <a:lvl9pPr algn="ctr" eaLnBrk="0" fontAlgn="base" hangingPunct="0" indent="-228600" marL="3886200">
              <a:spcBef>
                <a:spcPct val="0"/>
              </a:spcBef>
              <a:spcAft>
                <a:spcPct val="0"/>
              </a:spcAft>
              <a:defRPr sz="4200">
                <a:solidFill>
                  <a:srgbClr val="000000"/>
                </a:solidFill>
                <a:latin charset="0" typeface="Gill Sans"/>
                <a:ea charset="-128" typeface="ヒラギノ角ゴ ProN W3"/>
                <a:sym charset="0" typeface="Gill Sans"/>
              </a:defRPr>
            </a:lvl9pPr>
          </a:lstStyle>
          <a:p>
            <a:pPr defTabSz="1219170" eaLnBrk="1" fontAlgn="base"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itchFamily="34" typeface="微软雅黑"/>
                <a:ea charset="-122" pitchFamily="34" typeface="微软雅黑"/>
                <a:sym charset="0" typeface="Gill Sans"/>
              </a:rPr>
              <a:t>这里点击填写标题</a:t>
            </a:r>
          </a:p>
        </p:txBody>
      </p:sp>
      <p:sp>
        <p:nvSpPr>
          <p:cNvPr id="31" name="Rectangle 8"/>
          <p:cNvSpPr/>
          <p:nvPr/>
        </p:nvSpPr>
        <p:spPr bwMode="auto">
          <a:xfrm>
            <a:off x="4649165" y="2201831"/>
            <a:ext cx="6248163" cy="3723747"/>
          </a:xfrm>
          <a:prstGeom prst="rect">
            <a:avLst/>
          </a:prstGeom>
          <a:blipFill dpi="0" rotWithShape="1">
            <a:blip r:embed="rId4">
              <a:extLst>
                <a:ext uri="{28A0092B-C50C-407E-A947-70E740481C1C}">
                  <a14:useLocalDpi val="0"/>
                </a:ext>
              </a:extLst>
            </a:blip>
            <a:stretch>
              <a:fillRect/>
            </a:stretch>
          </a:blipFill>
          <a:ln w="63500">
            <a:solidFill>
              <a:srgbClr val="FFFFFF"/>
            </a:solidFill>
            <a:miter lim="800000"/>
          </a:ln>
          <a:effectLst>
            <a:outerShdw algn="ctr" blurRad="38100" dir="5400000" dist="23000" rotWithShape="0">
              <a:srgbClr val="2462AD">
                <a:alpha val="14998"/>
              </a:srgbClr>
            </a:outerShdw>
          </a:effectLst>
        </p:spPr>
        <p:txBody>
          <a:bodyPr anchor="ctr" bIns="50800" lIns="50800" rIns="50800" tIns="50800"/>
          <a:lstStyle/>
          <a:p>
            <a:pPr defTabSz="1219170" eaLnBrk="1" fontAlgn="base"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600" u="none">
              <a:ln>
                <a:noFill/>
              </a:ln>
              <a:solidFill>
                <a:srgbClr val="FFFFFF"/>
              </a:solidFill>
              <a:effectLst/>
              <a:uLnTx/>
              <a:uFillTx/>
              <a:latin charset="0" typeface="nevis Bold"/>
              <a:sym charset="0" typeface="nevis Bold"/>
            </a:endParaRPr>
          </a:p>
        </p:txBody>
      </p:sp>
      <p:sp>
        <p:nvSpPr>
          <p:cNvPr id="32" name="矩形 31"/>
          <p:cNvSpPr/>
          <p:nvPr/>
        </p:nvSpPr>
        <p:spPr>
          <a:xfrm>
            <a:off x="1200250" y="2594326"/>
            <a:ext cx="2688024" cy="701040"/>
          </a:xfrm>
          <a:prstGeom prst="rect">
            <a:avLst/>
          </a:prstGeom>
        </p:spPr>
        <p:txBody>
          <a:bodyPr wrap="square">
            <a:spAutoFit/>
          </a:bodyPr>
          <a:lstStyle/>
          <a:p>
            <a:pPr algn="just" defTabSz="1219170" fontAlgn="base">
              <a:lnSpc>
                <a:spcPts val="1600"/>
              </a:lnSpc>
              <a:spcBef>
                <a:spcPct val="0"/>
              </a:spcBef>
              <a:spcAft>
                <a:spcPct val="0"/>
              </a:spcAft>
            </a:pPr>
            <a:r>
              <a:rPr altLang="en-US" lang="zh-CN" sz="1333">
                <a:solidFill>
                  <a:prstClr val="black"/>
                </a:solidFill>
                <a:latin charset="-122" pitchFamily="34" typeface="微软雅黑"/>
                <a:ea charset="-122" pitchFamily="34" typeface="微软雅黑"/>
              </a:rPr>
              <a:t>随着计算机技术的发展及印刷技术的进步，平面设计在熊猫感观领域的表现和应用也越来越丰富。</a:t>
            </a:r>
          </a:p>
        </p:txBody>
      </p:sp>
      <p:sp>
        <p:nvSpPr>
          <p:cNvPr id="33" name="矩形 32"/>
          <p:cNvSpPr/>
          <p:nvPr/>
        </p:nvSpPr>
        <p:spPr>
          <a:xfrm>
            <a:off x="1234026" y="4019776"/>
            <a:ext cx="2688024" cy="701040"/>
          </a:xfrm>
          <a:prstGeom prst="rect">
            <a:avLst/>
          </a:prstGeom>
        </p:spPr>
        <p:txBody>
          <a:bodyPr wrap="square">
            <a:spAutoFit/>
          </a:bodyPr>
          <a:lstStyle/>
          <a:p>
            <a:pPr algn="just" defTabSz="1219170" fontAlgn="base">
              <a:lnSpc>
                <a:spcPts val="1600"/>
              </a:lnSpc>
              <a:spcBef>
                <a:spcPct val="0"/>
              </a:spcBef>
              <a:spcAft>
                <a:spcPct val="0"/>
              </a:spcAft>
            </a:pPr>
            <a:r>
              <a:rPr altLang="en-US" lang="zh-CN" sz="1333">
                <a:solidFill>
                  <a:prstClr val="black"/>
                </a:solidFill>
                <a:latin charset="-122" pitchFamily="34" typeface="微软雅黑"/>
                <a:ea charset="-122" pitchFamily="34" typeface="微软雅黑"/>
              </a:rPr>
              <a:t>随着计算机技术的发展及印刷技术的进步，平面设计在熊猫感观领域的表现和应用也越来越丰富。</a:t>
            </a:r>
          </a:p>
        </p:txBody>
      </p:sp>
      <p:sp>
        <p:nvSpPr>
          <p:cNvPr id="34" name="矩形 33"/>
          <p:cNvSpPr/>
          <p:nvPr/>
        </p:nvSpPr>
        <p:spPr>
          <a:xfrm>
            <a:off x="1234026" y="5378635"/>
            <a:ext cx="2688024" cy="701040"/>
          </a:xfrm>
          <a:prstGeom prst="rect">
            <a:avLst/>
          </a:prstGeom>
        </p:spPr>
        <p:txBody>
          <a:bodyPr wrap="square">
            <a:spAutoFit/>
          </a:bodyPr>
          <a:lstStyle/>
          <a:p>
            <a:pPr algn="just" defTabSz="1219170" fontAlgn="base">
              <a:lnSpc>
                <a:spcPts val="1600"/>
              </a:lnSpc>
              <a:spcBef>
                <a:spcPct val="0"/>
              </a:spcBef>
              <a:spcAft>
                <a:spcPct val="0"/>
              </a:spcAft>
            </a:pPr>
            <a:r>
              <a:rPr altLang="en-US" lang="zh-CN" sz="1333">
                <a:solidFill>
                  <a:prstClr val="black"/>
                </a:solidFill>
                <a:latin charset="-122" pitchFamily="34" typeface="微软雅黑"/>
                <a:ea charset="-122" pitchFamily="34" typeface="微软雅黑"/>
              </a:rPr>
              <a:t>随着计算机技术的发展及印刷技术的进步，平面设计在熊猫感观领域的表现和应用也越来越丰富。</a:t>
            </a:r>
          </a:p>
        </p:txBody>
      </p:sp>
    </p:spTree>
    <p:extLst>
      <p:ext uri="{BB962C8B-B14F-4D97-AF65-F5344CB8AC3E}">
        <p14:creationId val="5176559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31" presetSubtype="0">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p:cTn dur="1000" fill="hold" id="27"/>
                                        <p:tgtEl>
                                          <p:spTgt spid="31"/>
                                        </p:tgtEl>
                                        <p:attrNameLst>
                                          <p:attrName>ppt_w</p:attrName>
                                        </p:attrNameLst>
                                      </p:cBhvr>
                                      <p:tavLst>
                                        <p:tav tm="0">
                                          <p:val>
                                            <p:fltVal val="0"/>
                                          </p:val>
                                        </p:tav>
                                        <p:tav tm="100000">
                                          <p:val>
                                            <p:strVal val="#ppt_w"/>
                                          </p:val>
                                        </p:tav>
                                      </p:tavLst>
                                    </p:anim>
                                    <p:anim calcmode="lin" valueType="num">
                                      <p:cBhvr>
                                        <p:cTn dur="1000" fill="hold" id="28"/>
                                        <p:tgtEl>
                                          <p:spTgt spid="31"/>
                                        </p:tgtEl>
                                        <p:attrNameLst>
                                          <p:attrName>ppt_h</p:attrName>
                                        </p:attrNameLst>
                                      </p:cBhvr>
                                      <p:tavLst>
                                        <p:tav tm="0">
                                          <p:val>
                                            <p:fltVal val="0"/>
                                          </p:val>
                                        </p:tav>
                                        <p:tav tm="100000">
                                          <p:val>
                                            <p:strVal val="#ppt_h"/>
                                          </p:val>
                                        </p:tav>
                                      </p:tavLst>
                                    </p:anim>
                                    <p:anim calcmode="lin" valueType="num">
                                      <p:cBhvr>
                                        <p:cTn dur="1000" fill="hold" id="29"/>
                                        <p:tgtEl>
                                          <p:spTgt spid="31"/>
                                        </p:tgtEl>
                                        <p:attrNameLst>
                                          <p:attrName>style.rotation</p:attrName>
                                        </p:attrNameLst>
                                      </p:cBhvr>
                                      <p:tavLst>
                                        <p:tav tm="0">
                                          <p:val>
                                            <p:fltVal val="90"/>
                                          </p:val>
                                        </p:tav>
                                        <p:tav tm="100000">
                                          <p:val>
                                            <p:fltVal val="0"/>
                                          </p:val>
                                        </p:tav>
                                      </p:tavLst>
                                    </p:anim>
                                    <p:animEffect filter="fade" transition="in">
                                      <p:cBhvr>
                                        <p:cTn dur="1000" id="30"/>
                                        <p:tgtEl>
                                          <p:spTgt spid="31"/>
                                        </p:tgtEl>
                                      </p:cBhvr>
                                    </p:animEffect>
                                  </p:childTnLst>
                                </p:cTn>
                              </p:par>
                            </p:childTnLst>
                          </p:cTn>
                        </p:par>
                        <p:par>
                          <p:cTn fill="hold" id="31" nodeType="afterGroup">
                            <p:stCondLst>
                              <p:cond delay="3000"/>
                            </p:stCondLst>
                            <p:childTnLst>
                              <p:par>
                                <p:cTn fill="hold" grpId="0" id="32" nodeType="afterEffect" presetClass="entr" presetID="2" presetSubtype="8">
                                  <p:stCondLst>
                                    <p:cond delay="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0-#ppt_w/2"/>
                                          </p:val>
                                        </p:tav>
                                        <p:tav tm="100000">
                                          <p:val>
                                            <p:strVal val="#ppt_x"/>
                                          </p:val>
                                        </p:tav>
                                      </p:tavLst>
                                    </p:anim>
                                    <p:anim calcmode="lin" valueType="num">
                                      <p:cBhvr additive="base">
                                        <p:cTn dur="500" fill="hold" id="35"/>
                                        <p:tgtEl>
                                          <p:spTgt spid="28"/>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20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0-#ppt_w/2"/>
                                          </p:val>
                                        </p:tav>
                                        <p:tav tm="100000">
                                          <p:val>
                                            <p:strVal val="#ppt_x"/>
                                          </p:val>
                                        </p:tav>
                                      </p:tavLst>
                                    </p:anim>
                                    <p:anim calcmode="lin" valueType="num">
                                      <p:cBhvr additive="base">
                                        <p:cTn dur="500" fill="hold" id="39"/>
                                        <p:tgtEl>
                                          <p:spTgt spid="29"/>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40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0-#ppt_w/2"/>
                                          </p:val>
                                        </p:tav>
                                        <p:tav tm="100000">
                                          <p:val>
                                            <p:strVal val="#ppt_x"/>
                                          </p:val>
                                        </p:tav>
                                      </p:tavLst>
                                    </p:anim>
                                    <p:anim calcmode="lin" valueType="num">
                                      <p:cBhvr additive="base">
                                        <p:cTn dur="500" fill="hold" id="43"/>
                                        <p:tgtEl>
                                          <p:spTgt spid="3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900"/>
                            </p:stCondLst>
                            <p:childTnLst>
                              <p:par>
                                <p:cTn fill="hold" grpId="0" id="45" nodeType="afterEffect" presetClass="entr" presetID="47" presetSubtype="0">
                                  <p:stCondLst>
                                    <p:cond delay="0"/>
                                  </p:stCondLst>
                                  <p:childTnLst>
                                    <p:set>
                                      <p:cBhvr>
                                        <p:cTn dur="1" fill="hold" id="46">
                                          <p:stCondLst>
                                            <p:cond delay="0"/>
                                          </p:stCondLst>
                                        </p:cTn>
                                        <p:tgtEl>
                                          <p:spTgt spid="32"/>
                                        </p:tgtEl>
                                        <p:attrNameLst>
                                          <p:attrName>style.visibility</p:attrName>
                                        </p:attrNameLst>
                                      </p:cBhvr>
                                      <p:to>
                                        <p:strVal val="visible"/>
                                      </p:to>
                                    </p:set>
                                    <p:animEffect filter="fade" transition="in">
                                      <p:cBhvr>
                                        <p:cTn dur="1000" id="47"/>
                                        <p:tgtEl>
                                          <p:spTgt spid="32"/>
                                        </p:tgtEl>
                                      </p:cBhvr>
                                    </p:animEffect>
                                    <p:anim calcmode="lin" valueType="num">
                                      <p:cBhvr>
                                        <p:cTn dur="1000" fill="hold" id="48"/>
                                        <p:tgtEl>
                                          <p:spTgt spid="32"/>
                                        </p:tgtEl>
                                        <p:attrNameLst>
                                          <p:attrName>ppt_x</p:attrName>
                                        </p:attrNameLst>
                                      </p:cBhvr>
                                      <p:tavLst>
                                        <p:tav tm="0">
                                          <p:val>
                                            <p:strVal val="#ppt_x"/>
                                          </p:val>
                                        </p:tav>
                                        <p:tav tm="100000">
                                          <p:val>
                                            <p:strVal val="#ppt_x"/>
                                          </p:val>
                                        </p:tav>
                                      </p:tavLst>
                                    </p:anim>
                                    <p:anim calcmode="lin" valueType="num">
                                      <p:cBhvr>
                                        <p:cTn dur="1000" fill="hold" id="49"/>
                                        <p:tgtEl>
                                          <p:spTgt spid="32"/>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400"/>
                                  </p:stCondLst>
                                  <p:childTnLst>
                                    <p:set>
                                      <p:cBhvr>
                                        <p:cTn dur="1" fill="hold" id="51">
                                          <p:stCondLst>
                                            <p:cond delay="0"/>
                                          </p:stCondLst>
                                        </p:cTn>
                                        <p:tgtEl>
                                          <p:spTgt spid="33"/>
                                        </p:tgtEl>
                                        <p:attrNameLst>
                                          <p:attrName>style.visibility</p:attrName>
                                        </p:attrNameLst>
                                      </p:cBhvr>
                                      <p:to>
                                        <p:strVal val="visible"/>
                                      </p:to>
                                    </p:set>
                                    <p:animEffect filter="fade" transition="in">
                                      <p:cBhvr>
                                        <p:cTn dur="1000" id="52"/>
                                        <p:tgtEl>
                                          <p:spTgt spid="33"/>
                                        </p:tgtEl>
                                      </p:cBhvr>
                                    </p:animEffect>
                                    <p:anim calcmode="lin" valueType="num">
                                      <p:cBhvr>
                                        <p:cTn dur="1000" fill="hold" id="53"/>
                                        <p:tgtEl>
                                          <p:spTgt spid="33"/>
                                        </p:tgtEl>
                                        <p:attrNameLst>
                                          <p:attrName>ppt_x</p:attrName>
                                        </p:attrNameLst>
                                      </p:cBhvr>
                                      <p:tavLst>
                                        <p:tav tm="0">
                                          <p:val>
                                            <p:strVal val="#ppt_x"/>
                                          </p:val>
                                        </p:tav>
                                        <p:tav tm="100000">
                                          <p:val>
                                            <p:strVal val="#ppt_x"/>
                                          </p:val>
                                        </p:tav>
                                      </p:tavLst>
                                    </p:anim>
                                    <p:anim calcmode="lin" valueType="num">
                                      <p:cBhvr>
                                        <p:cTn dur="1000" fill="hold" id="54"/>
                                        <p:tgtEl>
                                          <p:spTgt spid="33"/>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800"/>
                                  </p:stCondLst>
                                  <p:childTnLst>
                                    <p:set>
                                      <p:cBhvr>
                                        <p:cTn dur="1" fill="hold" id="56">
                                          <p:stCondLst>
                                            <p:cond delay="0"/>
                                          </p:stCondLst>
                                        </p:cTn>
                                        <p:tgtEl>
                                          <p:spTgt spid="34"/>
                                        </p:tgtEl>
                                        <p:attrNameLst>
                                          <p:attrName>style.visibility</p:attrName>
                                        </p:attrNameLst>
                                      </p:cBhvr>
                                      <p:to>
                                        <p:strVal val="visible"/>
                                      </p:to>
                                    </p:set>
                                    <p:animEffect filter="fade" transition="in">
                                      <p:cBhvr>
                                        <p:cTn dur="1000" id="57"/>
                                        <p:tgtEl>
                                          <p:spTgt spid="34"/>
                                        </p:tgtEl>
                                      </p:cBhvr>
                                    </p:animEffect>
                                    <p:anim calcmode="lin" valueType="num">
                                      <p:cBhvr>
                                        <p:cTn dur="1000" fill="hold" id="58"/>
                                        <p:tgtEl>
                                          <p:spTgt spid="34"/>
                                        </p:tgtEl>
                                        <p:attrNameLst>
                                          <p:attrName>ppt_x</p:attrName>
                                        </p:attrNameLst>
                                      </p:cBhvr>
                                      <p:tavLst>
                                        <p:tav tm="0">
                                          <p:val>
                                            <p:strVal val="#ppt_x"/>
                                          </p:val>
                                        </p:tav>
                                        <p:tav tm="100000">
                                          <p:val>
                                            <p:strVal val="#ppt_x"/>
                                          </p:val>
                                        </p:tav>
                                      </p:tavLst>
                                    </p:anim>
                                    <p:anim calcmode="lin" valueType="num">
                                      <p:cBhvr>
                                        <p:cTn dur="1000" fill="hold" id="59"/>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28"/>
      <p:bldP grpId="0" spid="29"/>
      <p:bldP grpId="0" spid="30"/>
      <p:bldP grpId="0" spid="31"/>
      <p:bldP grpId="0" spid="32"/>
      <p:bldP grpId="0" spid="33"/>
      <p:bldP grpId="0" spid="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14" name="椭圆 13"/>
          <p:cNvSpPr/>
          <p:nvPr/>
        </p:nvSpPr>
        <p:spPr>
          <a:xfrm>
            <a:off x="1559673" y="1337086"/>
            <a:ext cx="3244175" cy="3244173"/>
          </a:xfrm>
          <a:prstGeom prst="ellipse">
            <a:avLst/>
          </a:prstGeom>
          <a:blipFill dpi="0" rotWithShape="1">
            <a:blip r:embed="rId4">
              <a:extLst>
                <a:ext uri="{28A0092B-C50C-407E-A947-70E740481C1C}">
                  <a14:useLocalDpi val="0"/>
                </a:ext>
              </a:extLst>
            </a:blip>
            <a:stretch>
              <a:fillRect/>
            </a:stretch>
          </a:blipFill>
          <a:ln algn="ctr" cap="flat" cmpd="sng" w="25400">
            <a:solidFill>
              <a:sysClr lastClr="FFFFFF" val="window">
                <a:lumMod val="95000"/>
              </a:sysClr>
            </a:solidFill>
            <a:prstDash val="solid"/>
          </a:ln>
          <a:effectLst>
            <a:outerShdw algn="tl" blurRad="50800" dir="2700000" dist="38100" rotWithShape="0">
              <a:prstClr val="black">
                <a:alpha val="40000"/>
              </a:prstClr>
            </a:outerShdw>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ysClr lastClr="FFFFFF" val="window"/>
              </a:solidFill>
              <a:effectLst/>
              <a:uLnTx/>
              <a:uFillTx/>
            </a:endParaRPr>
          </a:p>
        </p:txBody>
      </p:sp>
      <p:sp>
        <p:nvSpPr>
          <p:cNvPr id="15" name="椭圆 14"/>
          <p:cNvSpPr/>
          <p:nvPr/>
        </p:nvSpPr>
        <p:spPr>
          <a:xfrm>
            <a:off x="1083920" y="3925079"/>
            <a:ext cx="2687517" cy="2687517"/>
          </a:xfrm>
          <a:prstGeom prst="ellipse">
            <a:avLst/>
          </a:prstGeom>
          <a:blipFill dpi="0" rotWithShape="1">
            <a:blip r:embed="rId5">
              <a:extLst>
                <a:ext uri="{28A0092B-C50C-407E-A947-70E740481C1C}">
                  <a14:useLocalDpi val="0"/>
                </a:ext>
              </a:extLst>
            </a:blip>
            <a:stretch>
              <a:fillRect/>
            </a:stretch>
          </a:blipFill>
          <a:ln algn="ctr" cap="flat" cmpd="sng" w="25400">
            <a:solidFill>
              <a:sysClr lastClr="FFFFFF" val="window">
                <a:lumMod val="95000"/>
              </a:sysClr>
            </a:solidFill>
            <a:prstDash val="solid"/>
          </a:ln>
          <a:effectLst>
            <a:outerShdw algn="tl" blurRad="50800" dir="2700000" dist="38100" rotWithShape="0">
              <a:prstClr val="black">
                <a:alpha val="40000"/>
              </a:prstClr>
            </a:outerShdw>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ysClr lastClr="FFFFFF" val="window"/>
              </a:solidFill>
              <a:effectLst/>
              <a:uLnTx/>
              <a:uFillTx/>
            </a:endParaRPr>
          </a:p>
        </p:txBody>
      </p:sp>
      <p:grpSp>
        <p:nvGrpSpPr>
          <p:cNvPr id="16" name="组合 15"/>
          <p:cNvGrpSpPr/>
          <p:nvPr/>
        </p:nvGrpSpPr>
        <p:grpSpPr>
          <a:xfrm>
            <a:off x="5788443" y="1495484"/>
            <a:ext cx="5000220" cy="5125233"/>
            <a:chOff x="4139952" y="1032082"/>
            <a:chExt cx="3750165" cy="3305689"/>
          </a:xfrm>
        </p:grpSpPr>
        <p:sp>
          <p:nvSpPr>
            <p:cNvPr id="17" name="TextBox 15"/>
            <p:cNvSpPr txBox="1"/>
            <p:nvPr/>
          </p:nvSpPr>
          <p:spPr>
            <a:xfrm>
              <a:off x="4139952" y="1032082"/>
              <a:ext cx="3750165" cy="596257"/>
            </a:xfrm>
            <a:prstGeom prst="rect">
              <a:avLst/>
            </a:prstGeom>
            <a:noFill/>
          </p:spPr>
          <p:txBody>
            <a:bodyPr rtlCol="0" vert="horz" wrap="none">
              <a:noAutofit/>
            </a:bodyPr>
            <a:lstStyle/>
            <a:p>
              <a:pPr algn="ctr" defTabSz="1219261"/>
              <a:r>
                <a:rPr altLang="en-US" b="1" lang="zh-CN" spc="400" sz="4800">
                  <a:blipFill>
                    <a:blip r:embed="rId2"/>
                    <a:stretch>
                      <a:fillRect/>
                    </a:stretch>
                  </a:blipFill>
                  <a:latin charset="-122" pitchFamily="34" typeface="微软雅黑"/>
                  <a:ea charset="-122" pitchFamily="34" typeface="微软雅黑"/>
                </a:rPr>
                <a:t>添加文本标题</a:t>
              </a:r>
            </a:p>
          </p:txBody>
        </p:sp>
        <p:sp>
          <p:nvSpPr>
            <p:cNvPr id="18" name="矩形 17"/>
            <p:cNvSpPr/>
            <p:nvPr/>
          </p:nvSpPr>
          <p:spPr>
            <a:xfrm>
              <a:off x="4176306" y="1648257"/>
              <a:ext cx="3713811" cy="2689514"/>
            </a:xfrm>
            <a:prstGeom prst="rect">
              <a:avLst/>
            </a:prstGeom>
          </p:spPr>
          <p:txBody>
            <a:bodyPr vert="horz">
              <a:noAutofit/>
            </a:bodyPr>
            <a:lstStyle/>
            <a:p>
              <a:pPr defTabSz="1219261">
                <a:lnSpc>
                  <a:spcPct val="150000"/>
                </a:lnSpc>
                <a:spcBef>
                  <a:spcPts val="800"/>
                </a:spcBef>
                <a:spcAft>
                  <a:spcPts val="800"/>
                </a:spcAft>
              </a:pPr>
              <a:r>
                <a:rPr altLang="en-US" kern="100" lang="zh-CN" sz="1867">
                  <a:solidFill>
                    <a:prstClr val="black">
                      <a:lumMod val="65000"/>
                      <a:lumOff val="35000"/>
                    </a:prstClr>
                  </a:solidFill>
                  <a:latin charset="-122" pitchFamily="34" typeface="微软雅黑"/>
                  <a:ea charset="-122" pitchFamily="34" typeface="微软雅黑"/>
                </a:rPr>
                <a:t>根据统计分析，一页PPT中的文字控制在200字以内内达到很好的演讲效果根据统计分析，一页PPT中的文字控制在200字以内内达到很好的演讲效果根据统计分析，一页PPT中的文字控制在200字以内内达到很好的演讲效果根据统计分析，一页PPT中的文字控制在200字以内内达到很好的演讲效果根据统计分析，一页PPT中的文字控制在200字以内内达到很好的演讲效果根据统计分析.</a:t>
              </a:r>
            </a:p>
          </p:txBody>
        </p:sp>
      </p:grpSp>
    </p:spTree>
    <p:extLst>
      <p:ext uri="{BB962C8B-B14F-4D97-AF65-F5344CB8AC3E}">
        <p14:creationId val="16298538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3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ecel="100000" dur="800" id="27"/>
                                        <p:tgtEl>
                                          <p:spTgt spid="14"/>
                                        </p:tgtEl>
                                      </p:cBhvr>
                                    </p:animEffect>
                                    <p:anim calcmode="lin" valueType="num">
                                      <p:cBhvr>
                                        <p:cTn decel="100000" dur="800" fill="hold" id="28"/>
                                        <p:tgtEl>
                                          <p:spTgt spid="14"/>
                                        </p:tgtEl>
                                        <p:attrNameLst>
                                          <p:attrName>style.rotation</p:attrName>
                                        </p:attrNameLst>
                                      </p:cBhvr>
                                      <p:tavLst>
                                        <p:tav tm="0">
                                          <p:val>
                                            <p:fltVal val="-90"/>
                                          </p:val>
                                        </p:tav>
                                        <p:tav tm="100000">
                                          <p:val>
                                            <p:fltVal val="0"/>
                                          </p:val>
                                        </p:tav>
                                      </p:tavLst>
                                    </p:anim>
                                    <p:anim calcmode="lin" valueType="num">
                                      <p:cBhvr>
                                        <p:cTn decel="100000" dur="800" fill="hold" id="29"/>
                                        <p:tgtEl>
                                          <p:spTgt spid="14"/>
                                        </p:tgtEl>
                                        <p:attrNameLst>
                                          <p:attrName>ppt_x</p:attrName>
                                        </p:attrNameLst>
                                      </p:cBhvr>
                                      <p:tavLst>
                                        <p:tav tm="0">
                                          <p:val>
                                            <p:strVal val="#ppt_x+0.4"/>
                                          </p:val>
                                        </p:tav>
                                        <p:tav tm="100000">
                                          <p:val>
                                            <p:strVal val="#ppt_x-0.05"/>
                                          </p:val>
                                        </p:tav>
                                      </p:tavLst>
                                    </p:anim>
                                    <p:anim calcmode="lin" valueType="num">
                                      <p:cBhvr>
                                        <p:cTn decel="100000" dur="800" fill="hold" id="30"/>
                                        <p:tgtEl>
                                          <p:spTgt spid="14"/>
                                        </p:tgtEl>
                                        <p:attrNameLst>
                                          <p:attrName>ppt_y</p:attrName>
                                        </p:attrNameLst>
                                      </p:cBhvr>
                                      <p:tavLst>
                                        <p:tav tm="0">
                                          <p:val>
                                            <p:strVal val="#ppt_y-0.4"/>
                                          </p:val>
                                        </p:tav>
                                        <p:tav tm="100000">
                                          <p:val>
                                            <p:strVal val="#ppt_y+0.1"/>
                                          </p:val>
                                        </p:tav>
                                      </p:tavLst>
                                    </p:anim>
                                    <p:anim calcmode="lin" valueType="num">
                                      <p:cBhvr>
                                        <p:cTn accel="100000" dur="200" fill="hold" id="31">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accel="100000" dur="200" fill="hold" id="32">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30"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ecel="100000" dur="800" id="36"/>
                                        <p:tgtEl>
                                          <p:spTgt spid="15"/>
                                        </p:tgtEl>
                                      </p:cBhvr>
                                    </p:animEffect>
                                    <p:anim calcmode="lin" valueType="num">
                                      <p:cBhvr>
                                        <p:cTn decel="100000" dur="800" fill="hold" id="37"/>
                                        <p:tgtEl>
                                          <p:spTgt spid="15"/>
                                        </p:tgtEl>
                                        <p:attrNameLst>
                                          <p:attrName>style.rotation</p:attrName>
                                        </p:attrNameLst>
                                      </p:cBhvr>
                                      <p:tavLst>
                                        <p:tav tm="0">
                                          <p:val>
                                            <p:fltVal val="-90"/>
                                          </p:val>
                                        </p:tav>
                                        <p:tav tm="100000">
                                          <p:val>
                                            <p:fltVal val="0"/>
                                          </p:val>
                                        </p:tav>
                                      </p:tavLst>
                                    </p:anim>
                                    <p:anim calcmode="lin" valueType="num">
                                      <p:cBhvr>
                                        <p:cTn decel="100000" dur="800" fill="hold" id="38"/>
                                        <p:tgtEl>
                                          <p:spTgt spid="15"/>
                                        </p:tgtEl>
                                        <p:attrNameLst>
                                          <p:attrName>ppt_x</p:attrName>
                                        </p:attrNameLst>
                                      </p:cBhvr>
                                      <p:tavLst>
                                        <p:tav tm="0">
                                          <p:val>
                                            <p:strVal val="#ppt_x+0.4"/>
                                          </p:val>
                                        </p:tav>
                                        <p:tav tm="100000">
                                          <p:val>
                                            <p:strVal val="#ppt_x-0.05"/>
                                          </p:val>
                                        </p:tav>
                                      </p:tavLst>
                                    </p:anim>
                                    <p:anim calcmode="lin" valueType="num">
                                      <p:cBhvr>
                                        <p:cTn decel="100000" dur="800" fill="hold" id="39"/>
                                        <p:tgtEl>
                                          <p:spTgt spid="15"/>
                                        </p:tgtEl>
                                        <p:attrNameLst>
                                          <p:attrName>ppt_y</p:attrName>
                                        </p:attrNameLst>
                                      </p:cBhvr>
                                      <p:tavLst>
                                        <p:tav tm="0">
                                          <p:val>
                                            <p:strVal val="#ppt_y-0.4"/>
                                          </p:val>
                                        </p:tav>
                                        <p:tav tm="100000">
                                          <p:val>
                                            <p:strVal val="#ppt_y+0.1"/>
                                          </p:val>
                                        </p:tav>
                                      </p:tavLst>
                                    </p:anim>
                                    <p:anim calcmode="lin" valueType="num">
                                      <p:cBhvr>
                                        <p:cTn accel="100000" dur="200" fill="hold" id="40">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accel="100000" dur="200" fill="hold" id="41">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fill="hold" id="42" nodeType="afterGroup">
                            <p:stCondLst>
                              <p:cond delay="4000"/>
                            </p:stCondLst>
                            <p:childTnLst>
                              <p:par>
                                <p:cTn fill="hold" id="43" nodeType="afterEffect" presetClass="entr" presetID="22" presetSubtype="1">
                                  <p:stCondLst>
                                    <p:cond delay="0"/>
                                  </p:stCondLst>
                                  <p:childTnLst>
                                    <p:set>
                                      <p:cBhvr>
                                        <p:cTn dur="1" fill="hold" id="44">
                                          <p:stCondLst>
                                            <p:cond delay="0"/>
                                          </p:stCondLst>
                                        </p:cTn>
                                        <p:tgtEl>
                                          <p:spTgt spid="16"/>
                                        </p:tgtEl>
                                        <p:attrNameLst>
                                          <p:attrName>style.visibility</p:attrName>
                                        </p:attrNameLst>
                                      </p:cBhvr>
                                      <p:to>
                                        <p:strVal val="visible"/>
                                      </p:to>
                                    </p:set>
                                    <p:animEffect filter="wipe(up)" transition="in">
                                      <p:cBhvr>
                                        <p:cTn dur="750" id="4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grpSp>
        <p:nvGrpSpPr>
          <p:cNvPr id="7" name="组合 6"/>
          <p:cNvGrpSpPr/>
          <p:nvPr/>
        </p:nvGrpSpPr>
        <p:grpSpPr>
          <a:xfrm>
            <a:off x="5297402" y="2180863"/>
            <a:ext cx="5568619" cy="1251150"/>
            <a:chOff x="2987824" y="1328290"/>
            <a:chExt cx="4176464" cy="938362"/>
          </a:xfrm>
        </p:grpSpPr>
        <p:grpSp>
          <p:nvGrpSpPr>
            <p:cNvPr id="8" name="组合 7"/>
            <p:cNvGrpSpPr/>
            <p:nvPr/>
          </p:nvGrpSpPr>
          <p:grpSpPr>
            <a:xfrm>
              <a:off x="2987824" y="1328290"/>
              <a:ext cx="4176464" cy="938362"/>
              <a:chOff x="3707904" y="1549051"/>
              <a:chExt cx="4176464" cy="938362"/>
            </a:xfrm>
          </p:grpSpPr>
          <p:grpSp>
            <p:nvGrpSpPr>
              <p:cNvPr id="10" name="组合 9"/>
              <p:cNvGrpSpPr/>
              <p:nvPr/>
            </p:nvGrpSpPr>
            <p:grpSpPr>
              <a:xfrm>
                <a:off x="3707904" y="1549051"/>
                <a:ext cx="4176464" cy="938362"/>
                <a:chOff x="2123728" y="1563638"/>
                <a:chExt cx="4176464" cy="938362"/>
              </a:xfrm>
            </p:grpSpPr>
            <p:sp>
              <p:nvSpPr>
                <p:cNvPr id="12" name="圆角矩形 11"/>
                <p:cNvSpPr/>
                <p:nvPr/>
              </p:nvSpPr>
              <p:spPr>
                <a:xfrm>
                  <a:off x="2123728" y="1741320"/>
                  <a:ext cx="4176464" cy="582997"/>
                </a:xfrm>
                <a:prstGeom prst="roundRect">
                  <a:avLst/>
                </a:prstGeom>
                <a:blipFill>
                  <a:blip r:embed="rId2"/>
                  <a:stretch>
                    <a:fillRect/>
                  </a:stretch>
                </a:blipFill>
                <a:ln algn="ctr" cap="flat" cmpd="sng" w="25400">
                  <a:noFill/>
                  <a:prstDash val="solid"/>
                </a:ln>
                <a:effectLst/>
              </p:spPr>
              <p:txBody>
                <a:bodyPr anchor="ctr" rtlCol="0"/>
                <a:lstStyle/>
                <a:p>
                  <a:pPr algn="ct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useBgFill="1">
              <p:nvSpPr>
                <p:cNvPr id="13" name="Freeform 7"/>
                <p:cNvSpPr/>
                <p:nvPr/>
              </p:nvSpPr>
              <p:spPr bwMode="auto">
                <a:xfrm>
                  <a:off x="2378914" y="1563638"/>
                  <a:ext cx="945174" cy="938362"/>
                </a:xfrm>
                <a:custGeom>
                  <a:gdLst>
                    <a:gd fmla="*/ 117 w 200" name="T0"/>
                    <a:gd fmla="*/ 7 h 199" name="T1"/>
                    <a:gd fmla="*/ 193 w 200" name="T2"/>
                    <a:gd fmla="*/ 83 h 199" name="T3"/>
                    <a:gd fmla="*/ 195 w 200" name="T4"/>
                    <a:gd fmla="*/ 85 h 199" name="T5"/>
                    <a:gd fmla="*/ 199 w 200" name="T6"/>
                    <a:gd fmla="*/ 94 h 199" name="T7"/>
                    <a:gd fmla="*/ 199 w 200" name="T8"/>
                    <a:gd fmla="*/ 96 h 199" name="T9"/>
                    <a:gd fmla="*/ 198 w 200" name="T10"/>
                    <a:gd fmla="*/ 108 h 199" name="T11"/>
                    <a:gd fmla="*/ 197 w 200" name="T12"/>
                    <a:gd fmla="*/ 110 h 199" name="T13"/>
                    <a:gd fmla="*/ 192 w 200" name="T14"/>
                    <a:gd fmla="*/ 117 h 199" name="T15"/>
                    <a:gd fmla="*/ 116 w 200" name="T16"/>
                    <a:gd fmla="*/ 193 h 199" name="T17"/>
                    <a:gd fmla="*/ 114 w 200" name="T18"/>
                    <a:gd fmla="*/ 194 h 199" name="T19"/>
                    <a:gd fmla="*/ 106 w 200" name="T20"/>
                    <a:gd fmla="*/ 198 h 199" name="T21"/>
                    <a:gd fmla="*/ 103 w 200" name="T22"/>
                    <a:gd fmla="*/ 199 h 199" name="T23"/>
                    <a:gd fmla="*/ 92 w 200" name="T24"/>
                    <a:gd fmla="*/ 198 h 199" name="T25"/>
                    <a:gd fmla="*/ 90 w 200" name="T26"/>
                    <a:gd fmla="*/ 197 h 199" name="T27"/>
                    <a:gd fmla="*/ 83 w 200" name="T28"/>
                    <a:gd fmla="*/ 192 h 199" name="T29"/>
                    <a:gd fmla="*/ 7 w 200" name="T30"/>
                    <a:gd fmla="*/ 116 h 199" name="T31"/>
                    <a:gd fmla="*/ 5 w 200" name="T32"/>
                    <a:gd fmla="*/ 114 h 199" name="T33"/>
                    <a:gd fmla="*/ 1 w 200" name="T34"/>
                    <a:gd fmla="*/ 105 h 199" name="T35"/>
                    <a:gd fmla="*/ 1 w 200" name="T36"/>
                    <a:gd fmla="*/ 103 h 199" name="T37"/>
                    <a:gd fmla="*/ 2 w 200" name="T38"/>
                    <a:gd fmla="*/ 91 h 199" name="T39"/>
                    <a:gd fmla="*/ 3 w 200" name="T40"/>
                    <a:gd fmla="*/ 89 h 199" name="T41"/>
                    <a:gd fmla="*/ 7 w 200" name="T42"/>
                    <a:gd fmla="*/ 82 h 199" name="T43"/>
                    <a:gd fmla="*/ 83 w 200" name="T44"/>
                    <a:gd fmla="*/ 6 h 199" name="T45"/>
                    <a:gd fmla="*/ 85 w 200" name="T46"/>
                    <a:gd fmla="*/ 5 h 199" name="T47"/>
                    <a:gd fmla="*/ 94 w 200" name="T48"/>
                    <a:gd fmla="*/ 1 h 199" name="T49"/>
                    <a:gd fmla="*/ 96 w 200" name="T50"/>
                    <a:gd fmla="*/ 0 h 199" name="T51"/>
                    <a:gd fmla="*/ 108 w 200" name="T52"/>
                    <a:gd fmla="*/ 1 h 199" name="T53"/>
                    <a:gd fmla="*/ 110 w 200" name="T54"/>
                    <a:gd fmla="*/ 2 h 199" name="T55"/>
                    <a:gd fmla="*/ 117 w 200" name="T56"/>
                    <a:gd fmla="*/ 7 h 19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9" w="200">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sp>
              <p:nvSpPr>
                <p:cNvPr id="14" name="Freeform 8"/>
                <p:cNvSpPr/>
                <p:nvPr/>
              </p:nvSpPr>
              <p:spPr bwMode="auto">
                <a:xfrm>
                  <a:off x="2448901" y="1630972"/>
                  <a:ext cx="805199" cy="803695"/>
                </a:xfrm>
                <a:custGeom>
                  <a:gdLst>
                    <a:gd fmla="*/ 111 w 193" name="T0"/>
                    <a:gd fmla="*/ 8 h 193" name="T1"/>
                    <a:gd fmla="*/ 186 w 193" name="T2"/>
                    <a:gd fmla="*/ 83 h 193" name="T3"/>
                    <a:gd fmla="*/ 186 w 193" name="T4"/>
                    <a:gd fmla="*/ 110 h 193" name="T5"/>
                    <a:gd fmla="*/ 111 w 193" name="T6"/>
                    <a:gd fmla="*/ 185 h 193" name="T7"/>
                    <a:gd fmla="*/ 83 w 193" name="T8"/>
                    <a:gd fmla="*/ 185 h 193" name="T9"/>
                    <a:gd fmla="*/ 8 w 193" name="T10"/>
                    <a:gd fmla="*/ 110 h 193" name="T11"/>
                    <a:gd fmla="*/ 8 w 193" name="T12"/>
                    <a:gd fmla="*/ 83 h 193" name="T13"/>
                    <a:gd fmla="*/ 83 w 193" name="T14"/>
                    <a:gd fmla="*/ 8 h 193" name="T15"/>
                    <a:gd fmla="*/ 111 w 193" name="T16"/>
                    <a:gd fmla="*/ 8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3"/>
                  <a:stretch>
                    <a:fillRect/>
                  </a:stretch>
                </a:blipFill>
                <a:ln algn="ctr" cap="flat" cmpd="sng" w="12700">
                  <a:solidFill>
                    <a:sysClr lastClr="FFFFFF" val="window"/>
                  </a:solidFill>
                  <a:prstDash val="solid"/>
                </a:ln>
                <a:effectLst/>
              </p:spPr>
              <p:txBody>
                <a:bodyPr anchor="ctr" rtlCol="0"/>
                <a:lstStyle/>
                <a:p>
                  <a:pPr algn="ctr" defTabSz="914446"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grpSp>
          <p:sp>
            <p:nvSpPr>
              <p:cNvPr id="11" name="标题层"/>
              <p:cNvSpPr txBox="1"/>
              <p:nvPr/>
            </p:nvSpPr>
            <p:spPr bwMode="auto">
              <a:xfrm>
                <a:off x="4126818" y="1756621"/>
                <a:ext cx="617718" cy="495262"/>
              </a:xfrm>
              <a:prstGeom prst="rect">
                <a:avLst/>
              </a:prstGeom>
              <a:noFill/>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733" u="none">
                    <a:ln>
                      <a:noFill/>
                    </a:ln>
                    <a:solidFill>
                      <a:prstClr val="white"/>
                    </a:solidFill>
                    <a:effectLst/>
                    <a:uLnTx/>
                    <a:uFillTx/>
                    <a:latin charset="0" pitchFamily="34" typeface="Impact"/>
                    <a:ea charset="-122" pitchFamily="34" typeface="微软雅黑"/>
                    <a:cs charset="0" panose="020b0604020202020204" pitchFamily="34" typeface="Arial"/>
                  </a:rPr>
                  <a:t>01</a:t>
                </a:r>
              </a:p>
            </p:txBody>
          </p:sp>
        </p:grpSp>
        <p:sp>
          <p:nvSpPr>
            <p:cNvPr id="9" name="矩形 8"/>
            <p:cNvSpPr/>
            <p:nvPr/>
          </p:nvSpPr>
          <p:spPr>
            <a:xfrm>
              <a:off x="4188184" y="1597415"/>
              <a:ext cx="2832088" cy="373380"/>
            </a:xfrm>
            <a:prstGeom prst="rect">
              <a:avLst/>
            </a:prstGeom>
          </p:spPr>
          <p:txBody>
            <a:bodyPr wrap="square">
              <a:spAutoFit/>
            </a:bodyPr>
            <a:lstStyle/>
            <a:p>
              <a:pPr algn="just" defTabSz="914446" eaLnBrk="1" fontAlgn="auto" hangingPunct="1" indent="0" latinLnBrk="0" lvl="0" marL="0" marR="0">
                <a:lnSpc>
                  <a:spcPts val="16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随着计算机技术发展印刷技术的进步，平面设计在熊猫感观领域的表现和应用也越来越丰富。</a:t>
              </a:r>
            </a:p>
          </p:txBody>
        </p:sp>
      </p:grpSp>
      <p:grpSp>
        <p:nvGrpSpPr>
          <p:cNvPr id="15" name="组合 14"/>
          <p:cNvGrpSpPr/>
          <p:nvPr/>
        </p:nvGrpSpPr>
        <p:grpSpPr>
          <a:xfrm>
            <a:off x="5297402" y="3440379"/>
            <a:ext cx="5568619" cy="1251150"/>
            <a:chOff x="2987824" y="2266652"/>
            <a:chExt cx="4176464" cy="938362"/>
          </a:xfrm>
        </p:grpSpPr>
        <p:grpSp>
          <p:nvGrpSpPr>
            <p:cNvPr id="16" name="组合 15"/>
            <p:cNvGrpSpPr/>
            <p:nvPr/>
          </p:nvGrpSpPr>
          <p:grpSpPr>
            <a:xfrm>
              <a:off x="2987824" y="2266652"/>
              <a:ext cx="4176464" cy="938362"/>
              <a:chOff x="3707904" y="1549051"/>
              <a:chExt cx="4176464" cy="938362"/>
            </a:xfrm>
          </p:grpSpPr>
          <p:grpSp>
            <p:nvGrpSpPr>
              <p:cNvPr id="18" name="组合 17"/>
              <p:cNvGrpSpPr/>
              <p:nvPr/>
            </p:nvGrpSpPr>
            <p:grpSpPr>
              <a:xfrm>
                <a:off x="3707904" y="1549051"/>
                <a:ext cx="4176464" cy="938362"/>
                <a:chOff x="2123728" y="1563638"/>
                <a:chExt cx="4176464" cy="938362"/>
              </a:xfrm>
            </p:grpSpPr>
            <p:sp>
              <p:nvSpPr>
                <p:cNvPr id="20" name="圆角矩形 19"/>
                <p:cNvSpPr/>
                <p:nvPr/>
              </p:nvSpPr>
              <p:spPr>
                <a:xfrm>
                  <a:off x="2123728" y="1741320"/>
                  <a:ext cx="4176464" cy="582997"/>
                </a:xfrm>
                <a:prstGeom prst="roundRect">
                  <a:avLst/>
                </a:prstGeom>
                <a:blipFill>
                  <a:blip r:embed="rId3"/>
                  <a:stretch>
                    <a:fillRect/>
                  </a:stretch>
                </a:blipFill>
                <a:ln algn="ctr" cap="flat" cmpd="sng" w="25400">
                  <a:noFill/>
                  <a:prstDash val="solid"/>
                </a:ln>
                <a:effectLst/>
              </p:spPr>
              <p:txBody>
                <a:bodyPr anchor="ctr" rtlCol="0"/>
                <a:lstStyle/>
                <a:p>
                  <a:pPr algn="ct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useBgFill="1">
              <p:nvSpPr>
                <p:cNvPr id="21" name="Freeform 7"/>
                <p:cNvSpPr/>
                <p:nvPr/>
              </p:nvSpPr>
              <p:spPr bwMode="auto">
                <a:xfrm>
                  <a:off x="2378914" y="1563638"/>
                  <a:ext cx="945174" cy="938362"/>
                </a:xfrm>
                <a:custGeom>
                  <a:gdLst>
                    <a:gd fmla="*/ 117 w 200" name="T0"/>
                    <a:gd fmla="*/ 7 h 199" name="T1"/>
                    <a:gd fmla="*/ 193 w 200" name="T2"/>
                    <a:gd fmla="*/ 83 h 199" name="T3"/>
                    <a:gd fmla="*/ 195 w 200" name="T4"/>
                    <a:gd fmla="*/ 85 h 199" name="T5"/>
                    <a:gd fmla="*/ 199 w 200" name="T6"/>
                    <a:gd fmla="*/ 94 h 199" name="T7"/>
                    <a:gd fmla="*/ 199 w 200" name="T8"/>
                    <a:gd fmla="*/ 96 h 199" name="T9"/>
                    <a:gd fmla="*/ 198 w 200" name="T10"/>
                    <a:gd fmla="*/ 108 h 199" name="T11"/>
                    <a:gd fmla="*/ 197 w 200" name="T12"/>
                    <a:gd fmla="*/ 110 h 199" name="T13"/>
                    <a:gd fmla="*/ 192 w 200" name="T14"/>
                    <a:gd fmla="*/ 117 h 199" name="T15"/>
                    <a:gd fmla="*/ 116 w 200" name="T16"/>
                    <a:gd fmla="*/ 193 h 199" name="T17"/>
                    <a:gd fmla="*/ 114 w 200" name="T18"/>
                    <a:gd fmla="*/ 194 h 199" name="T19"/>
                    <a:gd fmla="*/ 106 w 200" name="T20"/>
                    <a:gd fmla="*/ 198 h 199" name="T21"/>
                    <a:gd fmla="*/ 103 w 200" name="T22"/>
                    <a:gd fmla="*/ 199 h 199" name="T23"/>
                    <a:gd fmla="*/ 92 w 200" name="T24"/>
                    <a:gd fmla="*/ 198 h 199" name="T25"/>
                    <a:gd fmla="*/ 90 w 200" name="T26"/>
                    <a:gd fmla="*/ 197 h 199" name="T27"/>
                    <a:gd fmla="*/ 83 w 200" name="T28"/>
                    <a:gd fmla="*/ 192 h 199" name="T29"/>
                    <a:gd fmla="*/ 7 w 200" name="T30"/>
                    <a:gd fmla="*/ 116 h 199" name="T31"/>
                    <a:gd fmla="*/ 5 w 200" name="T32"/>
                    <a:gd fmla="*/ 114 h 199" name="T33"/>
                    <a:gd fmla="*/ 1 w 200" name="T34"/>
                    <a:gd fmla="*/ 105 h 199" name="T35"/>
                    <a:gd fmla="*/ 1 w 200" name="T36"/>
                    <a:gd fmla="*/ 103 h 199" name="T37"/>
                    <a:gd fmla="*/ 2 w 200" name="T38"/>
                    <a:gd fmla="*/ 91 h 199" name="T39"/>
                    <a:gd fmla="*/ 3 w 200" name="T40"/>
                    <a:gd fmla="*/ 89 h 199" name="T41"/>
                    <a:gd fmla="*/ 7 w 200" name="T42"/>
                    <a:gd fmla="*/ 82 h 199" name="T43"/>
                    <a:gd fmla="*/ 83 w 200" name="T44"/>
                    <a:gd fmla="*/ 6 h 199" name="T45"/>
                    <a:gd fmla="*/ 85 w 200" name="T46"/>
                    <a:gd fmla="*/ 5 h 199" name="T47"/>
                    <a:gd fmla="*/ 94 w 200" name="T48"/>
                    <a:gd fmla="*/ 1 h 199" name="T49"/>
                    <a:gd fmla="*/ 96 w 200" name="T50"/>
                    <a:gd fmla="*/ 0 h 199" name="T51"/>
                    <a:gd fmla="*/ 108 w 200" name="T52"/>
                    <a:gd fmla="*/ 1 h 199" name="T53"/>
                    <a:gd fmla="*/ 110 w 200" name="T54"/>
                    <a:gd fmla="*/ 2 h 199" name="T55"/>
                    <a:gd fmla="*/ 117 w 200" name="T56"/>
                    <a:gd fmla="*/ 7 h 19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9" w="200">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sp>
              <p:nvSpPr>
                <p:cNvPr id="22" name="Freeform 8"/>
                <p:cNvSpPr/>
                <p:nvPr/>
              </p:nvSpPr>
              <p:spPr bwMode="auto">
                <a:xfrm>
                  <a:off x="2448901" y="1630972"/>
                  <a:ext cx="805199" cy="803695"/>
                </a:xfrm>
                <a:custGeom>
                  <a:gdLst>
                    <a:gd fmla="*/ 111 w 193" name="T0"/>
                    <a:gd fmla="*/ 8 h 193" name="T1"/>
                    <a:gd fmla="*/ 186 w 193" name="T2"/>
                    <a:gd fmla="*/ 83 h 193" name="T3"/>
                    <a:gd fmla="*/ 186 w 193" name="T4"/>
                    <a:gd fmla="*/ 110 h 193" name="T5"/>
                    <a:gd fmla="*/ 111 w 193" name="T6"/>
                    <a:gd fmla="*/ 185 h 193" name="T7"/>
                    <a:gd fmla="*/ 83 w 193" name="T8"/>
                    <a:gd fmla="*/ 185 h 193" name="T9"/>
                    <a:gd fmla="*/ 8 w 193" name="T10"/>
                    <a:gd fmla="*/ 110 h 193" name="T11"/>
                    <a:gd fmla="*/ 8 w 193" name="T12"/>
                    <a:gd fmla="*/ 83 h 193" name="T13"/>
                    <a:gd fmla="*/ 83 w 193" name="T14"/>
                    <a:gd fmla="*/ 8 h 193" name="T15"/>
                    <a:gd fmla="*/ 111 w 193" name="T16"/>
                    <a:gd fmla="*/ 8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2"/>
                  <a:stretch>
                    <a:fillRect/>
                  </a:stretch>
                </a:blipFill>
                <a:ln algn="ctr" cap="flat" cmpd="sng" w="12700">
                  <a:solidFill>
                    <a:sysClr lastClr="FFFFFF" val="window"/>
                  </a:solidFill>
                  <a:prstDash val="solid"/>
                </a:ln>
                <a:effectLst/>
              </p:spPr>
              <p:txBody>
                <a:bodyPr anchor="ctr" rtlCol="0"/>
                <a:lstStyle/>
                <a:p>
                  <a:pPr algn="ct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grpSp>
          <p:sp>
            <p:nvSpPr>
              <p:cNvPr id="19" name="标题层"/>
              <p:cNvSpPr txBox="1"/>
              <p:nvPr/>
            </p:nvSpPr>
            <p:spPr bwMode="auto">
              <a:xfrm>
                <a:off x="4126818" y="1756621"/>
                <a:ext cx="617718" cy="495262"/>
              </a:xfrm>
              <a:prstGeom prst="rect">
                <a:avLst/>
              </a:prstGeom>
              <a:noFill/>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733" u="none">
                    <a:ln>
                      <a:noFill/>
                    </a:ln>
                    <a:solidFill>
                      <a:prstClr val="white"/>
                    </a:solidFill>
                    <a:effectLst/>
                    <a:uLnTx/>
                    <a:uFillTx/>
                    <a:latin charset="0" pitchFamily="34" typeface="Impact"/>
                    <a:ea charset="-122" pitchFamily="34" typeface="微软雅黑"/>
                    <a:cs charset="0" panose="020b0604020202020204" pitchFamily="34" typeface="Arial"/>
                  </a:rPr>
                  <a:t>02</a:t>
                </a:r>
              </a:p>
            </p:txBody>
          </p:sp>
        </p:grpSp>
        <p:sp>
          <p:nvSpPr>
            <p:cNvPr id="17" name="矩形 16"/>
            <p:cNvSpPr/>
            <p:nvPr/>
          </p:nvSpPr>
          <p:spPr>
            <a:xfrm>
              <a:off x="4188184" y="2535778"/>
              <a:ext cx="2832088" cy="373380"/>
            </a:xfrm>
            <a:prstGeom prst="rect">
              <a:avLst/>
            </a:prstGeom>
          </p:spPr>
          <p:txBody>
            <a:bodyPr wrap="square">
              <a:spAutoFit/>
            </a:bodyPr>
            <a:lstStyle/>
            <a:p>
              <a:pPr algn="just" defTabSz="914446" eaLnBrk="1" fontAlgn="auto" hangingPunct="1" indent="0" latinLnBrk="0" lvl="0" marL="0" marR="0">
                <a:lnSpc>
                  <a:spcPts val="16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随着计算机技术发展印刷技术的进步，平面设计在熊猫感观领域的表现和应用也越来越丰富。</a:t>
              </a:r>
            </a:p>
          </p:txBody>
        </p:sp>
      </p:grpSp>
      <p:grpSp>
        <p:nvGrpSpPr>
          <p:cNvPr id="28" name="组合 27"/>
          <p:cNvGrpSpPr/>
          <p:nvPr/>
        </p:nvGrpSpPr>
        <p:grpSpPr>
          <a:xfrm>
            <a:off x="5297402" y="4699895"/>
            <a:ext cx="5568619" cy="1251150"/>
            <a:chOff x="2987824" y="3217564"/>
            <a:chExt cx="4176464" cy="938362"/>
          </a:xfrm>
        </p:grpSpPr>
        <p:grpSp>
          <p:nvGrpSpPr>
            <p:cNvPr id="29" name="组合 28"/>
            <p:cNvGrpSpPr/>
            <p:nvPr/>
          </p:nvGrpSpPr>
          <p:grpSpPr>
            <a:xfrm>
              <a:off x="2987824" y="3217564"/>
              <a:ext cx="4176464" cy="938362"/>
              <a:chOff x="3707904" y="1549051"/>
              <a:chExt cx="4176464" cy="938362"/>
            </a:xfrm>
          </p:grpSpPr>
          <p:grpSp>
            <p:nvGrpSpPr>
              <p:cNvPr id="31" name="组合 30"/>
              <p:cNvGrpSpPr/>
              <p:nvPr/>
            </p:nvGrpSpPr>
            <p:grpSpPr>
              <a:xfrm>
                <a:off x="3707904" y="1549051"/>
                <a:ext cx="4176464" cy="938362"/>
                <a:chOff x="2123728" y="1563638"/>
                <a:chExt cx="4176464" cy="938362"/>
              </a:xfrm>
            </p:grpSpPr>
            <p:sp>
              <p:nvSpPr>
                <p:cNvPr id="33" name="圆角矩形 32"/>
                <p:cNvSpPr/>
                <p:nvPr/>
              </p:nvSpPr>
              <p:spPr>
                <a:xfrm>
                  <a:off x="2123728" y="1741320"/>
                  <a:ext cx="4176464" cy="582997"/>
                </a:xfrm>
                <a:prstGeom prst="roundRect">
                  <a:avLst/>
                </a:prstGeom>
                <a:blipFill>
                  <a:blip r:embed="rId2"/>
                  <a:stretch>
                    <a:fillRect/>
                  </a:stretch>
                </a:blipFill>
                <a:ln algn="ctr" cap="flat" cmpd="sng" w="25400">
                  <a:noFill/>
                  <a:prstDash val="solid"/>
                </a:ln>
                <a:effectLst/>
              </p:spPr>
              <p:txBody>
                <a:bodyPr anchor="ctr" rtlCol="0"/>
                <a:lstStyle/>
                <a:p>
                  <a:pPr algn="ct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 useBgFill="1">
              <p:nvSpPr>
                <p:cNvPr id="34" name="Freeform 7"/>
                <p:cNvSpPr/>
                <p:nvPr/>
              </p:nvSpPr>
              <p:spPr bwMode="auto">
                <a:xfrm>
                  <a:off x="2378914" y="1563638"/>
                  <a:ext cx="945174" cy="938362"/>
                </a:xfrm>
                <a:custGeom>
                  <a:gdLst>
                    <a:gd fmla="*/ 117 w 200" name="T0"/>
                    <a:gd fmla="*/ 7 h 199" name="T1"/>
                    <a:gd fmla="*/ 193 w 200" name="T2"/>
                    <a:gd fmla="*/ 83 h 199" name="T3"/>
                    <a:gd fmla="*/ 195 w 200" name="T4"/>
                    <a:gd fmla="*/ 85 h 199" name="T5"/>
                    <a:gd fmla="*/ 199 w 200" name="T6"/>
                    <a:gd fmla="*/ 94 h 199" name="T7"/>
                    <a:gd fmla="*/ 199 w 200" name="T8"/>
                    <a:gd fmla="*/ 96 h 199" name="T9"/>
                    <a:gd fmla="*/ 198 w 200" name="T10"/>
                    <a:gd fmla="*/ 108 h 199" name="T11"/>
                    <a:gd fmla="*/ 197 w 200" name="T12"/>
                    <a:gd fmla="*/ 110 h 199" name="T13"/>
                    <a:gd fmla="*/ 192 w 200" name="T14"/>
                    <a:gd fmla="*/ 117 h 199" name="T15"/>
                    <a:gd fmla="*/ 116 w 200" name="T16"/>
                    <a:gd fmla="*/ 193 h 199" name="T17"/>
                    <a:gd fmla="*/ 114 w 200" name="T18"/>
                    <a:gd fmla="*/ 194 h 199" name="T19"/>
                    <a:gd fmla="*/ 106 w 200" name="T20"/>
                    <a:gd fmla="*/ 198 h 199" name="T21"/>
                    <a:gd fmla="*/ 103 w 200" name="T22"/>
                    <a:gd fmla="*/ 199 h 199" name="T23"/>
                    <a:gd fmla="*/ 92 w 200" name="T24"/>
                    <a:gd fmla="*/ 198 h 199" name="T25"/>
                    <a:gd fmla="*/ 90 w 200" name="T26"/>
                    <a:gd fmla="*/ 197 h 199" name="T27"/>
                    <a:gd fmla="*/ 83 w 200" name="T28"/>
                    <a:gd fmla="*/ 192 h 199" name="T29"/>
                    <a:gd fmla="*/ 7 w 200" name="T30"/>
                    <a:gd fmla="*/ 116 h 199" name="T31"/>
                    <a:gd fmla="*/ 5 w 200" name="T32"/>
                    <a:gd fmla="*/ 114 h 199" name="T33"/>
                    <a:gd fmla="*/ 1 w 200" name="T34"/>
                    <a:gd fmla="*/ 105 h 199" name="T35"/>
                    <a:gd fmla="*/ 1 w 200" name="T36"/>
                    <a:gd fmla="*/ 103 h 199" name="T37"/>
                    <a:gd fmla="*/ 2 w 200" name="T38"/>
                    <a:gd fmla="*/ 91 h 199" name="T39"/>
                    <a:gd fmla="*/ 3 w 200" name="T40"/>
                    <a:gd fmla="*/ 89 h 199" name="T41"/>
                    <a:gd fmla="*/ 7 w 200" name="T42"/>
                    <a:gd fmla="*/ 82 h 199" name="T43"/>
                    <a:gd fmla="*/ 83 w 200" name="T44"/>
                    <a:gd fmla="*/ 6 h 199" name="T45"/>
                    <a:gd fmla="*/ 85 w 200" name="T46"/>
                    <a:gd fmla="*/ 5 h 199" name="T47"/>
                    <a:gd fmla="*/ 94 w 200" name="T48"/>
                    <a:gd fmla="*/ 1 h 199" name="T49"/>
                    <a:gd fmla="*/ 96 w 200" name="T50"/>
                    <a:gd fmla="*/ 0 h 199" name="T51"/>
                    <a:gd fmla="*/ 108 w 200" name="T52"/>
                    <a:gd fmla="*/ 1 h 199" name="T53"/>
                    <a:gd fmla="*/ 110 w 200" name="T54"/>
                    <a:gd fmla="*/ 2 h 199" name="T55"/>
                    <a:gd fmla="*/ 117 w 200" name="T56"/>
                    <a:gd fmla="*/ 7 h 19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9" w="200">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sp>
              <p:nvSpPr>
                <p:cNvPr id="35" name="Freeform 8"/>
                <p:cNvSpPr/>
                <p:nvPr/>
              </p:nvSpPr>
              <p:spPr bwMode="auto">
                <a:xfrm>
                  <a:off x="2448901" y="1630972"/>
                  <a:ext cx="805199" cy="803695"/>
                </a:xfrm>
                <a:custGeom>
                  <a:gdLst>
                    <a:gd fmla="*/ 111 w 193" name="T0"/>
                    <a:gd fmla="*/ 8 h 193" name="T1"/>
                    <a:gd fmla="*/ 186 w 193" name="T2"/>
                    <a:gd fmla="*/ 83 h 193" name="T3"/>
                    <a:gd fmla="*/ 186 w 193" name="T4"/>
                    <a:gd fmla="*/ 110 h 193" name="T5"/>
                    <a:gd fmla="*/ 111 w 193" name="T6"/>
                    <a:gd fmla="*/ 185 h 193" name="T7"/>
                    <a:gd fmla="*/ 83 w 193" name="T8"/>
                    <a:gd fmla="*/ 185 h 193" name="T9"/>
                    <a:gd fmla="*/ 8 w 193" name="T10"/>
                    <a:gd fmla="*/ 110 h 193" name="T11"/>
                    <a:gd fmla="*/ 8 w 193" name="T12"/>
                    <a:gd fmla="*/ 83 h 193" name="T13"/>
                    <a:gd fmla="*/ 83 w 193" name="T14"/>
                    <a:gd fmla="*/ 8 h 193" name="T15"/>
                    <a:gd fmla="*/ 111 w 193" name="T16"/>
                    <a:gd fmla="*/ 8 h 1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3" w="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3"/>
                  <a:stretch>
                    <a:fillRect/>
                  </a:stretch>
                </a:blipFill>
                <a:ln algn="ctr" cap="flat" cmpd="sng" w="12700">
                  <a:solidFill>
                    <a:sysClr lastClr="FFFFFF" val="window"/>
                  </a:solidFill>
                  <a:prstDash val="solid"/>
                </a:ln>
                <a:effectLst/>
              </p:spPr>
              <p:txBody>
                <a:bodyPr anchor="ctr" rtlCol="0"/>
                <a:lstStyle/>
                <a:p>
                  <a:pPr algn="ct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grpSp>
          <p:sp>
            <p:nvSpPr>
              <p:cNvPr id="32" name="标题层"/>
              <p:cNvSpPr txBox="1"/>
              <p:nvPr/>
            </p:nvSpPr>
            <p:spPr bwMode="auto">
              <a:xfrm>
                <a:off x="4126818" y="1756621"/>
                <a:ext cx="617718" cy="495262"/>
              </a:xfrm>
              <a:prstGeom prst="rect">
                <a:avLst/>
              </a:prstGeom>
              <a:noFill/>
              <a:effectLst/>
            </p:spPr>
            <p:txBody>
              <a:bodyPr wrap="square">
                <a:sp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733" u="none">
                    <a:ln>
                      <a:noFill/>
                    </a:ln>
                    <a:solidFill>
                      <a:prstClr val="white"/>
                    </a:solidFill>
                    <a:effectLst/>
                    <a:uLnTx/>
                    <a:uFillTx/>
                    <a:latin charset="0" pitchFamily="34" typeface="Impact"/>
                    <a:ea charset="-122" pitchFamily="34" typeface="微软雅黑"/>
                    <a:cs charset="0" panose="020b0604020202020204" pitchFamily="34" typeface="Arial"/>
                  </a:rPr>
                  <a:t>03</a:t>
                </a:r>
              </a:p>
            </p:txBody>
          </p:sp>
        </p:grpSp>
        <p:sp>
          <p:nvSpPr>
            <p:cNvPr id="30" name="矩形 29"/>
            <p:cNvSpPr/>
            <p:nvPr/>
          </p:nvSpPr>
          <p:spPr>
            <a:xfrm>
              <a:off x="4188184" y="3486690"/>
              <a:ext cx="2832088" cy="373380"/>
            </a:xfrm>
            <a:prstGeom prst="rect">
              <a:avLst/>
            </a:prstGeom>
          </p:spPr>
          <p:txBody>
            <a:bodyPr wrap="square">
              <a:spAutoFit/>
            </a:bodyPr>
            <a:lstStyle/>
            <a:p>
              <a:pPr algn="just" defTabSz="914446" eaLnBrk="1" fontAlgn="auto" hangingPunct="1" indent="0" latinLnBrk="0" lvl="0" marL="0" marR="0">
                <a:lnSpc>
                  <a:spcPts val="1600"/>
                </a:lnSpc>
                <a:spcBef>
                  <a:spcPct val="0"/>
                </a:spcBef>
                <a:spcAft>
                  <a:spcPct val="0"/>
                </a:spcAft>
                <a:buClrTx/>
                <a:buSzTx/>
                <a:buFontTx/>
                <a:buNone/>
                <a:defRPr/>
              </a:pPr>
              <a:r>
                <a:rPr altLang="en-US" b="0" baseline="0" cap="none" i="0" kern="0" kumimoji="0" lang="zh-CN" noProof="0" normalizeH="0" spc="0" strike="noStrike" sz="1333" u="none">
                  <a:ln>
                    <a:noFill/>
                  </a:ln>
                  <a:solidFill>
                    <a:prstClr val="white"/>
                  </a:solidFill>
                  <a:effectLst/>
                  <a:uLnTx/>
                  <a:uFillTx/>
                  <a:latin charset="-122" pitchFamily="34" typeface="微软雅黑"/>
                  <a:ea charset="-122" pitchFamily="34" typeface="微软雅黑"/>
                </a:rPr>
                <a:t>随着计算机技术发展印刷技术的进步，平面设计在熊猫感观领域的表现和应用也越来越丰富。</a:t>
              </a:r>
            </a:p>
          </p:txBody>
        </p:sp>
      </p:grpSp>
      <p:sp>
        <p:nvSpPr>
          <p:cNvPr id="36" name="圆角矩形 35"/>
          <p:cNvSpPr/>
          <p:nvPr/>
        </p:nvSpPr>
        <p:spPr>
          <a:xfrm>
            <a:off x="1200250" y="2241748"/>
            <a:ext cx="3648405" cy="3648405"/>
          </a:xfrm>
          <a:prstGeom prst="roundRect">
            <a:avLst>
              <a:gd fmla="val 9899" name="adj"/>
            </a:avLst>
          </a:prstGeom>
          <a:blipFill dpi="0" rotWithShape="1">
            <a:blip r:embed="rId4">
              <a:extLst>
                <a:ext uri="{28A0092B-C50C-407E-A947-70E740481C1C}">
                  <a14:useLocalDpi val="0"/>
                </a:ext>
              </a:extLst>
            </a:blip>
            <a:stretch>
              <a:fillRect/>
            </a:stretch>
          </a:blipFill>
          <a:ln algn="ctr" cap="flat" cmpd="sng" w="5080">
            <a:solidFill>
              <a:srgbClr val="447197"/>
            </a:solidFill>
            <a:prstDash val="solid"/>
          </a:ln>
          <a:effectLst/>
        </p:spPr>
        <p:txBody>
          <a:bodyPr anchor="ctr" rtlCol="0"/>
          <a:lstStyle/>
          <a:p>
            <a:pPr algn="ctr" defTabSz="91444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spTree>
    <p:extLst>
      <p:ext uri="{BB962C8B-B14F-4D97-AF65-F5344CB8AC3E}">
        <p14:creationId val="26242765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childTnLst>
                          </p:cTn>
                        </p:par>
                        <p:par>
                          <p:cTn fill="hold" id="30" nodeType="afterGroup">
                            <p:stCondLst>
                              <p:cond delay="2500"/>
                            </p:stCondLst>
                            <p:childTnLst>
                              <p:par>
                                <p:cTn decel="52000" fill="hold" id="31" nodeType="afterEffect" presetClass="entr" presetID="2" presetSubtype="2">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ppt_y"/>
                                          </p:val>
                                        </p:tav>
                                        <p:tav tm="100000">
                                          <p:val>
                                            <p:strVal val="#ppt_y"/>
                                          </p:val>
                                        </p:tav>
                                      </p:tavLst>
                                    </p:anim>
                                  </p:childTnLst>
                                </p:cTn>
                              </p:par>
                              <p:par>
                                <p:cTn decel="52000" fill="hold" id="35" nodeType="withEffect" presetClass="entr" presetID="2" presetSubtype="2">
                                  <p:stCondLst>
                                    <p:cond delay="200"/>
                                  </p:stCondLst>
                                  <p:childTnLst>
                                    <p:set>
                                      <p:cBhvr>
                                        <p:cTn dur="1" fill="hold" id="36">
                                          <p:stCondLst>
                                            <p:cond delay="0"/>
                                          </p:stCondLst>
                                        </p:cTn>
                                        <p:tgtEl>
                                          <p:spTgt spid="15"/>
                                        </p:tgtEl>
                                        <p:attrNameLst>
                                          <p:attrName>style.visibility</p:attrName>
                                        </p:attrNameLst>
                                      </p:cBhvr>
                                      <p:to>
                                        <p:strVal val="visible"/>
                                      </p:to>
                                    </p:set>
                                    <p:anim calcmode="lin" valueType="num">
                                      <p:cBhvr additive="base">
                                        <p:cTn dur="500" fill="hold" id="37"/>
                                        <p:tgtEl>
                                          <p:spTgt spid="15"/>
                                        </p:tgtEl>
                                        <p:attrNameLst>
                                          <p:attrName>ppt_x</p:attrName>
                                        </p:attrNameLst>
                                      </p:cBhvr>
                                      <p:tavLst>
                                        <p:tav tm="0">
                                          <p:val>
                                            <p:strVal val="1+#ppt_w/2"/>
                                          </p:val>
                                        </p:tav>
                                        <p:tav tm="100000">
                                          <p:val>
                                            <p:strVal val="#ppt_x"/>
                                          </p:val>
                                        </p:tav>
                                      </p:tavLst>
                                    </p:anim>
                                    <p:anim calcmode="lin" valueType="num">
                                      <p:cBhvr additive="base">
                                        <p:cTn dur="500" fill="hold" id="38"/>
                                        <p:tgtEl>
                                          <p:spTgt spid="15"/>
                                        </p:tgtEl>
                                        <p:attrNameLst>
                                          <p:attrName>ppt_y</p:attrName>
                                        </p:attrNameLst>
                                      </p:cBhvr>
                                      <p:tavLst>
                                        <p:tav tm="0">
                                          <p:val>
                                            <p:strVal val="#ppt_y"/>
                                          </p:val>
                                        </p:tav>
                                        <p:tav tm="100000">
                                          <p:val>
                                            <p:strVal val="#ppt_y"/>
                                          </p:val>
                                        </p:tav>
                                      </p:tavLst>
                                    </p:anim>
                                  </p:childTnLst>
                                </p:cTn>
                              </p:par>
                              <p:par>
                                <p:cTn decel="52000" fill="hold" id="39" nodeType="withEffect" presetClass="entr" presetID="2" presetSubtype="2">
                                  <p:stCondLst>
                                    <p:cond delay="500"/>
                                  </p:stCondLst>
                                  <p:childTnLst>
                                    <p:set>
                                      <p:cBhvr>
                                        <p:cTn dur="1" fill="hold" id="40">
                                          <p:stCondLst>
                                            <p:cond delay="0"/>
                                          </p:stCondLst>
                                        </p:cTn>
                                        <p:tgtEl>
                                          <p:spTgt spid="28"/>
                                        </p:tgtEl>
                                        <p:attrNameLst>
                                          <p:attrName>style.visibility</p:attrName>
                                        </p:attrNameLst>
                                      </p:cBhvr>
                                      <p:to>
                                        <p:strVal val="visible"/>
                                      </p:to>
                                    </p:set>
                                    <p:anim calcmode="lin" valueType="num">
                                      <p:cBhvr additive="base">
                                        <p:cTn dur="500" fill="hold" id="41"/>
                                        <p:tgtEl>
                                          <p:spTgt spid="28"/>
                                        </p:tgtEl>
                                        <p:attrNameLst>
                                          <p:attrName>ppt_x</p:attrName>
                                        </p:attrNameLst>
                                      </p:cBhvr>
                                      <p:tavLst>
                                        <p:tav tm="0">
                                          <p:val>
                                            <p:strVal val="1+#ppt_w/2"/>
                                          </p:val>
                                        </p:tav>
                                        <p:tav tm="100000">
                                          <p:val>
                                            <p:strVal val="#ppt_x"/>
                                          </p:val>
                                        </p:tav>
                                      </p:tavLst>
                                    </p:anim>
                                    <p:anim calcmode="lin" valueType="num">
                                      <p:cBhvr additive="base">
                                        <p:cTn dur="500" fill="hold" id="42"/>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3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7" name="Straight Connector 36"/>
          <p:cNvCxnSpPr>
            <a:cxnSpLocks noChangeShapeType="1"/>
          </p:cNvCxnSpPr>
          <p:nvPr/>
        </p:nvCxnSpPr>
        <p:spPr bwMode="auto">
          <a:xfrm flipH="1" flipV="1" rot="5400000">
            <a:off x="3754339" y="4864928"/>
            <a:ext cx="546100" cy="2117"/>
          </a:xfrm>
          <a:prstGeom prst="line">
            <a:avLst/>
          </a:prstGeom>
          <a:noFill/>
          <a:ln w="25400">
            <a:solidFill>
              <a:srgbClr val="447197"/>
            </a:solidFill>
            <a:round/>
          </a:ln>
          <a:extLst>
            <a:ext uri="{909E8E84-426E-40DD-AFC4-6F175D3DCCD1}">
              <a14:hiddenFill>
                <a:noFill/>
              </a14:hiddenFill>
            </a:ext>
          </a:extLst>
        </p:spPr>
      </p:cxnSp>
      <p:cxnSp>
        <p:nvCxnSpPr>
          <p:cNvPr id="8" name="Straight Connector 37"/>
          <p:cNvCxnSpPr>
            <a:cxnSpLocks noChangeShapeType="1"/>
          </p:cNvCxnSpPr>
          <p:nvPr/>
        </p:nvCxnSpPr>
        <p:spPr bwMode="auto">
          <a:xfrm flipH="1" flipV="1" rot="5400000">
            <a:off x="6395939" y="4864928"/>
            <a:ext cx="546100" cy="2117"/>
          </a:xfrm>
          <a:prstGeom prst="line">
            <a:avLst/>
          </a:prstGeom>
          <a:noFill/>
          <a:ln w="25400">
            <a:solidFill>
              <a:srgbClr val="447197"/>
            </a:solidFill>
            <a:round/>
          </a:ln>
          <a:extLst>
            <a:ext uri="{909E8E84-426E-40DD-AFC4-6F175D3DCCD1}">
              <a14:hiddenFill>
                <a:noFill/>
              </a14:hiddenFill>
            </a:ext>
          </a:extLst>
        </p:spPr>
      </p:cxnSp>
      <p:cxnSp>
        <p:nvCxnSpPr>
          <p:cNvPr id="9" name="Straight Connector 38"/>
          <p:cNvCxnSpPr>
            <a:cxnSpLocks noChangeShapeType="1"/>
          </p:cNvCxnSpPr>
          <p:nvPr/>
        </p:nvCxnSpPr>
        <p:spPr bwMode="auto">
          <a:xfrm flipH="1" flipV="1" rot="5400000">
            <a:off x="8935939" y="4864928"/>
            <a:ext cx="546100" cy="2117"/>
          </a:xfrm>
          <a:prstGeom prst="line">
            <a:avLst/>
          </a:prstGeom>
          <a:noFill/>
          <a:ln w="25400">
            <a:solidFill>
              <a:srgbClr val="447197"/>
            </a:solidFill>
            <a:round/>
          </a:ln>
          <a:extLst>
            <a:ext uri="{909E8E84-426E-40DD-AFC4-6F175D3DCCD1}">
              <a14:hiddenFill>
                <a:noFill/>
              </a14:hiddenFill>
            </a:ext>
          </a:extLst>
        </p:spPr>
      </p:cxnSp>
      <p:cxnSp>
        <p:nvCxnSpPr>
          <p:cNvPr id="10" name="Straight Connector 33"/>
          <p:cNvCxnSpPr>
            <a:cxnSpLocks noChangeShapeType="1"/>
          </p:cNvCxnSpPr>
          <p:nvPr/>
        </p:nvCxnSpPr>
        <p:spPr bwMode="auto">
          <a:xfrm flipH="1" flipV="1" rot="5400000">
            <a:off x="5074080" y="2975803"/>
            <a:ext cx="548217" cy="2117"/>
          </a:xfrm>
          <a:prstGeom prst="line">
            <a:avLst/>
          </a:prstGeom>
          <a:noFill/>
          <a:ln w="25400">
            <a:solidFill>
              <a:srgbClr val="B3343F"/>
            </a:solidFill>
            <a:round/>
          </a:ln>
          <a:extLst>
            <a:ext uri="{909E8E84-426E-40DD-AFC4-6F175D3DCCD1}">
              <a14:hiddenFill>
                <a:noFill/>
              </a14:hiddenFill>
            </a:ext>
          </a:extLst>
        </p:spPr>
      </p:cxnSp>
      <p:cxnSp>
        <p:nvCxnSpPr>
          <p:cNvPr id="11" name="Straight Connector 34"/>
          <p:cNvCxnSpPr>
            <a:cxnSpLocks noChangeShapeType="1"/>
          </p:cNvCxnSpPr>
          <p:nvPr/>
        </p:nvCxnSpPr>
        <p:spPr bwMode="auto">
          <a:xfrm flipH="1" flipV="1" rot="5400000">
            <a:off x="7614080" y="2975803"/>
            <a:ext cx="548217" cy="2117"/>
          </a:xfrm>
          <a:prstGeom prst="line">
            <a:avLst/>
          </a:prstGeom>
          <a:noFill/>
          <a:ln w="25400">
            <a:solidFill>
              <a:srgbClr val="B3343F"/>
            </a:solidFill>
            <a:round/>
          </a:ln>
          <a:extLst>
            <a:ext uri="{909E8E84-426E-40DD-AFC4-6F175D3DCCD1}">
              <a14:hiddenFill>
                <a:noFill/>
              </a14:hiddenFill>
            </a:ext>
          </a:extLst>
        </p:spPr>
      </p:cxnSp>
      <p:cxnSp>
        <p:nvCxnSpPr>
          <p:cNvPr id="12" name="Straight Connector 32"/>
          <p:cNvCxnSpPr>
            <a:cxnSpLocks noChangeShapeType="1"/>
          </p:cNvCxnSpPr>
          <p:nvPr/>
        </p:nvCxnSpPr>
        <p:spPr bwMode="auto">
          <a:xfrm flipH="1" flipV="1" rot="5400000">
            <a:off x="2431423" y="2974745"/>
            <a:ext cx="548217" cy="4233"/>
          </a:xfrm>
          <a:prstGeom prst="line">
            <a:avLst/>
          </a:prstGeom>
          <a:noFill/>
          <a:ln w="25400">
            <a:solidFill>
              <a:srgbClr val="B3343F"/>
            </a:solidFill>
            <a:round/>
          </a:ln>
          <a:extLst>
            <a:ext uri="{909E8E84-426E-40DD-AFC4-6F175D3DCCD1}">
              <a14:hiddenFill>
                <a:noFill/>
              </a14:hiddenFill>
            </a:ext>
          </a:extLst>
        </p:spPr>
      </p:cxnSp>
      <p:sp>
        <p:nvSpPr>
          <p:cNvPr id="13" name="任意多边形 12"/>
          <p:cNvSpPr>
            <a:spLocks noChangeArrowheads="1"/>
          </p:cNvSpPr>
          <p:nvPr/>
        </p:nvSpPr>
        <p:spPr bwMode="auto">
          <a:xfrm>
            <a:off x="8619498" y="3047769"/>
            <a:ext cx="1452033" cy="1727200"/>
          </a:xfrm>
          <a:custGeom>
            <a:gdLst>
              <a:gd fmla="*/ 441457 w 1089157" name="connsiteX0"/>
              <a:gd fmla="*/ 0 h 1295400" name="connsiteY0"/>
              <a:gd fmla="*/ 1089157 w 1089157" name="connsiteX1"/>
              <a:gd fmla="*/ 647700 h 1295400" name="connsiteY1"/>
              <a:gd fmla="*/ 441457 w 1089157" name="connsiteX2"/>
              <a:gd fmla="*/ 1295400 h 1295400" name="connsiteY2"/>
              <a:gd fmla="*/ 79322 w 1089157" name="connsiteX3"/>
              <a:gd fmla="*/ 1184783 h 1295400" name="connsiteY3"/>
              <a:gd fmla="*/ 0 w 1089157" name="connsiteX4"/>
              <a:gd fmla="*/ 1119336 h 1295400" name="connsiteY4"/>
              <a:gd fmla="*/ 53740 w 1089157" name="connsiteX5"/>
              <a:gd fmla="*/ 1054202 h 1295400" name="connsiteY5"/>
              <a:gd fmla="*/ 177909 w 1089157" name="connsiteX6"/>
              <a:gd fmla="*/ 647700 h 1295400" name="connsiteY6"/>
              <a:gd fmla="*/ 53740 w 1089157" name="connsiteX7"/>
              <a:gd fmla="*/ 241198 h 1295400" name="connsiteY7"/>
              <a:gd fmla="*/ 0 w 1089157" name="connsiteX8"/>
              <a:gd fmla="*/ 176064 h 1295400" name="connsiteY8"/>
              <a:gd fmla="*/ 79322 w 1089157" name="connsiteX9"/>
              <a:gd fmla="*/ 110617 h 1295400" name="connsiteY9"/>
              <a:gd fmla="*/ 441457 w 1089157"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7">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2"/>
            <a:stretch>
              <a:fillRect/>
            </a:stretch>
          </a:blipFill>
          <a:ln w="9525">
            <a:noFill/>
            <a:round/>
          </a:ln>
          <a:effectLst>
            <a:outerShdw blurRad="40000" dir="5400000" dist="23000" rotWithShape="0">
              <a:srgbClr val="808080">
                <a:alpha val="34999"/>
              </a:srgbClr>
            </a:outerShdw>
          </a:effectLst>
        </p:spPr>
        <p:txBody>
          <a:bodyPr anchor="ctr"/>
          <a:lstStyle/>
          <a:p>
            <a:pPr algn="ctr" defTabSz="1219261">
              <a:defRPr/>
            </a:pPr>
            <a:r>
              <a:rPr altLang="zh-CN" lang="en-US" sz="6400">
                <a:solidFill>
                  <a:prstClr val="white"/>
                </a:solidFill>
                <a:ea charset="-127" panose="02030609000101010101" pitchFamily="49" typeface="BatangChe"/>
              </a:rPr>
              <a:t>6</a:t>
            </a:r>
          </a:p>
        </p:txBody>
      </p:sp>
      <p:sp>
        <p:nvSpPr>
          <p:cNvPr id="14" name="任意多边形 13"/>
          <p:cNvSpPr>
            <a:spLocks noChangeArrowheads="1"/>
          </p:cNvSpPr>
          <p:nvPr/>
        </p:nvSpPr>
        <p:spPr bwMode="auto">
          <a:xfrm>
            <a:off x="7360082" y="3047769"/>
            <a:ext cx="1390649" cy="1727200"/>
          </a:xfrm>
          <a:custGeom>
            <a:gdLst>
              <a:gd fmla="*/ 396121 w 1043821" name="connsiteX0"/>
              <a:gd fmla="*/ 0 h 1295400" name="connsiteY0"/>
              <a:gd fmla="*/ 1043821 w 1043821" name="connsiteX1"/>
              <a:gd fmla="*/ 647700 h 1295400" name="connsiteY1"/>
              <a:gd fmla="*/ 396121 w 1043821" name="connsiteX2"/>
              <a:gd fmla="*/ 1295400 h 1295400" name="connsiteY2"/>
              <a:gd fmla="*/ 33986 w 1043821" name="connsiteX3"/>
              <a:gd fmla="*/ 1184783 h 1295400" name="connsiteY3"/>
              <a:gd fmla="*/ 0 w 1043821" name="connsiteX4"/>
              <a:gd fmla="*/ 1156743 h 1295400" name="connsiteY4"/>
              <a:gd fmla="*/ 84604 w 1043821" name="connsiteX5"/>
              <a:gd fmla="*/ 1054202 h 1295400" name="connsiteY5"/>
              <a:gd fmla="*/ 208773 w 1043821" name="connsiteX6"/>
              <a:gd fmla="*/ 647700 h 1295400" name="connsiteY6"/>
              <a:gd fmla="*/ 84604 w 1043821" name="connsiteX7"/>
              <a:gd fmla="*/ 241198 h 1295400" name="connsiteY7"/>
              <a:gd fmla="*/ 0 w 1043821" name="connsiteX8"/>
              <a:gd fmla="*/ 138658 h 1295400" name="connsiteY8"/>
              <a:gd fmla="*/ 33986 w 1043821" name="connsiteX9"/>
              <a:gd fmla="*/ 110617 h 1295400" name="connsiteY9"/>
              <a:gd fmla="*/ 396121 w 1043821"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43821">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blipFill>
            <a:blip r:embed="rId3"/>
            <a:stretch>
              <a:fillRect/>
            </a:stretch>
          </a:blipFill>
          <a:ln w="9525">
            <a:noFill/>
            <a:round/>
          </a:ln>
          <a:effectLst>
            <a:outerShdw blurRad="40000" dir="5400000" dist="23000" rotWithShape="0">
              <a:srgbClr val="808080">
                <a:alpha val="34999"/>
              </a:srgbClr>
            </a:outerShdw>
          </a:effectLst>
        </p:spPr>
        <p:txBody>
          <a:bodyPr anchor="ctr"/>
          <a:lstStyle/>
          <a:p>
            <a:pPr algn="ctr" defTabSz="1219261">
              <a:defRPr/>
            </a:pPr>
            <a:r>
              <a:rPr altLang="zh-CN" lang="en-US" sz="6400">
                <a:solidFill>
                  <a:srgbClr val="FFFFFF"/>
                </a:solidFill>
                <a:ea charset="-127" panose="02030609000101010101" pitchFamily="49" typeface="BatangChe"/>
              </a:rPr>
              <a:t>5</a:t>
            </a:r>
          </a:p>
        </p:txBody>
      </p:sp>
      <p:sp>
        <p:nvSpPr>
          <p:cNvPr id="15" name="任意多边形 14"/>
          <p:cNvSpPr>
            <a:spLocks noChangeArrowheads="1"/>
          </p:cNvSpPr>
          <p:nvPr/>
        </p:nvSpPr>
        <p:spPr bwMode="auto">
          <a:xfrm>
            <a:off x="6079498" y="3047769"/>
            <a:ext cx="1452033" cy="1727200"/>
          </a:xfrm>
          <a:custGeom>
            <a:gdLst>
              <a:gd fmla="*/ 441457 w 1089157" name="connsiteX0"/>
              <a:gd fmla="*/ 0 h 1295400" name="connsiteY0"/>
              <a:gd fmla="*/ 1089157 w 1089157" name="connsiteX1"/>
              <a:gd fmla="*/ 647700 h 1295400" name="connsiteY1"/>
              <a:gd fmla="*/ 441457 w 1089157" name="connsiteX2"/>
              <a:gd fmla="*/ 1295400 h 1295400" name="connsiteY2"/>
              <a:gd fmla="*/ 79322 w 1089157" name="connsiteX3"/>
              <a:gd fmla="*/ 1184783 h 1295400" name="connsiteY3"/>
              <a:gd fmla="*/ 0 w 1089157" name="connsiteX4"/>
              <a:gd fmla="*/ 1119336 h 1295400" name="connsiteY4"/>
              <a:gd fmla="*/ 53740 w 1089157" name="connsiteX5"/>
              <a:gd fmla="*/ 1054202 h 1295400" name="connsiteY5"/>
              <a:gd fmla="*/ 177909 w 1089157" name="connsiteX6"/>
              <a:gd fmla="*/ 647700 h 1295400" name="connsiteY6"/>
              <a:gd fmla="*/ 53740 w 1089157" name="connsiteX7"/>
              <a:gd fmla="*/ 241198 h 1295400" name="connsiteY7"/>
              <a:gd fmla="*/ 0 w 1089157" name="connsiteX8"/>
              <a:gd fmla="*/ 176064 h 1295400" name="connsiteY8"/>
              <a:gd fmla="*/ 79322 w 1089157" name="connsiteX9"/>
              <a:gd fmla="*/ 110617 h 1295400" name="connsiteY9"/>
              <a:gd fmla="*/ 441457 w 1089157"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7">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2"/>
            <a:stretch>
              <a:fillRect/>
            </a:stretch>
          </a:blipFill>
          <a:ln w="9525">
            <a:noFill/>
            <a:round/>
          </a:ln>
          <a:effectLst>
            <a:outerShdw blurRad="40000" dir="5400000" dist="23000" rotWithShape="0">
              <a:srgbClr val="808080">
                <a:alpha val="34999"/>
              </a:srgbClr>
            </a:outerShdw>
          </a:effectLst>
        </p:spPr>
        <p:txBody>
          <a:bodyPr anchor="ctr"/>
          <a:lstStyle/>
          <a:p>
            <a:pPr algn="ctr" defTabSz="1219261">
              <a:defRPr/>
            </a:pPr>
            <a:r>
              <a:rPr altLang="zh-CN" lang="en-US" sz="6400">
                <a:solidFill>
                  <a:prstClr val="white"/>
                </a:solidFill>
                <a:ea charset="-127" panose="02030609000101010101" pitchFamily="49" typeface="BatangChe"/>
              </a:rPr>
              <a:t>4</a:t>
            </a:r>
          </a:p>
        </p:txBody>
      </p:sp>
      <p:sp>
        <p:nvSpPr>
          <p:cNvPr id="16" name="任意多边形 15"/>
          <p:cNvSpPr>
            <a:spLocks noChangeArrowheads="1"/>
          </p:cNvSpPr>
          <p:nvPr/>
        </p:nvSpPr>
        <p:spPr bwMode="auto">
          <a:xfrm>
            <a:off x="4758698" y="3047769"/>
            <a:ext cx="1452033" cy="1727200"/>
          </a:xfrm>
          <a:custGeom>
            <a:gdLst>
              <a:gd fmla="*/ 441458 w 1089158" name="connsiteX0"/>
              <a:gd fmla="*/ 0 h 1295400" name="connsiteY0"/>
              <a:gd fmla="*/ 1089158 w 1089158" name="connsiteX1"/>
              <a:gd fmla="*/ 647700 h 1295400" name="connsiteY1"/>
              <a:gd fmla="*/ 441458 w 1089158" name="connsiteX2"/>
              <a:gd fmla="*/ 1295400 h 1295400" name="connsiteY2"/>
              <a:gd fmla="*/ 79323 w 1089158" name="connsiteX3"/>
              <a:gd fmla="*/ 1184783 h 1295400" name="connsiteY3"/>
              <a:gd fmla="*/ 0 w 1089158" name="connsiteX4"/>
              <a:gd fmla="*/ 1119336 h 1295400" name="connsiteY4"/>
              <a:gd fmla="*/ 53741 w 1089158" name="connsiteX5"/>
              <a:gd fmla="*/ 1054202 h 1295400" name="connsiteY5"/>
              <a:gd fmla="*/ 177910 w 1089158" name="connsiteX6"/>
              <a:gd fmla="*/ 647700 h 1295400" name="connsiteY6"/>
              <a:gd fmla="*/ 53741 w 1089158" name="connsiteX7"/>
              <a:gd fmla="*/ 241198 h 1295400" name="connsiteY7"/>
              <a:gd fmla="*/ 0 w 1089158" name="connsiteX8"/>
              <a:gd fmla="*/ 176064 h 1295400" name="connsiteY8"/>
              <a:gd fmla="*/ 79323 w 1089158" name="connsiteX9"/>
              <a:gd fmla="*/ 110617 h 1295400" name="connsiteY9"/>
              <a:gd fmla="*/ 441458 w 1089158"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8">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3"/>
            <a:stretch>
              <a:fillRect/>
            </a:stretch>
          </a:blipFill>
          <a:ln w="9525">
            <a:noFill/>
            <a:round/>
          </a:ln>
          <a:effectLst>
            <a:outerShdw blurRad="40000" dir="5400000" dist="23000" rotWithShape="0">
              <a:srgbClr val="808080">
                <a:alpha val="34999"/>
              </a:srgbClr>
            </a:outerShdw>
          </a:effectLst>
        </p:spPr>
        <p:txBody>
          <a:bodyPr anchor="ctr"/>
          <a:lstStyle/>
          <a:p>
            <a:pPr algn="ctr" defTabSz="1219261">
              <a:defRPr/>
            </a:pPr>
            <a:r>
              <a:rPr altLang="zh-CN" lang="en-US" sz="6400">
                <a:solidFill>
                  <a:srgbClr val="FFFFFF"/>
                </a:solidFill>
                <a:ea charset="-127" panose="02030609000101010101" pitchFamily="49" typeface="BatangChe"/>
              </a:rPr>
              <a:t>3</a:t>
            </a:r>
          </a:p>
        </p:txBody>
      </p:sp>
      <p:sp>
        <p:nvSpPr>
          <p:cNvPr id="17" name="任意多边形 16"/>
          <p:cNvSpPr>
            <a:spLocks noChangeArrowheads="1"/>
          </p:cNvSpPr>
          <p:nvPr/>
        </p:nvSpPr>
        <p:spPr bwMode="auto">
          <a:xfrm>
            <a:off x="3437898" y="3047769"/>
            <a:ext cx="1452033" cy="1727200"/>
          </a:xfrm>
          <a:custGeom>
            <a:gdLst>
              <a:gd fmla="*/ 441458 w 1089158" name="connsiteX0"/>
              <a:gd fmla="*/ 0 h 1295400" name="connsiteY0"/>
              <a:gd fmla="*/ 1089158 w 1089158" name="connsiteX1"/>
              <a:gd fmla="*/ 647700 h 1295400" name="connsiteY1"/>
              <a:gd fmla="*/ 441458 w 1089158" name="connsiteX2"/>
              <a:gd fmla="*/ 1295400 h 1295400" name="connsiteY2"/>
              <a:gd fmla="*/ 79323 w 1089158" name="connsiteX3"/>
              <a:gd fmla="*/ 1184783 h 1295400" name="connsiteY3"/>
              <a:gd fmla="*/ 0 w 1089158" name="connsiteX4"/>
              <a:gd fmla="*/ 1119336 h 1295400" name="connsiteY4"/>
              <a:gd fmla="*/ 53741 w 1089158" name="connsiteX5"/>
              <a:gd fmla="*/ 1054202 h 1295400" name="connsiteY5"/>
              <a:gd fmla="*/ 177910 w 1089158" name="connsiteX6"/>
              <a:gd fmla="*/ 647700 h 1295400" name="connsiteY6"/>
              <a:gd fmla="*/ 53741 w 1089158" name="connsiteX7"/>
              <a:gd fmla="*/ 241198 h 1295400" name="connsiteY7"/>
              <a:gd fmla="*/ 0 w 1089158" name="connsiteX8"/>
              <a:gd fmla="*/ 176064 h 1295400" name="connsiteY8"/>
              <a:gd fmla="*/ 79323 w 1089158" name="connsiteX9"/>
              <a:gd fmla="*/ 110617 h 1295400" name="connsiteY9"/>
              <a:gd fmla="*/ 441458 w 1089158" name="connsiteX10"/>
              <a:gd fmla="*/ 0 h 12954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295400" w="1089158">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2"/>
            <a:stretch>
              <a:fillRect/>
            </a:stretch>
          </a:blipFill>
          <a:ln w="9525">
            <a:noFill/>
            <a:round/>
          </a:ln>
          <a:effectLst>
            <a:outerShdw blurRad="40000" dir="5400000" dist="23000" rotWithShape="0">
              <a:srgbClr val="808080">
                <a:alpha val="34999"/>
              </a:srgbClr>
            </a:outerShdw>
          </a:effectLst>
        </p:spPr>
        <p:txBody>
          <a:bodyPr anchor="ctr"/>
          <a:lstStyle/>
          <a:p>
            <a:pPr algn="ctr" defTabSz="1219261">
              <a:defRPr/>
            </a:pPr>
            <a:r>
              <a:rPr altLang="zh-CN" lang="en-US" sz="6400">
                <a:solidFill>
                  <a:prstClr val="white"/>
                </a:solidFill>
                <a:ea charset="-127" panose="02030609000101010101" pitchFamily="49" typeface="BatangChe"/>
              </a:rPr>
              <a:t>2</a:t>
            </a:r>
          </a:p>
        </p:txBody>
      </p:sp>
      <p:sp>
        <p:nvSpPr>
          <p:cNvPr id="18" name="Oval 3"/>
          <p:cNvSpPr>
            <a:spLocks noChangeArrowheads="1"/>
          </p:cNvSpPr>
          <p:nvPr/>
        </p:nvSpPr>
        <p:spPr bwMode="auto">
          <a:xfrm>
            <a:off x="1841930" y="3047769"/>
            <a:ext cx="1727200" cy="1727200"/>
          </a:xfrm>
          <a:prstGeom prst="ellipse">
            <a:avLst/>
          </a:prstGeom>
          <a:blipFill>
            <a:blip r:embed="rId3"/>
            <a:stretch>
              <a:fillRect/>
            </a:stretch>
          </a:blipFill>
          <a:ln w="9525">
            <a:noFill/>
            <a:round/>
          </a:ln>
          <a:effectLst>
            <a:outerShdw blurRad="40000" dir="5400000" dist="23000" rotWithShape="0">
              <a:srgbClr val="808080">
                <a:alpha val="34999"/>
              </a:srgbClr>
            </a:outerShdw>
          </a:effectLst>
        </p:spPr>
        <p:txBody>
          <a:bodyPr anchor="ctr"/>
          <a:lstStyle/>
          <a:p>
            <a:pPr algn="ctr" defTabSz="1219261">
              <a:defRPr/>
            </a:pPr>
            <a:r>
              <a:rPr altLang="zh-CN" lang="en-US" sz="6400">
                <a:solidFill>
                  <a:srgbClr val="FFFFFF"/>
                </a:solidFill>
                <a:ea charset="-127" panose="02030609000101010101" pitchFamily="49" typeface="BatangChe"/>
              </a:rPr>
              <a:t>1</a:t>
            </a:r>
          </a:p>
        </p:txBody>
      </p:sp>
      <p:sp>
        <p:nvSpPr>
          <p:cNvPr id="19" name="TextBox 24"/>
          <p:cNvSpPr txBox="1">
            <a:spLocks noChangeArrowheads="1"/>
          </p:cNvSpPr>
          <p:nvPr/>
        </p:nvSpPr>
        <p:spPr bwMode="auto">
          <a:xfrm>
            <a:off x="1631983" y="1604797"/>
            <a:ext cx="2064544" cy="1115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defTabSz="1219261" eaLnBrk="1" hangingPunct="1">
              <a:lnSpc>
                <a:spcPct val="120000"/>
              </a:lnSpc>
              <a:defRPr/>
            </a:pPr>
            <a:r>
              <a:rPr altLang="en-US" lang="zh-CN" sz="1867">
                <a:solidFill>
                  <a:prstClr val="black">
                    <a:lumMod val="75000"/>
                    <a:lumOff val="25000"/>
                  </a:prstClr>
                </a:solidFill>
                <a:latin charset="-122" pitchFamily="34" typeface="微软雅黑"/>
                <a:ea charset="-122" pitchFamily="34" typeface="微软雅黑"/>
              </a:rPr>
              <a:t>添加说明文字添加说明文字添加说明文字</a:t>
            </a:r>
          </a:p>
        </p:txBody>
      </p:sp>
      <p:sp>
        <p:nvSpPr>
          <p:cNvPr id="20" name="TextBox 24"/>
          <p:cNvSpPr txBox="1">
            <a:spLocks noChangeArrowheads="1"/>
          </p:cNvSpPr>
          <p:nvPr/>
        </p:nvSpPr>
        <p:spPr bwMode="auto">
          <a:xfrm>
            <a:off x="4314858" y="1535888"/>
            <a:ext cx="2064544" cy="1115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defTabSz="1219261" eaLnBrk="1" hangingPunct="1">
              <a:lnSpc>
                <a:spcPct val="120000"/>
              </a:lnSpc>
              <a:defRPr/>
            </a:pPr>
            <a:r>
              <a:rPr altLang="en-US" lang="zh-CN" sz="1867">
                <a:solidFill>
                  <a:prstClr val="black">
                    <a:lumMod val="75000"/>
                    <a:lumOff val="25000"/>
                  </a:prstClr>
                </a:solidFill>
                <a:latin charset="-122" pitchFamily="34" typeface="微软雅黑"/>
                <a:ea charset="-122" pitchFamily="34" typeface="微软雅黑"/>
              </a:rPr>
              <a:t>添加说明文字添加说明文字添加说明文字</a:t>
            </a:r>
          </a:p>
        </p:txBody>
      </p:sp>
      <p:sp>
        <p:nvSpPr>
          <p:cNvPr id="21" name="TextBox 24"/>
          <p:cNvSpPr txBox="1">
            <a:spLocks noChangeArrowheads="1"/>
          </p:cNvSpPr>
          <p:nvPr/>
        </p:nvSpPr>
        <p:spPr bwMode="auto">
          <a:xfrm>
            <a:off x="6816558" y="1545512"/>
            <a:ext cx="2064544" cy="1115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defTabSz="1219261" eaLnBrk="1" hangingPunct="1">
              <a:lnSpc>
                <a:spcPct val="120000"/>
              </a:lnSpc>
              <a:defRPr/>
            </a:pPr>
            <a:r>
              <a:rPr altLang="en-US" lang="zh-CN" sz="1867">
                <a:solidFill>
                  <a:prstClr val="black">
                    <a:lumMod val="75000"/>
                    <a:lumOff val="25000"/>
                  </a:prstClr>
                </a:solidFill>
                <a:latin charset="-122" pitchFamily="34" typeface="微软雅黑"/>
                <a:ea charset="-122" pitchFamily="34" typeface="微软雅黑"/>
              </a:rPr>
              <a:t>添加说明文字添加说明文字添加说明文字</a:t>
            </a:r>
          </a:p>
        </p:txBody>
      </p:sp>
      <p:sp>
        <p:nvSpPr>
          <p:cNvPr id="22" name="TextBox 24"/>
          <p:cNvSpPr txBox="1">
            <a:spLocks noChangeArrowheads="1"/>
          </p:cNvSpPr>
          <p:nvPr/>
        </p:nvSpPr>
        <p:spPr bwMode="auto">
          <a:xfrm>
            <a:off x="3033846" y="5344101"/>
            <a:ext cx="2064544" cy="1115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defTabSz="1219261" eaLnBrk="1" hangingPunct="1">
              <a:lnSpc>
                <a:spcPct val="120000"/>
              </a:lnSpc>
              <a:defRPr/>
            </a:pPr>
            <a:r>
              <a:rPr altLang="en-US" lang="zh-CN" sz="1867">
                <a:solidFill>
                  <a:prstClr val="black">
                    <a:lumMod val="75000"/>
                    <a:lumOff val="25000"/>
                  </a:prstClr>
                </a:solidFill>
                <a:latin charset="-122" pitchFamily="34" typeface="微软雅黑"/>
                <a:ea charset="-122" pitchFamily="34" typeface="微软雅黑"/>
              </a:rPr>
              <a:t>添加说明文字添加说明文字添加说明文字</a:t>
            </a:r>
          </a:p>
        </p:txBody>
      </p:sp>
      <p:sp>
        <p:nvSpPr>
          <p:cNvPr id="28" name="TextBox 24"/>
          <p:cNvSpPr txBox="1">
            <a:spLocks noChangeArrowheads="1"/>
          </p:cNvSpPr>
          <p:nvPr/>
        </p:nvSpPr>
        <p:spPr bwMode="auto">
          <a:xfrm>
            <a:off x="5716719" y="5275192"/>
            <a:ext cx="2064544" cy="1115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defTabSz="1219261" eaLnBrk="1" hangingPunct="1">
              <a:lnSpc>
                <a:spcPct val="120000"/>
              </a:lnSpc>
              <a:defRPr/>
            </a:pPr>
            <a:r>
              <a:rPr altLang="en-US" lang="zh-CN" sz="1867">
                <a:solidFill>
                  <a:prstClr val="black">
                    <a:lumMod val="75000"/>
                    <a:lumOff val="25000"/>
                  </a:prstClr>
                </a:solidFill>
                <a:latin charset="-122" pitchFamily="34" typeface="微软雅黑"/>
                <a:ea charset="-122" pitchFamily="34" typeface="微软雅黑"/>
              </a:rPr>
              <a:t>添加说明文字添加说明文字添加说明文字</a:t>
            </a:r>
          </a:p>
        </p:txBody>
      </p:sp>
      <p:sp>
        <p:nvSpPr>
          <p:cNvPr id="29" name="TextBox 24"/>
          <p:cNvSpPr txBox="1">
            <a:spLocks noChangeArrowheads="1"/>
          </p:cNvSpPr>
          <p:nvPr/>
        </p:nvSpPr>
        <p:spPr bwMode="auto">
          <a:xfrm>
            <a:off x="8160710" y="5284816"/>
            <a:ext cx="2064544" cy="1115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algn="ctr" defTabSz="1219261" eaLnBrk="1" hangingPunct="1">
              <a:lnSpc>
                <a:spcPct val="120000"/>
              </a:lnSpc>
              <a:defRPr/>
            </a:pPr>
            <a:r>
              <a:rPr altLang="en-US" lang="zh-CN" sz="1867">
                <a:solidFill>
                  <a:prstClr val="black">
                    <a:lumMod val="75000"/>
                    <a:lumOff val="25000"/>
                  </a:prstClr>
                </a:solidFill>
                <a:latin charset="-122" pitchFamily="34" typeface="微软雅黑"/>
                <a:ea charset="-122" pitchFamily="34" typeface="微软雅黑"/>
              </a:rPr>
              <a:t>添加说明文字添加说明文字添加说明文字</a:t>
            </a:r>
          </a:p>
        </p:txBody>
      </p:sp>
    </p:spTree>
    <p:extLst>
      <p:ext uri="{BB962C8B-B14F-4D97-AF65-F5344CB8AC3E}">
        <p14:creationId val="12783838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250" fill="hold" id="27"/>
                                        <p:tgtEl>
                                          <p:spTgt spid="18"/>
                                        </p:tgtEl>
                                        <p:attrNameLst>
                                          <p:attrName>ppt_x</p:attrName>
                                        </p:attrNameLst>
                                      </p:cBhvr>
                                      <p:tavLst>
                                        <p:tav tm="0">
                                          <p:val>
                                            <p:strVal val="0-#ppt_w/2"/>
                                          </p:val>
                                        </p:tav>
                                        <p:tav tm="100000">
                                          <p:val>
                                            <p:strVal val="#ppt_x"/>
                                          </p:val>
                                        </p:tav>
                                      </p:tavLst>
                                    </p:anim>
                                    <p:anim calcmode="lin" valueType="num">
                                      <p:cBhvr additive="base">
                                        <p:cTn dur="250" fill="hold" id="28"/>
                                        <p:tgtEl>
                                          <p:spTgt spid="1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250"/>
                            </p:stCondLst>
                            <p:childTnLst>
                              <p:par>
                                <p:cTn fill="hold" grpId="0" id="30" nodeType="afterEffect" presetClass="entr" presetID="2" presetSubtype="8">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250" fill="hold" id="32"/>
                                        <p:tgtEl>
                                          <p:spTgt spid="17"/>
                                        </p:tgtEl>
                                        <p:attrNameLst>
                                          <p:attrName>ppt_x</p:attrName>
                                        </p:attrNameLst>
                                      </p:cBhvr>
                                      <p:tavLst>
                                        <p:tav tm="0">
                                          <p:val>
                                            <p:strVal val="0-#ppt_w/2"/>
                                          </p:val>
                                        </p:tav>
                                        <p:tav tm="100000">
                                          <p:val>
                                            <p:strVal val="#ppt_x"/>
                                          </p:val>
                                        </p:tav>
                                      </p:tavLst>
                                    </p:anim>
                                    <p:anim calcmode="lin" valueType="num">
                                      <p:cBhvr additive="base">
                                        <p:cTn dur="250" fill="hold" id="33"/>
                                        <p:tgtEl>
                                          <p:spTgt spid="1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2" presetSubtype="8">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250" fill="hold" id="37"/>
                                        <p:tgtEl>
                                          <p:spTgt spid="16"/>
                                        </p:tgtEl>
                                        <p:attrNameLst>
                                          <p:attrName>ppt_x</p:attrName>
                                        </p:attrNameLst>
                                      </p:cBhvr>
                                      <p:tavLst>
                                        <p:tav tm="0">
                                          <p:val>
                                            <p:strVal val="0-#ppt_w/2"/>
                                          </p:val>
                                        </p:tav>
                                        <p:tav tm="100000">
                                          <p:val>
                                            <p:strVal val="#ppt_x"/>
                                          </p:val>
                                        </p:tav>
                                      </p:tavLst>
                                    </p:anim>
                                    <p:anim calcmode="lin" valueType="num">
                                      <p:cBhvr additive="base">
                                        <p:cTn dur="250" fill="hold" id="38"/>
                                        <p:tgtEl>
                                          <p:spTgt spid="1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750"/>
                            </p:stCondLst>
                            <p:childTnLst>
                              <p:par>
                                <p:cTn fill="hold" grpId="0" id="40" nodeType="afterEffect" presetClass="entr" presetID="2" presetSubtype="8">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250" fill="hold" id="42"/>
                                        <p:tgtEl>
                                          <p:spTgt spid="15"/>
                                        </p:tgtEl>
                                        <p:attrNameLst>
                                          <p:attrName>ppt_x</p:attrName>
                                        </p:attrNameLst>
                                      </p:cBhvr>
                                      <p:tavLst>
                                        <p:tav tm="0">
                                          <p:val>
                                            <p:strVal val="0-#ppt_w/2"/>
                                          </p:val>
                                        </p:tav>
                                        <p:tav tm="100000">
                                          <p:val>
                                            <p:strVal val="#ppt_x"/>
                                          </p:val>
                                        </p:tav>
                                      </p:tavLst>
                                    </p:anim>
                                    <p:anim calcmode="lin" valueType="num">
                                      <p:cBhvr additive="base">
                                        <p:cTn dur="250" fill="hold" id="43"/>
                                        <p:tgtEl>
                                          <p:spTgt spid="15"/>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2" presetSubtype="8">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250" fill="hold" id="47"/>
                                        <p:tgtEl>
                                          <p:spTgt spid="14"/>
                                        </p:tgtEl>
                                        <p:attrNameLst>
                                          <p:attrName>ppt_x</p:attrName>
                                        </p:attrNameLst>
                                      </p:cBhvr>
                                      <p:tavLst>
                                        <p:tav tm="0">
                                          <p:val>
                                            <p:strVal val="0-#ppt_w/2"/>
                                          </p:val>
                                        </p:tav>
                                        <p:tav tm="100000">
                                          <p:val>
                                            <p:strVal val="#ppt_x"/>
                                          </p:val>
                                        </p:tav>
                                      </p:tavLst>
                                    </p:anim>
                                    <p:anim calcmode="lin" valueType="num">
                                      <p:cBhvr additive="base">
                                        <p:cTn dur="250" fill="hold" id="48"/>
                                        <p:tgtEl>
                                          <p:spTgt spid="14"/>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250"/>
                            </p:stCondLst>
                            <p:childTnLst>
                              <p:par>
                                <p:cTn fill="hold" grpId="0" id="50" nodeType="afterEffect" presetClass="entr" presetID="2" presetSubtype="8">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additive="base">
                                        <p:cTn dur="250" fill="hold" id="52"/>
                                        <p:tgtEl>
                                          <p:spTgt spid="13"/>
                                        </p:tgtEl>
                                        <p:attrNameLst>
                                          <p:attrName>ppt_x</p:attrName>
                                        </p:attrNameLst>
                                      </p:cBhvr>
                                      <p:tavLst>
                                        <p:tav tm="0">
                                          <p:val>
                                            <p:strVal val="0-#ppt_w/2"/>
                                          </p:val>
                                        </p:tav>
                                        <p:tav tm="100000">
                                          <p:val>
                                            <p:strVal val="#ppt_x"/>
                                          </p:val>
                                        </p:tav>
                                      </p:tavLst>
                                    </p:anim>
                                    <p:anim calcmode="lin" valueType="num">
                                      <p:cBhvr additive="base">
                                        <p:cTn dur="250" fill="hold" id="53"/>
                                        <p:tgtEl>
                                          <p:spTgt spid="13"/>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3500"/>
                            </p:stCondLst>
                            <p:childTnLst>
                              <p:par>
                                <p:cTn fill="hold" id="55" nodeType="afterEffect" presetClass="entr" presetID="22" presetSubtype="4">
                                  <p:stCondLst>
                                    <p:cond delay="0"/>
                                  </p:stCondLst>
                                  <p:childTnLst>
                                    <p:set>
                                      <p:cBhvr>
                                        <p:cTn dur="1" fill="hold" id="56">
                                          <p:stCondLst>
                                            <p:cond delay="0"/>
                                          </p:stCondLst>
                                        </p:cTn>
                                        <p:tgtEl>
                                          <p:spTgt spid="12"/>
                                        </p:tgtEl>
                                        <p:attrNameLst>
                                          <p:attrName>style.visibility</p:attrName>
                                        </p:attrNameLst>
                                      </p:cBhvr>
                                      <p:to>
                                        <p:strVal val="visible"/>
                                      </p:to>
                                    </p:set>
                                    <p:animEffect filter="wipe(down)" transition="in">
                                      <p:cBhvr>
                                        <p:cTn dur="500" id="57"/>
                                        <p:tgtEl>
                                          <p:spTgt spid="12"/>
                                        </p:tgtEl>
                                      </p:cBhvr>
                                    </p:animEffect>
                                  </p:childTnLst>
                                </p:cTn>
                              </p:par>
                            </p:childTnLst>
                          </p:cTn>
                        </p:par>
                        <p:par>
                          <p:cTn fill="hold" id="58" nodeType="afterGroup">
                            <p:stCondLst>
                              <p:cond delay="4000"/>
                            </p:stCondLst>
                            <p:childTnLst>
                              <p:par>
                                <p:cTn fill="hold" grpId="0" id="59" nodeType="afterEffect" presetClass="entr" presetID="22" presetSubtype="4">
                                  <p:stCondLst>
                                    <p:cond delay="0"/>
                                  </p:stCondLst>
                                  <p:childTnLst>
                                    <p:set>
                                      <p:cBhvr>
                                        <p:cTn dur="1" fill="hold" id="60">
                                          <p:stCondLst>
                                            <p:cond delay="0"/>
                                          </p:stCondLst>
                                        </p:cTn>
                                        <p:tgtEl>
                                          <p:spTgt spid="19"/>
                                        </p:tgtEl>
                                        <p:attrNameLst>
                                          <p:attrName>style.visibility</p:attrName>
                                        </p:attrNameLst>
                                      </p:cBhvr>
                                      <p:to>
                                        <p:strVal val="visible"/>
                                      </p:to>
                                    </p:set>
                                    <p:animEffect filter="wipe(down)" transition="in">
                                      <p:cBhvr>
                                        <p:cTn dur="500" id="61"/>
                                        <p:tgtEl>
                                          <p:spTgt spid="19"/>
                                        </p:tgtEl>
                                      </p:cBhvr>
                                    </p:animEffect>
                                  </p:childTnLst>
                                </p:cTn>
                              </p:par>
                            </p:childTnLst>
                          </p:cTn>
                        </p:par>
                        <p:par>
                          <p:cTn fill="hold" id="62" nodeType="afterGroup">
                            <p:stCondLst>
                              <p:cond delay="4500"/>
                            </p:stCondLst>
                            <p:childTnLst>
                              <p:par>
                                <p:cTn fill="hold" id="63" nodeType="afterEffect" presetClass="entr" presetID="22" presetSubtype="1">
                                  <p:stCondLst>
                                    <p:cond delay="0"/>
                                  </p:stCondLst>
                                  <p:childTnLst>
                                    <p:set>
                                      <p:cBhvr>
                                        <p:cTn dur="1" fill="hold" id="64">
                                          <p:stCondLst>
                                            <p:cond delay="0"/>
                                          </p:stCondLst>
                                        </p:cTn>
                                        <p:tgtEl>
                                          <p:spTgt spid="7"/>
                                        </p:tgtEl>
                                        <p:attrNameLst>
                                          <p:attrName>style.visibility</p:attrName>
                                        </p:attrNameLst>
                                      </p:cBhvr>
                                      <p:to>
                                        <p:strVal val="visible"/>
                                      </p:to>
                                    </p:set>
                                    <p:animEffect filter="wipe(up)" transition="in">
                                      <p:cBhvr>
                                        <p:cTn dur="500" id="65"/>
                                        <p:tgtEl>
                                          <p:spTgt spid="7"/>
                                        </p:tgtEl>
                                      </p:cBhvr>
                                    </p:animEffect>
                                  </p:childTnLst>
                                </p:cTn>
                              </p:par>
                            </p:childTnLst>
                          </p:cTn>
                        </p:par>
                        <p:par>
                          <p:cTn fill="hold" id="66" nodeType="afterGroup">
                            <p:stCondLst>
                              <p:cond delay="5000"/>
                            </p:stCondLst>
                            <p:childTnLst>
                              <p:par>
                                <p:cTn fill="hold" grpId="0" id="67" nodeType="afterEffect" presetClass="entr" presetID="22" presetSubtype="1">
                                  <p:stCondLst>
                                    <p:cond delay="0"/>
                                  </p:stCondLst>
                                  <p:childTnLst>
                                    <p:set>
                                      <p:cBhvr>
                                        <p:cTn dur="1" fill="hold" id="68">
                                          <p:stCondLst>
                                            <p:cond delay="0"/>
                                          </p:stCondLst>
                                        </p:cTn>
                                        <p:tgtEl>
                                          <p:spTgt spid="22"/>
                                        </p:tgtEl>
                                        <p:attrNameLst>
                                          <p:attrName>style.visibility</p:attrName>
                                        </p:attrNameLst>
                                      </p:cBhvr>
                                      <p:to>
                                        <p:strVal val="visible"/>
                                      </p:to>
                                    </p:set>
                                    <p:animEffect filter="wipe(up)" transition="in">
                                      <p:cBhvr>
                                        <p:cTn dur="500" id="69"/>
                                        <p:tgtEl>
                                          <p:spTgt spid="22"/>
                                        </p:tgtEl>
                                      </p:cBhvr>
                                    </p:animEffect>
                                  </p:childTnLst>
                                </p:cTn>
                              </p:par>
                            </p:childTnLst>
                          </p:cTn>
                        </p:par>
                        <p:par>
                          <p:cTn fill="hold" id="70" nodeType="afterGroup">
                            <p:stCondLst>
                              <p:cond delay="5500"/>
                            </p:stCondLst>
                            <p:childTnLst>
                              <p:par>
                                <p:cTn fill="hold" id="71" nodeType="afterEffect" presetClass="entr" presetID="22" presetSubtype="4">
                                  <p:stCondLst>
                                    <p:cond delay="0"/>
                                  </p:stCondLst>
                                  <p:childTnLst>
                                    <p:set>
                                      <p:cBhvr>
                                        <p:cTn dur="1" fill="hold" id="72">
                                          <p:stCondLst>
                                            <p:cond delay="0"/>
                                          </p:stCondLst>
                                        </p:cTn>
                                        <p:tgtEl>
                                          <p:spTgt spid="10"/>
                                        </p:tgtEl>
                                        <p:attrNameLst>
                                          <p:attrName>style.visibility</p:attrName>
                                        </p:attrNameLst>
                                      </p:cBhvr>
                                      <p:to>
                                        <p:strVal val="visible"/>
                                      </p:to>
                                    </p:set>
                                    <p:animEffect filter="wipe(down)" transition="in">
                                      <p:cBhvr>
                                        <p:cTn dur="500" id="73"/>
                                        <p:tgtEl>
                                          <p:spTgt spid="10"/>
                                        </p:tgtEl>
                                      </p:cBhvr>
                                    </p:animEffect>
                                  </p:childTnLst>
                                </p:cTn>
                              </p:par>
                            </p:childTnLst>
                          </p:cTn>
                        </p:par>
                        <p:par>
                          <p:cTn fill="hold" id="74" nodeType="afterGroup">
                            <p:stCondLst>
                              <p:cond delay="6000"/>
                            </p:stCondLst>
                            <p:childTnLst>
                              <p:par>
                                <p:cTn fill="hold" grpId="0" id="75" nodeType="afterEffect" presetClass="entr" presetID="22" presetSubtype="4">
                                  <p:stCondLst>
                                    <p:cond delay="0"/>
                                  </p:stCondLst>
                                  <p:childTnLst>
                                    <p:set>
                                      <p:cBhvr>
                                        <p:cTn dur="1" fill="hold" id="76">
                                          <p:stCondLst>
                                            <p:cond delay="0"/>
                                          </p:stCondLst>
                                        </p:cTn>
                                        <p:tgtEl>
                                          <p:spTgt spid="20"/>
                                        </p:tgtEl>
                                        <p:attrNameLst>
                                          <p:attrName>style.visibility</p:attrName>
                                        </p:attrNameLst>
                                      </p:cBhvr>
                                      <p:to>
                                        <p:strVal val="visible"/>
                                      </p:to>
                                    </p:set>
                                    <p:animEffect filter="wipe(down)" transition="in">
                                      <p:cBhvr>
                                        <p:cTn dur="500" id="77"/>
                                        <p:tgtEl>
                                          <p:spTgt spid="20"/>
                                        </p:tgtEl>
                                      </p:cBhvr>
                                    </p:animEffect>
                                  </p:childTnLst>
                                </p:cTn>
                              </p:par>
                            </p:childTnLst>
                          </p:cTn>
                        </p:par>
                        <p:par>
                          <p:cTn fill="hold" id="78" nodeType="afterGroup">
                            <p:stCondLst>
                              <p:cond delay="6500"/>
                            </p:stCondLst>
                            <p:childTnLst>
                              <p:par>
                                <p:cTn fill="hold" id="79" nodeType="afterEffect" presetClass="entr" presetID="22" presetSubtype="1">
                                  <p:stCondLst>
                                    <p:cond delay="0"/>
                                  </p:stCondLst>
                                  <p:childTnLst>
                                    <p:set>
                                      <p:cBhvr>
                                        <p:cTn dur="1" fill="hold" id="80">
                                          <p:stCondLst>
                                            <p:cond delay="0"/>
                                          </p:stCondLst>
                                        </p:cTn>
                                        <p:tgtEl>
                                          <p:spTgt spid="8"/>
                                        </p:tgtEl>
                                        <p:attrNameLst>
                                          <p:attrName>style.visibility</p:attrName>
                                        </p:attrNameLst>
                                      </p:cBhvr>
                                      <p:to>
                                        <p:strVal val="visible"/>
                                      </p:to>
                                    </p:set>
                                    <p:animEffect filter="wipe(up)" transition="in">
                                      <p:cBhvr>
                                        <p:cTn dur="500" id="81"/>
                                        <p:tgtEl>
                                          <p:spTgt spid="8"/>
                                        </p:tgtEl>
                                      </p:cBhvr>
                                    </p:animEffect>
                                  </p:childTnLst>
                                </p:cTn>
                              </p:par>
                            </p:childTnLst>
                          </p:cTn>
                        </p:par>
                        <p:par>
                          <p:cTn fill="hold" id="82" nodeType="afterGroup">
                            <p:stCondLst>
                              <p:cond delay="7000"/>
                            </p:stCondLst>
                            <p:childTnLst>
                              <p:par>
                                <p:cTn fill="hold" grpId="0" id="83" nodeType="afterEffect" presetClass="entr" presetID="22" presetSubtype="1">
                                  <p:stCondLst>
                                    <p:cond delay="0"/>
                                  </p:stCondLst>
                                  <p:childTnLst>
                                    <p:set>
                                      <p:cBhvr>
                                        <p:cTn dur="1" fill="hold" id="84">
                                          <p:stCondLst>
                                            <p:cond delay="0"/>
                                          </p:stCondLst>
                                        </p:cTn>
                                        <p:tgtEl>
                                          <p:spTgt spid="28"/>
                                        </p:tgtEl>
                                        <p:attrNameLst>
                                          <p:attrName>style.visibility</p:attrName>
                                        </p:attrNameLst>
                                      </p:cBhvr>
                                      <p:to>
                                        <p:strVal val="visible"/>
                                      </p:to>
                                    </p:set>
                                    <p:animEffect filter="wipe(up)" transition="in">
                                      <p:cBhvr>
                                        <p:cTn dur="500" id="85"/>
                                        <p:tgtEl>
                                          <p:spTgt spid="28"/>
                                        </p:tgtEl>
                                      </p:cBhvr>
                                    </p:animEffect>
                                  </p:childTnLst>
                                </p:cTn>
                              </p:par>
                            </p:childTnLst>
                          </p:cTn>
                        </p:par>
                        <p:par>
                          <p:cTn fill="hold" id="86" nodeType="afterGroup">
                            <p:stCondLst>
                              <p:cond delay="7500"/>
                            </p:stCondLst>
                            <p:childTnLst>
                              <p:par>
                                <p:cTn fill="hold" id="87" nodeType="afterEffect" presetClass="entr" presetID="22" presetSubtype="4">
                                  <p:stCondLst>
                                    <p:cond delay="0"/>
                                  </p:stCondLst>
                                  <p:childTnLst>
                                    <p:set>
                                      <p:cBhvr>
                                        <p:cTn dur="1" fill="hold" id="88">
                                          <p:stCondLst>
                                            <p:cond delay="0"/>
                                          </p:stCondLst>
                                        </p:cTn>
                                        <p:tgtEl>
                                          <p:spTgt spid="11"/>
                                        </p:tgtEl>
                                        <p:attrNameLst>
                                          <p:attrName>style.visibility</p:attrName>
                                        </p:attrNameLst>
                                      </p:cBhvr>
                                      <p:to>
                                        <p:strVal val="visible"/>
                                      </p:to>
                                    </p:set>
                                    <p:animEffect filter="wipe(down)" transition="in">
                                      <p:cBhvr>
                                        <p:cTn dur="500" id="89"/>
                                        <p:tgtEl>
                                          <p:spTgt spid="11"/>
                                        </p:tgtEl>
                                      </p:cBhvr>
                                    </p:animEffect>
                                  </p:childTnLst>
                                </p:cTn>
                              </p:par>
                            </p:childTnLst>
                          </p:cTn>
                        </p:par>
                        <p:par>
                          <p:cTn fill="hold" id="90" nodeType="afterGroup">
                            <p:stCondLst>
                              <p:cond delay="8000"/>
                            </p:stCondLst>
                            <p:childTnLst>
                              <p:par>
                                <p:cTn fill="hold" grpId="0" id="91" nodeType="afterEffect" presetClass="entr" presetID="22" presetSubtype="4">
                                  <p:stCondLst>
                                    <p:cond delay="0"/>
                                  </p:stCondLst>
                                  <p:childTnLst>
                                    <p:set>
                                      <p:cBhvr>
                                        <p:cTn dur="1" fill="hold" id="92">
                                          <p:stCondLst>
                                            <p:cond delay="0"/>
                                          </p:stCondLst>
                                        </p:cTn>
                                        <p:tgtEl>
                                          <p:spTgt spid="21"/>
                                        </p:tgtEl>
                                        <p:attrNameLst>
                                          <p:attrName>style.visibility</p:attrName>
                                        </p:attrNameLst>
                                      </p:cBhvr>
                                      <p:to>
                                        <p:strVal val="visible"/>
                                      </p:to>
                                    </p:set>
                                    <p:animEffect filter="wipe(down)" transition="in">
                                      <p:cBhvr>
                                        <p:cTn dur="500" id="93"/>
                                        <p:tgtEl>
                                          <p:spTgt spid="21"/>
                                        </p:tgtEl>
                                      </p:cBhvr>
                                    </p:animEffect>
                                  </p:childTnLst>
                                </p:cTn>
                              </p:par>
                            </p:childTnLst>
                          </p:cTn>
                        </p:par>
                        <p:par>
                          <p:cTn fill="hold" id="94" nodeType="afterGroup">
                            <p:stCondLst>
                              <p:cond delay="8500"/>
                            </p:stCondLst>
                            <p:childTnLst>
                              <p:par>
                                <p:cTn fill="hold" id="95" nodeType="afterEffect" presetClass="entr" presetID="22" presetSubtype="1">
                                  <p:stCondLst>
                                    <p:cond delay="0"/>
                                  </p:stCondLst>
                                  <p:childTnLst>
                                    <p:set>
                                      <p:cBhvr>
                                        <p:cTn dur="1" fill="hold" id="96">
                                          <p:stCondLst>
                                            <p:cond delay="0"/>
                                          </p:stCondLst>
                                        </p:cTn>
                                        <p:tgtEl>
                                          <p:spTgt spid="9"/>
                                        </p:tgtEl>
                                        <p:attrNameLst>
                                          <p:attrName>style.visibility</p:attrName>
                                        </p:attrNameLst>
                                      </p:cBhvr>
                                      <p:to>
                                        <p:strVal val="visible"/>
                                      </p:to>
                                    </p:set>
                                    <p:animEffect filter="wipe(up)" transition="in">
                                      <p:cBhvr>
                                        <p:cTn dur="500" id="97"/>
                                        <p:tgtEl>
                                          <p:spTgt spid="9"/>
                                        </p:tgtEl>
                                      </p:cBhvr>
                                    </p:animEffect>
                                  </p:childTnLst>
                                </p:cTn>
                              </p:par>
                            </p:childTnLst>
                          </p:cTn>
                        </p:par>
                        <p:par>
                          <p:cTn fill="hold" id="98" nodeType="afterGroup">
                            <p:stCondLst>
                              <p:cond delay="9000"/>
                            </p:stCondLst>
                            <p:childTnLst>
                              <p:par>
                                <p:cTn fill="hold" grpId="0" id="99" nodeType="afterEffect" presetClass="entr" presetID="22" presetSubtype="1">
                                  <p:stCondLst>
                                    <p:cond delay="0"/>
                                  </p:stCondLst>
                                  <p:childTnLst>
                                    <p:set>
                                      <p:cBhvr>
                                        <p:cTn dur="1" fill="hold" id="100">
                                          <p:stCondLst>
                                            <p:cond delay="0"/>
                                          </p:stCondLst>
                                        </p:cTn>
                                        <p:tgtEl>
                                          <p:spTgt spid="29"/>
                                        </p:tgtEl>
                                        <p:attrNameLst>
                                          <p:attrName>style.visibility</p:attrName>
                                        </p:attrNameLst>
                                      </p:cBhvr>
                                      <p:to>
                                        <p:strVal val="visible"/>
                                      </p:to>
                                    </p:set>
                                    <p:animEffect filter="wipe(up)" transition="in">
                                      <p:cBhvr>
                                        <p:cTn dur="500" id="10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13"/>
      <p:bldP grpId="0" spid="14"/>
      <p:bldP grpId="0" spid="15"/>
      <p:bldP grpId="0" spid="16"/>
      <p:bldP grpId="0" spid="17"/>
      <p:bldP grpId="0" spid="18"/>
      <p:bldP grpId="0" spid="19"/>
      <p:bldP grpId="0" spid="20"/>
      <p:bldP grpId="0" spid="21"/>
      <p:bldP grpId="0" spid="22"/>
      <p:bldP grpId="0" spid="28"/>
      <p:bldP grpId="0" spid="2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83000" t="-83000"/>
          </a:stretch>
        </a:blipFill>
        <a:effectLst/>
      </p:bgPr>
    </p:bg>
    <p:spTree>
      <p:nvGrpSpPr>
        <p:cNvPr id="1" name=""/>
        <p:cNvGrpSpPr/>
        <p:nvPr/>
      </p:nvGrpSpPr>
      <p:grpSpPr>
        <a:xfrm>
          <a:off x="0" y="0"/>
          <a:ext cx="0" cy="0"/>
        </a:xfrm>
      </p:grpSpPr>
      <p:sp>
        <p:nvSpPr>
          <p:cNvPr id="23" name="矩形 22"/>
          <p:cNvSpPr/>
          <p:nvPr/>
        </p:nvSpPr>
        <p:spPr>
          <a:xfrm>
            <a:off x="333475" y="157318"/>
            <a:ext cx="113573" cy="5913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497891"/>
          </a:xfrm>
          <a:prstGeom prst="rect">
            <a:avLst/>
          </a:prstGeom>
          <a:noFill/>
          <a:effectLst>
            <a:outerShdw algn="tl" blurRad="12700" dir="2700000" dist="12700" rotWithShape="0">
              <a:prstClr val="black">
                <a:alpha val="40000"/>
              </a:prstClr>
            </a:outerShdw>
          </a:effectLst>
        </p:spPr>
        <p:txBody>
          <a:bodyPr wrap="square">
            <a:spAutoFit/>
          </a:bodyPr>
          <a:lstStyle/>
          <a:p>
            <a:pPr defTabSz="1219170">
              <a:defRPr/>
            </a:pPr>
            <a:r>
              <a:rPr altLang="en-US" b="1" lang="zh-CN" sz="2667">
                <a:ln w="6350">
                  <a:noFill/>
                </a:ln>
                <a:solidFill>
                  <a:prstClr val="black">
                    <a:lumMod val="65000"/>
                    <a:lumOff val="35000"/>
                  </a:prstClr>
                </a:solidFill>
                <a:latin charset="-122" pitchFamily="34" typeface="微软雅黑"/>
                <a:ea charset="-122" pitchFamily="34" typeface="微软雅黑"/>
              </a:rPr>
              <a:t>在这里填写文本标题</a:t>
            </a:r>
          </a:p>
        </p:txBody>
      </p:sp>
      <p:sp>
        <p:nvSpPr>
          <p:cNvPr id="26" name="矩形 25"/>
          <p:cNvSpPr/>
          <p:nvPr/>
        </p:nvSpPr>
        <p:spPr>
          <a:xfrm>
            <a:off x="499270" y="448383"/>
            <a:ext cx="3749993" cy="315011"/>
          </a:xfrm>
          <a:prstGeom prst="rect">
            <a:avLst/>
          </a:prstGeom>
        </p:spPr>
        <p:txBody>
          <a:bodyPr wrap="none">
            <a:spAutoFit/>
          </a:bodyPr>
          <a:lstStyle/>
          <a:p>
            <a:pPr defTabSz="1219170" fontAlgn="base">
              <a:spcBef>
                <a:spcPct val="0"/>
              </a:spcBef>
              <a:spcAft>
                <a:spcPct val="0"/>
              </a:spcAft>
            </a:pPr>
            <a:r>
              <a:rPr altLang="zh-CN" lang="en-US" sz="1467">
                <a:solidFill>
                  <a:prstClr val="black">
                    <a:lumMod val="65000"/>
                    <a:lumOff val="35000"/>
                  </a:prstClr>
                </a:solidFill>
                <a:latin charset="-122" pitchFamily="34" typeface="微软雅黑"/>
                <a:ea charset="-122" pitchFamily="34" typeface="微软雅黑"/>
              </a:rPr>
              <a:t>Here to fill in the title of the courseware</a:t>
            </a:r>
          </a:p>
        </p:txBody>
      </p:sp>
      <p:sp>
        <p:nvSpPr>
          <p:cNvPr id="27" name="矩形 26"/>
          <p:cNvSpPr/>
          <p:nvPr/>
        </p:nvSpPr>
        <p:spPr>
          <a:xfrm>
            <a:off x="158720" y="157318"/>
            <a:ext cx="113573" cy="5913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fontAlgn="base">
              <a:spcBef>
                <a:spcPct val="0"/>
              </a:spcBef>
              <a:spcAft>
                <a:spcPct val="0"/>
              </a:spcAft>
            </a:pPr>
            <a:endParaRPr altLang="en-US" lang="zh-CN" sz="2400">
              <a:solidFill>
                <a:prstClr val="white"/>
              </a:solidFill>
            </a:endParaRPr>
          </a:p>
        </p:txBody>
      </p:sp>
      <p:sp>
        <p:nvSpPr>
          <p:cNvPr id="7" name="等腰三角形 6"/>
          <p:cNvSpPr/>
          <p:nvPr/>
        </p:nvSpPr>
        <p:spPr>
          <a:xfrm rot="5400000">
            <a:off x="821697" y="1369582"/>
            <a:ext cx="5174952" cy="6816757"/>
          </a:xfrm>
          <a:prstGeom prst="triangle">
            <a:avLst/>
          </a:prstGeom>
          <a:blipFill>
            <a:blip r:embed="rId2"/>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pic>
        <p:nvPicPr>
          <p:cNvPr id="8" name="图片 7"/>
          <p:cNvPicPr>
            <a:picLocks noChangeAspect="1"/>
          </p:cNvPicPr>
          <p:nvPr/>
        </p:nvPicPr>
        <p:blipFill>
          <a:blip r:embed="rId4">
            <a:extLst>
              <a:ext uri="{BEBA8EAE-BF5A-486C-A8C5-ECC9F3942E4B}">
                <a14:imgProps>
                  <a14:imgLayer xmlns:d3p1="http://schemas.openxmlformats.org/officeDocument/2006/relationships" d3p1:embed="">
                    <a14:imgEffect>
                      <a14:backgroundRemoval b="90000" l="36264" r="65435" t="37400"/>
                    </a14:imgEffect>
                  </a14:imgLayer>
                </a14:imgProps>
              </a:ext>
              <a:ext uri="{28A0092B-C50C-407E-A947-70E740481C1C}">
                <a14:useLocalDpi val="0"/>
              </a:ext>
            </a:extLst>
          </a:blip>
          <a:stretch>
            <a:fillRect/>
          </a:stretch>
        </p:blipFill>
        <p:spPr>
          <a:xfrm>
            <a:off x="3851570" y="2158629"/>
            <a:ext cx="2687526" cy="4027261"/>
          </a:xfrm>
          <a:prstGeom prst="rect">
            <a:avLst/>
          </a:prstGeom>
        </p:spPr>
      </p:pic>
      <p:sp>
        <p:nvSpPr>
          <p:cNvPr id="9" name="等腰三角形 8"/>
          <p:cNvSpPr/>
          <p:nvPr/>
        </p:nvSpPr>
        <p:spPr>
          <a:xfrm flipH="1" rot="16200000">
            <a:off x="6196939" y="1369583"/>
            <a:ext cx="5174952" cy="6816757"/>
          </a:xfrm>
          <a:prstGeom prst="triangle">
            <a:avLst/>
          </a:prstGeom>
          <a:blipFill>
            <a:blip r:embed="rId3"/>
            <a:stretch>
              <a:fillRect/>
            </a:stretch>
          </a:blipFill>
          <a:ln algn="ctr" cap="flat" cmpd="sng" w="25400">
            <a:noFill/>
            <a:prstDash val="solid"/>
          </a:ln>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panose="020f0502020204030204" typeface="Calibri"/>
              <a:ea charset="-122" pitchFamily="2" typeface="宋体"/>
            </a:endParaRPr>
          </a:p>
        </p:txBody>
      </p:sp>
      <p:grpSp>
        <p:nvGrpSpPr>
          <p:cNvPr id="10" name="组合 9"/>
          <p:cNvGrpSpPr/>
          <p:nvPr/>
        </p:nvGrpSpPr>
        <p:grpSpPr>
          <a:xfrm>
            <a:off x="8017007" y="4901549"/>
            <a:ext cx="841331" cy="841331"/>
            <a:chOff x="4219138" y="1290563"/>
            <a:chExt cx="630998" cy="630998"/>
          </a:xfrm>
        </p:grpSpPr>
        <p:sp>
          <p:nvSpPr>
            <p:cNvPr id="11" name="椭圆 10"/>
            <p:cNvSpPr/>
            <p:nvPr/>
          </p:nvSpPr>
          <p:spPr>
            <a:xfrm rot="20170908">
              <a:off x="4219138" y="1290563"/>
              <a:ext cx="630998" cy="630998"/>
            </a:xfrm>
            <a:prstGeom prst="ellipse">
              <a:avLst/>
            </a:prstGeom>
            <a:gradFill flip="none" rotWithShape="1">
              <a:gsLst>
                <a:gs pos="0">
                  <a:sysClr lastClr="FFFFFF" val="window"/>
                </a:gs>
                <a:gs pos="100000">
                  <a:sysClr lastClr="FFFFFF" val="window">
                    <a:lumMod val="85000"/>
                  </a:sysClr>
                </a:gs>
              </a:gsLst>
              <a:lin ang="18900000" scaled="1"/>
            </a:gradFill>
            <a:ln algn="ctr" cap="flat" cmpd="sng" w="12700">
              <a:solidFill>
                <a:sysClr lastClr="FFFFFF" val="window"/>
              </a:solidFill>
              <a:prstDash val="solid"/>
            </a:ln>
            <a:effectLst>
              <a:outerShdw algn="tr" blurRad="152400" dir="8100000" dist="63500" rotWithShape="0">
                <a:prstClr val="black">
                  <a:alpha val="26000"/>
                </a:prstClr>
              </a:outerShdw>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sp>
          <p:nvSpPr>
            <p:cNvPr id="12" name="Freeform 15"/>
            <p:cNvSpPr>
              <a:spLocks noChangeAspect="1" noEditPoints="1"/>
            </p:cNvSpPr>
            <p:nvPr/>
          </p:nvSpPr>
          <p:spPr bwMode="auto">
            <a:xfrm>
              <a:off x="4353676" y="1474283"/>
              <a:ext cx="361922" cy="263558"/>
            </a:xfrm>
            <a:custGeom>
              <a:gdLst>
                <a:gd fmla="*/ 275 w 326" name="T0"/>
                <a:gd fmla="*/ 25 h 237" name="T1"/>
                <a:gd fmla="*/ 49 w 326" name="T2"/>
                <a:gd fmla="*/ 163 h 237" name="T3"/>
                <a:gd fmla="*/ 162 w 326" name="T4"/>
                <a:gd fmla="*/ 127 h 237" name="T5"/>
                <a:gd fmla="*/ 222 w 326" name="T6"/>
                <a:gd fmla="*/ 134 h 237" name="T7"/>
                <a:gd fmla="*/ 162 w 326" name="T8"/>
                <a:gd fmla="*/ 127 h 237" name="T9"/>
                <a:gd fmla="*/ 162 w 326" name="T10"/>
                <a:gd fmla="*/ 116 h 237" name="T11"/>
                <a:gd fmla="*/ 222 w 326" name="T12"/>
                <a:gd fmla="*/ 108 h 237" name="T13"/>
                <a:gd fmla="*/ 162 w 326" name="T14"/>
                <a:gd fmla="*/ 86 h 237" name="T15"/>
                <a:gd fmla="*/ 263 w 326" name="T16"/>
                <a:gd fmla="*/ 94 h 237" name="T17"/>
                <a:gd fmla="*/ 162 w 326" name="T18"/>
                <a:gd fmla="*/ 86 h 237" name="T19"/>
                <a:gd fmla="*/ 162 w 326" name="T20"/>
                <a:gd fmla="*/ 74 h 237" name="T21"/>
                <a:gd fmla="*/ 263 w 326" name="T22"/>
                <a:gd fmla="*/ 66 h 237" name="T23"/>
                <a:gd fmla="*/ 162 w 326" name="T24"/>
                <a:gd fmla="*/ 45 h 237" name="T25"/>
                <a:gd fmla="*/ 263 w 326" name="T26"/>
                <a:gd fmla="*/ 53 h 237" name="T27"/>
                <a:gd fmla="*/ 162 w 326" name="T28"/>
                <a:gd fmla="*/ 45 h 237" name="T29"/>
                <a:gd fmla="*/ 93 w 326" name="T30"/>
                <a:gd fmla="*/ 43 h 237" name="T31"/>
                <a:gd fmla="*/ 91 w 326" name="T32"/>
                <a:gd fmla="*/ 44 h 237" name="T33"/>
                <a:gd fmla="*/ 90 w 326" name="T34"/>
                <a:gd fmla="*/ 44 h 237" name="T35"/>
                <a:gd fmla="*/ 89 w 326" name="T36"/>
                <a:gd fmla="*/ 45 h 237" name="T37"/>
                <a:gd fmla="*/ 88 w 326" name="T38"/>
                <a:gd fmla="*/ 45 h 237" name="T39"/>
                <a:gd fmla="*/ 88 w 326" name="T40"/>
                <a:gd fmla="*/ 45 h 237" name="T41"/>
                <a:gd fmla="*/ 87 w 326" name="T42"/>
                <a:gd fmla="*/ 46 h 237" name="T43"/>
                <a:gd fmla="*/ 87 w 326" name="T44"/>
                <a:gd fmla="*/ 46 h 237" name="T45"/>
                <a:gd fmla="*/ 86 w 326" name="T46"/>
                <a:gd fmla="*/ 47 h 237" name="T47"/>
                <a:gd fmla="*/ 85 w 326" name="T48"/>
                <a:gd fmla="*/ 47 h 237" name="T49"/>
                <a:gd fmla="*/ 85 w 326" name="T50"/>
                <a:gd fmla="*/ 47 h 237" name="T51"/>
                <a:gd fmla="*/ 84 w 326" name="T52"/>
                <a:gd fmla="*/ 48 h 237" name="T53"/>
                <a:gd fmla="*/ 84 w 326" name="T54"/>
                <a:gd fmla="*/ 48 h 237" name="T55"/>
                <a:gd fmla="*/ 83 w 326" name="T56"/>
                <a:gd fmla="*/ 49 h 237" name="T57"/>
                <a:gd fmla="*/ 83 w 326" name="T58"/>
                <a:gd fmla="*/ 49 h 237" name="T59"/>
                <a:gd fmla="*/ 82 w 326" name="T60"/>
                <a:gd fmla="*/ 50 h 237" name="T61"/>
                <a:gd fmla="*/ 82 w 326" name="T62"/>
                <a:gd fmla="*/ 50 h 237" name="T63"/>
                <a:gd fmla="*/ 72 w 326" name="T64"/>
                <a:gd fmla="*/ 69 h 237" name="T65"/>
                <a:gd fmla="*/ 144 w 326" name="T66"/>
                <a:gd fmla="*/ 105 h 237" name="T67"/>
                <a:gd fmla="*/ 93 w 326" name="T68"/>
                <a:gd fmla="*/ 43 h 237" name="T69"/>
                <a:gd fmla="*/ 80 w 326" name="T70"/>
                <a:gd fmla="*/ 69 h 237" name="T71"/>
                <a:gd fmla="*/ 106 w 326" name="T72"/>
                <a:gd fmla="*/ 102 h 237" name="T73"/>
                <a:gd fmla="*/ 132 w 326" name="T74"/>
                <a:gd fmla="*/ 71 h 237" name="T75"/>
                <a:gd fmla="*/ 113 w 326" name="T76"/>
                <a:gd fmla="*/ 64 h 237" name="T77"/>
                <a:gd fmla="*/ 109 w 326" name="T78"/>
                <a:gd fmla="*/ 72 h 237" name="T79"/>
                <a:gd fmla="*/ 106 w 326" name="T80"/>
                <a:gd fmla="*/ 72 h 237" name="T81"/>
                <a:gd fmla="*/ 116 w 326" name="T82"/>
                <a:gd fmla="*/ 77 h 237" name="T83"/>
                <a:gd fmla="*/ 116 w 326" name="T84"/>
                <a:gd fmla="*/ 84 h 237" name="T85"/>
                <a:gd fmla="*/ 116 w 326" name="T86"/>
                <a:gd fmla="*/ 77 h 237" name="T87"/>
                <a:gd fmla="*/ 91 w 326" name="T88"/>
                <a:gd fmla="*/ 81 h 237" name="T89"/>
                <a:gd fmla="*/ 98 w 326" name="T90"/>
                <a:gd fmla="*/ 81 h 237" name="T91"/>
                <a:gd fmla="*/ 148 w 326" name="T92"/>
                <a:gd fmla="*/ 149 h 237" name="T93"/>
                <a:gd fmla="*/ 93 w 326" name="T94"/>
                <a:gd fmla="*/ 142 h 237" name="T95"/>
                <a:gd fmla="*/ 63 w 326" name="T96"/>
                <a:gd fmla="*/ 149 h 237" name="T97"/>
                <a:gd fmla="*/ 145 w 326" name="T98"/>
                <a:gd fmla="*/ 199 h 237" name="T99"/>
                <a:gd fmla="*/ 191 w 326" name="T100"/>
                <a:gd fmla="*/ 219 h 237" name="T101"/>
                <a:gd fmla="*/ 145 w 326" name="T102"/>
                <a:gd fmla="*/ 199 h 237" name="T103"/>
                <a:gd fmla="*/ 26 w 326" name="T104"/>
                <a:gd fmla="*/ 24 h 237" name="T105"/>
                <a:gd fmla="*/ 43 w 326" name="T106"/>
                <a:gd fmla="*/ 182 h 237" name="T107"/>
                <a:gd fmla="*/ 0 w 326" name="T108"/>
                <a:gd fmla="*/ 216 h 237" name="T109"/>
                <a:gd fmla="*/ 326 w 326" name="T110"/>
                <a:gd fmla="*/ 237 h 237" name="T111"/>
                <a:gd fmla="*/ 279 w 326" name="T112"/>
                <a:gd fmla="*/ 182 h 237" name="T113"/>
                <a:gd fmla="*/ 298 w 326" name="T114"/>
                <a:gd fmla="*/ 24 h 237" name="T115"/>
                <a:gd fmla="*/ 50 w 326" name="T116"/>
                <a:gd fmla="*/ 0 h 23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36" w="326">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rgbClr val="B3343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grpSp>
      <p:grpSp>
        <p:nvGrpSpPr>
          <p:cNvPr id="13" name="组合 12"/>
          <p:cNvGrpSpPr/>
          <p:nvPr/>
        </p:nvGrpSpPr>
        <p:grpSpPr>
          <a:xfrm>
            <a:off x="8017007" y="3751595"/>
            <a:ext cx="841331" cy="841331"/>
            <a:chOff x="5051213" y="1952593"/>
            <a:chExt cx="630998" cy="630998"/>
          </a:xfrm>
        </p:grpSpPr>
        <p:sp>
          <p:nvSpPr>
            <p:cNvPr id="14" name="椭圆 13"/>
            <p:cNvSpPr/>
            <p:nvPr/>
          </p:nvSpPr>
          <p:spPr>
            <a:xfrm rot="20170908">
              <a:off x="5051213" y="1952593"/>
              <a:ext cx="630998" cy="630998"/>
            </a:xfrm>
            <a:prstGeom prst="ellipse">
              <a:avLst/>
            </a:prstGeom>
            <a:gradFill flip="none" rotWithShape="1">
              <a:gsLst>
                <a:gs pos="0">
                  <a:sysClr lastClr="FFFFFF" val="window"/>
                </a:gs>
                <a:gs pos="100000">
                  <a:sysClr lastClr="FFFFFF" val="window">
                    <a:lumMod val="85000"/>
                  </a:sysClr>
                </a:gs>
              </a:gsLst>
              <a:lin ang="18900000" scaled="1"/>
            </a:gradFill>
            <a:ln algn="ctr" cap="flat" cmpd="sng" w="12700">
              <a:solidFill>
                <a:sysClr lastClr="FFFFFF" val="window"/>
              </a:solidFill>
              <a:prstDash val="solid"/>
            </a:ln>
            <a:effectLst>
              <a:outerShdw algn="tr" blurRad="152400" dir="8100000" dist="63500" rotWithShape="0">
                <a:prstClr val="black">
                  <a:alpha val="26000"/>
                </a:prstClr>
              </a:outerShdw>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sp>
          <p:nvSpPr>
            <p:cNvPr id="15" name="Freeform 21"/>
            <p:cNvSpPr>
              <a:spLocks noChangeAspect="1" noEditPoints="1"/>
            </p:cNvSpPr>
            <p:nvPr/>
          </p:nvSpPr>
          <p:spPr bwMode="auto">
            <a:xfrm>
              <a:off x="5226779" y="2136692"/>
              <a:ext cx="279866" cy="262800"/>
            </a:xfrm>
            <a:custGeom>
              <a:gdLst>
                <a:gd fmla="*/ 189 w 243" name="T0"/>
                <a:gd fmla="*/ 0 h 228" name="T1"/>
                <a:gd fmla="*/ 196 w 243" name="T2"/>
                <a:gd fmla="*/ 190 h 228" name="T3"/>
                <a:gd fmla="*/ 201 w 243" name="T4"/>
                <a:gd fmla="*/ 207 h 228" name="T5"/>
                <a:gd fmla="*/ 224 w 243" name="T6"/>
                <a:gd fmla="*/ 208 h 228" name="T7"/>
                <a:gd fmla="*/ 228 w 243" name="T8"/>
                <a:gd fmla="*/ 184 h 228" name="T9"/>
                <a:gd fmla="*/ 235 w 243" name="T10"/>
                <a:gd fmla="*/ 11 h 228" name="T11"/>
                <a:gd fmla="*/ 243 w 243" name="T12"/>
                <a:gd fmla="*/ 184 h 228" name="T13"/>
                <a:gd fmla="*/ 236 w 243" name="T14"/>
                <a:gd fmla="*/ 215 h 228" name="T15"/>
                <a:gd fmla="*/ 216 w 243" name="T16"/>
                <a:gd fmla="*/ 228 h 228" name="T17"/>
                <a:gd fmla="*/ 35 w 243" name="T18"/>
                <a:gd fmla="*/ 228 h 228" name="T19"/>
                <a:gd fmla="*/ 10 w 243" name="T20"/>
                <a:gd fmla="*/ 219 h 228" name="T21"/>
                <a:gd fmla="*/ 0 w 243" name="T22"/>
                <a:gd fmla="*/ 191 h 228" name="T23"/>
                <a:gd fmla="*/ 8 w 243" name="T24"/>
                <a:gd fmla="*/ 0 h 228" name="T25"/>
                <a:gd fmla="*/ 34 w 243" name="T26"/>
                <a:gd fmla="*/ 188 h 228" name="T27"/>
                <a:gd fmla="*/ 72 w 243" name="T28"/>
                <a:gd fmla="*/ 179 h 228" name="T29"/>
                <a:gd fmla="*/ 34 w 243" name="T30"/>
                <a:gd fmla="*/ 157 h 228" name="T31"/>
                <a:gd fmla="*/ 161 w 243" name="T32"/>
                <a:gd fmla="*/ 166 h 228" name="T33"/>
                <a:gd fmla="*/ 34 w 243" name="T34"/>
                <a:gd fmla="*/ 157 h 228" name="T35"/>
                <a:gd fmla="*/ 34 w 243" name="T36"/>
                <a:gd fmla="*/ 142 h 228" name="T37"/>
                <a:gd fmla="*/ 161 w 243" name="T38"/>
                <a:gd fmla="*/ 132 h 228" name="T39"/>
                <a:gd fmla="*/ 34 w 243" name="T40"/>
                <a:gd fmla="*/ 109 h 228" name="T41"/>
                <a:gd fmla="*/ 161 w 243" name="T42"/>
                <a:gd fmla="*/ 119 h 228" name="T43"/>
                <a:gd fmla="*/ 34 w 243" name="T44"/>
                <a:gd fmla="*/ 109 h 228" name="T45"/>
                <a:gd fmla="*/ 64 w 243" name="T46"/>
                <a:gd fmla="*/ 38 h 228" name="T47"/>
                <a:gd fmla="*/ 54 w 243" name="T48"/>
                <a:gd fmla="*/ 62 h 228" name="T49"/>
                <a:gd fmla="*/ 34 w 243" name="T50"/>
                <a:gd fmla="*/ 38 h 228" name="T51"/>
                <a:gd fmla="*/ 44 w 243" name="T52"/>
                <a:gd fmla="*/ 90 h 228" name="T53"/>
                <a:gd fmla="*/ 52 w 243" name="T54"/>
                <a:gd fmla="*/ 90 h 228" name="T55"/>
                <a:gd fmla="*/ 89 w 243" name="T56"/>
                <a:gd fmla="*/ 90 h 228" name="T57"/>
                <a:gd fmla="*/ 78 w 243" name="T58"/>
                <a:gd fmla="*/ 84 h 228" name="T59"/>
                <a:gd fmla="*/ 87 w 243" name="T60"/>
                <a:gd fmla="*/ 65 h 228" name="T61"/>
                <a:gd fmla="*/ 78 w 243" name="T62"/>
                <a:gd fmla="*/ 59 h 228" name="T63"/>
                <a:gd fmla="*/ 89 w 243" name="T64"/>
                <a:gd fmla="*/ 45 h 228" name="T65"/>
                <a:gd fmla="*/ 66 w 243" name="T66"/>
                <a:gd fmla="*/ 38 h 228" name="T67"/>
                <a:gd fmla="*/ 89 w 243" name="T68"/>
                <a:gd fmla="*/ 90 h 228" name="T69"/>
                <a:gd fmla="*/ 127 w 243" name="T70"/>
                <a:gd fmla="*/ 38 h 228" name="T71"/>
                <a:gd fmla="*/ 120 w 243" name="T72"/>
                <a:gd fmla="*/ 38 h 228" name="T73"/>
                <a:gd fmla="*/ 103 w 243" name="T74"/>
                <a:gd fmla="*/ 62 h 228" name="T75"/>
                <a:gd fmla="*/ 90 w 243" name="T76"/>
                <a:gd fmla="*/ 38 h 228" name="T77"/>
                <a:gd fmla="*/ 108 w 243" name="T78"/>
                <a:gd fmla="*/ 90 h 228" name="T79"/>
                <a:gd fmla="*/ 116 w 243" name="T80"/>
                <a:gd fmla="*/ 90 h 228" name="T81"/>
                <a:gd fmla="*/ 136 w 243" name="T82"/>
                <a:gd fmla="*/ 38 h 228" name="T83"/>
                <a:gd fmla="*/ 138 w 243" name="T84"/>
                <a:gd fmla="*/ 81 h 228" name="T85"/>
                <a:gd fmla="*/ 164 w 243" name="T86"/>
                <a:gd fmla="*/ 81 h 228" name="T87"/>
                <a:gd fmla="*/ 162 w 243" name="T88"/>
                <a:gd fmla="*/ 68 h 228" name="T89"/>
                <a:gd fmla="*/ 149 w 243" name="T90"/>
                <a:gd fmla="*/ 51 h 228" name="T91"/>
                <a:gd fmla="*/ 150 w 243" name="T92"/>
                <a:gd fmla="*/ 45 h 228" name="T93"/>
                <a:gd fmla="*/ 152 w 243" name="T94"/>
                <a:gd fmla="*/ 56 h 228" name="T95"/>
                <a:gd fmla="*/ 163 w 243" name="T96"/>
                <a:gd fmla="*/ 47 h 228" name="T97"/>
                <a:gd fmla="*/ 138 w 243" name="T98"/>
                <a:gd fmla="*/ 48 h 228" name="T99"/>
                <a:gd fmla="*/ 139 w 243" name="T100"/>
                <a:gd fmla="*/ 59 h 228" name="T101"/>
                <a:gd fmla="*/ 152 w 243" name="T102"/>
                <a:gd fmla="*/ 75 h 228" name="T103"/>
                <a:gd fmla="*/ 150 w 243" name="T104"/>
                <a:gd fmla="*/ 83 h 228" name="T105"/>
                <a:gd fmla="*/ 148 w 243" name="T106"/>
                <a:gd fmla="*/ 70 h 228" name="T107"/>
                <a:gd fmla="*/ 206 w 243" name="T108"/>
                <a:gd fmla="*/ 12 h 228" name="T109"/>
                <a:gd fmla="*/ 213 w 243" name="T110"/>
                <a:gd fmla="*/ 200 h 228" name="T111"/>
                <a:gd fmla="*/ 220 w 243" name="T112"/>
                <a:gd fmla="*/ 12 h 228" name="T113"/>
                <a:gd fmla="*/ 206 w 243" name="T114"/>
                <a:gd fmla="*/ 12 h 228" name="T115"/>
                <a:gd fmla="*/ 15 w 243" name="T116"/>
                <a:gd fmla="*/ 15 h 228" name="T117"/>
                <a:gd fmla="*/ 15 w 243" name="T118"/>
                <a:gd fmla="*/ 191 h 228" name="T119"/>
                <a:gd fmla="*/ 35 w 243" name="T120"/>
                <a:gd fmla="*/ 213 h 228" name="T121"/>
                <a:gd fmla="*/ 188 w 243" name="T122"/>
                <a:gd fmla="*/ 213 h 228" name="T123"/>
                <a:gd fmla="*/ 182 w 243" name="T124"/>
                <a:gd fmla="*/ 190 h 2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 w="243">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rgbClr val="B3343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grpSp>
      <p:grpSp>
        <p:nvGrpSpPr>
          <p:cNvPr id="16" name="组合 15"/>
          <p:cNvGrpSpPr/>
          <p:nvPr/>
        </p:nvGrpSpPr>
        <p:grpSpPr>
          <a:xfrm>
            <a:off x="3254242" y="4901549"/>
            <a:ext cx="841331" cy="841331"/>
            <a:chOff x="5051213" y="2960993"/>
            <a:chExt cx="630998" cy="630998"/>
          </a:xfrm>
        </p:grpSpPr>
        <p:sp>
          <p:nvSpPr>
            <p:cNvPr id="17" name="椭圆 16"/>
            <p:cNvSpPr/>
            <p:nvPr/>
          </p:nvSpPr>
          <p:spPr>
            <a:xfrm rot="20170908">
              <a:off x="5051213" y="2960993"/>
              <a:ext cx="630998" cy="630998"/>
            </a:xfrm>
            <a:prstGeom prst="ellipse">
              <a:avLst/>
            </a:prstGeom>
            <a:gradFill flip="none" rotWithShape="1">
              <a:gsLst>
                <a:gs pos="0">
                  <a:sysClr lastClr="FFFFFF" val="window"/>
                </a:gs>
                <a:gs pos="100000">
                  <a:sysClr lastClr="FFFFFF" val="window">
                    <a:lumMod val="85000"/>
                  </a:sysClr>
                </a:gs>
              </a:gsLst>
              <a:lin ang="18900000" scaled="1"/>
            </a:gradFill>
            <a:ln algn="ctr" cap="flat" cmpd="sng" w="12700">
              <a:solidFill>
                <a:sysClr lastClr="FFFFFF" val="window"/>
              </a:solidFill>
              <a:prstDash val="solid"/>
            </a:ln>
            <a:effectLst>
              <a:outerShdw algn="tr" blurRad="152400" dir="8100000" dist="63500" rotWithShape="0">
                <a:prstClr val="black">
                  <a:alpha val="26000"/>
                </a:prstClr>
              </a:outerShdw>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sp>
          <p:nvSpPr>
            <p:cNvPr id="18" name="Freeform 26"/>
            <p:cNvSpPr>
              <a:spLocks noChangeAspect="1" noEditPoints="1"/>
            </p:cNvSpPr>
            <p:nvPr/>
          </p:nvSpPr>
          <p:spPr bwMode="auto">
            <a:xfrm>
              <a:off x="5252481" y="3141502"/>
              <a:ext cx="228462" cy="270000"/>
            </a:xfrm>
            <a:custGeom>
              <a:gdLst>
                <a:gd fmla="*/ 170 w 224" name="T0"/>
                <a:gd fmla="*/ 0 h 264" name="T1"/>
                <a:gd fmla="*/ 200 w 224" name="T2"/>
                <a:gd fmla="*/ 30 h 264" name="T3"/>
                <a:gd fmla="*/ 188 w 224" name="T4"/>
                <a:gd fmla="*/ 104 h 264" name="T5"/>
                <a:gd fmla="*/ 183 w 224" name="T6"/>
                <a:gd fmla="*/ 18 h 264" name="T7"/>
                <a:gd fmla="*/ 56 w 224" name="T8"/>
                <a:gd fmla="*/ 13 h 264" name="T9"/>
                <a:gd fmla="*/ 75 w 224" name="T10"/>
                <a:gd fmla="*/ 37 h 264" name="T11"/>
                <a:gd fmla="*/ 12 w 224" name="T12"/>
                <a:gd fmla="*/ 112 h 264" name="T13"/>
                <a:gd fmla="*/ 17 w 224" name="T14"/>
                <a:gd fmla="*/ 240 h 264" name="T15"/>
                <a:gd fmla="*/ 67 w 224" name="T16"/>
                <a:gd fmla="*/ 245 h 264" name="T17"/>
                <a:gd fmla="*/ 29 w 224" name="T18"/>
                <a:gd fmla="*/ 257 h 264" name="T19"/>
                <a:gd fmla="*/ 0 w 224" name="T20"/>
                <a:gd fmla="*/ 228 h 264" name="T21"/>
                <a:gd fmla="*/ 0 w 224" name="T22"/>
                <a:gd fmla="*/ 108 h 264" name="T23"/>
                <a:gd fmla="*/ 34 w 224" name="T24"/>
                <a:gd fmla="*/ 3 h 264" name="T25"/>
                <a:gd fmla="*/ 34 w 224" name="T26"/>
                <a:gd fmla="*/ 3 h 264" name="T27"/>
                <a:gd fmla="*/ 34 w 224" name="T28"/>
                <a:gd fmla="*/ 3 h 264" name="T29"/>
                <a:gd fmla="*/ 36 w 224" name="T30"/>
                <a:gd fmla="*/ 2 h 264" name="T31"/>
                <a:gd fmla="*/ 36 w 224" name="T32"/>
                <a:gd fmla="*/ 2 h 264" name="T33"/>
                <a:gd fmla="*/ 36 w 224" name="T34"/>
                <a:gd fmla="*/ 2 h 264" name="T35"/>
                <a:gd fmla="*/ 36 w 224" name="T36"/>
                <a:gd fmla="*/ 2 h 264" name="T37"/>
                <a:gd fmla="*/ 38 w 224" name="T38"/>
                <a:gd fmla="*/ 0 h 264" name="T39"/>
                <a:gd fmla="*/ 38 w 224" name="T40"/>
                <a:gd fmla="*/ 0 h 264" name="T41"/>
                <a:gd fmla="*/ 38 w 224" name="T42"/>
                <a:gd fmla="*/ 0 h 264" name="T43"/>
                <a:gd fmla="*/ 38 w 224" name="T44"/>
                <a:gd fmla="*/ 0 h 264" name="T45"/>
                <a:gd fmla="*/ 38 w 224" name="T46"/>
                <a:gd fmla="*/ 0 h 264" name="T47"/>
                <a:gd fmla="*/ 39 w 224" name="T48"/>
                <a:gd fmla="*/ 0 h 264" name="T49"/>
                <a:gd fmla="*/ 40 w 224" name="T50"/>
                <a:gd fmla="*/ 0 h 264" name="T51"/>
                <a:gd fmla="*/ 37 w 224" name="T52"/>
                <a:gd fmla="*/ 180 h 264" name="T53"/>
                <a:gd fmla="*/ 101 w 224" name="T54"/>
                <a:gd fmla="*/ 170 h 264" name="T55"/>
                <a:gd fmla="*/ 37 w 224" name="T56"/>
                <a:gd fmla="*/ 143 h 264" name="T57"/>
                <a:gd fmla="*/ 101 w 224" name="T58"/>
                <a:gd fmla="*/ 153 h 264" name="T59"/>
                <a:gd fmla="*/ 37 w 224" name="T60"/>
                <a:gd fmla="*/ 143 h 264" name="T61"/>
                <a:gd fmla="*/ 37 w 224" name="T62"/>
                <a:gd fmla="*/ 127 h 264" name="T63"/>
                <a:gd fmla="*/ 166 w 224" name="T64"/>
                <a:gd fmla="*/ 117 h 264" name="T65"/>
                <a:gd fmla="*/ 104 w 224" name="T66"/>
                <a:gd fmla="*/ 86 h 264" name="T67"/>
                <a:gd fmla="*/ 166 w 224" name="T68"/>
                <a:gd fmla="*/ 96 h 264" name="T69"/>
                <a:gd fmla="*/ 104 w 224" name="T70"/>
                <a:gd fmla="*/ 86 h 264" name="T71"/>
                <a:gd fmla="*/ 104 w 224" name="T72"/>
                <a:gd fmla="*/ 69 h 264" name="T73"/>
                <a:gd fmla="*/ 166 w 224" name="T74"/>
                <a:gd fmla="*/ 59 h 264" name="T75"/>
                <a:gd fmla="*/ 104 w 224" name="T76"/>
                <a:gd fmla="*/ 34 h 264" name="T77"/>
                <a:gd fmla="*/ 166 w 224" name="T78"/>
                <a:gd fmla="*/ 44 h 264" name="T79"/>
                <a:gd fmla="*/ 104 w 224" name="T80"/>
                <a:gd fmla="*/ 34 h 264" name="T81"/>
                <a:gd fmla="*/ 94 w 224" name="T82"/>
                <a:gd fmla="*/ 217 h 264" name="T83"/>
                <a:gd fmla="*/ 224 w 224" name="T84"/>
                <a:gd fmla="*/ 147 h 264" name="T85"/>
                <a:gd fmla="*/ 90 w 224" name="T86"/>
                <a:gd fmla="*/ 222 h 264" name="T87"/>
                <a:gd fmla="*/ 88 w 224" name="T88"/>
                <a:gd fmla="*/ 264 h 264" name="T89"/>
                <a:gd fmla="*/ 90 w 224" name="T90"/>
                <a:gd fmla="*/ 222 h 264" name="T91"/>
                <a:gd fmla="*/ 188 w 224" name="T92"/>
                <a:gd fmla="*/ 205 h 264" name="T93"/>
                <a:gd fmla="*/ 183 w 224" name="T94"/>
                <a:gd fmla="*/ 240 h 264" name="T95"/>
                <a:gd fmla="*/ 147 w 224" name="T96"/>
                <a:gd fmla="*/ 245 h 264" name="T97"/>
                <a:gd fmla="*/ 145 w 224" name="T98"/>
                <a:gd fmla="*/ 257 h 264" name="T99"/>
                <a:gd fmla="*/ 191 w 224" name="T100"/>
                <a:gd fmla="*/ 248 h 264" name="T101"/>
                <a:gd fmla="*/ 200 w 224" name="T102"/>
                <a:gd fmla="*/ 192 h 264" name="T103"/>
                <a:gd fmla="*/ 62 w 224" name="T104"/>
                <a:gd fmla="*/ 34 h 264" name="T105"/>
                <a:gd fmla="*/ 22 w 224" name="T106"/>
                <a:gd fmla="*/ 81 h 26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4" w="22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rgbClr val="447197"/>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grpSp>
      <p:grpSp>
        <p:nvGrpSpPr>
          <p:cNvPr id="19" name="组合 18"/>
          <p:cNvGrpSpPr/>
          <p:nvPr/>
        </p:nvGrpSpPr>
        <p:grpSpPr>
          <a:xfrm>
            <a:off x="3254242" y="3801321"/>
            <a:ext cx="841331" cy="841331"/>
            <a:chOff x="4219772" y="3641122"/>
            <a:chExt cx="630998" cy="630998"/>
          </a:xfrm>
        </p:grpSpPr>
        <p:sp>
          <p:nvSpPr>
            <p:cNvPr id="20" name="椭圆 19"/>
            <p:cNvSpPr/>
            <p:nvPr/>
          </p:nvSpPr>
          <p:spPr>
            <a:xfrm rot="20170908">
              <a:off x="4219772" y="3641122"/>
              <a:ext cx="630998" cy="630998"/>
            </a:xfrm>
            <a:prstGeom prst="ellipse">
              <a:avLst/>
            </a:prstGeom>
            <a:gradFill flip="none" rotWithShape="1">
              <a:gsLst>
                <a:gs pos="0">
                  <a:sysClr lastClr="FFFFFF" val="window"/>
                </a:gs>
                <a:gs pos="100000">
                  <a:sysClr lastClr="FFFFFF" val="window">
                    <a:lumMod val="85000"/>
                  </a:sysClr>
                </a:gs>
              </a:gsLst>
              <a:lin ang="18900000" scaled="1"/>
            </a:gradFill>
            <a:ln algn="ctr" cap="flat" cmpd="sng" w="12700">
              <a:solidFill>
                <a:sysClr lastClr="FFFFFF" val="window"/>
              </a:solidFill>
              <a:prstDash val="solid"/>
            </a:ln>
            <a:effectLst>
              <a:outerShdw algn="tr" blurRad="152400" dir="8100000" dist="63500" rotWithShape="0">
                <a:prstClr val="black">
                  <a:alpha val="26000"/>
                </a:prstClr>
              </a:outerShdw>
            </a:effectLst>
          </p:spPr>
          <p:txBody>
            <a:bodyPr anchor="ctr" rtlCol="0"/>
            <a:lstStyle/>
            <a:p>
              <a:pPr algn="ctr" defTabSz="121917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sp>
          <p:nvSpPr>
            <p:cNvPr id="21" name="Freeform 31"/>
            <p:cNvSpPr>
              <a:spLocks noChangeAspect="1" noEditPoints="1"/>
            </p:cNvSpPr>
            <p:nvPr/>
          </p:nvSpPr>
          <p:spPr bwMode="auto">
            <a:xfrm>
              <a:off x="4410676" y="3808945"/>
              <a:ext cx="249189" cy="295352"/>
            </a:xfrm>
            <a:custGeom>
              <a:gdLst>
                <a:gd fmla="*/ 203 w 235" name="T0"/>
                <a:gd fmla="*/ 0 h 279" name="T1"/>
                <a:gd fmla="*/ 235 w 235" name="T2"/>
                <a:gd fmla="*/ 211 h 279" name="T3"/>
                <a:gd fmla="*/ 205 w 235" name="T4"/>
                <a:gd fmla="*/ 247 h 279" name="T5"/>
                <a:gd fmla="*/ 32 w 235" name="T6"/>
                <a:gd fmla="*/ 279 h 279" name="T7"/>
                <a:gd fmla="*/ 0 w 235" name="T8"/>
                <a:gd fmla="*/ 68 h 279" name="T9"/>
                <a:gd fmla="*/ 31 w 235" name="T10"/>
                <a:gd fmla="*/ 32 h 279" name="T11"/>
                <a:gd fmla="*/ 205 w 235" name="T12"/>
                <a:gd fmla="*/ 196 h 279" name="T13"/>
                <a:gd fmla="*/ 214 w 235" name="T14"/>
                <a:gd fmla="*/ 27 h 279" name="T15"/>
                <a:gd fmla="*/ 52 w 235" name="T16"/>
                <a:gd fmla="*/ 36 h 279" name="T17"/>
                <a:gd fmla="*/ 205 w 235" name="T18"/>
                <a:gd fmla="*/ 68 h 279" name="T19"/>
                <a:gd fmla="*/ 103 w 235" name="T20"/>
                <a:gd fmla="*/ 78 h 279" name="T21"/>
                <a:gd fmla="*/ 65 w 235" name="T22"/>
                <a:gd fmla="*/ 117 h 279" name="T23"/>
                <a:gd fmla="*/ 103 w 235" name="T24"/>
                <a:gd fmla="*/ 156 h 279" name="T25"/>
                <a:gd fmla="*/ 142 w 235" name="T26"/>
                <a:gd fmla="*/ 117 h 279" name="T27"/>
                <a:gd fmla="*/ 103 w 235" name="T28"/>
                <a:gd fmla="*/ 78 h 279" name="T29"/>
                <a:gd fmla="*/ 93 w 235" name="T30"/>
                <a:gd fmla="*/ 214 h 279" name="T31"/>
                <a:gd fmla="*/ 112 w 235" name="T32"/>
                <a:gd fmla="*/ 214 h 279" name="T33"/>
                <a:gd fmla="*/ 107 w 235" name="T34"/>
                <a:gd fmla="*/ 171 h 279" name="T35"/>
                <a:gd fmla="*/ 98 w 235" name="T36"/>
                <a:gd fmla="*/ 171 h 279" name="T37"/>
                <a:gd fmla="*/ 119 w 235" name="T38"/>
                <a:gd fmla="*/ 159 h 279" name="T39"/>
                <a:gd fmla="*/ 118 w 235" name="T40"/>
                <a:gd fmla="*/ 214 h 279" name="T41"/>
                <a:gd fmla="*/ 119 w 235" name="T42"/>
                <a:gd fmla="*/ 159 h 279" name="T43"/>
                <a:gd fmla="*/ 96 w 235" name="T44"/>
                <a:gd fmla="*/ 170 h 279" name="T45"/>
                <a:gd fmla="*/ 47 w 235" name="T46"/>
                <a:gd fmla="*/ 214 h 279" name="T47"/>
                <a:gd fmla="*/ 108 w 235" name="T48"/>
                <a:gd fmla="*/ 103 h 279" name="T49"/>
                <a:gd fmla="*/ 70 w 235" name="T50"/>
                <a:gd fmla="*/ 111 h 279" name="T51"/>
                <a:gd fmla="*/ 79 w 235" name="T52"/>
                <a:gd fmla="*/ 141 h 279" name="T53"/>
                <a:gd fmla="*/ 127 w 235" name="T54"/>
                <a:gd fmla="*/ 141 h 279" name="T55"/>
                <a:gd fmla="*/ 136 w 235" name="T56"/>
                <a:gd fmla="*/ 110 h 279" name="T57"/>
                <a:gd fmla="*/ 108 w 235" name="T58"/>
                <a:gd fmla="*/ 103 h 279" name="T59"/>
                <a:gd fmla="*/ 22 w 235" name="T60"/>
                <a:gd fmla="*/ 232 h 279" name="T61"/>
                <a:gd fmla="*/ 184 w 235" name="T62"/>
                <a:gd fmla="*/ 63 h 27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79" w="235">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rgbClr val="447197"/>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black"/>
                </a:solidFill>
                <a:effectLst/>
                <a:uLnTx/>
                <a:uFillTx/>
              </a:endParaRPr>
            </a:p>
          </p:txBody>
        </p:sp>
      </p:grpSp>
      <p:sp>
        <p:nvSpPr>
          <p:cNvPr id="22" name="矩形 21"/>
          <p:cNvSpPr/>
          <p:nvPr/>
        </p:nvSpPr>
        <p:spPr>
          <a:xfrm>
            <a:off x="432165" y="3852656"/>
            <a:ext cx="2688024" cy="701040"/>
          </a:xfrm>
          <a:prstGeom prst="rect">
            <a:avLst/>
          </a:prstGeom>
        </p:spPr>
        <p:txBody>
          <a:bodyPr wrap="square">
            <a:spAutoFit/>
          </a:bodyPr>
          <a:lstStyle/>
          <a:p>
            <a:pPr algn="just" defTabSz="1219170" fontAlgn="base">
              <a:lnSpc>
                <a:spcPts val="1600"/>
              </a:lnSpc>
              <a:spcBef>
                <a:spcPct val="0"/>
              </a:spcBef>
              <a:spcAft>
                <a:spcPct val="0"/>
              </a:spcAft>
            </a:pPr>
            <a:r>
              <a:rPr altLang="en-US" lang="zh-CN" sz="1333">
                <a:solidFill>
                  <a:prstClr val="white"/>
                </a:solidFill>
                <a:latin charset="-122" pitchFamily="34" typeface="微软雅黑"/>
                <a:ea charset="-122" pitchFamily="34" typeface="微软雅黑"/>
              </a:rPr>
              <a:t>随着计算机技术的发展及印刷技术的进步，平面设计在熊猫感观领域的表现和应用也越来越丰富。</a:t>
            </a:r>
          </a:p>
        </p:txBody>
      </p:sp>
      <p:sp>
        <p:nvSpPr>
          <p:cNvPr id="28" name="矩形 27"/>
          <p:cNvSpPr/>
          <p:nvPr/>
        </p:nvSpPr>
        <p:spPr>
          <a:xfrm>
            <a:off x="432165" y="4952897"/>
            <a:ext cx="2688024" cy="701040"/>
          </a:xfrm>
          <a:prstGeom prst="rect">
            <a:avLst/>
          </a:prstGeom>
        </p:spPr>
        <p:txBody>
          <a:bodyPr wrap="square">
            <a:spAutoFit/>
          </a:bodyPr>
          <a:lstStyle/>
          <a:p>
            <a:pPr algn="just" defTabSz="1219170" fontAlgn="base">
              <a:lnSpc>
                <a:spcPts val="1600"/>
              </a:lnSpc>
              <a:spcBef>
                <a:spcPct val="0"/>
              </a:spcBef>
              <a:spcAft>
                <a:spcPct val="0"/>
              </a:spcAft>
            </a:pPr>
            <a:r>
              <a:rPr altLang="en-US" lang="zh-CN" sz="1333">
                <a:solidFill>
                  <a:prstClr val="white"/>
                </a:solidFill>
                <a:latin charset="-122" pitchFamily="34" typeface="微软雅黑"/>
                <a:ea charset="-122" pitchFamily="34" typeface="微软雅黑"/>
              </a:rPr>
              <a:t>随着计算机技术的发展及印刷技术的进步，平面设计在熊猫感观领域的表现和应用也越来越丰富。</a:t>
            </a:r>
          </a:p>
        </p:txBody>
      </p:sp>
      <p:sp>
        <p:nvSpPr>
          <p:cNvPr id="29" name="矩形 28"/>
          <p:cNvSpPr/>
          <p:nvPr/>
        </p:nvSpPr>
        <p:spPr>
          <a:xfrm>
            <a:off x="8992391" y="3852656"/>
            <a:ext cx="2688024" cy="701040"/>
          </a:xfrm>
          <a:prstGeom prst="rect">
            <a:avLst/>
          </a:prstGeom>
        </p:spPr>
        <p:txBody>
          <a:bodyPr wrap="square">
            <a:spAutoFit/>
          </a:bodyPr>
          <a:lstStyle/>
          <a:p>
            <a:pPr algn="just" defTabSz="1219170" fontAlgn="base">
              <a:lnSpc>
                <a:spcPts val="1600"/>
              </a:lnSpc>
              <a:spcBef>
                <a:spcPct val="0"/>
              </a:spcBef>
              <a:spcAft>
                <a:spcPct val="0"/>
              </a:spcAft>
            </a:pPr>
            <a:r>
              <a:rPr altLang="en-US" lang="zh-CN" sz="1333">
                <a:solidFill>
                  <a:prstClr val="white"/>
                </a:solidFill>
                <a:latin charset="-122" pitchFamily="34" typeface="微软雅黑"/>
                <a:ea charset="-122" pitchFamily="34" typeface="微软雅黑"/>
              </a:rPr>
              <a:t>随着计算机技术的发展及印刷技术的进步，平面设计在熊猫感观领域的表现和应用也越来越丰富。</a:t>
            </a:r>
          </a:p>
        </p:txBody>
      </p:sp>
      <p:sp>
        <p:nvSpPr>
          <p:cNvPr id="30" name="矩形 29"/>
          <p:cNvSpPr/>
          <p:nvPr/>
        </p:nvSpPr>
        <p:spPr>
          <a:xfrm>
            <a:off x="8992391" y="4952883"/>
            <a:ext cx="2688024" cy="701040"/>
          </a:xfrm>
          <a:prstGeom prst="rect">
            <a:avLst/>
          </a:prstGeom>
        </p:spPr>
        <p:txBody>
          <a:bodyPr wrap="square">
            <a:spAutoFit/>
          </a:bodyPr>
          <a:lstStyle/>
          <a:p>
            <a:pPr algn="just" defTabSz="1219170" fontAlgn="base">
              <a:lnSpc>
                <a:spcPts val="1600"/>
              </a:lnSpc>
              <a:spcBef>
                <a:spcPct val="0"/>
              </a:spcBef>
              <a:spcAft>
                <a:spcPct val="0"/>
              </a:spcAft>
            </a:pPr>
            <a:r>
              <a:rPr altLang="en-US" lang="zh-CN" sz="1333">
                <a:solidFill>
                  <a:prstClr val="white"/>
                </a:solidFill>
                <a:latin charset="-122" pitchFamily="34" typeface="微软雅黑"/>
                <a:ea charset="-122" pitchFamily="34" typeface="微软雅黑"/>
              </a:rPr>
              <a:t>随着计算机技术的发展及印刷技术的进步，平面设计在熊猫感观领域的表现和应用也越来越丰富。</a:t>
            </a:r>
          </a:p>
        </p:txBody>
      </p:sp>
    </p:spTree>
    <p:extLst>
      <p:ext uri="{BB962C8B-B14F-4D97-AF65-F5344CB8AC3E}">
        <p14:creationId val="3047519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700" id="27"/>
                                        <p:tgtEl>
                                          <p:spTgt spid="8"/>
                                        </p:tgtEl>
                                      </p:cBhvr>
                                    </p:animEffect>
                                    <p:anim calcmode="lin" valueType="num">
                                      <p:cBhvr>
                                        <p:cTn dur="700" fill="hold" id="28"/>
                                        <p:tgtEl>
                                          <p:spTgt spid="8"/>
                                        </p:tgtEl>
                                        <p:attrNameLst>
                                          <p:attrName>ppt_x</p:attrName>
                                        </p:attrNameLst>
                                      </p:cBhvr>
                                      <p:tavLst>
                                        <p:tav tm="0">
                                          <p:val>
                                            <p:strVal val="#ppt_x"/>
                                          </p:val>
                                        </p:tav>
                                        <p:tav tm="100000">
                                          <p:val>
                                            <p:strVal val="#ppt_x"/>
                                          </p:val>
                                        </p:tav>
                                      </p:tavLst>
                                    </p:anim>
                                    <p:anim calcmode="lin" valueType="num">
                                      <p:cBhvr>
                                        <p:cTn dur="700" fill="hold" id="29"/>
                                        <p:tgtEl>
                                          <p:spTgt spid="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700"/>
                            </p:stCondLst>
                            <p:childTnLst>
                              <p:par>
                                <p:cTn fill="hold" grpId="0" id="31" nodeType="afterEffect" presetClass="entr" presetID="2" presetSubtype="8">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0-#ppt_w/2"/>
                                          </p:val>
                                        </p:tav>
                                        <p:tav tm="100000">
                                          <p:val>
                                            <p:strVal val="#ppt_x"/>
                                          </p:val>
                                        </p:tav>
                                      </p:tavLst>
                                    </p:anim>
                                    <p:anim calcmode="lin" valueType="num">
                                      <p:cBhvr additive="base">
                                        <p:cTn dur="500" fill="hold" id="34"/>
                                        <p:tgtEl>
                                          <p:spTgt spid="7"/>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1+#ppt_w/2"/>
                                          </p:val>
                                        </p:tav>
                                        <p:tav tm="100000">
                                          <p:val>
                                            <p:strVal val="#ppt_x"/>
                                          </p:val>
                                        </p:tav>
                                      </p:tavLst>
                                    </p:anim>
                                    <p:anim calcmode="lin" valueType="num">
                                      <p:cBhvr additive="base">
                                        <p:cTn dur="500" fill="hold" id="38"/>
                                        <p:tgtEl>
                                          <p:spTgt spid="9"/>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200"/>
                            </p:stCondLst>
                            <p:childTnLst>
                              <p:par>
                                <p:cTn fill="hold" id="40" nodeType="afterEffect" presetClass="entr" presetID="53" presetSubtype="0">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p:cTn dur="200" fill="hold" id="42"/>
                                        <p:tgtEl>
                                          <p:spTgt spid="19"/>
                                        </p:tgtEl>
                                        <p:attrNameLst>
                                          <p:attrName>ppt_w</p:attrName>
                                        </p:attrNameLst>
                                      </p:cBhvr>
                                      <p:tavLst>
                                        <p:tav tm="0">
                                          <p:val>
                                            <p:fltVal val="0"/>
                                          </p:val>
                                        </p:tav>
                                        <p:tav tm="100000">
                                          <p:val>
                                            <p:strVal val="#ppt_w"/>
                                          </p:val>
                                        </p:tav>
                                      </p:tavLst>
                                    </p:anim>
                                    <p:anim calcmode="lin" valueType="num">
                                      <p:cBhvr>
                                        <p:cTn dur="200" fill="hold" id="43"/>
                                        <p:tgtEl>
                                          <p:spTgt spid="19"/>
                                        </p:tgtEl>
                                        <p:attrNameLst>
                                          <p:attrName>ppt_h</p:attrName>
                                        </p:attrNameLst>
                                      </p:cBhvr>
                                      <p:tavLst>
                                        <p:tav tm="0">
                                          <p:val>
                                            <p:fltVal val="0"/>
                                          </p:val>
                                        </p:tav>
                                        <p:tav tm="100000">
                                          <p:val>
                                            <p:strVal val="#ppt_h"/>
                                          </p:val>
                                        </p:tav>
                                      </p:tavLst>
                                    </p:anim>
                                    <p:animEffect filter="fade" transition="in">
                                      <p:cBhvr>
                                        <p:cTn dur="200" id="44"/>
                                        <p:tgtEl>
                                          <p:spTgt spid="19"/>
                                        </p:tgtEl>
                                      </p:cBhvr>
                                    </p:animEffect>
                                  </p:childTnLst>
                                </p:cTn>
                              </p:par>
                              <p:par>
                                <p:cTn autoRev="1" fill="hold" id="45" nodeType="withEffect" presetClass="emph" presetID="6" presetSubtype="0">
                                  <p:stCondLst>
                                    <p:cond delay="150"/>
                                  </p:stCondLst>
                                  <p:childTnLst>
                                    <p:animScale>
                                      <p:cBhvr>
                                        <p:cTn dur="100" fill="hold" id="46"/>
                                        <p:tgtEl>
                                          <p:spTgt spid="19"/>
                                        </p:tgtEl>
                                      </p:cBhvr>
                                      <p:by x="130000" y="130000"/>
                                    </p:animScale>
                                  </p:childTnLst>
                                </p:cTn>
                              </p:par>
                            </p:childTnLst>
                          </p:cTn>
                        </p:par>
                        <p:par>
                          <p:cTn fill="hold" id="47" nodeType="afterGroup">
                            <p:stCondLst>
                              <p:cond delay="3450"/>
                            </p:stCondLst>
                            <p:childTnLst>
                              <p:par>
                                <p:cTn fill="hold" grpId="0" id="48" nodeType="afterEffect" presetClass="entr" presetID="2" presetSubtype="8">
                                  <p:stCondLst>
                                    <p:cond delay="0"/>
                                  </p:stCondLst>
                                  <p:childTnLst>
                                    <p:set>
                                      <p:cBhvr>
                                        <p:cTn dur="1" fill="hold" id="49">
                                          <p:stCondLst>
                                            <p:cond delay="0"/>
                                          </p:stCondLst>
                                        </p:cTn>
                                        <p:tgtEl>
                                          <p:spTgt spid="22"/>
                                        </p:tgtEl>
                                        <p:attrNameLst>
                                          <p:attrName>style.visibility</p:attrName>
                                        </p:attrNameLst>
                                      </p:cBhvr>
                                      <p:to>
                                        <p:strVal val="visible"/>
                                      </p:to>
                                    </p:set>
                                    <p:anim calcmode="lin" valueType="num">
                                      <p:cBhvr additive="base">
                                        <p:cTn dur="300" fill="hold" id="50"/>
                                        <p:tgtEl>
                                          <p:spTgt spid="22"/>
                                        </p:tgtEl>
                                        <p:attrNameLst>
                                          <p:attrName>ppt_x</p:attrName>
                                        </p:attrNameLst>
                                      </p:cBhvr>
                                      <p:tavLst>
                                        <p:tav tm="0">
                                          <p:val>
                                            <p:strVal val="0-#ppt_w/2"/>
                                          </p:val>
                                        </p:tav>
                                        <p:tav tm="100000">
                                          <p:val>
                                            <p:strVal val="#ppt_x"/>
                                          </p:val>
                                        </p:tav>
                                      </p:tavLst>
                                    </p:anim>
                                    <p:anim calcmode="lin" valueType="num">
                                      <p:cBhvr additive="base">
                                        <p:cTn dur="300" fill="hold" id="51"/>
                                        <p:tgtEl>
                                          <p:spTgt spid="22"/>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750"/>
                            </p:stCondLst>
                            <p:childTnLst>
                              <p:par>
                                <p:cTn fill="hold" id="53" nodeType="afterEffect" presetClass="entr" presetID="53" presetSubtype="0">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p:cTn dur="200" fill="hold" id="55"/>
                                        <p:tgtEl>
                                          <p:spTgt spid="16"/>
                                        </p:tgtEl>
                                        <p:attrNameLst>
                                          <p:attrName>ppt_w</p:attrName>
                                        </p:attrNameLst>
                                      </p:cBhvr>
                                      <p:tavLst>
                                        <p:tav tm="0">
                                          <p:val>
                                            <p:fltVal val="0"/>
                                          </p:val>
                                        </p:tav>
                                        <p:tav tm="100000">
                                          <p:val>
                                            <p:strVal val="#ppt_w"/>
                                          </p:val>
                                        </p:tav>
                                      </p:tavLst>
                                    </p:anim>
                                    <p:anim calcmode="lin" valueType="num">
                                      <p:cBhvr>
                                        <p:cTn dur="200" fill="hold" id="56"/>
                                        <p:tgtEl>
                                          <p:spTgt spid="16"/>
                                        </p:tgtEl>
                                        <p:attrNameLst>
                                          <p:attrName>ppt_h</p:attrName>
                                        </p:attrNameLst>
                                      </p:cBhvr>
                                      <p:tavLst>
                                        <p:tav tm="0">
                                          <p:val>
                                            <p:fltVal val="0"/>
                                          </p:val>
                                        </p:tav>
                                        <p:tav tm="100000">
                                          <p:val>
                                            <p:strVal val="#ppt_h"/>
                                          </p:val>
                                        </p:tav>
                                      </p:tavLst>
                                    </p:anim>
                                    <p:animEffect filter="fade" transition="in">
                                      <p:cBhvr>
                                        <p:cTn dur="200" id="57"/>
                                        <p:tgtEl>
                                          <p:spTgt spid="16"/>
                                        </p:tgtEl>
                                      </p:cBhvr>
                                    </p:animEffect>
                                  </p:childTnLst>
                                </p:cTn>
                              </p:par>
                              <p:par>
                                <p:cTn autoRev="1" fill="hold" id="58" nodeType="withEffect" presetClass="emph" presetID="6" presetSubtype="0">
                                  <p:stCondLst>
                                    <p:cond delay="150"/>
                                  </p:stCondLst>
                                  <p:childTnLst>
                                    <p:animScale>
                                      <p:cBhvr>
                                        <p:cTn dur="100" fill="hold" id="59"/>
                                        <p:tgtEl>
                                          <p:spTgt spid="16"/>
                                        </p:tgtEl>
                                      </p:cBhvr>
                                      <p:by x="130000" y="130000"/>
                                    </p:animScale>
                                  </p:childTnLst>
                                </p:cTn>
                              </p:par>
                            </p:childTnLst>
                          </p:cTn>
                        </p:par>
                        <p:par>
                          <p:cTn fill="hold" id="60" nodeType="afterGroup">
                            <p:stCondLst>
                              <p:cond delay="4000"/>
                            </p:stCondLst>
                            <p:childTnLst>
                              <p:par>
                                <p:cTn fill="hold" grpId="0" id="61" nodeType="afterEffect" presetClass="entr" presetID="2" presetSubtype="8">
                                  <p:stCondLst>
                                    <p:cond delay="0"/>
                                  </p:stCondLst>
                                  <p:childTnLst>
                                    <p:set>
                                      <p:cBhvr>
                                        <p:cTn dur="1" fill="hold" id="62">
                                          <p:stCondLst>
                                            <p:cond delay="0"/>
                                          </p:stCondLst>
                                        </p:cTn>
                                        <p:tgtEl>
                                          <p:spTgt spid="28"/>
                                        </p:tgtEl>
                                        <p:attrNameLst>
                                          <p:attrName>style.visibility</p:attrName>
                                        </p:attrNameLst>
                                      </p:cBhvr>
                                      <p:to>
                                        <p:strVal val="visible"/>
                                      </p:to>
                                    </p:set>
                                    <p:anim calcmode="lin" valueType="num">
                                      <p:cBhvr additive="base">
                                        <p:cTn dur="300" fill="hold" id="63"/>
                                        <p:tgtEl>
                                          <p:spTgt spid="28"/>
                                        </p:tgtEl>
                                        <p:attrNameLst>
                                          <p:attrName>ppt_x</p:attrName>
                                        </p:attrNameLst>
                                      </p:cBhvr>
                                      <p:tavLst>
                                        <p:tav tm="0">
                                          <p:val>
                                            <p:strVal val="0-#ppt_w/2"/>
                                          </p:val>
                                        </p:tav>
                                        <p:tav tm="100000">
                                          <p:val>
                                            <p:strVal val="#ppt_x"/>
                                          </p:val>
                                        </p:tav>
                                      </p:tavLst>
                                    </p:anim>
                                    <p:anim calcmode="lin" valueType="num">
                                      <p:cBhvr additive="base">
                                        <p:cTn dur="300" fill="hold" id="64"/>
                                        <p:tgtEl>
                                          <p:spTgt spid="28"/>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4300"/>
                            </p:stCondLst>
                            <p:childTnLst>
                              <p:par>
                                <p:cTn fill="hold" id="66" nodeType="afterEffect" presetClass="entr" presetID="53" presetSubtype="0">
                                  <p:stCondLst>
                                    <p:cond delay="0"/>
                                  </p:stCondLst>
                                  <p:childTnLst>
                                    <p:set>
                                      <p:cBhvr>
                                        <p:cTn dur="1" fill="hold" id="67">
                                          <p:stCondLst>
                                            <p:cond delay="0"/>
                                          </p:stCondLst>
                                        </p:cTn>
                                        <p:tgtEl>
                                          <p:spTgt spid="13"/>
                                        </p:tgtEl>
                                        <p:attrNameLst>
                                          <p:attrName>style.visibility</p:attrName>
                                        </p:attrNameLst>
                                      </p:cBhvr>
                                      <p:to>
                                        <p:strVal val="visible"/>
                                      </p:to>
                                    </p:set>
                                    <p:anim calcmode="lin" valueType="num">
                                      <p:cBhvr>
                                        <p:cTn dur="200" fill="hold" id="68"/>
                                        <p:tgtEl>
                                          <p:spTgt spid="13"/>
                                        </p:tgtEl>
                                        <p:attrNameLst>
                                          <p:attrName>ppt_w</p:attrName>
                                        </p:attrNameLst>
                                      </p:cBhvr>
                                      <p:tavLst>
                                        <p:tav tm="0">
                                          <p:val>
                                            <p:fltVal val="0"/>
                                          </p:val>
                                        </p:tav>
                                        <p:tav tm="100000">
                                          <p:val>
                                            <p:strVal val="#ppt_w"/>
                                          </p:val>
                                        </p:tav>
                                      </p:tavLst>
                                    </p:anim>
                                    <p:anim calcmode="lin" valueType="num">
                                      <p:cBhvr>
                                        <p:cTn dur="200" fill="hold" id="69"/>
                                        <p:tgtEl>
                                          <p:spTgt spid="13"/>
                                        </p:tgtEl>
                                        <p:attrNameLst>
                                          <p:attrName>ppt_h</p:attrName>
                                        </p:attrNameLst>
                                      </p:cBhvr>
                                      <p:tavLst>
                                        <p:tav tm="0">
                                          <p:val>
                                            <p:fltVal val="0"/>
                                          </p:val>
                                        </p:tav>
                                        <p:tav tm="100000">
                                          <p:val>
                                            <p:strVal val="#ppt_h"/>
                                          </p:val>
                                        </p:tav>
                                      </p:tavLst>
                                    </p:anim>
                                    <p:animEffect filter="fade" transition="in">
                                      <p:cBhvr>
                                        <p:cTn dur="200" id="70"/>
                                        <p:tgtEl>
                                          <p:spTgt spid="13"/>
                                        </p:tgtEl>
                                      </p:cBhvr>
                                    </p:animEffect>
                                  </p:childTnLst>
                                </p:cTn>
                              </p:par>
                              <p:par>
                                <p:cTn autoRev="1" fill="hold" id="71" nodeType="withEffect" presetClass="emph" presetID="6" presetSubtype="0">
                                  <p:stCondLst>
                                    <p:cond delay="150"/>
                                  </p:stCondLst>
                                  <p:childTnLst>
                                    <p:animScale>
                                      <p:cBhvr>
                                        <p:cTn dur="100" fill="hold" id="72"/>
                                        <p:tgtEl>
                                          <p:spTgt spid="13"/>
                                        </p:tgtEl>
                                      </p:cBhvr>
                                      <p:by x="130000" y="130000"/>
                                    </p:animScale>
                                  </p:childTnLst>
                                </p:cTn>
                              </p:par>
                            </p:childTnLst>
                          </p:cTn>
                        </p:par>
                        <p:par>
                          <p:cTn fill="hold" id="73" nodeType="afterGroup">
                            <p:stCondLst>
                              <p:cond delay="4550"/>
                            </p:stCondLst>
                            <p:childTnLst>
                              <p:par>
                                <p:cTn fill="hold" grpId="0" id="74" nodeType="afterEffect" presetClass="entr" presetID="2" presetSubtype="2">
                                  <p:stCondLst>
                                    <p:cond delay="0"/>
                                  </p:stCondLst>
                                  <p:childTnLst>
                                    <p:set>
                                      <p:cBhvr>
                                        <p:cTn dur="1" fill="hold" id="75">
                                          <p:stCondLst>
                                            <p:cond delay="0"/>
                                          </p:stCondLst>
                                        </p:cTn>
                                        <p:tgtEl>
                                          <p:spTgt spid="29"/>
                                        </p:tgtEl>
                                        <p:attrNameLst>
                                          <p:attrName>style.visibility</p:attrName>
                                        </p:attrNameLst>
                                      </p:cBhvr>
                                      <p:to>
                                        <p:strVal val="visible"/>
                                      </p:to>
                                    </p:set>
                                    <p:anim calcmode="lin" valueType="num">
                                      <p:cBhvr additive="base">
                                        <p:cTn dur="300" fill="hold" id="76"/>
                                        <p:tgtEl>
                                          <p:spTgt spid="29"/>
                                        </p:tgtEl>
                                        <p:attrNameLst>
                                          <p:attrName>ppt_x</p:attrName>
                                        </p:attrNameLst>
                                      </p:cBhvr>
                                      <p:tavLst>
                                        <p:tav tm="0">
                                          <p:val>
                                            <p:strVal val="1+#ppt_w/2"/>
                                          </p:val>
                                        </p:tav>
                                        <p:tav tm="100000">
                                          <p:val>
                                            <p:strVal val="#ppt_x"/>
                                          </p:val>
                                        </p:tav>
                                      </p:tavLst>
                                    </p:anim>
                                    <p:anim calcmode="lin" valueType="num">
                                      <p:cBhvr additive="base">
                                        <p:cTn dur="300" fill="hold" id="77"/>
                                        <p:tgtEl>
                                          <p:spTgt spid="29"/>
                                        </p:tgtEl>
                                        <p:attrNameLst>
                                          <p:attrName>ppt_y</p:attrName>
                                        </p:attrNameLst>
                                      </p:cBhvr>
                                      <p:tavLst>
                                        <p:tav tm="0">
                                          <p:val>
                                            <p:strVal val="#ppt_y"/>
                                          </p:val>
                                        </p:tav>
                                        <p:tav tm="100000">
                                          <p:val>
                                            <p:strVal val="#ppt_y"/>
                                          </p:val>
                                        </p:tav>
                                      </p:tavLst>
                                    </p:anim>
                                  </p:childTnLst>
                                </p:cTn>
                              </p:par>
                            </p:childTnLst>
                          </p:cTn>
                        </p:par>
                        <p:par>
                          <p:cTn fill="hold" id="78" nodeType="afterGroup">
                            <p:stCondLst>
                              <p:cond delay="4850"/>
                            </p:stCondLst>
                            <p:childTnLst>
                              <p:par>
                                <p:cTn fill="hold" id="79" nodeType="afterEffect" presetClass="entr" presetID="53" presetSubtype="0">
                                  <p:stCondLst>
                                    <p:cond delay="0"/>
                                  </p:stCondLst>
                                  <p:childTnLst>
                                    <p:set>
                                      <p:cBhvr>
                                        <p:cTn dur="1" fill="hold" id="80">
                                          <p:stCondLst>
                                            <p:cond delay="0"/>
                                          </p:stCondLst>
                                        </p:cTn>
                                        <p:tgtEl>
                                          <p:spTgt spid="10"/>
                                        </p:tgtEl>
                                        <p:attrNameLst>
                                          <p:attrName>style.visibility</p:attrName>
                                        </p:attrNameLst>
                                      </p:cBhvr>
                                      <p:to>
                                        <p:strVal val="visible"/>
                                      </p:to>
                                    </p:set>
                                    <p:anim calcmode="lin" valueType="num">
                                      <p:cBhvr>
                                        <p:cTn dur="200" fill="hold" id="81"/>
                                        <p:tgtEl>
                                          <p:spTgt spid="10"/>
                                        </p:tgtEl>
                                        <p:attrNameLst>
                                          <p:attrName>ppt_w</p:attrName>
                                        </p:attrNameLst>
                                      </p:cBhvr>
                                      <p:tavLst>
                                        <p:tav tm="0">
                                          <p:val>
                                            <p:fltVal val="0"/>
                                          </p:val>
                                        </p:tav>
                                        <p:tav tm="100000">
                                          <p:val>
                                            <p:strVal val="#ppt_w"/>
                                          </p:val>
                                        </p:tav>
                                      </p:tavLst>
                                    </p:anim>
                                    <p:anim calcmode="lin" valueType="num">
                                      <p:cBhvr>
                                        <p:cTn dur="200" fill="hold" id="82"/>
                                        <p:tgtEl>
                                          <p:spTgt spid="10"/>
                                        </p:tgtEl>
                                        <p:attrNameLst>
                                          <p:attrName>ppt_h</p:attrName>
                                        </p:attrNameLst>
                                      </p:cBhvr>
                                      <p:tavLst>
                                        <p:tav tm="0">
                                          <p:val>
                                            <p:fltVal val="0"/>
                                          </p:val>
                                        </p:tav>
                                        <p:tav tm="100000">
                                          <p:val>
                                            <p:strVal val="#ppt_h"/>
                                          </p:val>
                                        </p:tav>
                                      </p:tavLst>
                                    </p:anim>
                                    <p:animEffect filter="fade" transition="in">
                                      <p:cBhvr>
                                        <p:cTn dur="200" id="83"/>
                                        <p:tgtEl>
                                          <p:spTgt spid="10"/>
                                        </p:tgtEl>
                                      </p:cBhvr>
                                    </p:animEffect>
                                  </p:childTnLst>
                                </p:cTn>
                              </p:par>
                              <p:par>
                                <p:cTn autoRev="1" fill="hold" id="84" nodeType="withEffect" presetClass="emph" presetID="6" presetSubtype="0">
                                  <p:stCondLst>
                                    <p:cond delay="150"/>
                                  </p:stCondLst>
                                  <p:childTnLst>
                                    <p:animScale>
                                      <p:cBhvr>
                                        <p:cTn dur="100" fill="hold" id="85"/>
                                        <p:tgtEl>
                                          <p:spTgt spid="10"/>
                                        </p:tgtEl>
                                      </p:cBhvr>
                                      <p:by x="130000" y="130000"/>
                                    </p:animScale>
                                  </p:childTnLst>
                                </p:cTn>
                              </p:par>
                            </p:childTnLst>
                          </p:cTn>
                        </p:par>
                        <p:par>
                          <p:cTn fill="hold" id="86" nodeType="afterGroup">
                            <p:stCondLst>
                              <p:cond delay="5100"/>
                            </p:stCondLst>
                            <p:childTnLst>
                              <p:par>
                                <p:cTn fill="hold" grpId="0" id="87" nodeType="afterEffect" presetClass="entr" presetID="2" presetSubtype="2">
                                  <p:stCondLst>
                                    <p:cond delay="0"/>
                                  </p:stCondLst>
                                  <p:childTnLst>
                                    <p:set>
                                      <p:cBhvr>
                                        <p:cTn dur="1" fill="hold" id="88">
                                          <p:stCondLst>
                                            <p:cond delay="0"/>
                                          </p:stCondLst>
                                        </p:cTn>
                                        <p:tgtEl>
                                          <p:spTgt spid="30"/>
                                        </p:tgtEl>
                                        <p:attrNameLst>
                                          <p:attrName>style.visibility</p:attrName>
                                        </p:attrNameLst>
                                      </p:cBhvr>
                                      <p:to>
                                        <p:strVal val="visible"/>
                                      </p:to>
                                    </p:set>
                                    <p:anim calcmode="lin" valueType="num">
                                      <p:cBhvr additive="base">
                                        <p:cTn dur="300" fill="hold" id="89"/>
                                        <p:tgtEl>
                                          <p:spTgt spid="30"/>
                                        </p:tgtEl>
                                        <p:attrNameLst>
                                          <p:attrName>ppt_x</p:attrName>
                                        </p:attrNameLst>
                                      </p:cBhvr>
                                      <p:tavLst>
                                        <p:tav tm="0">
                                          <p:val>
                                            <p:strVal val="1+#ppt_w/2"/>
                                          </p:val>
                                        </p:tav>
                                        <p:tav tm="100000">
                                          <p:val>
                                            <p:strVal val="#ppt_x"/>
                                          </p:val>
                                        </p:tav>
                                      </p:tavLst>
                                    </p:anim>
                                    <p:anim calcmode="lin" valueType="num">
                                      <p:cBhvr additive="base">
                                        <p:cTn dur="300" fill="hold" id="90"/>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6"/>
      <p:bldP grpId="0" spid="27"/>
      <p:bldP grpId="0" spid="7"/>
      <p:bldP grpId="0" spid="9"/>
      <p:bldP grpId="0" spid="22"/>
      <p:bldP grpId="0" spid="28"/>
      <p:bldP grpId="0" spid="29"/>
      <p:bldP grpId="0" spid="3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_rels/themeOverride1.xml.rels><?xml version="1.0" encoding="UTF-8" standalone="yes"?><Relationships xmlns="http://schemas.openxmlformats.org/package/2006/relationships"><Relationship Id="rId1" Target="../media/image20.jpeg" Type="http://schemas.openxmlformats.org/officeDocument/2006/relationships/image"/></Relationships>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aragraphs>530</Paragraphs>
  <Slides>41</Slides>
  <Notes>1</Notes>
  <TotalTime>0</TotalTime>
  <HiddenSlides>0</HiddenSlides>
  <MMClips>0</MMClips>
  <ScaleCrop>0</ScaleCrop>
  <HeadingPairs>
    <vt:vector baseType="variant" size="6">
      <vt:variant>
        <vt:lpstr>Fonts used</vt:lpstr>
      </vt:variant>
      <vt:variant>
        <vt:i4>26</vt:i4>
      </vt:variant>
      <vt:variant>
        <vt:lpstr>Theme</vt:lpstr>
      </vt:variant>
      <vt:variant>
        <vt:i4>1</vt:i4>
      </vt:variant>
      <vt:variant>
        <vt:lpstr>Slide Titles</vt:lpstr>
      </vt:variant>
      <vt:variant>
        <vt:i4>41</vt:i4>
      </vt:variant>
    </vt:vector>
  </HeadingPairs>
  <TitlesOfParts>
    <vt:vector baseType="lpstr" size="68">
      <vt:lpstr>Arial</vt:lpstr>
      <vt:lpstr>Calibri Light</vt:lpstr>
      <vt:lpstr>Calibri</vt:lpstr>
      <vt:lpstr>Capture it</vt:lpstr>
      <vt:lpstr>微软雅黑</vt:lpstr>
      <vt:lpstr>华康俪金黑W8(P)</vt:lpstr>
      <vt:lpstr>宋体</vt:lpstr>
      <vt:lpstr>Gill Sans</vt:lpstr>
      <vt:lpstr>ヒラギノ角ゴ ProN W3</vt:lpstr>
      <vt:lpstr>nevis Bold</vt:lpstr>
      <vt:lpstr>Impact</vt:lpstr>
      <vt:lpstr>BatangChe</vt:lpstr>
      <vt:lpstr>ＭＳ Ｐゴシック</vt:lpstr>
      <vt:lpstr>Source Sans Pro ExtraLight</vt:lpstr>
      <vt:lpstr>Broadway</vt:lpstr>
      <vt:lpstr>华文黑体</vt:lpstr>
      <vt:lpstr>Bebas</vt:lpstr>
      <vt:lpstr>仿宋_GB2312</vt:lpstr>
      <vt:lpstr>Arial Narrow</vt:lpstr>
      <vt:lpstr>Helvetica Light</vt:lpstr>
      <vt:lpstr>Kontrapunkt Bob</vt:lpstr>
      <vt:lpstr>Verdana</vt:lpstr>
      <vt:lpstr>Open Sans</vt:lpstr>
      <vt:lpstr>Arial Rounded MT Bold</vt:lpstr>
      <vt:lpstr>Times New Roman</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2022-03-20T11:23:50Z</dcterms:created>
  <cp:lastPrinted>2022-03-20T11:23:50Z</cp:lastPrinted>
  <dcterms:modified xsi:type="dcterms:W3CDTF">2022-03-20T03:33:11Z</dcterms:modified>
  <cp:revision>1</cp:revision>
</cp:coreProperties>
</file>