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23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  <p:sldMasterId id="2147483652" r:id="rId2"/>
  </p:sldMasterIdLst>
  <p:notesMasterIdLst>
    <p:notesMasterId r:id="rId3"/>
  </p:notesMasterIdLst>
  <p:sldIdLst>
    <p:sldId id="259" r:id="rId4"/>
    <p:sldId id="260" r:id="rId5"/>
    <p:sldId id="261" r:id="rId6"/>
    <p:sldId id="265" r:id="rId7"/>
    <p:sldId id="266" r:id="rId8"/>
    <p:sldId id="267" r:id="rId9"/>
    <p:sldId id="268" r:id="rId10"/>
    <p:sldId id="262" r:id="rId11"/>
    <p:sldId id="269" r:id="rId12"/>
    <p:sldId id="270" r:id="rId13"/>
    <p:sldId id="271" r:id="rId14"/>
    <p:sldId id="272" r:id="rId15"/>
    <p:sldId id="263" r:id="rId16"/>
    <p:sldId id="273" r:id="rId17"/>
    <p:sldId id="274" r:id="rId18"/>
    <p:sldId id="275" r:id="rId19"/>
    <p:sldId id="276" r:id="rId20"/>
    <p:sldId id="264" r:id="rId21"/>
    <p:sldId id="277" r:id="rId22"/>
    <p:sldId id="278" r:id="rId23"/>
    <p:sldId id="279" r:id="rId24"/>
    <p:sldId id="280" r:id="rId25"/>
  </p:sldIdLst>
  <p:sldSz cx="12192000" cy="6858000"/>
  <p:notesSz cx="6858000" cy="9144000"/>
  <p:custDataLst>
    <p:tags r:id="rId27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7" autoAdjust="0"/>
    <p:restoredTop sz="96314" autoAdjust="0"/>
  </p:normalViewPr>
  <p:slideViewPr>
    <p:cSldViewPr snapToGrid="0">
      <p:cViewPr varScale="1">
        <p:scale>
          <a:sx n="108" d="100"/>
          <a:sy n="108" d="100"/>
        </p:scale>
        <p:origin x="714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9" d="100"/>
        <a:sy n="139" d="100"/>
      </p:scale>
      <p:origin x="0" y="0"/>
    </p:cViewPr>
  </p:sorter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7.xml" Type="http://schemas.openxmlformats.org/officeDocument/2006/relationships/slide"/><Relationship Id="rId11" Target="slides/slide8.xml" Type="http://schemas.openxmlformats.org/officeDocument/2006/relationships/slide"/><Relationship Id="rId12" Target="slides/slide9.xml" Type="http://schemas.openxmlformats.org/officeDocument/2006/relationships/slide"/><Relationship Id="rId13" Target="slides/slide10.xml" Type="http://schemas.openxmlformats.org/officeDocument/2006/relationships/slide"/><Relationship Id="rId14" Target="slides/slide11.xml" Type="http://schemas.openxmlformats.org/officeDocument/2006/relationships/slide"/><Relationship Id="rId15" Target="slides/slide12.xml" Type="http://schemas.openxmlformats.org/officeDocument/2006/relationships/slide"/><Relationship Id="rId16" Target="slides/slide13.xml" Type="http://schemas.openxmlformats.org/officeDocument/2006/relationships/slide"/><Relationship Id="rId17" Target="slides/slide14.xml" Type="http://schemas.openxmlformats.org/officeDocument/2006/relationships/slide"/><Relationship Id="rId18" Target="slides/slide15.xml" Type="http://schemas.openxmlformats.org/officeDocument/2006/relationships/slide"/><Relationship Id="rId19" Target="slides/slide16.xml" Type="http://schemas.openxmlformats.org/officeDocument/2006/relationships/slide"/><Relationship Id="rId2" Target="slideMasters/slideMaster2.xml" Type="http://schemas.openxmlformats.org/officeDocument/2006/relationships/slideMaster"/><Relationship Id="rId20" Target="slides/slide17.xml" Type="http://schemas.openxmlformats.org/officeDocument/2006/relationships/slide"/><Relationship Id="rId21" Target="slides/slide18.xml" Type="http://schemas.openxmlformats.org/officeDocument/2006/relationships/slide"/><Relationship Id="rId22" Target="slides/slide19.xml" Type="http://schemas.openxmlformats.org/officeDocument/2006/relationships/slide"/><Relationship Id="rId23" Target="slides/slide20.xml" Type="http://schemas.openxmlformats.org/officeDocument/2006/relationships/slide"/><Relationship Id="rId24" Target="slides/slide21.xml" Type="http://schemas.openxmlformats.org/officeDocument/2006/relationships/slide"/><Relationship Id="rId25" Target="slides/slide22.xml" Type="http://schemas.openxmlformats.org/officeDocument/2006/relationships/slide"/><Relationship Id="rId27" Target="tags/tag1.xml" Type="http://schemas.openxmlformats.org/officeDocument/2006/relationships/tags"/><Relationship Id="rId28" Target="presProps.xml" Type="http://schemas.openxmlformats.org/officeDocument/2006/relationships/presProps"/><Relationship Id="rId29" Target="viewProps.xml" Type="http://schemas.openxmlformats.org/officeDocument/2006/relationships/viewProps"/><Relationship Id="rId3" Target="notesMasters/notesMaster1.xml" Type="http://schemas.openxmlformats.org/officeDocument/2006/relationships/notesMaster"/><Relationship Id="rId30" Target="theme/theme1.xml" Type="http://schemas.openxmlformats.org/officeDocument/2006/relationships/theme"/><Relationship Id="rId31" Target="tableStyles.xml" Type="http://schemas.openxmlformats.org/officeDocument/2006/relationships/tableStyles"/><Relationship Id="rId4" Target="slides/slide1.xml" Type="http://schemas.openxmlformats.org/officeDocument/2006/relationships/slide"/><Relationship Id="rId5" Target="slides/slide2.xml" Type="http://schemas.openxmlformats.org/officeDocument/2006/relationships/slide"/><Relationship Id="rId6" Target="slides/slide3.xml" Type="http://schemas.openxmlformats.org/officeDocument/2006/relationships/slide"/><Relationship Id="rId7" Target="slides/slide4.xml" Type="http://schemas.openxmlformats.org/officeDocument/2006/relationships/slide"/><Relationship Id="rId8" Target="slides/slide5.xml" Type="http://schemas.openxmlformats.org/officeDocument/2006/relationships/slide"/><Relationship Id="rId9" Target="slides/slide6.xml" Type="http://schemas.openxmlformats.org/officeDocument/2006/relationships/slide"/></Relationships>
</file>

<file path=ppt/notesMasters/_rels/notesMaster1.xml.rels><?xml version="1.0" encoding="UTF-8" standalone="yes"?><Relationships xmlns="http://schemas.openxmlformats.org/package/2006/relationships"><Relationship Id="rId1" Target="../theme/theme3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9DF666-9E9E-4AB4-BD99-57C3E36A6E77}" type="datetimeFigureOut">
              <a:rPr lang="zh-CN" altLang="en-US" smtClean="0"/>
              <a:t>2022/2/27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119204-C58B-4938-AF7B-6311FA51D01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8716133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arget="../slides/slide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0.xml.rels><?xml version="1.0" encoding="UTF-8" standalone="yes"?><Relationships xmlns="http://schemas.openxmlformats.org/package/2006/relationships"><Relationship Id="rId1" Target="../slides/slide10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1.xml.rels><?xml version="1.0" encoding="UTF-8" standalone="yes"?><Relationships xmlns="http://schemas.openxmlformats.org/package/2006/relationships"><Relationship Id="rId1" Target="../slides/slide1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2.xml.rels><?xml version="1.0" encoding="UTF-8" standalone="yes"?><Relationships xmlns="http://schemas.openxmlformats.org/package/2006/relationships"><Relationship Id="rId1" Target="../slides/slide1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3.xml.rels><?xml version="1.0" encoding="UTF-8" standalone="yes"?><Relationships xmlns="http://schemas.openxmlformats.org/package/2006/relationships"><Relationship Id="rId1" Target="../slides/slide1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4.xml.rels><?xml version="1.0" encoding="UTF-8" standalone="yes"?><Relationships xmlns="http://schemas.openxmlformats.org/package/2006/relationships"><Relationship Id="rId1" Target="../slides/slide1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5.xml.rels><?xml version="1.0" encoding="UTF-8" standalone="yes"?><Relationships xmlns="http://schemas.openxmlformats.org/package/2006/relationships"><Relationship Id="rId1" Target="../slides/slide1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6.xml.rels><?xml version="1.0" encoding="UTF-8" standalone="yes"?><Relationships xmlns="http://schemas.openxmlformats.org/package/2006/relationships"><Relationship Id="rId1" Target="../slides/slide1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7.xml.rels><?xml version="1.0" encoding="UTF-8" standalone="yes"?><Relationships xmlns="http://schemas.openxmlformats.org/package/2006/relationships"><Relationship Id="rId1" Target="../slides/slide17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8.xml.rels><?xml version="1.0" encoding="UTF-8" standalone="yes"?><Relationships xmlns="http://schemas.openxmlformats.org/package/2006/relationships"><Relationship Id="rId1" Target="../slides/slide18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9.xml.rels><?xml version="1.0" encoding="UTF-8" standalone="yes"?><Relationships xmlns="http://schemas.openxmlformats.org/package/2006/relationships"><Relationship Id="rId1" Target="../slides/slide19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.xml.rels><?xml version="1.0" encoding="UTF-8" standalone="yes"?><Relationships xmlns="http://schemas.openxmlformats.org/package/2006/relationships"><Relationship Id="rId1" Target="../slides/slide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0.xml.rels><?xml version="1.0" encoding="UTF-8" standalone="yes"?><Relationships xmlns="http://schemas.openxmlformats.org/package/2006/relationships"><Relationship Id="rId1" Target="../slides/slide20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1.xml.rels><?xml version="1.0" encoding="UTF-8" standalone="yes"?><Relationships xmlns="http://schemas.openxmlformats.org/package/2006/relationships"><Relationship Id="rId1" Target="../slides/slide2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2.xml.rels><?xml version="1.0" encoding="UTF-8" standalone="yes"?><Relationships xmlns="http://schemas.openxmlformats.org/package/2006/relationships"><Relationship Id="rId1" Target="../slides/slide2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3.xml.rels><?xml version="1.0" encoding="UTF-8" standalone="yes"?><Relationships xmlns="http://schemas.openxmlformats.org/package/2006/relationships"><Relationship Id="rId1" Target="../slides/slide2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3.xml.rels><?xml version="1.0" encoding="UTF-8" standalone="yes"?><Relationships xmlns="http://schemas.openxmlformats.org/package/2006/relationships"><Relationship Id="rId1" Target="../slides/slide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4.xml.rels><?xml version="1.0" encoding="UTF-8" standalone="yes"?><Relationships xmlns="http://schemas.openxmlformats.org/package/2006/relationships"><Relationship Id="rId1" Target="../slides/slide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5.xml.rels><?xml version="1.0" encoding="UTF-8" standalone="yes"?><Relationships xmlns="http://schemas.openxmlformats.org/package/2006/relationships"><Relationship Id="rId1" Target="../slides/slide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6.xml.rels><?xml version="1.0" encoding="UTF-8" standalone="yes"?><Relationships xmlns="http://schemas.openxmlformats.org/package/2006/relationships"><Relationship Id="rId1" Target="../slides/slide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7.xml.rels><?xml version="1.0" encoding="UTF-8" standalone="yes"?><Relationships xmlns="http://schemas.openxmlformats.org/package/2006/relationships"><Relationship Id="rId1" Target="../slides/slide7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8.xml.rels><?xml version="1.0" encoding="UTF-8" standalone="yes"?><Relationships xmlns="http://schemas.openxmlformats.org/package/2006/relationships"><Relationship Id="rId1" Target="../slides/slide8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9.xml.rels><?xml version="1.0" encoding="UTF-8" standalone="yes"?><Relationships xmlns="http://schemas.openxmlformats.org/package/2006/relationships"><Relationship Id="rId1" Target="../slides/slide9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8417467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064331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1548617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6765102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7964308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7825039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7436699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83294062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87989771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77004395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6706852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8520893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70798017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68870768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75876557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CN" altLang="en-US" smtClean="0"/>
              <a:t>模板来自于 优品</a:t>
            </a:r>
            <a:r>
              <a:rPr lang="en-US" altLang="zh-CN" smtClean="0"/>
              <a:t>PPT</a:t>
            </a:r>
            <a:r>
              <a:rPr lang="zh-CN" altLang="en-US" smtClean="0"/>
              <a:t> </a:t>
            </a:r>
            <a:r>
              <a:rPr lang="en-US" altLang="zh-CN" smtClean="0"/>
              <a:t>https://www.ypppt.com/</a:t>
            </a:r>
            <a:endParaRPr lang="zh-CN" altLang="en-US" smtClean="0"/>
          </a:p>
        </p:txBody>
      </p:sp>
      <p:sp>
        <p:nvSpPr>
          <p:cNvPr id="61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5ED1824-6DB2-4029-B0DF-1D3CDCF11CDA}" type="slidenum">
              <a:rPr lang="zh-CN" altLang="en-US" smtClean="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zh-CN" altLang="en-US" smtClean="0">
              <a:solidFill>
                <a:prstClr val="black"/>
              </a:solidFill>
              <a:latin typeface="Calibri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918085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9060509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9128056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1961930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7537880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6294807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2685100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513488570"/>
      </p:ext>
    </p:extLst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media/image1.jpeg" Type="http://schemas.openxmlformats.org/officeDocument/2006/relationships/image"/><Relationship Id="rId2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media/image2.jpeg" Type="http://schemas.openxmlformats.org/officeDocument/2006/relationships/image"/><Relationship Id="rId2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mc:AlternateContent>
    <mc:Choice Requires="p14">
      <p:transition spd="slow" p14:dur="1500">
        <p:random/>
      </p:transition>
    </mc:Choice>
    <mc:Fallback>
      <p:transition spd="slow">
        <p:random/>
      </p:transition>
    </mc:Fallback>
  </mc:AlternateContent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2022/2/27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087355157"/>
      </p:ext>
    </p:extLst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2022/2/27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917978718"/>
      </p:ext>
    </p:extLst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2022/2/27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944770315"/>
      </p:ext>
    </p:extLst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2022/2/27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855878955"/>
      </p:ext>
    </p:extLst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2022/2/27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655013631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 userDrawn="1"/>
        </p:nvSpPr>
        <p:spPr>
          <a:xfrm>
            <a:off x="8325228" y="6545426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n-US" altLang="zh-CN" sz="100">
                <a:solidFill>
                  <a:prstClr val="white"/>
                </a:solidFill>
                <a:ea typeface="宋体"/>
              </a:rPr>
              <a:t>PPT</a:t>
            </a:r>
            <a:r>
              <a:rPr lang="zh-CN" altLang="en-US" sz="100">
                <a:solidFill>
                  <a:prstClr val="white"/>
                </a:solidFill>
                <a:ea typeface="宋体"/>
              </a:rPr>
              <a:t>模板下载：</a:t>
            </a:r>
            <a:r>
              <a:rPr lang="en-US" altLang="zh-CN" sz="100">
                <a:solidFill>
                  <a:prstClr val="white"/>
                </a:solidFill>
                <a:ea typeface="宋体"/>
              </a:rPr>
              <a:t>www.1ppt.com/moban/          </a:t>
            </a:r>
            <a:r>
              <a:rPr lang="zh-CN" altLang="en-US" sz="100">
                <a:solidFill>
                  <a:prstClr val="white"/>
                </a:solidFill>
                <a:ea typeface="宋体"/>
              </a:rPr>
              <a:t>行业</a:t>
            </a:r>
            <a:r>
              <a:rPr lang="en-US" altLang="zh-CN" sz="100">
                <a:solidFill>
                  <a:prstClr val="white"/>
                </a:solidFill>
                <a:ea typeface="宋体"/>
              </a:rPr>
              <a:t>PPT</a:t>
            </a:r>
            <a:r>
              <a:rPr lang="zh-CN" altLang="en-US" sz="100">
                <a:solidFill>
                  <a:prstClr val="white"/>
                </a:solidFill>
                <a:ea typeface="宋体"/>
              </a:rPr>
              <a:t>模板：</a:t>
            </a:r>
            <a:r>
              <a:rPr lang="en-US" altLang="zh-CN" sz="100">
                <a:solidFill>
                  <a:prstClr val="white"/>
                </a:solidFill>
                <a:ea typeface="宋体"/>
              </a:rPr>
              <a:t>www.1ppt.com/hangye/ </a:t>
            </a:r>
          </a:p>
          <a:p>
            <a:pPr defTabSz="914400"/>
            <a:r>
              <a:rPr lang="zh-CN" altLang="en-US" sz="100">
                <a:solidFill>
                  <a:prstClr val="white"/>
                </a:solidFill>
                <a:ea typeface="宋体"/>
              </a:rPr>
              <a:t>节日</a:t>
            </a:r>
            <a:r>
              <a:rPr lang="en-US" altLang="zh-CN" sz="100">
                <a:solidFill>
                  <a:prstClr val="white"/>
                </a:solidFill>
                <a:ea typeface="宋体"/>
              </a:rPr>
              <a:t>PPT</a:t>
            </a:r>
            <a:r>
              <a:rPr lang="zh-CN" altLang="en-US" sz="100">
                <a:solidFill>
                  <a:prstClr val="white"/>
                </a:solidFill>
                <a:ea typeface="宋体"/>
              </a:rPr>
              <a:t>模板：</a:t>
            </a:r>
            <a:r>
              <a:rPr lang="en-US" altLang="zh-CN" sz="100">
                <a:solidFill>
                  <a:prstClr val="white"/>
                </a:solidFill>
                <a:ea typeface="宋体"/>
              </a:rPr>
              <a:t>www.1ppt.com/jieri/          PPT</a:t>
            </a:r>
            <a:r>
              <a:rPr lang="zh-CN" altLang="en-US" sz="100">
                <a:solidFill>
                  <a:prstClr val="white"/>
                </a:solidFill>
                <a:ea typeface="宋体"/>
              </a:rPr>
              <a:t>素材：</a:t>
            </a:r>
            <a:r>
              <a:rPr lang="en-US" altLang="zh-CN" sz="100">
                <a:solidFill>
                  <a:prstClr val="white"/>
                </a:solidFill>
                <a:ea typeface="宋体"/>
              </a:rPr>
              <a:t>www.1ppt.com/sucai/</a:t>
            </a:r>
          </a:p>
          <a:p>
            <a:pPr defTabSz="914400"/>
            <a:r>
              <a:rPr lang="en-US" altLang="zh-CN" sz="100">
                <a:solidFill>
                  <a:prstClr val="white"/>
                </a:solidFill>
                <a:ea typeface="宋体"/>
              </a:rPr>
              <a:t>PPT</a:t>
            </a:r>
            <a:r>
              <a:rPr lang="zh-CN" altLang="en-US" sz="100">
                <a:solidFill>
                  <a:prstClr val="white"/>
                </a:solidFill>
                <a:ea typeface="宋体"/>
              </a:rPr>
              <a:t>背景图片：</a:t>
            </a:r>
            <a:r>
              <a:rPr lang="en-US" altLang="zh-CN" sz="100">
                <a:solidFill>
                  <a:prstClr val="white"/>
                </a:solidFill>
                <a:ea typeface="宋体"/>
              </a:rPr>
              <a:t>www.1ppt.com/beijing/        PPT</a:t>
            </a:r>
            <a:r>
              <a:rPr lang="zh-CN" altLang="en-US" sz="100">
                <a:solidFill>
                  <a:prstClr val="white"/>
                </a:solidFill>
                <a:ea typeface="宋体"/>
              </a:rPr>
              <a:t>图表：</a:t>
            </a:r>
            <a:r>
              <a:rPr lang="en-US" altLang="zh-CN" sz="100">
                <a:solidFill>
                  <a:prstClr val="white"/>
                </a:solidFill>
                <a:ea typeface="宋体"/>
              </a:rPr>
              <a:t>www.1ppt.com/tubiao/      </a:t>
            </a:r>
          </a:p>
          <a:p>
            <a:pPr defTabSz="914400"/>
            <a:r>
              <a:rPr lang="zh-CN" altLang="en-US" sz="100">
                <a:solidFill>
                  <a:prstClr val="white"/>
                </a:solidFill>
                <a:ea typeface="宋体"/>
              </a:rPr>
              <a:t>精美</a:t>
            </a:r>
            <a:r>
              <a:rPr lang="en-US" altLang="zh-CN" sz="100">
                <a:solidFill>
                  <a:prstClr val="white"/>
                </a:solidFill>
                <a:ea typeface="宋体"/>
              </a:rPr>
              <a:t>PPT</a:t>
            </a:r>
            <a:r>
              <a:rPr lang="zh-CN" altLang="en-US" sz="100">
                <a:solidFill>
                  <a:prstClr val="white"/>
                </a:solidFill>
                <a:ea typeface="宋体"/>
              </a:rPr>
              <a:t>下载：</a:t>
            </a:r>
            <a:r>
              <a:rPr lang="en-US" altLang="zh-CN" sz="100">
                <a:solidFill>
                  <a:prstClr val="white"/>
                </a:solidFill>
                <a:ea typeface="宋体"/>
              </a:rPr>
              <a:t>www.1ppt.com/xiazai/         PPT</a:t>
            </a:r>
            <a:r>
              <a:rPr lang="zh-CN" altLang="en-US" sz="100">
                <a:solidFill>
                  <a:prstClr val="white"/>
                </a:solidFill>
                <a:ea typeface="宋体"/>
              </a:rPr>
              <a:t>教程： </a:t>
            </a:r>
            <a:r>
              <a:rPr lang="en-US" altLang="zh-CN" sz="100">
                <a:solidFill>
                  <a:prstClr val="white"/>
                </a:solidFill>
                <a:ea typeface="宋体"/>
              </a:rPr>
              <a:t>www.1ppt.com/powerpoint/      </a:t>
            </a:r>
          </a:p>
          <a:p>
            <a:pPr defTabSz="914400"/>
            <a:r>
              <a:rPr lang="en-US" altLang="zh-CN" sz="100">
                <a:solidFill>
                  <a:prstClr val="white"/>
                </a:solidFill>
                <a:ea typeface="宋体"/>
              </a:rPr>
              <a:t>PPT</a:t>
            </a:r>
            <a:r>
              <a:rPr lang="zh-CN" altLang="en-US" sz="100">
                <a:solidFill>
                  <a:prstClr val="white"/>
                </a:solidFill>
                <a:ea typeface="宋体"/>
              </a:rPr>
              <a:t>课件：</a:t>
            </a:r>
            <a:r>
              <a:rPr lang="en-US" altLang="zh-CN" sz="100">
                <a:solidFill>
                  <a:prstClr val="white"/>
                </a:solidFill>
                <a:ea typeface="宋体"/>
              </a:rPr>
              <a:t>www.1ppt.com/kejian/             </a:t>
            </a:r>
            <a:r>
              <a:rPr lang="zh-CN" altLang="en-US" sz="100">
                <a:solidFill>
                  <a:prstClr val="white"/>
                </a:solidFill>
                <a:ea typeface="宋体"/>
              </a:rPr>
              <a:t>字体下载：</a:t>
            </a:r>
            <a:r>
              <a:rPr lang="en-US" altLang="zh-CN" sz="100">
                <a:solidFill>
                  <a:prstClr val="white"/>
                </a:solidFill>
                <a:ea typeface="宋体"/>
              </a:rPr>
              <a:t>www.1ppt.com/ziti/</a:t>
            </a:r>
          </a:p>
          <a:p>
            <a:pPr defTabSz="914400"/>
            <a:r>
              <a:rPr lang="zh-CN" altLang="en-US" sz="100">
                <a:solidFill>
                  <a:prstClr val="white"/>
                </a:solidFill>
                <a:ea typeface="宋体"/>
              </a:rPr>
              <a:t>工作总结</a:t>
            </a:r>
            <a:r>
              <a:rPr lang="en-US" altLang="zh-CN" sz="100">
                <a:solidFill>
                  <a:prstClr val="white"/>
                </a:solidFill>
                <a:ea typeface="宋体"/>
              </a:rPr>
              <a:t>PPT</a:t>
            </a:r>
            <a:r>
              <a:rPr lang="zh-CN" altLang="en-US" sz="100">
                <a:solidFill>
                  <a:prstClr val="white"/>
                </a:solidFill>
                <a:ea typeface="宋体"/>
              </a:rPr>
              <a:t>：</a:t>
            </a:r>
            <a:r>
              <a:rPr lang="en-US" altLang="zh-CN" sz="100">
                <a:solidFill>
                  <a:prstClr val="white"/>
                </a:solidFill>
                <a:ea typeface="宋体"/>
              </a:rPr>
              <a:t>www.1ppt.com/xiazai/zongjie/ </a:t>
            </a:r>
            <a:r>
              <a:rPr lang="zh-CN" altLang="en-US" sz="100">
                <a:solidFill>
                  <a:prstClr val="white"/>
                </a:solidFill>
                <a:ea typeface="宋体"/>
              </a:rPr>
              <a:t>工作计划：</a:t>
            </a:r>
            <a:r>
              <a:rPr lang="en-US" altLang="zh-CN" sz="100">
                <a:solidFill>
                  <a:prstClr val="white"/>
                </a:solidFill>
                <a:ea typeface="宋体"/>
              </a:rPr>
              <a:t>www.1ppt.com/xiazai/jihua/</a:t>
            </a:r>
          </a:p>
          <a:p>
            <a:pPr defTabSz="914400"/>
            <a:r>
              <a:rPr lang="zh-CN" altLang="en-US" sz="100">
                <a:solidFill>
                  <a:prstClr val="white"/>
                </a:solidFill>
                <a:ea typeface="宋体"/>
              </a:rPr>
              <a:t>商务</a:t>
            </a:r>
            <a:r>
              <a:rPr lang="en-US" altLang="zh-CN" sz="100">
                <a:solidFill>
                  <a:prstClr val="white"/>
                </a:solidFill>
                <a:ea typeface="宋体"/>
              </a:rPr>
              <a:t>PPT</a:t>
            </a:r>
            <a:r>
              <a:rPr lang="zh-CN" altLang="en-US" sz="100">
                <a:solidFill>
                  <a:prstClr val="white"/>
                </a:solidFill>
                <a:ea typeface="宋体"/>
              </a:rPr>
              <a:t>模板：</a:t>
            </a:r>
            <a:r>
              <a:rPr lang="en-US" altLang="zh-CN" sz="100">
                <a:solidFill>
                  <a:prstClr val="white"/>
                </a:solidFill>
                <a:ea typeface="宋体"/>
              </a:rPr>
              <a:t>www.1ppt.com/moban/shangwu/  </a:t>
            </a:r>
            <a:r>
              <a:rPr lang="zh-CN" altLang="en-US" sz="100">
                <a:solidFill>
                  <a:prstClr val="white"/>
                </a:solidFill>
                <a:ea typeface="宋体"/>
              </a:rPr>
              <a:t>个人简历</a:t>
            </a:r>
            <a:r>
              <a:rPr lang="en-US" altLang="zh-CN" sz="100">
                <a:solidFill>
                  <a:prstClr val="white"/>
                </a:solidFill>
                <a:ea typeface="宋体"/>
              </a:rPr>
              <a:t>PPT</a:t>
            </a:r>
            <a:r>
              <a:rPr lang="zh-CN" altLang="en-US" sz="100">
                <a:solidFill>
                  <a:prstClr val="white"/>
                </a:solidFill>
                <a:ea typeface="宋体"/>
              </a:rPr>
              <a:t>：</a:t>
            </a:r>
            <a:r>
              <a:rPr lang="en-US" altLang="zh-CN" sz="100">
                <a:solidFill>
                  <a:prstClr val="white"/>
                </a:solidFill>
                <a:ea typeface="宋体"/>
              </a:rPr>
              <a:t>www.1ppt.com/xiazai/jianli/  </a:t>
            </a:r>
          </a:p>
          <a:p>
            <a:pPr defTabSz="914400"/>
            <a:r>
              <a:rPr lang="zh-CN" altLang="en-US" sz="100">
                <a:solidFill>
                  <a:prstClr val="white"/>
                </a:solidFill>
                <a:ea typeface="宋体"/>
              </a:rPr>
              <a:t>毕业答辩</a:t>
            </a:r>
            <a:r>
              <a:rPr lang="en-US" altLang="zh-CN" sz="100">
                <a:solidFill>
                  <a:prstClr val="white"/>
                </a:solidFill>
                <a:ea typeface="宋体"/>
              </a:rPr>
              <a:t>PPT</a:t>
            </a:r>
            <a:r>
              <a:rPr lang="zh-CN" altLang="en-US" sz="100">
                <a:solidFill>
                  <a:prstClr val="white"/>
                </a:solidFill>
                <a:ea typeface="宋体"/>
              </a:rPr>
              <a:t>：</a:t>
            </a:r>
            <a:r>
              <a:rPr lang="en-US" altLang="zh-CN" sz="100">
                <a:solidFill>
                  <a:prstClr val="white"/>
                </a:solidFill>
                <a:ea typeface="宋体"/>
              </a:rPr>
              <a:t>www.1ppt.com/xiazai/dabian/  </a:t>
            </a:r>
            <a:r>
              <a:rPr lang="zh-CN" altLang="en-US" sz="100">
                <a:solidFill>
                  <a:prstClr val="white"/>
                </a:solidFill>
                <a:ea typeface="宋体"/>
              </a:rPr>
              <a:t>工作汇报</a:t>
            </a:r>
            <a:r>
              <a:rPr lang="en-US" altLang="zh-CN" sz="100">
                <a:solidFill>
                  <a:prstClr val="white"/>
                </a:solidFill>
                <a:ea typeface="宋体"/>
              </a:rPr>
              <a:t>PPT</a:t>
            </a:r>
            <a:r>
              <a:rPr lang="zh-CN" altLang="en-US" sz="100">
                <a:solidFill>
                  <a:prstClr val="white"/>
                </a:solidFill>
                <a:ea typeface="宋体"/>
              </a:rPr>
              <a:t>：</a:t>
            </a:r>
            <a:r>
              <a:rPr lang="en-US" altLang="zh-CN" sz="100">
                <a:solidFill>
                  <a:prstClr val="white"/>
                </a:solidFill>
                <a:ea typeface="宋体"/>
              </a:rPr>
              <a:t>www.1ppt.com/xiazai/huibao/    </a:t>
            </a:r>
          </a:p>
          <a:p>
            <a:pPr defTabSz="914400"/>
            <a:r>
              <a:rPr lang="en-US" altLang="zh-CN" sz="100">
                <a:solidFill>
                  <a:prstClr val="white"/>
                </a:solidFill>
                <a:ea typeface="宋体"/>
              </a:rPr>
              <a:t> </a:t>
            </a:r>
          </a:p>
        </p:txBody>
      </p:sp>
      <p:pic>
        <p:nvPicPr>
          <p:cNvPr id="2" name="图片 1"/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0" y="-107576"/>
            <a:ext cx="12192000" cy="6965576"/>
          </a:xfrm>
          <a:prstGeom prst="rect">
            <a:avLst/>
          </a:prstGeom>
        </p:spPr>
      </p:pic>
    </p:spTree>
    <p:extLst>
      <p:ext uri="{BB962C8B-B14F-4D97-AF65-F5344CB8AC3E}">
        <p14:creationId val="1054949365"/>
      </p:ext>
    </p:extLst>
  </p:cSld>
  <p:clrMapOvr>
    <a:masterClrMapping/>
  </p:clrMapOvr>
  <mc:AlternateContent>
    <mc:Choice Requires="p14">
      <p:transition spd="slow" p14:dur="1500">
        <p:random/>
      </p:transition>
    </mc:Choice>
    <mc:Fallback>
      <p:transition spd="slow">
        <p:random/>
      </p:transition>
    </mc:Fallback>
  </mc:AlternateContent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2_标题幻灯片">
    <p:bg>
      <p:bgPr>
        <a:solidFill>
          <a:srgbClr val="DFB59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208549" y="224589"/>
            <a:ext cx="11742820" cy="6400800"/>
          </a:xfrm>
          <a:prstGeom prst="rect">
            <a:avLst/>
          </a:prstGeom>
        </p:spPr>
      </p:pic>
    </p:spTree>
    <p:extLst>
      <p:ext uri="{BB962C8B-B14F-4D97-AF65-F5344CB8AC3E}">
        <p14:creationId val="2130462148"/>
      </p:ext>
    </p:extLst>
  </p:cSld>
  <p:clrMapOvr>
    <a:masterClrMapping/>
  </p:clrMapOvr>
  <mc:AlternateContent>
    <mc:Choice Requires="p14">
      <p:transition spd="slow" p14:dur="1500">
        <p:random/>
      </p:transition>
    </mc:Choice>
    <mc:Fallback>
      <p:transition spd="slow">
        <p:random/>
      </p:transition>
    </mc:Fallback>
  </mc:AlternateContent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2022/2/27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544144147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2022/2/27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988053417"/>
      </p:ext>
    </p:extLst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2022/2/27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922116019"/>
      </p:ext>
    </p:extLst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2022/2/27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75559112"/>
      </p:ext>
    </p:extLst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2022/2/27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623421809"/>
      </p:ext>
    </p:extLst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2022/2/27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528618541"/>
      </p:ext>
    </p:extLst>
  </p:cSld>
  <p:clrMapOvr>
    <a:masterClrMapping/>
  </p:clrMapOvr>
  <p:transition/>
  <p:timing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theme/theme1.xml" Type="http://schemas.openxmlformats.org/officeDocument/2006/relationships/theme"/></Relationships>
</file>

<file path=ppt/slideMasters/_rels/slideMaster2.xml.rels><?xml version="1.0" encoding="UTF-8" standalone="yes"?><Relationships xmlns="http://schemas.openxmlformats.org/package/2006/relationships"><Relationship Id="rId1" Target="../slideLayouts/slideLayout4.xml" Type="http://schemas.openxmlformats.org/officeDocument/2006/relationships/slideLayout"/><Relationship Id="rId10" Target="../slideLayouts/slideLayout13.xml" Type="http://schemas.openxmlformats.org/officeDocument/2006/relationships/slideLayout"/><Relationship Id="rId11" Target="../slideLayouts/slideLayout14.xml" Type="http://schemas.openxmlformats.org/officeDocument/2006/relationships/slideLayout"/><Relationship Id="rId12" Target="../theme/theme2.xml" Type="http://schemas.openxmlformats.org/officeDocument/2006/relationships/theme"/><Relationship Id="rId2" Target="../slideLayouts/slideLayout5.xml" Type="http://schemas.openxmlformats.org/officeDocument/2006/relationships/slideLayout"/><Relationship Id="rId3" Target="../slideLayouts/slideLayout6.xml" Type="http://schemas.openxmlformats.org/officeDocument/2006/relationships/slideLayout"/><Relationship Id="rId4" Target="../slideLayouts/slideLayout7.xml" Type="http://schemas.openxmlformats.org/officeDocument/2006/relationships/slideLayout"/><Relationship Id="rId5" Target="../slideLayouts/slideLayout8.xml" Type="http://schemas.openxmlformats.org/officeDocument/2006/relationships/slideLayout"/><Relationship Id="rId6" Target="../slideLayouts/slideLayout9.xml" Type="http://schemas.openxmlformats.org/officeDocument/2006/relationships/slideLayout"/><Relationship Id="rId7" Target="../slideLayouts/slideLayout10.xml" Type="http://schemas.openxmlformats.org/officeDocument/2006/relationships/slideLayout"/><Relationship Id="rId8" Target="../slideLayouts/slideLayout11.xml" Type="http://schemas.openxmlformats.org/officeDocument/2006/relationships/slideLayout"/><Relationship Id="rId9" Target="../slideLayouts/slideLayout12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mc:AlternateContent>
    <mc:Choice Requires="p14">
      <p:transition spd="slow" p14:dur="1500">
        <p:random/>
      </p:transition>
    </mc:Choice>
    <mc:Fallback>
      <p:transition spd="slow">
        <p:random/>
      </p:transition>
    </mc:Fallback>
  </mc:AlternateContent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2022/2/27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208746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Relationship Id="rId2" Target="../notesSlides/notesSlide1.xml" Type="http://schemas.openxmlformats.org/officeDocument/2006/relationships/notesSlide"/><Relationship Id="rId3" Target="../media/image3.png" Type="http://schemas.openxmlformats.org/officeDocument/2006/relationships/image"/><Relationship Id="rId4" Target="../media/image4.png" Type="http://schemas.openxmlformats.org/officeDocument/2006/relationships/image"/><Relationship Id="rId5" Target="../media/image5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Relationship Id="rId2" Target="../notesSlides/notesSlide10.xml" Type="http://schemas.openxmlformats.org/officeDocument/2006/relationships/notesSlide"/><Relationship Id="rId3" Target="../media/image5.png" Type="http://schemas.openxmlformats.org/officeDocument/2006/relationships/image"/><Relationship Id="rId4" Target="../media/image18.jpeg" Type="http://schemas.openxmlformats.org/officeDocument/2006/relationships/image"/><Relationship Id="rId5" Target="../media/image14.pn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Relationship Id="rId2" Target="../notesSlides/notesSlide11.xml" Type="http://schemas.openxmlformats.org/officeDocument/2006/relationships/notesSlide"/><Relationship Id="rId3" Target="../media/image19.png" Type="http://schemas.openxmlformats.org/officeDocument/2006/relationships/image"/><Relationship Id="rId4" Target="../media/image14.pn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Relationship Id="rId2" Target="../notesSlides/notesSlide12.xml" Type="http://schemas.openxmlformats.org/officeDocument/2006/relationships/notesSlide"/><Relationship Id="rId3" Target="../media/image20.png" Type="http://schemas.openxmlformats.org/officeDocument/2006/relationships/image"/><Relationship Id="rId4" Target="../media/image14.pn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Relationship Id="rId2" Target="../notesSlides/notesSlide13.xml" Type="http://schemas.openxmlformats.org/officeDocument/2006/relationships/notesSlide"/><Relationship Id="rId3" Target="../media/image7.png" Type="http://schemas.openxmlformats.org/officeDocument/2006/relationships/image"/><Relationship Id="rId4" Target="../media/image6.pn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Relationship Id="rId2" Target="../notesSlides/notesSlide14.xml" Type="http://schemas.openxmlformats.org/officeDocument/2006/relationships/notesSlide"/><Relationship Id="rId3" Target="../media/image21.png" Type="http://schemas.openxmlformats.org/officeDocument/2006/relationships/image"/><Relationship Id="rId4" Target="../media/image14.pn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Relationship Id="rId2" Target="../notesSlides/notesSlide15.xml" Type="http://schemas.openxmlformats.org/officeDocument/2006/relationships/notesSlide"/><Relationship Id="rId3" Target="../media/image22.png" Type="http://schemas.openxmlformats.org/officeDocument/2006/relationships/image"/><Relationship Id="rId4" Target="../media/image23.jpeg" Type="http://schemas.openxmlformats.org/officeDocument/2006/relationships/image"/><Relationship Id="rId5" Target="../media/image24.pn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Relationship Id="rId2" Target="../notesSlides/notesSlide16.xml" Type="http://schemas.openxmlformats.org/officeDocument/2006/relationships/notesSlide"/><Relationship Id="rId3" Target="../media/image25.png" Type="http://schemas.openxmlformats.org/officeDocument/2006/relationships/image"/><Relationship Id="rId4" Target="../media/image14.pn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Relationship Id="rId2" Target="../notesSlides/notesSlide17.xml" Type="http://schemas.openxmlformats.org/officeDocument/2006/relationships/notesSlide"/><Relationship Id="rId3" Target="../media/image14.png" Type="http://schemas.openxmlformats.org/officeDocument/2006/relationships/image"/><Relationship Id="rId4" Target="../media/image26.jpeg" Type="http://schemas.openxmlformats.org/officeDocument/2006/relationships/image"/></Relationships>
</file>

<file path=ppt/slides/_rels/slide18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Relationship Id="rId2" Target="../notesSlides/notesSlide18.xml" Type="http://schemas.openxmlformats.org/officeDocument/2006/relationships/notesSlide"/><Relationship Id="rId3" Target="../media/image7.png" Type="http://schemas.openxmlformats.org/officeDocument/2006/relationships/image"/><Relationship Id="rId4" Target="../media/image6.png" Type="http://schemas.openxmlformats.org/officeDocument/2006/relationships/image"/></Relationships>
</file>

<file path=ppt/slides/_rels/slide19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Relationship Id="rId2" Target="../notesSlides/notesSlide19.xml" Type="http://schemas.openxmlformats.org/officeDocument/2006/relationships/notesSlide"/><Relationship Id="rId3" Target="../media/image14.png" Type="http://schemas.openxmlformats.org/officeDocument/2006/relationships/image"/><Relationship Id="rId4" Target="../media/image27.jpe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Relationship Id="rId2" Target="../notesSlides/notesSlide2.xml" Type="http://schemas.openxmlformats.org/officeDocument/2006/relationships/notesSlide"/><Relationship Id="rId3" Target="../media/image6.png" Type="http://schemas.openxmlformats.org/officeDocument/2006/relationships/image"/></Relationships>
</file>

<file path=ppt/slides/_rels/slide20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Relationship Id="rId2" Target="../notesSlides/notesSlide20.xml" Type="http://schemas.openxmlformats.org/officeDocument/2006/relationships/notesSlide"/><Relationship Id="rId3" Target="../media/image5.png" Type="http://schemas.openxmlformats.org/officeDocument/2006/relationships/image"/><Relationship Id="rId4" Target="../media/image14.png" Type="http://schemas.openxmlformats.org/officeDocument/2006/relationships/image"/></Relationships>
</file>

<file path=ppt/slides/_rels/slide21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Relationship Id="rId2" Target="../notesSlides/notesSlide21.xml" Type="http://schemas.openxmlformats.org/officeDocument/2006/relationships/notesSlide"/><Relationship Id="rId3" Target="../media/image14.png" Type="http://schemas.openxmlformats.org/officeDocument/2006/relationships/image"/><Relationship Id="rId4" Target="../media/image28.jpeg" Type="http://schemas.openxmlformats.org/officeDocument/2006/relationships/image"/></Relationships>
</file>

<file path=ppt/slides/_rels/slide22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Relationship Id="rId2" Target="../notesSlides/notesSlide22.xml" Type="http://schemas.openxmlformats.org/officeDocument/2006/relationships/notesSlide"/><Relationship Id="rId3" Target="../media/image3.png" Type="http://schemas.openxmlformats.org/officeDocument/2006/relationships/image"/><Relationship Id="rId4" Target="../media/image4.png" Type="http://schemas.openxmlformats.org/officeDocument/2006/relationships/image"/><Relationship Id="rId5" Target="../media/image5.png" Type="http://schemas.openxmlformats.org/officeDocument/2006/relationships/image"/></Relationships>
</file>

<file path=ppt/slides/_rels/slide23.xml.rels><?xml version="1.0" encoding="UTF-8" standalone="yes"?><Relationships xmlns="http://schemas.openxmlformats.org/package/2006/relationships"><Relationship Id="rId1" Target="../slideLayouts/slideLayout10.xml" Type="http://schemas.openxmlformats.org/officeDocument/2006/relationships/slideLayout"/><Relationship Id="rId2" Target="../notesSlides/notesSlide23.xml" Type="http://schemas.openxmlformats.org/officeDocument/2006/relationships/notesSlide"/></Relationships>
</file>

<file path=ppt/slides/_rels/slide3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Relationship Id="rId2" Target="../notesSlides/notesSlide3.xml" Type="http://schemas.openxmlformats.org/officeDocument/2006/relationships/notesSlide"/><Relationship Id="rId3" Target="../media/image7.png" Type="http://schemas.openxmlformats.org/officeDocument/2006/relationships/image"/><Relationship Id="rId4" Target="../media/image6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Relationship Id="rId2" Target="../notesSlides/notesSlide4.xml" Type="http://schemas.openxmlformats.org/officeDocument/2006/relationships/notesSlide"/><Relationship Id="rId3" Target="../media/image8.jpeg" Type="http://schemas.openxmlformats.org/officeDocument/2006/relationships/image"/><Relationship Id="rId4" Target="../media/image9.jpeg" Type="http://schemas.openxmlformats.org/officeDocument/2006/relationships/image"/><Relationship Id="rId5" Target="../media/image10.jpe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Relationship Id="rId2" Target="../notesSlides/notesSlide5.xml" Type="http://schemas.openxmlformats.org/officeDocument/2006/relationships/notesSlide"/><Relationship Id="rId3" Target="../media/image11.jpeg" Type="http://schemas.openxmlformats.org/officeDocument/2006/relationships/image"/><Relationship Id="rId4" Target="../media/image12.jpeg" Type="http://schemas.openxmlformats.org/officeDocument/2006/relationships/image"/><Relationship Id="rId5" Target="../media/image13.jpeg" Type="http://schemas.openxmlformats.org/officeDocument/2006/relationships/image"/><Relationship Id="rId6" Target="../media/image14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Relationship Id="rId2" Target="../notesSlides/notesSlide6.xml" Type="http://schemas.openxmlformats.org/officeDocument/2006/relationships/notesSlide"/><Relationship Id="rId3" Target="../media/image14.png" Type="http://schemas.openxmlformats.org/officeDocument/2006/relationships/image"/><Relationship Id="rId4" Target="../media/image15.jpeg" Type="http://schemas.openxmlformats.org/officeDocument/2006/relationships/image"/><Relationship Id="rId5" Target="../media/image16.jpe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Relationship Id="rId2" Target="../notesSlides/notesSlide7.xml" Type="http://schemas.openxmlformats.org/officeDocument/2006/relationships/notesSlide"/><Relationship Id="rId3" Target="../media/image17.jpe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Relationship Id="rId2" Target="../notesSlides/notesSlide8.xml" Type="http://schemas.openxmlformats.org/officeDocument/2006/relationships/notesSlide"/><Relationship Id="rId3" Target="../media/image7.png" Type="http://schemas.openxmlformats.org/officeDocument/2006/relationships/image"/><Relationship Id="rId4" Target="../media/image6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Relationship Id="rId2" Target="../notesSlides/notesSlide9.xml" Type="http://schemas.openxmlformats.org/officeDocument/2006/relationships/notesSlide"/><Relationship Id="rId3" Target="../media/image14.png" Type="http://schemas.openxmlformats.org/officeDocument/2006/relationships/image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文本框 2"/>
          <p:cNvSpPr txBox="1"/>
          <p:nvPr/>
        </p:nvSpPr>
        <p:spPr>
          <a:xfrm>
            <a:off x="8227857" y="578224"/>
            <a:ext cx="1280160" cy="3899648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r>
              <a:rPr altLang="en-US" kumimoji="1" lang="zh-CN" sz="7200">
                <a:solidFill>
                  <a:srgbClr val="C00000"/>
                </a:solidFill>
                <a:latin charset="-122" panose="00000500000000000000" pitchFamily="2" typeface="印品黑体"/>
                <a:ea charset="-122" panose="00000500000000000000" pitchFamily="2" typeface="印品黑体"/>
                <a:cs charset="-122" typeface="FZQingKeBenYueSongS-R-GB"/>
                <a:sym charset="-122" panose="00000500000000000000" pitchFamily="2" typeface="印品黑体"/>
              </a:rPr>
              <a:t>故宫印象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6381198" y="968190"/>
            <a:ext cx="1828800" cy="3509682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>
                <a:latin charset="-122" panose="00000500000000000000" pitchFamily="2" typeface="印品黑体"/>
                <a:ea charset="-122" panose="00000500000000000000" pitchFamily="2" typeface="印品黑体"/>
                <a:cs charset="-122" typeface="FZQingKeBenYueSongS-R-GB"/>
                <a:sym charset="-122" panose="00000500000000000000" pitchFamily="2" typeface="印品黑体"/>
              </a:rPr>
              <a:t>惊风吹雨过，历历大槐踪。王气销南渡，僧坊聚北宗。烟深凝碧树，草没景阳钟，愁见花甎月，荒秋咽乱蛩。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222913" y="2151762"/>
            <a:ext cx="11723923" cy="4445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5768949" y="3561315"/>
            <a:ext cx="654105" cy="67380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198783" y="198784"/>
            <a:ext cx="3120520" cy="4567847"/>
          </a:xfrm>
          <a:prstGeom prst="rect">
            <a:avLst/>
          </a:prstGeom>
        </p:spPr>
      </p:pic>
    </p:spTree>
    <p:extLst>
      <p:ext uri="{BB962C8B-B14F-4D97-AF65-F5344CB8AC3E}">
        <p14:creationId val="134329869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" nodeType="clickPar">
                      <p:stCondLst>
                        <p:cond delay="indefinite"/>
                      </p:stCondLst>
                      <p:childTnLst>
                        <p:par>
                          <p:cTn fill="hold" id="1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2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5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6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7" nodeType="clickPar">
                      <p:stCondLst>
                        <p:cond delay="indefinite"/>
                      </p:stCondLst>
                      <p:childTnLst>
                        <p:par>
                          <p:cTn fill="hold" id="18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9" nodeType="click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1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2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4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5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6" nodeType="clickPar">
                      <p:stCondLst>
                        <p:cond delay="indefinite"/>
                      </p:stCondLst>
                      <p:childTnLst>
                        <p:par>
                          <p:cTn fill="hold" id="27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8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250" fill="hold" id="3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250" fill="hold" id="31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2" nodeType="clickPar">
                      <p:stCondLst>
                        <p:cond delay="indefinite"/>
                      </p:stCondLst>
                      <p:childTnLst>
                        <p:par>
                          <p:cTn fill="hold" id="33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34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6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7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8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"/>
      <p:bldP grpId="0" spid="4"/>
    </p:bldLst>
  </p:timing>
</p:sld>
</file>

<file path=ppt/slides/slide1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1"/>
          <p:cNvSpPr txBox="1"/>
          <p:nvPr/>
        </p:nvSpPr>
        <p:spPr>
          <a:xfrm>
            <a:off x="3545310" y="458380"/>
            <a:ext cx="5076855" cy="640080"/>
          </a:xfrm>
          <a:prstGeom prst="rect">
            <a:avLst/>
          </a:prstGeom>
          <a:noFill/>
        </p:spPr>
        <p:txBody>
          <a:bodyPr rtlCol="0" vert="horz" wrap="square">
            <a:spAutoFit/>
          </a:bodyPr>
          <a:lstStyle/>
          <a:p>
            <a:pPr algn="ctr"/>
            <a:r>
              <a:rPr altLang="en-US" kumimoji="1" lang="zh-CN" sz="3600">
                <a:solidFill>
                  <a:srgbClr val="A40706"/>
                </a:solidFill>
                <a:latin charset="-122" panose="00000500000000000000" pitchFamily="2" typeface="印品黑体"/>
                <a:ea charset="-122" panose="00000500000000000000" pitchFamily="2" typeface="印品黑体"/>
                <a:cs charset="-122" typeface="FZQingKeBenYueSongS-R-GB"/>
                <a:sym charset="-122" panose="00000500000000000000" pitchFamily="2" typeface="印品黑体"/>
              </a:rPr>
              <a:t>乾·清·宫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060669" y="1090682"/>
            <a:ext cx="6046131" cy="365760"/>
          </a:xfrm>
          <a:prstGeom prst="rect">
            <a:avLst/>
          </a:prstGeom>
          <a:noFill/>
        </p:spPr>
        <p:txBody>
          <a:bodyPr rtlCol="0" vert="horz"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altLang="en-US" lang="zh-CN" sz="1200">
                <a:latin charset="-122" panose="00000500000000000000" pitchFamily="2" typeface="印品黑体"/>
                <a:ea charset="-122" panose="00000500000000000000" pitchFamily="2" typeface="印品黑体"/>
                <a:cs charset="-122" typeface="FZQingKeBenYueSongS-R-GB"/>
                <a:sym charset="-122" panose="00000500000000000000" pitchFamily="2" typeface="印品黑体"/>
              </a:rPr>
              <a:t>惊风吹雨过，历历大槐踪。王气销南渡，僧坊聚北宗。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 flipH="1">
            <a:off x="8829436" y="1090683"/>
            <a:ext cx="3120520" cy="4567847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6960171" y="2523380"/>
            <a:ext cx="1645920" cy="4085072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pPr>
              <a:lnSpc>
                <a:spcPct val="200000"/>
              </a:lnSpc>
            </a:pPr>
            <a:r>
              <a:rPr altLang="en-US" lang="zh-CN" sz="1600">
                <a:solidFill>
                  <a:schemeClr val="tx1">
                    <a:lumMod val="85000"/>
                    <a:lumOff val="15000"/>
                  </a:schemeClr>
                </a:solidFill>
                <a:latin charset="-122" panose="00000500000000000000" pitchFamily="2" typeface="印品黑体"/>
                <a:ea charset="-122" panose="00000500000000000000" pitchFamily="2" typeface="印品黑体"/>
                <a:cs charset="-122" typeface="FZQingKeBenYueSongS-R-GB"/>
                <a:sym charset="-122" panose="00000500000000000000" pitchFamily="2" typeface="印品黑体"/>
              </a:rPr>
              <a:t>惊风吹雨过，历历大槐踪。王气销南渡，僧坊聚北宗。烟深凝碧树，草没景阳钟，愁见花甎月，荒秋咽乱蛩。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4914804" y="2523380"/>
            <a:ext cx="1645920" cy="4085072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pPr>
              <a:lnSpc>
                <a:spcPct val="200000"/>
              </a:lnSpc>
            </a:pPr>
            <a:r>
              <a:rPr altLang="en-US" lang="zh-CN" sz="1600">
                <a:solidFill>
                  <a:schemeClr val="tx1">
                    <a:lumMod val="85000"/>
                    <a:lumOff val="15000"/>
                  </a:schemeClr>
                </a:solidFill>
                <a:latin charset="-122" panose="00000500000000000000" pitchFamily="2" typeface="印品黑体"/>
                <a:ea charset="-122" panose="00000500000000000000" pitchFamily="2" typeface="印品黑体"/>
                <a:cs charset="-122" typeface="FZQingKeBenYueSongS-R-GB"/>
                <a:sym charset="-122" panose="00000500000000000000" pitchFamily="2" typeface="印品黑体"/>
              </a:rPr>
              <a:t>惊风吹雨过，历历大槐踪。王气销南渡，僧坊聚北宗。烟深凝碧树，草没景阳钟，愁见花甎月，荒秋咽乱蛩。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2165685" y="2589907"/>
            <a:ext cx="2749119" cy="4034589"/>
          </a:xfrm>
          <a:prstGeom prst="rect">
            <a:avLst/>
          </a:prstGeom>
        </p:spPr>
      </p:pic>
      <p:grpSp>
        <p:nvGrpSpPr>
          <p:cNvPr id="9" name="组 8"/>
          <p:cNvGrpSpPr/>
          <p:nvPr/>
        </p:nvGrpSpPr>
        <p:grpSpPr>
          <a:xfrm>
            <a:off x="627838" y="1814392"/>
            <a:ext cx="1154476" cy="3120427"/>
            <a:chOff x="9313967" y="1997005"/>
            <a:chExt cx="1154475" cy="3120427"/>
          </a:xfrm>
        </p:grpSpPr>
        <p:sp>
          <p:nvSpPr>
            <p:cNvPr id="10" name="文本框 9"/>
            <p:cNvSpPr txBox="1"/>
            <p:nvPr/>
          </p:nvSpPr>
          <p:spPr>
            <a:xfrm>
              <a:off x="9799533" y="1997005"/>
              <a:ext cx="668909" cy="19202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kumimoji="1" lang="zh-CN" sz="4000">
                  <a:solidFill>
                    <a:srgbClr val="A40706"/>
                  </a:solidFill>
                  <a:latin charset="-122" panose="00000500000000000000" pitchFamily="2" typeface="印品黑体"/>
                  <a:ea charset="-122" panose="00000500000000000000" pitchFamily="2" typeface="印品黑体"/>
                  <a:cs charset="-122" typeface="FZQingKeBenYueSongS-R-GB"/>
                  <a:sym charset="-122" panose="00000500000000000000" pitchFamily="2" typeface="印品黑体"/>
                </a:rPr>
                <a:t>乾清宫</a:t>
              </a: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9313967" y="2150983"/>
              <a:ext cx="548640" cy="2966449"/>
            </a:xfrm>
            <a:prstGeom prst="rect">
              <a:avLst/>
            </a:prstGeom>
            <a:noFill/>
          </p:spPr>
          <p:txBody>
            <a:bodyPr rtlCol="0" vert="eaVert"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altLang="en-US" lang="zh-CN" sz="1600">
                  <a:solidFill>
                    <a:schemeClr val="tx1">
                      <a:lumMod val="85000"/>
                      <a:lumOff val="15000"/>
                    </a:schemeClr>
                  </a:solidFill>
                  <a:latin charset="-122" panose="00000500000000000000" pitchFamily="2" typeface="印品黑体"/>
                  <a:ea charset="-122" panose="00000500000000000000" pitchFamily="2" typeface="印品黑体"/>
                  <a:cs charset="-122" typeface="FZQingKeBenYueSongS-R-GB"/>
                  <a:sym charset="-122" panose="00000500000000000000" pitchFamily="2" typeface="印品黑体"/>
                </a:rPr>
                <a:t>惊风吹雨过，历历大槐踪。</a:t>
              </a:r>
            </a:p>
          </p:txBody>
        </p:sp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>
            <a:xfrm>
              <a:off x="9876360" y="3981863"/>
              <a:ext cx="476390" cy="49073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val="1195432954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1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2" nodeType="clickPar">
                      <p:stCondLst>
                        <p:cond delay="indefinite"/>
                      </p:stCondLst>
                      <p:childTnLst>
                        <p:par>
                          <p:cTn fill="hold" id="13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4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250" fill="hold" id="16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250" fill="hold" id="17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8" nodeType="clickPar">
                      <p:stCondLst>
                        <p:cond delay="indefinite"/>
                      </p:stCondLst>
                      <p:childTnLst>
                        <p:par>
                          <p:cTn fill="hold" id="1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20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2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4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5" nodeType="clickPar">
                      <p:stCondLst>
                        <p:cond delay="indefinite"/>
                      </p:stCondLst>
                      <p:childTnLst>
                        <p:par>
                          <p:cTn fill="hold" id="26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7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9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2" nodeType="clickPar">
                      <p:stCondLst>
                        <p:cond delay="indefinite"/>
                      </p:stCondLst>
                      <p:childTnLst>
                        <p:par>
                          <p:cTn fill="hold" id="33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4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6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7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8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9" nodeType="clickPar">
                      <p:stCondLst>
                        <p:cond delay="indefinite"/>
                      </p:stCondLst>
                      <p:childTnLst>
                        <p:par>
                          <p:cTn fill="hold" id="40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41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3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4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5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0" spid="3"/>
      <p:bldP grpId="0" spid="6"/>
      <p:bldP grpId="0" spid="7"/>
    </p:bldLst>
  </p:timing>
</p:sld>
</file>

<file path=ppt/slides/slide1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1"/>
          <p:cNvSpPr txBox="1"/>
          <p:nvPr/>
        </p:nvSpPr>
        <p:spPr>
          <a:xfrm>
            <a:off x="3545310" y="458380"/>
            <a:ext cx="5076855" cy="640080"/>
          </a:xfrm>
          <a:prstGeom prst="rect">
            <a:avLst/>
          </a:prstGeom>
          <a:noFill/>
        </p:spPr>
        <p:txBody>
          <a:bodyPr rtlCol="0" vert="horz" wrap="square">
            <a:spAutoFit/>
          </a:bodyPr>
          <a:lstStyle/>
          <a:p>
            <a:pPr algn="ctr"/>
            <a:r>
              <a:rPr altLang="en-US" kumimoji="1" lang="zh-CN" sz="3600">
                <a:solidFill>
                  <a:srgbClr val="A40706"/>
                </a:solidFill>
                <a:latin charset="-122" panose="00000500000000000000" pitchFamily="2" typeface="印品黑体"/>
                <a:ea charset="-122" panose="00000500000000000000" pitchFamily="2" typeface="印品黑体"/>
                <a:cs charset="-122" typeface="FZQingKeBenYueSongS-R-GB"/>
                <a:sym charset="-122" panose="00000500000000000000" pitchFamily="2" typeface="印品黑体"/>
              </a:rPr>
              <a:t>乾·清·宫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060669" y="1090682"/>
            <a:ext cx="6046131" cy="365760"/>
          </a:xfrm>
          <a:prstGeom prst="rect">
            <a:avLst/>
          </a:prstGeom>
          <a:noFill/>
        </p:spPr>
        <p:txBody>
          <a:bodyPr rtlCol="0" vert="horz"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altLang="en-US" lang="zh-CN" sz="1200">
                <a:latin charset="-122" panose="00000500000000000000" pitchFamily="2" typeface="印品黑体"/>
                <a:ea charset="-122" panose="00000500000000000000" pitchFamily="2" typeface="印品黑体"/>
                <a:cs charset="-122" typeface="FZQingKeBenYueSongS-R-GB"/>
                <a:sym charset="-122" panose="00000500000000000000" pitchFamily="2" typeface="印品黑体"/>
              </a:rPr>
              <a:t>惊风吹雨过，历历大槐踪。王气销南渡，僧坊聚北宗。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2908735" y="1275347"/>
            <a:ext cx="6350000" cy="53340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9028219" y="2311347"/>
            <a:ext cx="1645920" cy="4085072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pPr>
              <a:lnSpc>
                <a:spcPct val="200000"/>
              </a:lnSpc>
            </a:pPr>
            <a:r>
              <a:rPr altLang="en-US" lang="zh-CN" sz="1600">
                <a:solidFill>
                  <a:schemeClr val="tx1">
                    <a:lumMod val="85000"/>
                    <a:lumOff val="15000"/>
                  </a:schemeClr>
                </a:solidFill>
                <a:latin charset="-122" panose="00000500000000000000" pitchFamily="2" typeface="印品黑体"/>
                <a:ea charset="-122" panose="00000500000000000000" pitchFamily="2" typeface="印品黑体"/>
                <a:cs charset="-122" typeface="FZQingKeBenYueSongS-R-GB"/>
                <a:sym charset="-122" panose="00000500000000000000" pitchFamily="2" typeface="印品黑体"/>
              </a:rPr>
              <a:t>惊风吹雨过，历历大槐踪。王气销南渡，僧坊聚北宗。烟深凝碧树，草没景阳钟，愁见花甎月，荒秋咽乱蛩。</a:t>
            </a:r>
          </a:p>
        </p:txBody>
      </p:sp>
      <p:grpSp>
        <p:nvGrpSpPr>
          <p:cNvPr id="6" name="组 5"/>
          <p:cNvGrpSpPr/>
          <p:nvPr/>
        </p:nvGrpSpPr>
        <p:grpSpPr>
          <a:xfrm>
            <a:off x="1754265" y="2311347"/>
            <a:ext cx="1154476" cy="3120427"/>
            <a:chOff x="9313967" y="1997005"/>
            <a:chExt cx="1154475" cy="3120427"/>
          </a:xfrm>
        </p:grpSpPr>
        <p:sp>
          <p:nvSpPr>
            <p:cNvPr id="7" name="文本框 6"/>
            <p:cNvSpPr txBox="1"/>
            <p:nvPr/>
          </p:nvSpPr>
          <p:spPr>
            <a:xfrm>
              <a:off x="9799534" y="1997005"/>
              <a:ext cx="668909" cy="19202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kumimoji="1" lang="zh-CN" sz="4000">
                  <a:solidFill>
                    <a:srgbClr val="A40706"/>
                  </a:solidFill>
                  <a:latin charset="-122" panose="00000500000000000000" pitchFamily="2" typeface="印品黑体"/>
                  <a:ea charset="-122" panose="00000500000000000000" pitchFamily="2" typeface="印品黑体"/>
                  <a:cs charset="-122" typeface="FZQingKeBenYueSongS-R-GB"/>
                  <a:sym charset="-122" panose="00000500000000000000" pitchFamily="2" typeface="印品黑体"/>
                </a:rPr>
                <a:t>乾清宫</a:t>
              </a: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9313967" y="2150983"/>
              <a:ext cx="548640" cy="2966449"/>
            </a:xfrm>
            <a:prstGeom prst="rect">
              <a:avLst/>
            </a:prstGeom>
            <a:noFill/>
          </p:spPr>
          <p:txBody>
            <a:bodyPr rtlCol="0" vert="eaVert"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altLang="en-US" lang="zh-CN" sz="1600">
                  <a:solidFill>
                    <a:schemeClr val="tx1">
                      <a:lumMod val="85000"/>
                      <a:lumOff val="15000"/>
                    </a:schemeClr>
                  </a:solidFill>
                  <a:latin charset="-122" panose="00000500000000000000" pitchFamily="2" typeface="印品黑体"/>
                  <a:ea charset="-122" panose="00000500000000000000" pitchFamily="2" typeface="印品黑体"/>
                  <a:cs charset="-122" typeface="FZQingKeBenYueSongS-R-GB"/>
                  <a:sym charset="-122" panose="00000500000000000000" pitchFamily="2" typeface="印品黑体"/>
                </a:rPr>
                <a:t>惊风吹雨过，历历大槐踪。</a:t>
              </a:r>
            </a:p>
          </p:txBody>
        </p:sp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>
            <a:xfrm>
              <a:off x="9876360" y="3981863"/>
              <a:ext cx="476390" cy="49073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val="2291081567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1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2" nodeType="clickPar">
                      <p:stCondLst>
                        <p:cond delay="indefinite"/>
                      </p:stCondLst>
                      <p:childTnLst>
                        <p:par>
                          <p:cTn fill="hold" id="13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4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250" fill="hold" id="16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250" fill="hold" id="17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8" nodeType="clickPar">
                      <p:stCondLst>
                        <p:cond delay="indefinite"/>
                      </p:stCondLst>
                      <p:childTnLst>
                        <p:par>
                          <p:cTn fill="hold" id="1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20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2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3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4" nodeType="clickPar">
                      <p:stCondLst>
                        <p:cond delay="indefinite"/>
                      </p:stCondLst>
                      <p:childTnLst>
                        <p:par>
                          <p:cTn fill="hold" id="25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6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8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9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1" nodeType="clickPar">
                      <p:stCondLst>
                        <p:cond delay="indefinite"/>
                      </p:stCondLst>
                      <p:childTnLst>
                        <p:par>
                          <p:cTn fill="hold" id="32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33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5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6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7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0" spid="3"/>
      <p:bldP grpId="0" spid="5"/>
    </p:bldLst>
  </p:timing>
</p:sld>
</file>

<file path=ppt/slides/slide1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artisticBlur radius="0"/>
                    </a14:imgEffect>
                  </a14:imgLayer>
                </a14:imgProps>
              </a:ex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 flipH="1">
            <a:off x="316395" y="1996438"/>
            <a:ext cx="11670196" cy="379410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3545310" y="458380"/>
            <a:ext cx="5076855" cy="640080"/>
          </a:xfrm>
          <a:prstGeom prst="rect">
            <a:avLst/>
          </a:prstGeom>
          <a:noFill/>
        </p:spPr>
        <p:txBody>
          <a:bodyPr rtlCol="0" vert="horz" wrap="square">
            <a:spAutoFit/>
          </a:bodyPr>
          <a:lstStyle/>
          <a:p>
            <a:pPr algn="ctr"/>
            <a:r>
              <a:rPr altLang="en-US" kumimoji="1" lang="zh-CN" sz="3600">
                <a:solidFill>
                  <a:srgbClr val="A40706"/>
                </a:solidFill>
                <a:latin charset="-122" panose="00000500000000000000" pitchFamily="2" typeface="印品黑体"/>
                <a:ea charset="-122" panose="00000500000000000000" pitchFamily="2" typeface="印品黑体"/>
                <a:cs charset="-122" typeface="FZQingKeBenYueSongS-R-GB"/>
                <a:sym charset="-122" panose="00000500000000000000" pitchFamily="2" typeface="印品黑体"/>
              </a:rPr>
              <a:t>乾·清·宫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060669" y="1090682"/>
            <a:ext cx="6046131" cy="365760"/>
          </a:xfrm>
          <a:prstGeom prst="rect">
            <a:avLst/>
          </a:prstGeom>
          <a:noFill/>
        </p:spPr>
        <p:txBody>
          <a:bodyPr rtlCol="0" vert="horz"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altLang="en-US" lang="zh-CN" sz="1200">
                <a:latin charset="-122" panose="00000500000000000000" pitchFamily="2" typeface="印品黑体"/>
                <a:ea charset="-122" panose="00000500000000000000" pitchFamily="2" typeface="印品黑体"/>
                <a:cs charset="-122" typeface="FZQingKeBenYueSongS-R-GB"/>
                <a:sym charset="-122" panose="00000500000000000000" pitchFamily="2" typeface="印品黑体"/>
              </a:rPr>
              <a:t>惊风吹雨过，历历大槐踪。王气销南渡，僧坊聚北宗。</a:t>
            </a:r>
          </a:p>
        </p:txBody>
      </p:sp>
      <p:sp>
        <p:nvSpPr>
          <p:cNvPr id="4" name="矩形 3"/>
          <p:cNvSpPr/>
          <p:nvPr/>
        </p:nvSpPr>
        <p:spPr>
          <a:xfrm>
            <a:off x="637036" y="198954"/>
            <a:ext cx="2908272" cy="556574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>
              <a:solidFill>
                <a:srgbClr val="A40706"/>
              </a:solidFill>
              <a:latin charset="-122" panose="00000500000000000000" pitchFamily="2" typeface="印品黑体"/>
              <a:ea charset="-122" panose="00000500000000000000" pitchFamily="2" typeface="印品黑体"/>
              <a:sym charset="-122" panose="00000500000000000000" pitchFamily="2" typeface="印品黑体"/>
            </a:endParaRPr>
          </a:p>
        </p:txBody>
      </p:sp>
      <p:grpSp>
        <p:nvGrpSpPr>
          <p:cNvPr id="5" name="组 4"/>
          <p:cNvGrpSpPr/>
          <p:nvPr/>
        </p:nvGrpSpPr>
        <p:grpSpPr>
          <a:xfrm>
            <a:off x="1513939" y="1734880"/>
            <a:ext cx="1154476" cy="3120427"/>
            <a:chOff x="9313967" y="1997005"/>
            <a:chExt cx="1154475" cy="3120427"/>
          </a:xfrm>
        </p:grpSpPr>
        <p:sp>
          <p:nvSpPr>
            <p:cNvPr id="6" name="文本框 5"/>
            <p:cNvSpPr txBox="1"/>
            <p:nvPr/>
          </p:nvSpPr>
          <p:spPr>
            <a:xfrm>
              <a:off x="9799534" y="1997005"/>
              <a:ext cx="668909" cy="19202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kumimoji="1" lang="zh-CN" sz="4000">
                  <a:solidFill>
                    <a:srgbClr val="A40706"/>
                  </a:solidFill>
                  <a:latin charset="-122" panose="00000500000000000000" pitchFamily="2" typeface="印品黑体"/>
                  <a:ea charset="-122" panose="00000500000000000000" pitchFamily="2" typeface="印品黑体"/>
                  <a:cs charset="-122" typeface="FZQingKeBenYueSongS-R-GB"/>
                  <a:sym charset="-122" panose="00000500000000000000" pitchFamily="2" typeface="印品黑体"/>
                </a:rPr>
                <a:t>乾清宫</a:t>
              </a: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9313968" y="2150983"/>
              <a:ext cx="548640" cy="2966449"/>
            </a:xfrm>
            <a:prstGeom prst="rect">
              <a:avLst/>
            </a:prstGeom>
            <a:noFill/>
          </p:spPr>
          <p:txBody>
            <a:bodyPr rtlCol="0" vert="eaVert"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altLang="en-US" lang="zh-CN" sz="1600">
                  <a:solidFill>
                    <a:schemeClr val="tx1">
                      <a:lumMod val="85000"/>
                      <a:lumOff val="15000"/>
                    </a:schemeClr>
                  </a:solidFill>
                  <a:latin charset="-122" panose="00000500000000000000" pitchFamily="2" typeface="印品黑体"/>
                  <a:ea charset="-122" panose="00000500000000000000" pitchFamily="2" typeface="印品黑体"/>
                  <a:cs charset="-122" typeface="FZQingKeBenYueSongS-R-GB"/>
                  <a:sym charset="-122" panose="00000500000000000000" pitchFamily="2" typeface="印品黑体"/>
                </a:rPr>
                <a:t>惊风吹雨过，历历大槐踪。</a:t>
              </a:r>
            </a:p>
          </p:txBody>
        </p:sp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>
            <a:xfrm>
              <a:off x="9876360" y="3981863"/>
              <a:ext cx="476390" cy="490735"/>
            </a:xfrm>
            <a:prstGeom prst="rect">
              <a:avLst/>
            </a:prstGeom>
          </p:spPr>
        </p:pic>
      </p:grpSp>
      <p:sp>
        <p:nvSpPr>
          <p:cNvPr id="10" name="文本框 9"/>
          <p:cNvSpPr txBox="1"/>
          <p:nvPr/>
        </p:nvSpPr>
        <p:spPr>
          <a:xfrm>
            <a:off x="4030876" y="2379837"/>
            <a:ext cx="2621280" cy="3384858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pPr>
              <a:lnSpc>
                <a:spcPct val="200000"/>
              </a:lnSpc>
            </a:pPr>
            <a:r>
              <a:rPr altLang="en-US" lang="zh-CN" sz="2000">
                <a:solidFill>
                  <a:schemeClr val="bg1"/>
                </a:solidFill>
                <a:latin charset="-122" panose="00000500000000000000" pitchFamily="2" typeface="印品黑体"/>
                <a:ea charset="-122" panose="00000500000000000000" pitchFamily="2" typeface="印品黑体"/>
                <a:cs charset="-122" typeface="FZQingKeBenYueSongS-R-GB"/>
                <a:sym charset="-122" panose="00000500000000000000" pitchFamily="2" typeface="印品黑体"/>
              </a:rPr>
              <a:t>惊风吹雨过，历历大槐踪。王气销南渡，僧坊聚北宗。烟深凝碧树，草没景阳钟，愁见花甎月，荒秋咽乱蛩。</a:t>
            </a:r>
          </a:p>
        </p:txBody>
      </p:sp>
    </p:spTree>
    <p:extLst>
      <p:ext uri="{BB962C8B-B14F-4D97-AF65-F5344CB8AC3E}">
        <p14:creationId val="2494785992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1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2" nodeType="clickPar">
                      <p:stCondLst>
                        <p:cond delay="indefinite"/>
                      </p:stCondLst>
                      <p:childTnLst>
                        <p:par>
                          <p:cTn fill="hold" id="13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4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250" fill="hold" id="16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250" fill="hold" id="17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8" nodeType="clickPar">
                      <p:stCondLst>
                        <p:cond delay="indefinite"/>
                      </p:stCondLst>
                      <p:childTnLst>
                        <p:par>
                          <p:cTn fill="hold" id="1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0" nodeType="click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dur="500" id="22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3" nodeType="clickPar">
                      <p:stCondLst>
                        <p:cond delay="indefinite"/>
                      </p:stCondLst>
                      <p:childTnLst>
                        <p:par>
                          <p:cTn fill="hold" id="2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25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7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8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9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0" nodeType="clickPar">
                      <p:stCondLst>
                        <p:cond delay="indefinite"/>
                      </p:stCondLst>
                      <p:childTnLst>
                        <p:par>
                          <p:cTn fill="hold" id="3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2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4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5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6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0" spid="3"/>
      <p:bldP grpId="0" spid="4"/>
      <p:bldP grpId="0" spid="10"/>
    </p:bldLst>
  </p:timing>
</p:sld>
</file>

<file path=ppt/slides/slide1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231274" y="0"/>
            <a:ext cx="4916737" cy="6858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815010" y="218661"/>
            <a:ext cx="834887" cy="1490870"/>
          </a:xfrm>
          <a:prstGeom prst="rect">
            <a:avLst/>
          </a:prstGeom>
          <a:solidFill>
            <a:srgbClr val="A407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>
              <a:latin charset="-122" panose="00000500000000000000" pitchFamily="2" typeface="印品黑体"/>
              <a:ea charset="-122" panose="00000500000000000000" pitchFamily="2" typeface="印品黑体"/>
              <a:sym charset="-122" panose="00000500000000000000" pitchFamily="2" typeface="印品黑体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863119" y="706901"/>
            <a:ext cx="731520" cy="1252331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r>
              <a:rPr altLang="en-US" kumimoji="1" lang="zh-CN" sz="3600">
                <a:solidFill>
                  <a:schemeClr val="bg1"/>
                </a:solidFill>
                <a:latin charset="-122" panose="00000500000000000000" pitchFamily="2" typeface="印品黑体"/>
                <a:ea charset="-122" panose="00000500000000000000" pitchFamily="2" typeface="印品黑体"/>
                <a:cs charset="-122" typeface="FZQingKeBenYueSongS-R-GB"/>
                <a:sym charset="-122" panose="00000500000000000000" pitchFamily="2" typeface="印品黑体"/>
              </a:rPr>
              <a:t>叁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6875669" y="-139146"/>
            <a:ext cx="5080000" cy="6769100"/>
          </a:xfrm>
          <a:prstGeom prst="rect">
            <a:avLst/>
          </a:prstGeom>
        </p:spPr>
      </p:pic>
      <p:grpSp>
        <p:nvGrpSpPr>
          <p:cNvPr id="12" name="组 11"/>
          <p:cNvGrpSpPr/>
          <p:nvPr/>
        </p:nvGrpSpPr>
        <p:grpSpPr>
          <a:xfrm>
            <a:off x="5835328" y="1926100"/>
            <a:ext cx="1321446" cy="2801827"/>
            <a:chOff x="2372211" y="1926098"/>
            <a:chExt cx="1321445" cy="2801827"/>
          </a:xfrm>
        </p:grpSpPr>
        <p:sp>
          <p:nvSpPr>
            <p:cNvPr id="13" name="文本框 12"/>
            <p:cNvSpPr txBox="1"/>
            <p:nvPr/>
          </p:nvSpPr>
          <p:spPr>
            <a:xfrm>
              <a:off x="3024748" y="1926098"/>
              <a:ext cx="668909" cy="7010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kumimoji="1" lang="zh-CN" sz="4000">
                  <a:latin charset="-122" panose="00000500000000000000" pitchFamily="2" typeface="印品黑体"/>
                  <a:ea charset="-122" panose="00000500000000000000" pitchFamily="2" typeface="印品黑体"/>
                  <a:cs charset="-122" typeface="FZQingKeBenYueSongS-R-GB"/>
                  <a:sym charset="-122" panose="00000500000000000000" pitchFamily="2" typeface="印品黑体"/>
                </a:rPr>
                <a:t>叁</a:t>
              </a:r>
            </a:p>
          </p:txBody>
        </p:sp>
        <p:sp>
          <p:nvSpPr>
            <p:cNvPr id="14" name="椭圆 13"/>
            <p:cNvSpPr/>
            <p:nvPr/>
          </p:nvSpPr>
          <p:spPr>
            <a:xfrm>
              <a:off x="3110875" y="2892006"/>
              <a:ext cx="496653" cy="496653"/>
            </a:xfrm>
            <a:prstGeom prst="ellipse">
              <a:avLst/>
            </a:prstGeom>
            <a:solidFill>
              <a:srgbClr val="A4070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en-US" kumimoji="1" lang="zh-CN">
                  <a:latin charset="-122" panose="00000500000000000000" pitchFamily="2" typeface="印品黑体"/>
                  <a:ea charset="-122" panose="00000500000000000000" pitchFamily="2" typeface="印品黑体"/>
                  <a:cs charset="-122" typeface="FZQingKeBenYueSongS-R-GB"/>
                  <a:sym charset="-122" panose="00000500000000000000" pitchFamily="2" typeface="印品黑体"/>
                </a:rPr>
                <a:t>养</a:t>
              </a:r>
            </a:p>
          </p:txBody>
        </p:sp>
        <p:sp>
          <p:nvSpPr>
            <p:cNvPr id="15" name="椭圆 14"/>
            <p:cNvSpPr/>
            <p:nvPr/>
          </p:nvSpPr>
          <p:spPr>
            <a:xfrm>
              <a:off x="3110875" y="3505507"/>
              <a:ext cx="496653" cy="496653"/>
            </a:xfrm>
            <a:prstGeom prst="ellipse">
              <a:avLst/>
            </a:prstGeom>
            <a:solidFill>
              <a:srgbClr val="A4070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en-US" kumimoji="1" lang="zh-CN">
                  <a:latin charset="-122" panose="00000500000000000000" pitchFamily="2" typeface="印品黑体"/>
                  <a:ea charset="-122" panose="00000500000000000000" pitchFamily="2" typeface="印品黑体"/>
                  <a:cs charset="-122" typeface="FZQingKeBenYueSongS-R-GB"/>
                  <a:sym charset="-122" panose="00000500000000000000" pitchFamily="2" typeface="印品黑体"/>
                </a:rPr>
                <a:t>心</a:t>
              </a:r>
            </a:p>
          </p:txBody>
        </p:sp>
        <p:sp>
          <p:nvSpPr>
            <p:cNvPr id="16" name="椭圆 15"/>
            <p:cNvSpPr/>
            <p:nvPr/>
          </p:nvSpPr>
          <p:spPr>
            <a:xfrm>
              <a:off x="3110874" y="4119008"/>
              <a:ext cx="496653" cy="496653"/>
            </a:xfrm>
            <a:prstGeom prst="ellipse">
              <a:avLst/>
            </a:prstGeom>
            <a:solidFill>
              <a:srgbClr val="A4070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en-US" kumimoji="1" lang="zh-CN">
                  <a:latin charset="-122" panose="00000500000000000000" pitchFamily="2" typeface="印品黑体"/>
                  <a:ea charset="-122" panose="00000500000000000000" pitchFamily="2" typeface="印品黑体"/>
                  <a:cs charset="-122" typeface="FZQingKeBenYueSongS-R-GB"/>
                  <a:sym charset="-122" panose="00000500000000000000" pitchFamily="2" typeface="印品黑体"/>
                </a:rPr>
                <a:t>殿</a:t>
              </a: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2372211" y="2025068"/>
              <a:ext cx="731520" cy="2702857"/>
            </a:xfrm>
            <a:prstGeom prst="rect">
              <a:avLst/>
            </a:prstGeom>
            <a:noFill/>
          </p:spPr>
          <p:txBody>
            <a:bodyPr rtlCol="0" vert="eaVert"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altLang="en-US" lang="zh-CN" sz="1200">
                  <a:latin charset="-122" panose="00000500000000000000" pitchFamily="2" typeface="印品黑体"/>
                  <a:ea charset="-122" panose="00000500000000000000" pitchFamily="2" typeface="印品黑体"/>
                  <a:cs charset="-122" typeface="FZQingKeBenYueSongS-R-GB"/>
                  <a:sym charset="-122" panose="00000500000000000000" pitchFamily="2" typeface="印品黑体"/>
                </a:rPr>
                <a:t>惊风吹雨过，历历大槐踪。王气销南渡，僧坊聚北宗。</a:t>
              </a:r>
            </a:p>
          </p:txBody>
        </p:sp>
      </p:grpSp>
    </p:spTree>
    <p:extLst>
      <p:ext uri="{BB962C8B-B14F-4D97-AF65-F5344CB8AC3E}">
        <p14:creationId val="3995880810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" nodeType="clickPar">
                      <p:stCondLst>
                        <p:cond delay="indefinite"/>
                      </p:stCondLst>
                      <p:childTnLst>
                        <p:par>
                          <p:cTn fill="hold" id="1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5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7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8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9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"/>
      <p:bldP grpId="0" spid="4"/>
    </p:bldLst>
  </p:timing>
</p:sld>
</file>

<file path=ppt/slides/slide1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1"/>
          <p:cNvSpPr txBox="1"/>
          <p:nvPr/>
        </p:nvSpPr>
        <p:spPr>
          <a:xfrm>
            <a:off x="3545310" y="458380"/>
            <a:ext cx="5076855" cy="640080"/>
          </a:xfrm>
          <a:prstGeom prst="rect">
            <a:avLst/>
          </a:prstGeom>
          <a:noFill/>
        </p:spPr>
        <p:txBody>
          <a:bodyPr rtlCol="0" vert="horz" wrap="square">
            <a:spAutoFit/>
          </a:bodyPr>
          <a:lstStyle/>
          <a:p>
            <a:pPr algn="ctr"/>
            <a:r>
              <a:rPr altLang="en-US" kumimoji="1" lang="zh-CN" sz="3600">
                <a:solidFill>
                  <a:srgbClr val="A40706"/>
                </a:solidFill>
                <a:latin charset="-122" panose="00000500000000000000" pitchFamily="2" typeface="印品黑体"/>
                <a:ea charset="-122" panose="00000500000000000000" pitchFamily="2" typeface="印品黑体"/>
                <a:cs charset="-122" typeface="FZQingKeBenYueSongS-R-GB"/>
                <a:sym charset="-122" panose="00000500000000000000" pitchFamily="2" typeface="印品黑体"/>
              </a:rPr>
              <a:t>养·心·殿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060669" y="1090682"/>
            <a:ext cx="6046131" cy="365760"/>
          </a:xfrm>
          <a:prstGeom prst="rect">
            <a:avLst/>
          </a:prstGeom>
          <a:noFill/>
        </p:spPr>
        <p:txBody>
          <a:bodyPr rtlCol="0" vert="horz"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altLang="en-US" lang="zh-CN" sz="1200">
                <a:latin charset="-122" panose="00000500000000000000" pitchFamily="2" typeface="印品黑体"/>
                <a:ea charset="-122" panose="00000500000000000000" pitchFamily="2" typeface="印品黑体"/>
                <a:cs charset="-122" typeface="FZQingKeBenYueSongS-R-GB"/>
                <a:sym charset="-122" panose="00000500000000000000" pitchFamily="2" typeface="印品黑体"/>
              </a:rPr>
              <a:t>惊风吹雨过，历历大槐踪。王气销南渡，僧坊聚北宗。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201195" y="781545"/>
            <a:ext cx="11750173" cy="5798161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8281289" y="1948456"/>
            <a:ext cx="2621280" cy="3384858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pPr>
              <a:lnSpc>
                <a:spcPct val="200000"/>
              </a:lnSpc>
            </a:pPr>
            <a:r>
              <a:rPr altLang="en-US" lang="zh-CN" sz="2000">
                <a:solidFill>
                  <a:schemeClr val="tx1">
                    <a:lumMod val="85000"/>
                    <a:lumOff val="15000"/>
                  </a:schemeClr>
                </a:solidFill>
                <a:latin charset="-122" panose="00000500000000000000" pitchFamily="2" typeface="印品黑体"/>
                <a:ea charset="-122" panose="00000500000000000000" pitchFamily="2" typeface="印品黑体"/>
                <a:cs charset="-122" typeface="FZQingKeBenYueSongS-R-GB"/>
                <a:sym charset="-122" panose="00000500000000000000" pitchFamily="2" typeface="印品黑体"/>
              </a:rPr>
              <a:t>惊风吹雨过，历历大槐踪。王气销南渡，僧坊聚北宗。烟深凝碧树，草没景阳钟，愁见花甎月，荒秋咽乱蛩。</a:t>
            </a:r>
          </a:p>
        </p:txBody>
      </p:sp>
      <p:grpSp>
        <p:nvGrpSpPr>
          <p:cNvPr id="6" name="组 5"/>
          <p:cNvGrpSpPr/>
          <p:nvPr/>
        </p:nvGrpSpPr>
        <p:grpSpPr>
          <a:xfrm>
            <a:off x="2673206" y="1948458"/>
            <a:ext cx="1154476" cy="3120427"/>
            <a:chOff x="9313967" y="1997005"/>
            <a:chExt cx="1154475" cy="3120427"/>
          </a:xfrm>
        </p:grpSpPr>
        <p:sp>
          <p:nvSpPr>
            <p:cNvPr id="7" name="文本框 6"/>
            <p:cNvSpPr txBox="1"/>
            <p:nvPr/>
          </p:nvSpPr>
          <p:spPr>
            <a:xfrm>
              <a:off x="9799534" y="1997005"/>
              <a:ext cx="668909" cy="19202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kumimoji="1" lang="zh-CN" sz="4000">
                  <a:solidFill>
                    <a:srgbClr val="A40706"/>
                  </a:solidFill>
                  <a:latin charset="-122" panose="00000500000000000000" pitchFamily="2" typeface="印品黑体"/>
                  <a:ea charset="-122" panose="00000500000000000000" pitchFamily="2" typeface="印品黑体"/>
                  <a:cs charset="-122" typeface="FZQingKeBenYueSongS-R-GB"/>
                  <a:sym charset="-122" panose="00000500000000000000" pitchFamily="2" typeface="印品黑体"/>
                </a:rPr>
                <a:t>养心殿</a:t>
              </a: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9313968" y="2150983"/>
              <a:ext cx="548640" cy="2966449"/>
            </a:xfrm>
            <a:prstGeom prst="rect">
              <a:avLst/>
            </a:prstGeom>
            <a:noFill/>
          </p:spPr>
          <p:txBody>
            <a:bodyPr rtlCol="0" vert="eaVert"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altLang="en-US" lang="zh-CN" sz="1600">
                  <a:solidFill>
                    <a:schemeClr val="tx1">
                      <a:lumMod val="85000"/>
                      <a:lumOff val="15000"/>
                    </a:schemeClr>
                  </a:solidFill>
                  <a:latin charset="-122" panose="00000500000000000000" pitchFamily="2" typeface="印品黑体"/>
                  <a:ea charset="-122" panose="00000500000000000000" pitchFamily="2" typeface="印品黑体"/>
                  <a:cs charset="-122" typeface="FZQingKeBenYueSongS-R-GB"/>
                  <a:sym charset="-122" panose="00000500000000000000" pitchFamily="2" typeface="印品黑体"/>
                </a:rPr>
                <a:t>惊风吹雨过，历历大槐踪。</a:t>
              </a:r>
            </a:p>
          </p:txBody>
        </p:sp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>
            <a:xfrm>
              <a:off x="9876360" y="3981863"/>
              <a:ext cx="476390" cy="49073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val="803558947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1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2" nodeType="clickPar">
                      <p:stCondLst>
                        <p:cond delay="indefinite"/>
                      </p:stCondLst>
                      <p:childTnLst>
                        <p:par>
                          <p:cTn fill="hold" id="13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4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250" fill="hold" id="16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250" fill="hold" id="17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8" nodeType="clickPar">
                      <p:stCondLst>
                        <p:cond delay="indefinite"/>
                      </p:stCondLst>
                      <p:childTnLst>
                        <p:par>
                          <p:cTn fill="hold" id="1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20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2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3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4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5" nodeType="clickPar">
                      <p:stCondLst>
                        <p:cond delay="indefinite"/>
                      </p:stCondLst>
                      <p:childTnLst>
                        <p:par>
                          <p:cTn fill="hold" id="26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7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9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2" nodeType="clickPar">
                      <p:stCondLst>
                        <p:cond delay="indefinite"/>
                      </p:stCondLst>
                      <p:childTnLst>
                        <p:par>
                          <p:cTn fill="hold" id="33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34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6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7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8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0" spid="3"/>
      <p:bldP grpId="0" spid="5"/>
    </p:bldLst>
  </p:timing>
</p:sld>
</file>

<file path=ppt/slides/slide1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182470" y="1760688"/>
            <a:ext cx="3822156" cy="559490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2858673" y="1829345"/>
            <a:ext cx="2508459" cy="2508458"/>
          </a:xfrm>
          <a:prstGeom prst="ellipse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3545310" y="458380"/>
            <a:ext cx="5076855" cy="640080"/>
          </a:xfrm>
          <a:prstGeom prst="rect">
            <a:avLst/>
          </a:prstGeom>
          <a:noFill/>
        </p:spPr>
        <p:txBody>
          <a:bodyPr rtlCol="0" vert="horz" wrap="square">
            <a:spAutoFit/>
          </a:bodyPr>
          <a:lstStyle/>
          <a:p>
            <a:pPr algn="ctr"/>
            <a:r>
              <a:rPr altLang="en-US" kumimoji="1" lang="zh-CN" sz="3600">
                <a:solidFill>
                  <a:srgbClr val="A40706"/>
                </a:solidFill>
                <a:latin charset="-122" panose="00000500000000000000" pitchFamily="2" typeface="印品黑体"/>
                <a:ea charset="-122" panose="00000500000000000000" pitchFamily="2" typeface="印品黑体"/>
                <a:cs charset="-122" typeface="FZQingKeBenYueSongS-R-GB"/>
                <a:sym charset="-122" panose="00000500000000000000" pitchFamily="2" typeface="印品黑体"/>
              </a:rPr>
              <a:t>养·心·殿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060669" y="1090682"/>
            <a:ext cx="6046131" cy="365760"/>
          </a:xfrm>
          <a:prstGeom prst="rect">
            <a:avLst/>
          </a:prstGeom>
          <a:noFill/>
        </p:spPr>
        <p:txBody>
          <a:bodyPr rtlCol="0" vert="horz"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altLang="en-US" lang="zh-CN" sz="1200">
                <a:latin charset="-122" panose="00000500000000000000" pitchFamily="2" typeface="印品黑体"/>
                <a:ea charset="-122" panose="00000500000000000000" pitchFamily="2" typeface="印品黑体"/>
                <a:cs charset="-122" typeface="FZQingKeBenYueSongS-R-GB"/>
                <a:sym charset="-122" panose="00000500000000000000" pitchFamily="2" typeface="印品黑体"/>
              </a:rPr>
              <a:t>惊风吹雨过，历历大槐踪。王气销南渡，僧坊聚北宗。</a:t>
            </a:r>
          </a:p>
        </p:txBody>
      </p:sp>
      <p:cxnSp>
        <p:nvCxnSpPr>
          <p:cNvPr id="8" name="直线连接符 7"/>
          <p:cNvCxnSpPr>
            <a:stCxn id="6" idx="6"/>
          </p:cNvCxnSpPr>
          <p:nvPr/>
        </p:nvCxnSpPr>
        <p:spPr>
          <a:xfrm>
            <a:off x="5367134" y="3083574"/>
            <a:ext cx="6579703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组 10"/>
          <p:cNvGrpSpPr/>
          <p:nvPr/>
        </p:nvGrpSpPr>
        <p:grpSpPr>
          <a:xfrm>
            <a:off x="6287908" y="2252712"/>
            <a:ext cx="1755429" cy="1755429"/>
            <a:chOff x="5715126" y="2252710"/>
            <a:chExt cx="1755429" cy="1755429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>
            <a:xfrm>
              <a:off x="5715126" y="2252710"/>
              <a:ext cx="1755429" cy="1755429"/>
            </a:xfrm>
            <a:prstGeom prst="rect">
              <a:avLst/>
            </a:prstGeom>
          </p:spPr>
        </p:pic>
        <p:sp>
          <p:nvSpPr>
            <p:cNvPr id="10" name="文本框 9"/>
            <p:cNvSpPr txBox="1"/>
            <p:nvPr/>
          </p:nvSpPr>
          <p:spPr>
            <a:xfrm>
              <a:off x="5899429" y="2760408"/>
              <a:ext cx="1386820" cy="640080"/>
            </a:xfrm>
            <a:prstGeom prst="rect">
              <a:avLst/>
            </a:prstGeom>
            <a:noFill/>
          </p:spPr>
          <p:txBody>
            <a:bodyPr rtlCol="0" vert="horz" wrap="square">
              <a:spAutoFit/>
            </a:bodyPr>
            <a:lstStyle/>
            <a:p>
              <a:pPr algn="ctr"/>
              <a:r>
                <a:rPr altLang="en-US" kumimoji="1" lang="zh-CN" sz="3600">
                  <a:solidFill>
                    <a:schemeClr val="tx1">
                      <a:lumMod val="95000"/>
                      <a:lumOff val="5000"/>
                    </a:schemeClr>
                  </a:solidFill>
                  <a:latin charset="-122" panose="00000500000000000000" pitchFamily="2" typeface="印品黑体"/>
                  <a:ea charset="-122" panose="00000500000000000000" pitchFamily="2" typeface="印品黑体"/>
                  <a:cs charset="-122" typeface="FZQingKeBenYueSongS-R-GB"/>
                  <a:sym charset="-122" panose="00000500000000000000" pitchFamily="2" typeface="印品黑体"/>
                </a:rPr>
                <a:t>壹</a:t>
              </a:r>
            </a:p>
          </p:txBody>
        </p:sp>
      </p:grpSp>
      <p:grpSp>
        <p:nvGrpSpPr>
          <p:cNvPr id="12" name="组 11"/>
          <p:cNvGrpSpPr/>
          <p:nvPr/>
        </p:nvGrpSpPr>
        <p:grpSpPr>
          <a:xfrm>
            <a:off x="9405844" y="2259535"/>
            <a:ext cx="1755429" cy="1755429"/>
            <a:chOff x="5715126" y="2252710"/>
            <a:chExt cx="1755429" cy="1755429"/>
          </a:xfrm>
        </p:grpSpPr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>
            <a:xfrm>
              <a:off x="5715126" y="2252710"/>
              <a:ext cx="1755429" cy="1755429"/>
            </a:xfrm>
            <a:prstGeom prst="rect">
              <a:avLst/>
            </a:prstGeom>
          </p:spPr>
        </p:pic>
        <p:sp>
          <p:nvSpPr>
            <p:cNvPr id="14" name="文本框 13"/>
            <p:cNvSpPr txBox="1"/>
            <p:nvPr/>
          </p:nvSpPr>
          <p:spPr>
            <a:xfrm>
              <a:off x="5899430" y="2760408"/>
              <a:ext cx="1386820" cy="640080"/>
            </a:xfrm>
            <a:prstGeom prst="rect">
              <a:avLst/>
            </a:prstGeom>
            <a:noFill/>
          </p:spPr>
          <p:txBody>
            <a:bodyPr rtlCol="0" vert="horz" wrap="square">
              <a:spAutoFit/>
            </a:bodyPr>
            <a:lstStyle/>
            <a:p>
              <a:pPr algn="ctr"/>
              <a:r>
                <a:rPr altLang="en-US" kumimoji="1" lang="zh-CN" sz="3600">
                  <a:solidFill>
                    <a:schemeClr val="tx1">
                      <a:lumMod val="95000"/>
                      <a:lumOff val="5000"/>
                    </a:schemeClr>
                  </a:solidFill>
                  <a:latin charset="-122" panose="00000500000000000000" pitchFamily="2" typeface="印品黑体"/>
                  <a:ea charset="-122" panose="00000500000000000000" pitchFamily="2" typeface="印品黑体"/>
                  <a:cs charset="-122" typeface="FZQingKeBenYueSongS-R-GB"/>
                  <a:sym charset="-122" panose="00000500000000000000" pitchFamily="2" typeface="印品黑体"/>
                </a:rPr>
                <a:t>贰</a:t>
              </a:r>
            </a:p>
          </p:txBody>
        </p:sp>
      </p:grpSp>
      <p:sp>
        <p:nvSpPr>
          <p:cNvPr id="15" name="文本框 14"/>
          <p:cNvSpPr txBox="1"/>
          <p:nvPr/>
        </p:nvSpPr>
        <p:spPr>
          <a:xfrm>
            <a:off x="9490758" y="4014963"/>
            <a:ext cx="2316480" cy="2113421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pPr>
              <a:lnSpc>
                <a:spcPct val="200000"/>
              </a:lnSpc>
            </a:pPr>
            <a:r>
              <a:rPr altLang="en-US" lang="zh-CN" sz="1400">
                <a:solidFill>
                  <a:schemeClr val="tx1">
                    <a:lumMod val="85000"/>
                    <a:lumOff val="15000"/>
                  </a:schemeClr>
                </a:solidFill>
                <a:latin charset="-122" panose="00000500000000000000" pitchFamily="2" typeface="印品黑体"/>
                <a:ea charset="-122" panose="00000500000000000000" pitchFamily="2" typeface="印品黑体"/>
                <a:cs charset="-122" typeface="FZQingKeBenYueSongS-R-GB"/>
                <a:sym charset="-122" panose="00000500000000000000" pitchFamily="2" typeface="印品黑体"/>
              </a:rPr>
              <a:t>惊风吹雨过，历历大槐踪。王气销南渡，僧坊聚北宗。烟深凝碧树，草没景阳钟，愁见花甎月，荒秋咽乱蛩。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6387594" y="4014963"/>
            <a:ext cx="2316480" cy="2113421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pPr>
              <a:lnSpc>
                <a:spcPct val="200000"/>
              </a:lnSpc>
            </a:pPr>
            <a:r>
              <a:rPr altLang="en-US" lang="zh-CN" sz="1400">
                <a:solidFill>
                  <a:schemeClr val="tx1">
                    <a:lumMod val="85000"/>
                    <a:lumOff val="15000"/>
                  </a:schemeClr>
                </a:solidFill>
                <a:latin charset="-122" panose="00000500000000000000" pitchFamily="2" typeface="印品黑体"/>
                <a:ea charset="-122" panose="00000500000000000000" pitchFamily="2" typeface="印品黑体"/>
                <a:cs charset="-122" typeface="FZQingKeBenYueSongS-R-GB"/>
                <a:sym charset="-122" panose="00000500000000000000" pitchFamily="2" typeface="印品黑体"/>
              </a:rPr>
              <a:t>惊风吹雨过，历历大槐踪。王气销南渡，僧坊聚北宗。烟深凝碧树，草没景阳钟，愁见花甎月，荒秋咽乱蛩。</a:t>
            </a:r>
          </a:p>
        </p:txBody>
      </p:sp>
    </p:spTree>
    <p:extLst>
      <p:ext uri="{BB962C8B-B14F-4D97-AF65-F5344CB8AC3E}">
        <p14:creationId val="945000309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1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2" nodeType="clickPar">
                      <p:stCondLst>
                        <p:cond delay="indefinite"/>
                      </p:stCondLst>
                      <p:childTnLst>
                        <p:par>
                          <p:cTn fill="hold" id="13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4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250" fill="hold" id="16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250" fill="hold" id="17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8" nodeType="clickPar">
                      <p:stCondLst>
                        <p:cond delay="indefinite"/>
                      </p:stCondLst>
                      <p:childTnLst>
                        <p:par>
                          <p:cTn fill="hold" id="1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20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2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4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5" nodeType="clickPar">
                      <p:stCondLst>
                        <p:cond delay="indefinite"/>
                      </p:stCondLst>
                      <p:childTnLst>
                        <p:par>
                          <p:cTn fill="hold" id="26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27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9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2" nodeType="clickPar">
                      <p:stCondLst>
                        <p:cond delay="indefinite"/>
                      </p:stCondLst>
                      <p:childTnLst>
                        <p:par>
                          <p:cTn fill="hold" id="33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34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6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7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8" nodeType="clickPar">
                      <p:stCondLst>
                        <p:cond delay="indefinite"/>
                      </p:stCondLst>
                      <p:childTnLst>
                        <p:par>
                          <p:cTn fill="hold" id="3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40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2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3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4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5" nodeType="clickPar">
                      <p:stCondLst>
                        <p:cond delay="indefinite"/>
                      </p:stCondLst>
                      <p:childTnLst>
                        <p:par>
                          <p:cTn fill="hold" id="46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47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9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2" nodeType="clickPar">
                      <p:stCondLst>
                        <p:cond delay="indefinite"/>
                      </p:stCondLst>
                      <p:childTnLst>
                        <p:par>
                          <p:cTn fill="hold" id="53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4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6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7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8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9" nodeType="clickPar">
                      <p:stCondLst>
                        <p:cond delay="indefinite"/>
                      </p:stCondLst>
                      <p:childTnLst>
                        <p:par>
                          <p:cTn fill="hold" id="60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61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3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4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5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0" spid="3"/>
      <p:bldP grpId="0" spid="15"/>
      <p:bldP grpId="0" spid="16"/>
    </p:bldLst>
  </p:timing>
</p:sld>
</file>

<file path=ppt/slides/slide1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1"/>
          <p:cNvSpPr txBox="1"/>
          <p:nvPr/>
        </p:nvSpPr>
        <p:spPr>
          <a:xfrm>
            <a:off x="3545310" y="458380"/>
            <a:ext cx="5076855" cy="640080"/>
          </a:xfrm>
          <a:prstGeom prst="rect">
            <a:avLst/>
          </a:prstGeom>
          <a:noFill/>
        </p:spPr>
        <p:txBody>
          <a:bodyPr rtlCol="0" vert="horz" wrap="square">
            <a:spAutoFit/>
          </a:bodyPr>
          <a:lstStyle/>
          <a:p>
            <a:pPr algn="ctr"/>
            <a:r>
              <a:rPr altLang="en-US" kumimoji="1" lang="zh-CN" sz="3600">
                <a:solidFill>
                  <a:srgbClr val="A40706"/>
                </a:solidFill>
                <a:latin charset="-122" panose="00000500000000000000" pitchFamily="2" typeface="印品黑体"/>
                <a:ea charset="-122" panose="00000500000000000000" pitchFamily="2" typeface="印品黑体"/>
                <a:cs charset="-122" typeface="FZQingKeBenYueSongS-R-GB"/>
                <a:sym charset="-122" panose="00000500000000000000" pitchFamily="2" typeface="印品黑体"/>
              </a:rPr>
              <a:t>养·心·殿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060669" y="1090682"/>
            <a:ext cx="6046131" cy="365760"/>
          </a:xfrm>
          <a:prstGeom prst="rect">
            <a:avLst/>
          </a:prstGeom>
          <a:noFill/>
        </p:spPr>
        <p:txBody>
          <a:bodyPr rtlCol="0" vert="horz"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altLang="en-US" lang="zh-CN" sz="1200">
                <a:latin charset="-122" panose="00000500000000000000" pitchFamily="2" typeface="印品黑体"/>
                <a:ea charset="-122" panose="00000500000000000000" pitchFamily="2" typeface="印品黑体"/>
                <a:cs charset="-122" typeface="FZQingKeBenYueSongS-R-GB"/>
                <a:sym charset="-122" panose="00000500000000000000" pitchFamily="2" typeface="印品黑体"/>
              </a:rPr>
              <a:t>惊风吹雨过，历历大槐踪。王气销南渡，僧坊聚北宗。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279201" y="1460013"/>
            <a:ext cx="6532217" cy="4877154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7436413" y="2098117"/>
            <a:ext cx="1645920" cy="4085072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pPr>
              <a:lnSpc>
                <a:spcPct val="200000"/>
              </a:lnSpc>
            </a:pPr>
            <a:r>
              <a:rPr altLang="en-US" lang="zh-CN" sz="1600">
                <a:solidFill>
                  <a:schemeClr val="tx1">
                    <a:lumMod val="85000"/>
                    <a:lumOff val="15000"/>
                  </a:schemeClr>
                </a:solidFill>
                <a:latin charset="-122" panose="00000500000000000000" pitchFamily="2" typeface="印品黑体"/>
                <a:ea charset="-122" panose="00000500000000000000" pitchFamily="2" typeface="印品黑体"/>
                <a:cs charset="-122" typeface="FZQingKeBenYueSongS-R-GB"/>
                <a:sym charset="-122" panose="00000500000000000000" pitchFamily="2" typeface="印品黑体"/>
              </a:rPr>
              <a:t>惊风吹雨过，历历大槐踪。王气销南渡，僧坊聚北宗。烟深凝碧树，草没景阳钟，愁见花甎月，荒秋咽乱蛩。</a:t>
            </a:r>
          </a:p>
        </p:txBody>
      </p:sp>
      <p:grpSp>
        <p:nvGrpSpPr>
          <p:cNvPr id="6" name="组 5"/>
          <p:cNvGrpSpPr/>
          <p:nvPr/>
        </p:nvGrpSpPr>
        <p:grpSpPr>
          <a:xfrm>
            <a:off x="9365225" y="2098117"/>
            <a:ext cx="1154476" cy="3120427"/>
            <a:chOff x="9313967" y="1997005"/>
            <a:chExt cx="1154475" cy="3120427"/>
          </a:xfrm>
        </p:grpSpPr>
        <p:sp>
          <p:nvSpPr>
            <p:cNvPr id="7" name="文本框 6"/>
            <p:cNvSpPr txBox="1"/>
            <p:nvPr/>
          </p:nvSpPr>
          <p:spPr>
            <a:xfrm>
              <a:off x="9799532" y="1997005"/>
              <a:ext cx="668909" cy="19202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kumimoji="1" lang="zh-CN" sz="4000">
                  <a:solidFill>
                    <a:srgbClr val="A40706"/>
                  </a:solidFill>
                  <a:latin charset="-122" panose="00000500000000000000" pitchFamily="2" typeface="印品黑体"/>
                  <a:ea charset="-122" panose="00000500000000000000" pitchFamily="2" typeface="印品黑体"/>
                  <a:cs charset="-122" typeface="FZQingKeBenYueSongS-R-GB"/>
                  <a:sym charset="-122" panose="00000500000000000000" pitchFamily="2" typeface="印品黑体"/>
                </a:rPr>
                <a:t>养心殿</a:t>
              </a: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9313966" y="2150983"/>
              <a:ext cx="548640" cy="2966449"/>
            </a:xfrm>
            <a:prstGeom prst="rect">
              <a:avLst/>
            </a:prstGeom>
            <a:noFill/>
          </p:spPr>
          <p:txBody>
            <a:bodyPr rtlCol="0" vert="eaVert"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altLang="en-US" lang="zh-CN" sz="1600">
                  <a:solidFill>
                    <a:schemeClr val="tx1">
                      <a:lumMod val="85000"/>
                      <a:lumOff val="15000"/>
                    </a:schemeClr>
                  </a:solidFill>
                  <a:latin charset="-122" panose="00000500000000000000" pitchFamily="2" typeface="印品黑体"/>
                  <a:ea charset="-122" panose="00000500000000000000" pitchFamily="2" typeface="印品黑体"/>
                  <a:cs charset="-122" typeface="FZQingKeBenYueSongS-R-GB"/>
                  <a:sym charset="-122" panose="00000500000000000000" pitchFamily="2" typeface="印品黑体"/>
                </a:rPr>
                <a:t>惊风吹雨过，历历大槐踪。</a:t>
              </a:r>
            </a:p>
          </p:txBody>
        </p:sp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>
            <a:xfrm>
              <a:off x="9876360" y="3981863"/>
              <a:ext cx="476390" cy="49073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val="2350591637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1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2" nodeType="clickPar">
                      <p:stCondLst>
                        <p:cond delay="indefinite"/>
                      </p:stCondLst>
                      <p:childTnLst>
                        <p:par>
                          <p:cTn fill="hold" id="13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4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250" fill="hold" id="16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250" fill="hold" id="17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8" nodeType="clickPar">
                      <p:stCondLst>
                        <p:cond delay="indefinite"/>
                      </p:stCondLst>
                      <p:childTnLst>
                        <p:par>
                          <p:cTn fill="hold" id="1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20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22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3" nodeType="clickPar">
                      <p:stCondLst>
                        <p:cond delay="indefinite"/>
                      </p:stCondLst>
                      <p:childTnLst>
                        <p:par>
                          <p:cTn fill="hold" id="2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5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7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8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9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0" nodeType="clickPar">
                      <p:stCondLst>
                        <p:cond delay="indefinite"/>
                      </p:stCondLst>
                      <p:childTnLst>
                        <p:par>
                          <p:cTn fill="hold" id="3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32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4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5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6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0" spid="3"/>
      <p:bldP grpId="0" spid="5"/>
    </p:bldLst>
  </p:timing>
</p:sld>
</file>

<file path=ppt/slides/slide1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1"/>
          <p:cNvSpPr txBox="1"/>
          <p:nvPr/>
        </p:nvSpPr>
        <p:spPr>
          <a:xfrm>
            <a:off x="3545310" y="458380"/>
            <a:ext cx="5076855" cy="640080"/>
          </a:xfrm>
          <a:prstGeom prst="rect">
            <a:avLst/>
          </a:prstGeom>
          <a:noFill/>
        </p:spPr>
        <p:txBody>
          <a:bodyPr rtlCol="0" vert="horz" wrap="square">
            <a:spAutoFit/>
          </a:bodyPr>
          <a:lstStyle/>
          <a:p>
            <a:pPr algn="ctr"/>
            <a:r>
              <a:rPr altLang="en-US" kumimoji="1" lang="zh-CN" sz="3600">
                <a:solidFill>
                  <a:srgbClr val="A40706"/>
                </a:solidFill>
                <a:latin charset="-122" panose="00000500000000000000" pitchFamily="2" typeface="印品黑体"/>
                <a:ea charset="-122" panose="00000500000000000000" pitchFamily="2" typeface="印品黑体"/>
                <a:cs charset="-122" typeface="FZQingKeBenYueSongS-R-GB"/>
                <a:sym charset="-122" panose="00000500000000000000" pitchFamily="2" typeface="印品黑体"/>
              </a:rPr>
              <a:t>养·心·殿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060669" y="1090682"/>
            <a:ext cx="6046131" cy="365760"/>
          </a:xfrm>
          <a:prstGeom prst="rect">
            <a:avLst/>
          </a:prstGeom>
          <a:noFill/>
        </p:spPr>
        <p:txBody>
          <a:bodyPr rtlCol="0" vert="horz"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altLang="en-US" lang="zh-CN" sz="1200">
                <a:latin charset="-122" panose="00000500000000000000" pitchFamily="2" typeface="印品黑体"/>
                <a:ea charset="-122" panose="00000500000000000000" pitchFamily="2" typeface="印品黑体"/>
                <a:cs charset="-122" typeface="FZQingKeBenYueSongS-R-GB"/>
                <a:sym charset="-122" panose="00000500000000000000" pitchFamily="2" typeface="印品黑体"/>
              </a:rPr>
              <a:t>惊风吹雨过，历历大槐踪。王气销南渡，僧坊聚北宗。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686820" y="2092316"/>
            <a:ext cx="1645920" cy="4085072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pPr>
              <a:lnSpc>
                <a:spcPct val="200000"/>
              </a:lnSpc>
            </a:pPr>
            <a:r>
              <a:rPr altLang="en-US" lang="zh-CN" sz="1600">
                <a:solidFill>
                  <a:schemeClr val="tx1">
                    <a:lumMod val="85000"/>
                    <a:lumOff val="15000"/>
                  </a:schemeClr>
                </a:solidFill>
                <a:latin charset="-122" panose="00000500000000000000" pitchFamily="2" typeface="印品黑体"/>
                <a:ea charset="-122" panose="00000500000000000000" pitchFamily="2" typeface="印品黑体"/>
                <a:cs charset="-122" typeface="FZQingKeBenYueSongS-R-GB"/>
                <a:sym charset="-122" panose="00000500000000000000" pitchFamily="2" typeface="印品黑体"/>
              </a:rPr>
              <a:t>惊风吹雨过，历历大槐踪。王气销南渡，僧坊聚北宗。烟深凝碧树，草没景阳钟，愁见花甎月，荒秋咽乱蛩。</a:t>
            </a:r>
          </a:p>
        </p:txBody>
      </p:sp>
      <p:grpSp>
        <p:nvGrpSpPr>
          <p:cNvPr id="5" name="组 4"/>
          <p:cNvGrpSpPr/>
          <p:nvPr/>
        </p:nvGrpSpPr>
        <p:grpSpPr>
          <a:xfrm>
            <a:off x="2615633" y="2092318"/>
            <a:ext cx="1154476" cy="3120427"/>
            <a:chOff x="9313967" y="1997005"/>
            <a:chExt cx="1154475" cy="3120427"/>
          </a:xfrm>
        </p:grpSpPr>
        <p:sp>
          <p:nvSpPr>
            <p:cNvPr id="6" name="文本框 5"/>
            <p:cNvSpPr txBox="1"/>
            <p:nvPr/>
          </p:nvSpPr>
          <p:spPr>
            <a:xfrm>
              <a:off x="9799534" y="1997005"/>
              <a:ext cx="668909" cy="19202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kumimoji="1" lang="zh-CN" sz="4000">
                  <a:solidFill>
                    <a:srgbClr val="A40706"/>
                  </a:solidFill>
                  <a:latin charset="-122" panose="00000500000000000000" pitchFamily="2" typeface="印品黑体"/>
                  <a:ea charset="-122" panose="00000500000000000000" pitchFamily="2" typeface="印品黑体"/>
                  <a:cs charset="-122" typeface="FZQingKeBenYueSongS-R-GB"/>
                  <a:sym charset="-122" panose="00000500000000000000" pitchFamily="2" typeface="印品黑体"/>
                </a:rPr>
                <a:t>养心殿</a:t>
              </a: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9313967" y="2150983"/>
              <a:ext cx="548640" cy="2966449"/>
            </a:xfrm>
            <a:prstGeom prst="rect">
              <a:avLst/>
            </a:prstGeom>
            <a:noFill/>
          </p:spPr>
          <p:txBody>
            <a:bodyPr rtlCol="0" vert="eaVert"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altLang="en-US" lang="zh-CN" sz="1600">
                  <a:solidFill>
                    <a:schemeClr val="tx1">
                      <a:lumMod val="85000"/>
                      <a:lumOff val="15000"/>
                    </a:schemeClr>
                  </a:solidFill>
                  <a:latin charset="-122" panose="00000500000000000000" pitchFamily="2" typeface="印品黑体"/>
                  <a:ea charset="-122" panose="00000500000000000000" pitchFamily="2" typeface="印品黑体"/>
                  <a:cs charset="-122" typeface="FZQingKeBenYueSongS-R-GB"/>
                  <a:sym charset="-122" panose="00000500000000000000" pitchFamily="2" typeface="印品黑体"/>
                </a:rPr>
                <a:t>惊风吹雨过，历历大槐踪。</a:t>
              </a:r>
            </a:p>
          </p:txBody>
        </p:sp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>
            <a:xfrm>
              <a:off x="9876360" y="3981863"/>
              <a:ext cx="476390" cy="490735"/>
            </a:xfrm>
            <a:prstGeom prst="rect">
              <a:avLst/>
            </a:prstGeom>
          </p:spPr>
        </p:pic>
      </p:grpSp>
      <p:sp>
        <p:nvSpPr>
          <p:cNvPr id="9" name="文本框 8"/>
          <p:cNvSpPr txBox="1"/>
          <p:nvPr/>
        </p:nvSpPr>
        <p:spPr>
          <a:xfrm>
            <a:off x="8473336" y="2092316"/>
            <a:ext cx="1645920" cy="4085072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pPr>
              <a:lnSpc>
                <a:spcPct val="200000"/>
              </a:lnSpc>
            </a:pPr>
            <a:r>
              <a:rPr altLang="en-US" lang="zh-CN" sz="1600">
                <a:solidFill>
                  <a:schemeClr val="tx1">
                    <a:lumMod val="85000"/>
                    <a:lumOff val="15000"/>
                  </a:schemeClr>
                </a:solidFill>
                <a:latin charset="-122" panose="00000500000000000000" pitchFamily="2" typeface="印品黑体"/>
                <a:ea charset="-122" panose="00000500000000000000" pitchFamily="2" typeface="印品黑体"/>
                <a:cs charset="-122" typeface="FZQingKeBenYueSongS-R-GB"/>
                <a:sym charset="-122" panose="00000500000000000000" pitchFamily="2" typeface="印品黑体"/>
              </a:rPr>
              <a:t>惊风吹雨过，历历大槐踪。王气销南渡，僧坊聚北宗。烟深凝碧树，草没景阳钟，愁见花甎月，荒秋咽乱蛩。</a:t>
            </a:r>
          </a:p>
        </p:txBody>
      </p:sp>
      <p:grpSp>
        <p:nvGrpSpPr>
          <p:cNvPr id="10" name="组 9"/>
          <p:cNvGrpSpPr/>
          <p:nvPr/>
        </p:nvGrpSpPr>
        <p:grpSpPr>
          <a:xfrm>
            <a:off x="10402150" y="2092318"/>
            <a:ext cx="1154476" cy="3120427"/>
            <a:chOff x="9313967" y="1997005"/>
            <a:chExt cx="1154475" cy="3120427"/>
          </a:xfrm>
        </p:grpSpPr>
        <p:sp>
          <p:nvSpPr>
            <p:cNvPr id="11" name="文本框 10"/>
            <p:cNvSpPr txBox="1"/>
            <p:nvPr/>
          </p:nvSpPr>
          <p:spPr>
            <a:xfrm>
              <a:off x="9799534" y="1997005"/>
              <a:ext cx="668909" cy="19202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kumimoji="1" lang="zh-CN" sz="4000">
                  <a:solidFill>
                    <a:srgbClr val="A40706"/>
                  </a:solidFill>
                  <a:latin charset="-122" panose="00000500000000000000" pitchFamily="2" typeface="印品黑体"/>
                  <a:ea charset="-122" panose="00000500000000000000" pitchFamily="2" typeface="印品黑体"/>
                  <a:cs charset="-122" typeface="FZQingKeBenYueSongS-R-GB"/>
                  <a:sym charset="-122" panose="00000500000000000000" pitchFamily="2" typeface="印品黑体"/>
                </a:rPr>
                <a:t>养心殿</a:t>
              </a: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9313966" y="2150983"/>
              <a:ext cx="548640" cy="2966449"/>
            </a:xfrm>
            <a:prstGeom prst="rect">
              <a:avLst/>
            </a:prstGeom>
            <a:noFill/>
          </p:spPr>
          <p:txBody>
            <a:bodyPr rtlCol="0" vert="eaVert"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altLang="en-US" lang="zh-CN" sz="1600">
                  <a:solidFill>
                    <a:schemeClr val="tx1">
                      <a:lumMod val="85000"/>
                      <a:lumOff val="15000"/>
                    </a:schemeClr>
                  </a:solidFill>
                  <a:latin charset="-122" panose="00000500000000000000" pitchFamily="2" typeface="印品黑体"/>
                  <a:ea charset="-122" panose="00000500000000000000" pitchFamily="2" typeface="印品黑体"/>
                  <a:cs charset="-122" typeface="FZQingKeBenYueSongS-R-GB"/>
                  <a:sym charset="-122" panose="00000500000000000000" pitchFamily="2" typeface="印品黑体"/>
                </a:rPr>
                <a:t>惊风吹雨过，历历大槐踪。</a:t>
              </a:r>
            </a:p>
          </p:txBody>
        </p:sp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>
            <a:xfrm>
              <a:off x="9876360" y="3981863"/>
              <a:ext cx="476390" cy="490735"/>
            </a:xfrm>
            <a:prstGeom prst="rect">
              <a:avLst/>
            </a:prstGeom>
          </p:spPr>
        </p:pic>
      </p:grpSp>
      <p:pic>
        <p:nvPicPr>
          <p:cNvPr id="14" name="图片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4370582" y="1737012"/>
            <a:ext cx="3502275" cy="4882449"/>
          </a:xfrm>
          <a:prstGeom prst="rect">
            <a:avLst/>
          </a:prstGeom>
        </p:spPr>
      </p:pic>
    </p:spTree>
    <p:extLst>
      <p:ext uri="{BB962C8B-B14F-4D97-AF65-F5344CB8AC3E}">
        <p14:creationId val="1734319801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1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2" nodeType="clickPar">
                      <p:stCondLst>
                        <p:cond delay="indefinite"/>
                      </p:stCondLst>
                      <p:childTnLst>
                        <p:par>
                          <p:cTn fill="hold" id="13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4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250" fill="hold" id="16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250" fill="hold" id="17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8" nodeType="clickPar">
                      <p:stCondLst>
                        <p:cond delay="indefinite"/>
                      </p:stCondLst>
                      <p:childTnLst>
                        <p:par>
                          <p:cTn fill="hold" id="1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0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2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4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5" nodeType="clickPar">
                      <p:stCondLst>
                        <p:cond delay="indefinite"/>
                      </p:stCondLst>
                      <p:childTnLst>
                        <p:par>
                          <p:cTn fill="hold" id="26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27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9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1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2" nodeType="clickPar">
                      <p:stCondLst>
                        <p:cond delay="indefinite"/>
                      </p:stCondLst>
                      <p:childTnLst>
                        <p:par>
                          <p:cTn fill="hold" id="33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4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6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7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8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9" nodeType="clickPar">
                      <p:stCondLst>
                        <p:cond delay="indefinite"/>
                      </p:stCondLst>
                      <p:childTnLst>
                        <p:par>
                          <p:cTn fill="hold" id="40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41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3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4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5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0" spid="3"/>
      <p:bldP grpId="0" spid="4"/>
      <p:bldP grpId="0" spid="9"/>
    </p:bldLst>
  </p:timing>
</p:sld>
</file>

<file path=ppt/slides/slide1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231274" y="0"/>
            <a:ext cx="4916737" cy="6858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815010" y="218661"/>
            <a:ext cx="834887" cy="1490870"/>
          </a:xfrm>
          <a:prstGeom prst="rect">
            <a:avLst/>
          </a:prstGeom>
          <a:solidFill>
            <a:srgbClr val="A407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>
              <a:latin charset="-122" panose="00000500000000000000" pitchFamily="2" typeface="印品黑体"/>
              <a:ea charset="-122" panose="00000500000000000000" pitchFamily="2" typeface="印品黑体"/>
              <a:sym charset="-122" panose="00000500000000000000" pitchFamily="2" typeface="印品黑体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863119" y="706901"/>
            <a:ext cx="731520" cy="1252331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r>
              <a:rPr altLang="en-US" kumimoji="1" lang="zh-CN" sz="3600">
                <a:solidFill>
                  <a:schemeClr val="bg1"/>
                </a:solidFill>
                <a:latin charset="-122" panose="00000500000000000000" pitchFamily="2" typeface="印品黑体"/>
                <a:ea charset="-122" panose="00000500000000000000" pitchFamily="2" typeface="印品黑体"/>
                <a:cs charset="-122" typeface="FZQingKeBenYueSongS-R-GB"/>
                <a:sym charset="-122" panose="00000500000000000000" pitchFamily="2" typeface="印品黑体"/>
              </a:rPr>
              <a:t>肆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6875669" y="-139146"/>
            <a:ext cx="5080000" cy="6769100"/>
          </a:xfrm>
          <a:prstGeom prst="rect">
            <a:avLst/>
          </a:prstGeom>
        </p:spPr>
      </p:pic>
      <p:grpSp>
        <p:nvGrpSpPr>
          <p:cNvPr id="12" name="组 11"/>
          <p:cNvGrpSpPr/>
          <p:nvPr/>
        </p:nvGrpSpPr>
        <p:grpSpPr>
          <a:xfrm>
            <a:off x="5779857" y="1926100"/>
            <a:ext cx="1321446" cy="2801827"/>
            <a:chOff x="2372211" y="1926098"/>
            <a:chExt cx="1321445" cy="2801827"/>
          </a:xfrm>
        </p:grpSpPr>
        <p:sp>
          <p:nvSpPr>
            <p:cNvPr id="13" name="文本框 12"/>
            <p:cNvSpPr txBox="1"/>
            <p:nvPr/>
          </p:nvSpPr>
          <p:spPr>
            <a:xfrm>
              <a:off x="3024748" y="1926098"/>
              <a:ext cx="668909" cy="7010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kumimoji="1" lang="zh-CN" sz="4000">
                  <a:latin charset="-122" panose="00000500000000000000" pitchFamily="2" typeface="印品黑体"/>
                  <a:ea charset="-122" panose="00000500000000000000" pitchFamily="2" typeface="印品黑体"/>
                  <a:cs charset="-122" typeface="FZQingKeBenYueSongS-R-GB"/>
                  <a:sym charset="-122" panose="00000500000000000000" pitchFamily="2" typeface="印品黑体"/>
                </a:rPr>
                <a:t>肆</a:t>
              </a:r>
            </a:p>
          </p:txBody>
        </p:sp>
        <p:sp>
          <p:nvSpPr>
            <p:cNvPr id="14" name="椭圆 13"/>
            <p:cNvSpPr/>
            <p:nvPr/>
          </p:nvSpPr>
          <p:spPr>
            <a:xfrm>
              <a:off x="3110875" y="2892006"/>
              <a:ext cx="496653" cy="496653"/>
            </a:xfrm>
            <a:prstGeom prst="ellipse">
              <a:avLst/>
            </a:prstGeom>
            <a:solidFill>
              <a:srgbClr val="A4070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en-US" kumimoji="1" lang="zh-CN">
                  <a:latin charset="-122" panose="00000500000000000000" pitchFamily="2" typeface="印品黑体"/>
                  <a:ea charset="-122" panose="00000500000000000000" pitchFamily="2" typeface="印品黑体"/>
                  <a:cs charset="-122" typeface="FZQingKeBenYueSongS-R-GB"/>
                  <a:sym charset="-122" panose="00000500000000000000" pitchFamily="2" typeface="印品黑体"/>
                </a:rPr>
                <a:t>皇</a:t>
              </a:r>
            </a:p>
          </p:txBody>
        </p:sp>
        <p:sp>
          <p:nvSpPr>
            <p:cNvPr id="15" name="椭圆 14"/>
            <p:cNvSpPr/>
            <p:nvPr/>
          </p:nvSpPr>
          <p:spPr>
            <a:xfrm>
              <a:off x="3110875" y="3505507"/>
              <a:ext cx="496653" cy="496653"/>
            </a:xfrm>
            <a:prstGeom prst="ellipse">
              <a:avLst/>
            </a:prstGeom>
            <a:solidFill>
              <a:srgbClr val="A4070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en-US" kumimoji="1" lang="zh-CN">
                  <a:latin charset="-122" panose="00000500000000000000" pitchFamily="2" typeface="印品黑体"/>
                  <a:ea charset="-122" panose="00000500000000000000" pitchFamily="2" typeface="印品黑体"/>
                  <a:cs charset="-122" typeface="FZQingKeBenYueSongS-R-GB"/>
                  <a:sym charset="-122" panose="00000500000000000000" pitchFamily="2" typeface="印品黑体"/>
                </a:rPr>
                <a:t>极</a:t>
              </a:r>
            </a:p>
          </p:txBody>
        </p:sp>
        <p:sp>
          <p:nvSpPr>
            <p:cNvPr id="16" name="椭圆 15"/>
            <p:cNvSpPr/>
            <p:nvPr/>
          </p:nvSpPr>
          <p:spPr>
            <a:xfrm>
              <a:off x="3110874" y="4119008"/>
              <a:ext cx="496653" cy="496653"/>
            </a:xfrm>
            <a:prstGeom prst="ellipse">
              <a:avLst/>
            </a:prstGeom>
            <a:solidFill>
              <a:srgbClr val="A4070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en-US" kumimoji="1" lang="zh-CN">
                  <a:latin charset="-122" panose="00000500000000000000" pitchFamily="2" typeface="印品黑体"/>
                  <a:ea charset="-122" panose="00000500000000000000" pitchFamily="2" typeface="印品黑体"/>
                  <a:cs charset="-122" typeface="FZQingKeBenYueSongS-R-GB"/>
                  <a:sym charset="-122" panose="00000500000000000000" pitchFamily="2" typeface="印品黑体"/>
                </a:rPr>
                <a:t>殿</a:t>
              </a: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2372211" y="2025068"/>
              <a:ext cx="731520" cy="2702857"/>
            </a:xfrm>
            <a:prstGeom prst="rect">
              <a:avLst/>
            </a:prstGeom>
            <a:noFill/>
          </p:spPr>
          <p:txBody>
            <a:bodyPr rtlCol="0" vert="eaVert"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altLang="en-US" lang="zh-CN" sz="1200">
                  <a:latin charset="-122" panose="00000500000000000000" pitchFamily="2" typeface="印品黑体"/>
                  <a:ea charset="-122" panose="00000500000000000000" pitchFamily="2" typeface="印品黑体"/>
                  <a:cs charset="-122" typeface="FZQingKeBenYueSongS-R-GB"/>
                  <a:sym charset="-122" panose="00000500000000000000" pitchFamily="2" typeface="印品黑体"/>
                </a:rPr>
                <a:t>惊风吹雨过，历历大槐踪。王气销南渡，僧坊聚北宗。</a:t>
              </a:r>
            </a:p>
          </p:txBody>
        </p:sp>
      </p:grpSp>
    </p:spTree>
    <p:extLst>
      <p:ext uri="{BB962C8B-B14F-4D97-AF65-F5344CB8AC3E}">
        <p14:creationId val="262150756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" nodeType="clickPar">
                      <p:stCondLst>
                        <p:cond delay="indefinite"/>
                      </p:stCondLst>
                      <p:childTnLst>
                        <p:par>
                          <p:cTn fill="hold" id="1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5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7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8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9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"/>
      <p:bldP grpId="0" spid="4"/>
    </p:bldLst>
  </p:timing>
</p:sld>
</file>

<file path=ppt/slides/slide1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矩形 8"/>
          <p:cNvSpPr/>
          <p:nvPr/>
        </p:nvSpPr>
        <p:spPr>
          <a:xfrm>
            <a:off x="218661" y="1928192"/>
            <a:ext cx="5009323" cy="424919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>
              <a:solidFill>
                <a:srgbClr val="A40706"/>
              </a:solidFill>
              <a:latin charset="-122" panose="00000500000000000000" pitchFamily="2" typeface="印品黑体"/>
              <a:ea charset="-122" panose="00000500000000000000" pitchFamily="2" typeface="印品黑体"/>
              <a:sym charset="-122" panose="00000500000000000000" pitchFamily="2" typeface="印品黑体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545310" y="458380"/>
            <a:ext cx="5076855" cy="640080"/>
          </a:xfrm>
          <a:prstGeom prst="rect">
            <a:avLst/>
          </a:prstGeom>
          <a:noFill/>
        </p:spPr>
        <p:txBody>
          <a:bodyPr rtlCol="0" vert="horz" wrap="square">
            <a:spAutoFit/>
          </a:bodyPr>
          <a:lstStyle/>
          <a:p>
            <a:pPr algn="ctr"/>
            <a:r>
              <a:rPr altLang="en-US" kumimoji="1" lang="zh-CN" sz="3600">
                <a:solidFill>
                  <a:srgbClr val="A40706"/>
                </a:solidFill>
                <a:latin charset="-122" panose="00000500000000000000" pitchFamily="2" typeface="印品黑体"/>
                <a:ea charset="-122" panose="00000500000000000000" pitchFamily="2" typeface="印品黑体"/>
                <a:cs charset="-122" typeface="FZQingKeBenYueSongS-R-GB"/>
                <a:sym charset="-122" panose="00000500000000000000" pitchFamily="2" typeface="印品黑体"/>
              </a:rPr>
              <a:t>皇·极·殿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060669" y="1090682"/>
            <a:ext cx="6046131" cy="365760"/>
          </a:xfrm>
          <a:prstGeom prst="rect">
            <a:avLst/>
          </a:prstGeom>
          <a:noFill/>
        </p:spPr>
        <p:txBody>
          <a:bodyPr rtlCol="0" vert="horz"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altLang="en-US" lang="zh-CN" sz="1200">
                <a:latin charset="-122" panose="00000500000000000000" pitchFamily="2" typeface="印品黑体"/>
                <a:ea charset="-122" panose="00000500000000000000" pitchFamily="2" typeface="印品黑体"/>
                <a:cs charset="-122" typeface="FZQingKeBenYueSongS-R-GB"/>
                <a:sym charset="-122" panose="00000500000000000000" pitchFamily="2" typeface="印品黑体"/>
              </a:rPr>
              <a:t>惊风吹雨过，历历大槐踪。王气销南渡，僧坊聚北宗。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207650" y="2092316"/>
            <a:ext cx="1828800" cy="4085072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pPr>
              <a:lnSpc>
                <a:spcPct val="200000"/>
              </a:lnSpc>
            </a:pPr>
            <a:r>
              <a:rPr altLang="en-US" lang="zh-CN">
                <a:solidFill>
                  <a:schemeClr val="tx1">
                    <a:lumMod val="85000"/>
                    <a:lumOff val="15000"/>
                  </a:schemeClr>
                </a:solidFill>
                <a:latin charset="-122" panose="00000500000000000000" pitchFamily="2" typeface="印品黑体"/>
                <a:ea charset="-122" panose="00000500000000000000" pitchFamily="2" typeface="印品黑体"/>
                <a:cs charset="-122" typeface="FZQingKeBenYueSongS-R-GB"/>
                <a:sym charset="-122" panose="00000500000000000000" pitchFamily="2" typeface="印品黑体"/>
              </a:rPr>
              <a:t>惊风吹雨过，历历大槐踪。王气销南渡，僧坊聚北宗。烟深凝碧树，草没景阳钟，愁见花甎月，荒秋咽乱蛩。</a:t>
            </a:r>
          </a:p>
        </p:txBody>
      </p:sp>
      <p:grpSp>
        <p:nvGrpSpPr>
          <p:cNvPr id="5" name="组 4"/>
          <p:cNvGrpSpPr/>
          <p:nvPr/>
        </p:nvGrpSpPr>
        <p:grpSpPr>
          <a:xfrm>
            <a:off x="3496274" y="2092318"/>
            <a:ext cx="1154476" cy="3120427"/>
            <a:chOff x="9313967" y="1997005"/>
            <a:chExt cx="1154475" cy="3120427"/>
          </a:xfrm>
        </p:grpSpPr>
        <p:sp>
          <p:nvSpPr>
            <p:cNvPr id="6" name="文本框 5"/>
            <p:cNvSpPr txBox="1"/>
            <p:nvPr/>
          </p:nvSpPr>
          <p:spPr>
            <a:xfrm>
              <a:off x="9799533" y="1997005"/>
              <a:ext cx="668909" cy="19202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kumimoji="1" lang="zh-CN" sz="4000">
                  <a:solidFill>
                    <a:srgbClr val="A40706"/>
                  </a:solidFill>
                  <a:latin charset="-122" panose="00000500000000000000" pitchFamily="2" typeface="印品黑体"/>
                  <a:ea charset="-122" panose="00000500000000000000" pitchFamily="2" typeface="印品黑体"/>
                  <a:cs charset="-122" typeface="FZQingKeBenYueSongS-R-GB"/>
                  <a:sym charset="-122" panose="00000500000000000000" pitchFamily="2" typeface="印品黑体"/>
                </a:rPr>
                <a:t>皇极殿</a:t>
              </a: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9313968" y="2150983"/>
              <a:ext cx="548640" cy="2966449"/>
            </a:xfrm>
            <a:prstGeom prst="rect">
              <a:avLst/>
            </a:prstGeom>
            <a:noFill/>
          </p:spPr>
          <p:txBody>
            <a:bodyPr rtlCol="0" vert="eaVert"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altLang="en-US" lang="zh-CN" sz="1600">
                  <a:solidFill>
                    <a:schemeClr val="tx1">
                      <a:lumMod val="85000"/>
                      <a:lumOff val="15000"/>
                    </a:schemeClr>
                  </a:solidFill>
                  <a:latin charset="-122" panose="00000500000000000000" pitchFamily="2" typeface="印品黑体"/>
                  <a:ea charset="-122" panose="00000500000000000000" pitchFamily="2" typeface="印品黑体"/>
                  <a:cs charset="-122" typeface="FZQingKeBenYueSongS-R-GB"/>
                  <a:sym charset="-122" panose="00000500000000000000" pitchFamily="2" typeface="印品黑体"/>
                </a:rPr>
                <a:t>惊风吹雨过，历历大槐踪。</a:t>
              </a:r>
            </a:p>
          </p:txBody>
        </p:sp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>
            <a:xfrm>
              <a:off x="9876360" y="3981863"/>
              <a:ext cx="476390" cy="490735"/>
            </a:xfrm>
            <a:prstGeom prst="rect">
              <a:avLst/>
            </a:prstGeom>
          </p:spPr>
        </p:pic>
      </p:grpSp>
      <p:pic>
        <p:nvPicPr>
          <p:cNvPr id="10" name="图片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5227983" y="1928192"/>
            <a:ext cx="6738733" cy="4249197"/>
          </a:xfrm>
          <a:prstGeom prst="rect">
            <a:avLst/>
          </a:prstGeom>
        </p:spPr>
      </p:pic>
    </p:spTree>
    <p:extLst>
      <p:ext uri="{BB962C8B-B14F-4D97-AF65-F5344CB8AC3E}">
        <p14:creationId val="2125385038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1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2" nodeType="clickPar">
                      <p:stCondLst>
                        <p:cond delay="indefinite"/>
                      </p:stCondLst>
                      <p:childTnLst>
                        <p:par>
                          <p:cTn fill="hold" id="13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4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250" fill="hold" id="16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250" fill="hold" id="17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8" nodeType="clickPar">
                      <p:stCondLst>
                        <p:cond delay="indefinite"/>
                      </p:stCondLst>
                      <p:childTnLst>
                        <p:par>
                          <p:cTn fill="hold" id="1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20" nodeType="clickEffect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>
                                        <p:cTn dur="500" id="22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3" nodeType="clickPar">
                      <p:stCondLst>
                        <p:cond delay="indefinite"/>
                      </p:stCondLst>
                      <p:childTnLst>
                        <p:par>
                          <p:cTn fill="hold" id="2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5" nodeType="click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dur="500" id="27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8" nodeType="clickPar">
                      <p:stCondLst>
                        <p:cond delay="indefinite"/>
                      </p:stCondLst>
                      <p:childTnLst>
                        <p:par>
                          <p:cTn fill="hold" id="2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0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2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3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4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5" nodeType="clickPar">
                      <p:stCondLst>
                        <p:cond delay="indefinite"/>
                      </p:stCondLst>
                      <p:childTnLst>
                        <p:par>
                          <p:cTn fill="hold" id="36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37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9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1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9"/>
      <p:bldP grpId="0" spid="2"/>
      <p:bldP grpId="0" spid="3"/>
      <p:bldP grpId="0" spid="4"/>
    </p:bldLst>
  </p:timing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矩形 2"/>
          <p:cNvSpPr/>
          <p:nvPr/>
        </p:nvSpPr>
        <p:spPr>
          <a:xfrm>
            <a:off x="815010" y="218661"/>
            <a:ext cx="834887" cy="1490870"/>
          </a:xfrm>
          <a:prstGeom prst="rect">
            <a:avLst/>
          </a:prstGeom>
          <a:solidFill>
            <a:srgbClr val="A407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>
              <a:latin charset="-122" panose="00000500000000000000" pitchFamily="2" typeface="印品黑体"/>
              <a:ea charset="-122" panose="00000500000000000000" pitchFamily="2" typeface="印品黑体"/>
              <a:sym charset="-122" panose="00000500000000000000" pitchFamily="2" typeface="印品黑体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863119" y="337933"/>
            <a:ext cx="1280160" cy="1252331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r>
              <a:rPr altLang="en-US" kumimoji="1" lang="zh-CN" sz="3600">
                <a:solidFill>
                  <a:schemeClr val="bg1"/>
                </a:solidFill>
                <a:latin charset="-122" panose="00000500000000000000" pitchFamily="2" typeface="印品黑体"/>
                <a:ea charset="-122" panose="00000500000000000000" pitchFamily="2" typeface="印品黑体"/>
                <a:cs charset="-122" typeface="FZQingKeBenYueSongS-R-GB"/>
                <a:sym charset="-122" panose="00000500000000000000" pitchFamily="2" typeface="印品黑体"/>
              </a:rPr>
              <a:t>目 录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6875669" y="-139146"/>
            <a:ext cx="5080000" cy="6769100"/>
          </a:xfrm>
          <a:prstGeom prst="rect">
            <a:avLst/>
          </a:prstGeom>
        </p:spPr>
      </p:pic>
      <p:grpSp>
        <p:nvGrpSpPr>
          <p:cNvPr id="13" name="组 12"/>
          <p:cNvGrpSpPr/>
          <p:nvPr/>
        </p:nvGrpSpPr>
        <p:grpSpPr>
          <a:xfrm>
            <a:off x="1857248" y="1926100"/>
            <a:ext cx="1321446" cy="2801827"/>
            <a:chOff x="2372211" y="1926098"/>
            <a:chExt cx="1321445" cy="2801827"/>
          </a:xfrm>
        </p:grpSpPr>
        <p:sp>
          <p:nvSpPr>
            <p:cNvPr id="6" name="文本框 5"/>
            <p:cNvSpPr txBox="1"/>
            <p:nvPr/>
          </p:nvSpPr>
          <p:spPr>
            <a:xfrm>
              <a:off x="3024746" y="1926098"/>
              <a:ext cx="668909" cy="7010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kumimoji="1" lang="zh-CN" sz="4000">
                  <a:latin charset="-122" panose="00000500000000000000" pitchFamily="2" typeface="印品黑体"/>
                  <a:ea charset="-122" panose="00000500000000000000" pitchFamily="2" typeface="印品黑体"/>
                  <a:cs charset="-122" typeface="FZQingKeBenYueSongS-R-GB"/>
                  <a:sym charset="-122" panose="00000500000000000000" pitchFamily="2" typeface="印品黑体"/>
                </a:rPr>
                <a:t>壹</a:t>
              </a:r>
            </a:p>
          </p:txBody>
        </p:sp>
        <p:sp>
          <p:nvSpPr>
            <p:cNvPr id="8" name="椭圆 7"/>
            <p:cNvSpPr/>
            <p:nvPr/>
          </p:nvSpPr>
          <p:spPr>
            <a:xfrm>
              <a:off x="3110875" y="2892006"/>
              <a:ext cx="496653" cy="496653"/>
            </a:xfrm>
            <a:prstGeom prst="ellipse">
              <a:avLst/>
            </a:prstGeom>
            <a:solidFill>
              <a:srgbClr val="A4070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en-US" kumimoji="1" lang="zh-CN">
                  <a:latin charset="-122" panose="00000500000000000000" pitchFamily="2" typeface="印品黑体"/>
                  <a:ea charset="-122" panose="00000500000000000000" pitchFamily="2" typeface="印品黑体"/>
                  <a:cs charset="-122" typeface="FZQingKeBenYueSongS-R-GB"/>
                  <a:sym charset="-122" panose="00000500000000000000" pitchFamily="2" typeface="印品黑体"/>
                </a:rPr>
                <a:t>三</a:t>
              </a:r>
            </a:p>
          </p:txBody>
        </p:sp>
        <p:sp>
          <p:nvSpPr>
            <p:cNvPr id="9" name="椭圆 8"/>
            <p:cNvSpPr/>
            <p:nvPr/>
          </p:nvSpPr>
          <p:spPr>
            <a:xfrm>
              <a:off x="3110875" y="3505507"/>
              <a:ext cx="496653" cy="496653"/>
            </a:xfrm>
            <a:prstGeom prst="ellipse">
              <a:avLst/>
            </a:prstGeom>
            <a:solidFill>
              <a:srgbClr val="A4070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en-US" kumimoji="1" lang="zh-CN">
                  <a:latin charset="-122" panose="00000500000000000000" pitchFamily="2" typeface="印品黑体"/>
                  <a:ea charset="-122" panose="00000500000000000000" pitchFamily="2" typeface="印品黑体"/>
                  <a:cs charset="-122" typeface="FZQingKeBenYueSongS-R-GB"/>
                  <a:sym charset="-122" panose="00000500000000000000" pitchFamily="2" typeface="印品黑体"/>
                </a:rPr>
                <a:t>大</a:t>
              </a:r>
            </a:p>
          </p:txBody>
        </p:sp>
        <p:sp>
          <p:nvSpPr>
            <p:cNvPr id="11" name="椭圆 10"/>
            <p:cNvSpPr/>
            <p:nvPr/>
          </p:nvSpPr>
          <p:spPr>
            <a:xfrm>
              <a:off x="3110874" y="4119008"/>
              <a:ext cx="496653" cy="496653"/>
            </a:xfrm>
            <a:prstGeom prst="ellipse">
              <a:avLst/>
            </a:prstGeom>
            <a:solidFill>
              <a:srgbClr val="A4070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en-US" kumimoji="1" lang="zh-CN">
                  <a:latin charset="-122" panose="00000500000000000000" pitchFamily="2" typeface="印品黑体"/>
                  <a:ea charset="-122" panose="00000500000000000000" pitchFamily="2" typeface="印品黑体"/>
                  <a:cs charset="-122" typeface="FZQingKeBenYueSongS-R-GB"/>
                  <a:sym charset="-122" panose="00000500000000000000" pitchFamily="2" typeface="印品黑体"/>
                </a:rPr>
                <a:t>殿</a:t>
              </a: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2372211" y="2025068"/>
              <a:ext cx="731520" cy="2702857"/>
            </a:xfrm>
            <a:prstGeom prst="rect">
              <a:avLst/>
            </a:prstGeom>
            <a:noFill/>
          </p:spPr>
          <p:txBody>
            <a:bodyPr rtlCol="0" vert="eaVert"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altLang="en-US" lang="zh-CN" sz="1200">
                  <a:latin charset="-122" panose="00000500000000000000" pitchFamily="2" typeface="印品黑体"/>
                  <a:ea charset="-122" panose="00000500000000000000" pitchFamily="2" typeface="印品黑体"/>
                  <a:cs charset="-122" typeface="FZQingKeBenYueSongS-R-GB"/>
                  <a:sym charset="-122" panose="00000500000000000000" pitchFamily="2" typeface="印品黑体"/>
                </a:rPr>
                <a:t>惊风吹雨过，历历大槐踪。王气销南渡，僧坊聚北宗。</a:t>
              </a:r>
            </a:p>
          </p:txBody>
        </p:sp>
      </p:grpSp>
      <p:grpSp>
        <p:nvGrpSpPr>
          <p:cNvPr id="14" name="组 13"/>
          <p:cNvGrpSpPr/>
          <p:nvPr/>
        </p:nvGrpSpPr>
        <p:grpSpPr>
          <a:xfrm>
            <a:off x="3846288" y="1926100"/>
            <a:ext cx="1321446" cy="2801827"/>
            <a:chOff x="2372211" y="1926098"/>
            <a:chExt cx="1321445" cy="2801827"/>
          </a:xfrm>
        </p:grpSpPr>
        <p:sp>
          <p:nvSpPr>
            <p:cNvPr id="15" name="文本框 14"/>
            <p:cNvSpPr txBox="1"/>
            <p:nvPr/>
          </p:nvSpPr>
          <p:spPr>
            <a:xfrm>
              <a:off x="3024747" y="1926098"/>
              <a:ext cx="668909" cy="7010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kumimoji="1" lang="zh-CN" sz="4000">
                  <a:latin charset="-122" panose="00000500000000000000" pitchFamily="2" typeface="印品黑体"/>
                  <a:ea charset="-122" panose="00000500000000000000" pitchFamily="2" typeface="印品黑体"/>
                  <a:cs charset="-122" typeface="FZQingKeBenYueSongS-R-GB"/>
                  <a:sym charset="-122" panose="00000500000000000000" pitchFamily="2" typeface="印品黑体"/>
                </a:rPr>
                <a:t>贰</a:t>
              </a:r>
            </a:p>
          </p:txBody>
        </p:sp>
        <p:sp>
          <p:nvSpPr>
            <p:cNvPr id="16" name="椭圆 15"/>
            <p:cNvSpPr/>
            <p:nvPr/>
          </p:nvSpPr>
          <p:spPr>
            <a:xfrm>
              <a:off x="3110875" y="2892006"/>
              <a:ext cx="496653" cy="496653"/>
            </a:xfrm>
            <a:prstGeom prst="ellipse">
              <a:avLst/>
            </a:prstGeom>
            <a:solidFill>
              <a:srgbClr val="A4070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en-US" kumimoji="1" lang="zh-CN">
                  <a:latin charset="-122" panose="00000500000000000000" pitchFamily="2" typeface="印品黑体"/>
                  <a:ea charset="-122" panose="00000500000000000000" pitchFamily="2" typeface="印品黑体"/>
                  <a:cs charset="-122" typeface="FZQingKeBenYueSongS-R-GB"/>
                  <a:sym charset="-122" panose="00000500000000000000" pitchFamily="2" typeface="印品黑体"/>
                </a:rPr>
                <a:t>乾</a:t>
              </a:r>
            </a:p>
          </p:txBody>
        </p:sp>
        <p:sp>
          <p:nvSpPr>
            <p:cNvPr id="17" name="椭圆 16"/>
            <p:cNvSpPr/>
            <p:nvPr/>
          </p:nvSpPr>
          <p:spPr>
            <a:xfrm>
              <a:off x="3110875" y="3505507"/>
              <a:ext cx="496653" cy="496653"/>
            </a:xfrm>
            <a:prstGeom prst="ellipse">
              <a:avLst/>
            </a:prstGeom>
            <a:solidFill>
              <a:srgbClr val="A4070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en-US" kumimoji="1" lang="zh-CN">
                  <a:latin charset="-122" panose="00000500000000000000" pitchFamily="2" typeface="印品黑体"/>
                  <a:ea charset="-122" panose="00000500000000000000" pitchFamily="2" typeface="印品黑体"/>
                  <a:cs charset="-122" typeface="FZQingKeBenYueSongS-R-GB"/>
                  <a:sym charset="-122" panose="00000500000000000000" pitchFamily="2" typeface="印品黑体"/>
                </a:rPr>
                <a:t>清</a:t>
              </a:r>
            </a:p>
          </p:txBody>
        </p:sp>
        <p:sp>
          <p:nvSpPr>
            <p:cNvPr id="18" name="椭圆 17"/>
            <p:cNvSpPr/>
            <p:nvPr/>
          </p:nvSpPr>
          <p:spPr>
            <a:xfrm>
              <a:off x="3110874" y="4119008"/>
              <a:ext cx="496653" cy="496653"/>
            </a:xfrm>
            <a:prstGeom prst="ellipse">
              <a:avLst/>
            </a:prstGeom>
            <a:solidFill>
              <a:srgbClr val="A4070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en-US" kumimoji="1" lang="zh-CN">
                  <a:latin charset="-122" panose="00000500000000000000" pitchFamily="2" typeface="印品黑体"/>
                  <a:ea charset="-122" panose="00000500000000000000" pitchFamily="2" typeface="印品黑体"/>
                  <a:cs charset="-122" typeface="FZQingKeBenYueSongS-R-GB"/>
                  <a:sym charset="-122" panose="00000500000000000000" pitchFamily="2" typeface="印品黑体"/>
                </a:rPr>
                <a:t>宫</a:t>
              </a: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2372211" y="2025068"/>
              <a:ext cx="731520" cy="2702857"/>
            </a:xfrm>
            <a:prstGeom prst="rect">
              <a:avLst/>
            </a:prstGeom>
            <a:noFill/>
          </p:spPr>
          <p:txBody>
            <a:bodyPr rtlCol="0" vert="eaVert"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altLang="en-US" lang="zh-CN" sz="1200">
                  <a:latin charset="-122" panose="00000500000000000000" pitchFamily="2" typeface="印品黑体"/>
                  <a:ea charset="-122" panose="00000500000000000000" pitchFamily="2" typeface="印品黑体"/>
                  <a:cs charset="-122" typeface="FZQingKeBenYueSongS-R-GB"/>
                  <a:sym charset="-122" panose="00000500000000000000" pitchFamily="2" typeface="印品黑体"/>
                </a:rPr>
                <a:t>惊风吹雨过，历历大槐踪。王气销南渡，僧坊聚北宗。</a:t>
              </a:r>
            </a:p>
          </p:txBody>
        </p:sp>
      </p:grpSp>
      <p:grpSp>
        <p:nvGrpSpPr>
          <p:cNvPr id="20" name="组 19"/>
          <p:cNvGrpSpPr/>
          <p:nvPr/>
        </p:nvGrpSpPr>
        <p:grpSpPr>
          <a:xfrm>
            <a:off x="5835328" y="1926100"/>
            <a:ext cx="1321446" cy="2801827"/>
            <a:chOff x="2372211" y="1926098"/>
            <a:chExt cx="1321445" cy="2801827"/>
          </a:xfrm>
        </p:grpSpPr>
        <p:sp>
          <p:nvSpPr>
            <p:cNvPr id="21" name="文本框 20"/>
            <p:cNvSpPr txBox="1"/>
            <p:nvPr/>
          </p:nvSpPr>
          <p:spPr>
            <a:xfrm>
              <a:off x="3024748" y="1926098"/>
              <a:ext cx="668909" cy="7010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kumimoji="1" lang="zh-CN" sz="4000">
                  <a:latin charset="-122" panose="00000500000000000000" pitchFamily="2" typeface="印品黑体"/>
                  <a:ea charset="-122" panose="00000500000000000000" pitchFamily="2" typeface="印品黑体"/>
                  <a:cs charset="-122" typeface="FZQingKeBenYueSongS-R-GB"/>
                  <a:sym charset="-122" panose="00000500000000000000" pitchFamily="2" typeface="印品黑体"/>
                </a:rPr>
                <a:t>叁</a:t>
              </a:r>
            </a:p>
          </p:txBody>
        </p:sp>
        <p:sp>
          <p:nvSpPr>
            <p:cNvPr id="22" name="椭圆 21"/>
            <p:cNvSpPr/>
            <p:nvPr/>
          </p:nvSpPr>
          <p:spPr>
            <a:xfrm>
              <a:off x="3110875" y="2892006"/>
              <a:ext cx="496653" cy="496653"/>
            </a:xfrm>
            <a:prstGeom prst="ellipse">
              <a:avLst/>
            </a:prstGeom>
            <a:solidFill>
              <a:srgbClr val="A4070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en-US" kumimoji="1" lang="zh-CN">
                  <a:latin charset="-122" panose="00000500000000000000" pitchFamily="2" typeface="印品黑体"/>
                  <a:ea charset="-122" panose="00000500000000000000" pitchFamily="2" typeface="印品黑体"/>
                  <a:cs charset="-122" typeface="FZQingKeBenYueSongS-R-GB"/>
                  <a:sym charset="-122" panose="00000500000000000000" pitchFamily="2" typeface="印品黑体"/>
                </a:rPr>
                <a:t>养</a:t>
              </a:r>
            </a:p>
          </p:txBody>
        </p:sp>
        <p:sp>
          <p:nvSpPr>
            <p:cNvPr id="23" name="椭圆 22"/>
            <p:cNvSpPr/>
            <p:nvPr/>
          </p:nvSpPr>
          <p:spPr>
            <a:xfrm>
              <a:off x="3110875" y="3505507"/>
              <a:ext cx="496653" cy="496653"/>
            </a:xfrm>
            <a:prstGeom prst="ellipse">
              <a:avLst/>
            </a:prstGeom>
            <a:solidFill>
              <a:srgbClr val="A4070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en-US" kumimoji="1" lang="zh-CN">
                  <a:latin charset="-122" panose="00000500000000000000" pitchFamily="2" typeface="印品黑体"/>
                  <a:ea charset="-122" panose="00000500000000000000" pitchFamily="2" typeface="印品黑体"/>
                  <a:cs charset="-122" typeface="FZQingKeBenYueSongS-R-GB"/>
                  <a:sym charset="-122" panose="00000500000000000000" pitchFamily="2" typeface="印品黑体"/>
                </a:rPr>
                <a:t>心</a:t>
              </a:r>
            </a:p>
          </p:txBody>
        </p:sp>
        <p:sp>
          <p:nvSpPr>
            <p:cNvPr id="24" name="椭圆 23"/>
            <p:cNvSpPr/>
            <p:nvPr/>
          </p:nvSpPr>
          <p:spPr>
            <a:xfrm>
              <a:off x="3110874" y="4119008"/>
              <a:ext cx="496653" cy="496653"/>
            </a:xfrm>
            <a:prstGeom prst="ellipse">
              <a:avLst/>
            </a:prstGeom>
            <a:solidFill>
              <a:srgbClr val="A4070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en-US" kumimoji="1" lang="zh-CN">
                  <a:latin charset="-122" panose="00000500000000000000" pitchFamily="2" typeface="印品黑体"/>
                  <a:ea charset="-122" panose="00000500000000000000" pitchFamily="2" typeface="印品黑体"/>
                  <a:cs charset="-122" typeface="FZQingKeBenYueSongS-R-GB"/>
                  <a:sym charset="-122" panose="00000500000000000000" pitchFamily="2" typeface="印品黑体"/>
                </a:rPr>
                <a:t>殿</a:t>
              </a: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2372211" y="2025068"/>
              <a:ext cx="731520" cy="2702857"/>
            </a:xfrm>
            <a:prstGeom prst="rect">
              <a:avLst/>
            </a:prstGeom>
            <a:noFill/>
          </p:spPr>
          <p:txBody>
            <a:bodyPr rtlCol="0" vert="eaVert"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altLang="en-US" lang="zh-CN" sz="1200">
                  <a:latin charset="-122" panose="00000500000000000000" pitchFamily="2" typeface="印品黑体"/>
                  <a:ea charset="-122" panose="00000500000000000000" pitchFamily="2" typeface="印品黑体"/>
                  <a:cs charset="-122" typeface="FZQingKeBenYueSongS-R-GB"/>
                  <a:sym charset="-122" panose="00000500000000000000" pitchFamily="2" typeface="印品黑体"/>
                </a:rPr>
                <a:t>惊风吹雨过，历历大槐踪。王气销南渡，僧坊聚北宗。</a:t>
              </a:r>
            </a:p>
          </p:txBody>
        </p:sp>
      </p:grpSp>
      <p:grpSp>
        <p:nvGrpSpPr>
          <p:cNvPr id="26" name="组 25"/>
          <p:cNvGrpSpPr/>
          <p:nvPr/>
        </p:nvGrpSpPr>
        <p:grpSpPr>
          <a:xfrm>
            <a:off x="7824367" y="1926100"/>
            <a:ext cx="1321446" cy="2801827"/>
            <a:chOff x="2372211" y="1926098"/>
            <a:chExt cx="1321445" cy="2801827"/>
          </a:xfrm>
        </p:grpSpPr>
        <p:sp>
          <p:nvSpPr>
            <p:cNvPr id="27" name="文本框 26"/>
            <p:cNvSpPr txBox="1"/>
            <p:nvPr/>
          </p:nvSpPr>
          <p:spPr>
            <a:xfrm>
              <a:off x="3024748" y="1926098"/>
              <a:ext cx="668909" cy="7010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kumimoji="1" lang="zh-CN" sz="4000">
                  <a:latin charset="-122" panose="00000500000000000000" pitchFamily="2" typeface="印品黑体"/>
                  <a:ea charset="-122" panose="00000500000000000000" pitchFamily="2" typeface="印品黑体"/>
                  <a:cs charset="-122" typeface="FZQingKeBenYueSongS-R-GB"/>
                  <a:sym charset="-122" panose="00000500000000000000" pitchFamily="2" typeface="印品黑体"/>
                </a:rPr>
                <a:t>肆</a:t>
              </a:r>
            </a:p>
          </p:txBody>
        </p:sp>
        <p:sp>
          <p:nvSpPr>
            <p:cNvPr id="28" name="椭圆 27"/>
            <p:cNvSpPr/>
            <p:nvPr/>
          </p:nvSpPr>
          <p:spPr>
            <a:xfrm>
              <a:off x="3110875" y="2892006"/>
              <a:ext cx="496653" cy="496653"/>
            </a:xfrm>
            <a:prstGeom prst="ellipse">
              <a:avLst/>
            </a:prstGeom>
            <a:solidFill>
              <a:srgbClr val="A4070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en-US" kumimoji="1" lang="zh-CN">
                  <a:latin charset="-122" panose="00000500000000000000" pitchFamily="2" typeface="印品黑体"/>
                  <a:ea charset="-122" panose="00000500000000000000" pitchFamily="2" typeface="印品黑体"/>
                  <a:cs charset="-122" typeface="FZQingKeBenYueSongS-R-GB"/>
                  <a:sym charset="-122" panose="00000500000000000000" pitchFamily="2" typeface="印品黑体"/>
                </a:rPr>
                <a:t>皇</a:t>
              </a:r>
            </a:p>
          </p:txBody>
        </p:sp>
        <p:sp>
          <p:nvSpPr>
            <p:cNvPr id="29" name="椭圆 28"/>
            <p:cNvSpPr/>
            <p:nvPr/>
          </p:nvSpPr>
          <p:spPr>
            <a:xfrm>
              <a:off x="3110875" y="3505507"/>
              <a:ext cx="496653" cy="496653"/>
            </a:xfrm>
            <a:prstGeom prst="ellipse">
              <a:avLst/>
            </a:prstGeom>
            <a:solidFill>
              <a:srgbClr val="A4070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en-US" kumimoji="1" lang="zh-CN">
                  <a:latin charset="-122" panose="00000500000000000000" pitchFamily="2" typeface="印品黑体"/>
                  <a:ea charset="-122" panose="00000500000000000000" pitchFamily="2" typeface="印品黑体"/>
                  <a:cs charset="-122" typeface="FZQingKeBenYueSongS-R-GB"/>
                  <a:sym charset="-122" panose="00000500000000000000" pitchFamily="2" typeface="印品黑体"/>
                </a:rPr>
                <a:t>极</a:t>
              </a:r>
            </a:p>
          </p:txBody>
        </p:sp>
        <p:sp>
          <p:nvSpPr>
            <p:cNvPr id="30" name="椭圆 29"/>
            <p:cNvSpPr/>
            <p:nvPr/>
          </p:nvSpPr>
          <p:spPr>
            <a:xfrm>
              <a:off x="3110874" y="4119008"/>
              <a:ext cx="496653" cy="496653"/>
            </a:xfrm>
            <a:prstGeom prst="ellipse">
              <a:avLst/>
            </a:prstGeom>
            <a:solidFill>
              <a:srgbClr val="A4070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en-US" kumimoji="1" lang="zh-CN">
                  <a:latin charset="-122" panose="00000500000000000000" pitchFamily="2" typeface="印品黑体"/>
                  <a:ea charset="-122" panose="00000500000000000000" pitchFamily="2" typeface="印品黑体"/>
                  <a:cs charset="-122" typeface="FZQingKeBenYueSongS-R-GB"/>
                  <a:sym charset="-122" panose="00000500000000000000" pitchFamily="2" typeface="印品黑体"/>
                </a:rPr>
                <a:t>殿</a:t>
              </a:r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2372212" y="2025068"/>
              <a:ext cx="731520" cy="2702857"/>
            </a:xfrm>
            <a:prstGeom prst="rect">
              <a:avLst/>
            </a:prstGeom>
            <a:noFill/>
          </p:spPr>
          <p:txBody>
            <a:bodyPr rtlCol="0" vert="eaVert"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altLang="en-US" lang="zh-CN" sz="1200">
                  <a:latin charset="-122" panose="00000500000000000000" pitchFamily="2" typeface="印品黑体"/>
                  <a:ea charset="-122" panose="00000500000000000000" pitchFamily="2" typeface="印品黑体"/>
                  <a:cs charset="-122" typeface="FZQingKeBenYueSongS-R-GB"/>
                  <a:sym charset="-122" panose="00000500000000000000" pitchFamily="2" typeface="印品黑体"/>
                </a:rPr>
                <a:t>惊风吹雨过，历历大槐踪。王气销南渡，僧坊聚北宗。</a:t>
              </a: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3275860" y="577049"/>
            <a:ext cx="1805745" cy="4267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1100">
                <a:solidFill>
                  <a:srgbClr val="E8E8E8"/>
                </a:solidFill>
              </a:rPr>
              <a:t>https://www.youyedoc.com/</a:t>
            </a:r>
          </a:p>
        </p:txBody>
      </p:sp>
    </p:spTree>
    <p:extLst>
      <p:ext uri="{BB962C8B-B14F-4D97-AF65-F5344CB8AC3E}">
        <p14:creationId val="697118175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" nodeType="clickPar">
                      <p:stCondLst>
                        <p:cond delay="indefinite"/>
                      </p:stCondLst>
                      <p:childTnLst>
                        <p:par>
                          <p:cTn fill="hold" id="1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5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7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8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9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0" nodeType="clickPar">
                      <p:stCondLst>
                        <p:cond delay="indefinite"/>
                      </p:stCondLst>
                      <p:childTnLst>
                        <p:par>
                          <p:cTn fill="hold" id="2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22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4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5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6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7" nodeType="clickPar">
                      <p:stCondLst>
                        <p:cond delay="indefinite"/>
                      </p:stCondLst>
                      <p:childTnLst>
                        <p:par>
                          <p:cTn fill="hold" id="28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29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2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3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4" nodeType="clickPar">
                      <p:stCondLst>
                        <p:cond delay="indefinite"/>
                      </p:stCondLst>
                      <p:childTnLst>
                        <p:par>
                          <p:cTn fill="hold" id="35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36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8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9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"/>
      <p:bldP grpId="0" spid="4"/>
    </p:bldLst>
  </p:timing>
</p:sld>
</file>

<file path=ppt/slides/slide2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1"/>
          <p:cNvSpPr txBox="1"/>
          <p:nvPr/>
        </p:nvSpPr>
        <p:spPr>
          <a:xfrm>
            <a:off x="3545310" y="458380"/>
            <a:ext cx="5076855" cy="640080"/>
          </a:xfrm>
          <a:prstGeom prst="rect">
            <a:avLst/>
          </a:prstGeom>
          <a:noFill/>
        </p:spPr>
        <p:txBody>
          <a:bodyPr rtlCol="0" vert="horz" wrap="square">
            <a:spAutoFit/>
          </a:bodyPr>
          <a:lstStyle/>
          <a:p>
            <a:pPr algn="ctr"/>
            <a:r>
              <a:rPr altLang="en-US" kumimoji="1" lang="zh-CN" sz="3600">
                <a:solidFill>
                  <a:srgbClr val="A40706"/>
                </a:solidFill>
                <a:latin charset="-122" panose="00000500000000000000" pitchFamily="2" typeface="印品黑体"/>
                <a:ea charset="-122" panose="00000500000000000000" pitchFamily="2" typeface="印品黑体"/>
                <a:cs charset="-122" typeface="FZQingKeBenYueSongS-R-GB"/>
                <a:sym charset="-122" panose="00000500000000000000" pitchFamily="2" typeface="印品黑体"/>
              </a:rPr>
              <a:t>皇·极·殿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060669" y="1090682"/>
            <a:ext cx="6046131" cy="365760"/>
          </a:xfrm>
          <a:prstGeom prst="rect">
            <a:avLst/>
          </a:prstGeom>
          <a:noFill/>
        </p:spPr>
        <p:txBody>
          <a:bodyPr rtlCol="0" vert="horz"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altLang="en-US" lang="zh-CN" sz="1200">
                <a:latin charset="-122" panose="00000500000000000000" pitchFamily="2" typeface="印品黑体"/>
                <a:ea charset="-122" panose="00000500000000000000" pitchFamily="2" typeface="印品黑体"/>
                <a:cs charset="-122" typeface="FZQingKeBenYueSongS-R-GB"/>
                <a:sym charset="-122" panose="00000500000000000000" pitchFamily="2" typeface="印品黑体"/>
              </a:rPr>
              <a:t>惊风吹雨过，历历大槐踪。王气销南渡，僧坊聚北宗。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 flipH="1">
            <a:off x="8829436" y="2290155"/>
            <a:ext cx="3120520" cy="4567847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211862" y="2290153"/>
            <a:ext cx="2377440" cy="4085072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2400">
                <a:solidFill>
                  <a:schemeClr val="tx1">
                    <a:lumMod val="85000"/>
                    <a:lumOff val="15000"/>
                  </a:schemeClr>
                </a:solidFill>
                <a:latin charset="-122" panose="00000500000000000000" pitchFamily="2" typeface="印品黑体"/>
                <a:ea charset="-122" panose="00000500000000000000" pitchFamily="2" typeface="印品黑体"/>
                <a:cs charset="-122" typeface="FZQingKeBenYueSongS-R-GB"/>
                <a:sym charset="-122" panose="00000500000000000000" pitchFamily="2" typeface="印品黑体"/>
              </a:rPr>
              <a:t>惊风吹雨过，历历大槐踪。王气销南渡，僧坊聚北宗。烟深凝碧树，草没景阳钟，愁见花甎月，荒秋咽乱蛩。</a:t>
            </a:r>
          </a:p>
        </p:txBody>
      </p:sp>
      <p:grpSp>
        <p:nvGrpSpPr>
          <p:cNvPr id="6" name="组 5"/>
          <p:cNvGrpSpPr/>
          <p:nvPr/>
        </p:nvGrpSpPr>
        <p:grpSpPr>
          <a:xfrm>
            <a:off x="7054483" y="2290153"/>
            <a:ext cx="1154476" cy="3120427"/>
            <a:chOff x="9313967" y="1997005"/>
            <a:chExt cx="1154475" cy="3120427"/>
          </a:xfrm>
        </p:grpSpPr>
        <p:sp>
          <p:nvSpPr>
            <p:cNvPr id="7" name="文本框 6"/>
            <p:cNvSpPr txBox="1"/>
            <p:nvPr/>
          </p:nvSpPr>
          <p:spPr>
            <a:xfrm>
              <a:off x="9799534" y="1997005"/>
              <a:ext cx="668909" cy="19202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kumimoji="1" lang="zh-CN" sz="4000">
                  <a:solidFill>
                    <a:srgbClr val="A40706"/>
                  </a:solidFill>
                  <a:latin charset="-122" panose="00000500000000000000" pitchFamily="2" typeface="印品黑体"/>
                  <a:ea charset="-122" panose="00000500000000000000" pitchFamily="2" typeface="印品黑体"/>
                  <a:cs charset="-122" typeface="FZQingKeBenYueSongS-R-GB"/>
                  <a:sym charset="-122" panose="00000500000000000000" pitchFamily="2" typeface="印品黑体"/>
                </a:rPr>
                <a:t>皇极殿</a:t>
              </a: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9313966" y="2150983"/>
              <a:ext cx="548640" cy="2966449"/>
            </a:xfrm>
            <a:prstGeom prst="rect">
              <a:avLst/>
            </a:prstGeom>
            <a:noFill/>
          </p:spPr>
          <p:txBody>
            <a:bodyPr rtlCol="0" vert="eaVert"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altLang="en-US" lang="zh-CN" sz="1600">
                  <a:solidFill>
                    <a:schemeClr val="tx1">
                      <a:lumMod val="85000"/>
                      <a:lumOff val="15000"/>
                    </a:schemeClr>
                  </a:solidFill>
                  <a:latin charset="-122" panose="00000500000000000000" pitchFamily="2" typeface="印品黑体"/>
                  <a:ea charset="-122" panose="00000500000000000000" pitchFamily="2" typeface="印品黑体"/>
                  <a:cs charset="-122" typeface="FZQingKeBenYueSongS-R-GB"/>
                  <a:sym charset="-122" panose="00000500000000000000" pitchFamily="2" typeface="印品黑体"/>
                </a:rPr>
                <a:t>惊风吹雨过，历历大槐踪。</a:t>
              </a:r>
            </a:p>
          </p:txBody>
        </p:sp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>
            <a:xfrm>
              <a:off x="9876360" y="3981863"/>
              <a:ext cx="476390" cy="490735"/>
            </a:xfrm>
            <a:prstGeom prst="rect">
              <a:avLst/>
            </a:prstGeom>
          </p:spPr>
        </p:pic>
      </p:grpSp>
      <p:sp>
        <p:nvSpPr>
          <p:cNvPr id="11" name="文本框 10"/>
          <p:cNvSpPr txBox="1"/>
          <p:nvPr/>
        </p:nvSpPr>
        <p:spPr>
          <a:xfrm>
            <a:off x="1443117" y="2290153"/>
            <a:ext cx="2377440" cy="4085072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2400">
                <a:solidFill>
                  <a:schemeClr val="tx1">
                    <a:lumMod val="85000"/>
                    <a:lumOff val="15000"/>
                  </a:schemeClr>
                </a:solidFill>
                <a:latin charset="-122" panose="00000500000000000000" pitchFamily="2" typeface="印品黑体"/>
                <a:ea charset="-122" panose="00000500000000000000" pitchFamily="2" typeface="印品黑体"/>
                <a:cs charset="-122" typeface="FZQingKeBenYueSongS-R-GB"/>
                <a:sym charset="-122" panose="00000500000000000000" pitchFamily="2" typeface="印品黑体"/>
              </a:rPr>
              <a:t>惊风吹雨过，历历大槐踪。王气销南渡，僧坊聚北宗。烟深凝碧树，草没景阳钟，愁见花甎月，荒秋咽乱蛩。</a:t>
            </a:r>
          </a:p>
        </p:txBody>
      </p:sp>
    </p:spTree>
    <p:extLst>
      <p:ext uri="{BB962C8B-B14F-4D97-AF65-F5344CB8AC3E}">
        <p14:creationId val="1620744953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1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2" nodeType="clickPar">
                      <p:stCondLst>
                        <p:cond delay="indefinite"/>
                      </p:stCondLst>
                      <p:childTnLst>
                        <p:par>
                          <p:cTn fill="hold" id="13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4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250" fill="hold" id="16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250" fill="hold" id="17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8" nodeType="clickPar">
                      <p:stCondLst>
                        <p:cond delay="indefinite"/>
                      </p:stCondLst>
                      <p:childTnLst>
                        <p:par>
                          <p:cTn fill="hold" id="1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20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2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4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5" nodeType="clickPar">
                      <p:stCondLst>
                        <p:cond delay="indefinite"/>
                      </p:stCondLst>
                      <p:childTnLst>
                        <p:par>
                          <p:cTn fill="hold" id="26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7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9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2" nodeType="clickPar">
                      <p:stCondLst>
                        <p:cond delay="indefinite"/>
                      </p:stCondLst>
                      <p:childTnLst>
                        <p:par>
                          <p:cTn fill="hold" id="33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34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6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7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8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9" nodeType="clickPar">
                      <p:stCondLst>
                        <p:cond delay="indefinite"/>
                      </p:stCondLst>
                      <p:childTnLst>
                        <p:par>
                          <p:cTn fill="hold" id="40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41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3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4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5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0" spid="3"/>
      <p:bldP grpId="0" spid="5"/>
      <p:bldP grpId="0" spid="11"/>
    </p:bldLst>
  </p:timing>
</p:sld>
</file>

<file path=ppt/slides/slide2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1"/>
          <p:cNvSpPr txBox="1"/>
          <p:nvPr/>
        </p:nvSpPr>
        <p:spPr>
          <a:xfrm>
            <a:off x="3545310" y="458380"/>
            <a:ext cx="5076855" cy="640080"/>
          </a:xfrm>
          <a:prstGeom prst="rect">
            <a:avLst/>
          </a:prstGeom>
          <a:noFill/>
        </p:spPr>
        <p:txBody>
          <a:bodyPr rtlCol="0" vert="horz" wrap="square">
            <a:spAutoFit/>
          </a:bodyPr>
          <a:lstStyle/>
          <a:p>
            <a:pPr algn="ctr"/>
            <a:r>
              <a:rPr altLang="en-US" kumimoji="1" lang="zh-CN" sz="3600">
                <a:solidFill>
                  <a:srgbClr val="A40706"/>
                </a:solidFill>
                <a:latin charset="-122" panose="00000500000000000000" pitchFamily="2" typeface="印品黑体"/>
                <a:ea charset="-122" panose="00000500000000000000" pitchFamily="2" typeface="印品黑体"/>
                <a:cs charset="-122" typeface="FZQingKeBenYueSongS-R-GB"/>
                <a:sym charset="-122" panose="00000500000000000000" pitchFamily="2" typeface="印品黑体"/>
              </a:rPr>
              <a:t>皇·极·殿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060669" y="1090682"/>
            <a:ext cx="6046131" cy="365760"/>
          </a:xfrm>
          <a:prstGeom prst="rect">
            <a:avLst/>
          </a:prstGeom>
          <a:noFill/>
        </p:spPr>
        <p:txBody>
          <a:bodyPr rtlCol="0" vert="horz"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altLang="en-US" lang="zh-CN" sz="1200">
                <a:latin charset="-122" panose="00000500000000000000" pitchFamily="2" typeface="印品黑体"/>
                <a:ea charset="-122" panose="00000500000000000000" pitchFamily="2" typeface="印品黑体"/>
                <a:cs charset="-122" typeface="FZQingKeBenYueSongS-R-GB"/>
                <a:sym charset="-122" panose="00000500000000000000" pitchFamily="2" typeface="印品黑体"/>
              </a:rPr>
              <a:t>惊风吹雨过，历历大槐踪。王气销南渡，僧坊聚北宗。</a:t>
            </a:r>
          </a:p>
        </p:txBody>
      </p:sp>
      <p:grpSp>
        <p:nvGrpSpPr>
          <p:cNvPr id="4" name="组 3"/>
          <p:cNvGrpSpPr/>
          <p:nvPr/>
        </p:nvGrpSpPr>
        <p:grpSpPr>
          <a:xfrm>
            <a:off x="2260246" y="2230520"/>
            <a:ext cx="1154476" cy="3120427"/>
            <a:chOff x="9313967" y="1997005"/>
            <a:chExt cx="1154475" cy="3120427"/>
          </a:xfrm>
        </p:grpSpPr>
        <p:sp>
          <p:nvSpPr>
            <p:cNvPr id="5" name="文本框 4"/>
            <p:cNvSpPr txBox="1"/>
            <p:nvPr/>
          </p:nvSpPr>
          <p:spPr>
            <a:xfrm>
              <a:off x="9799534" y="1997005"/>
              <a:ext cx="668909" cy="19202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kumimoji="1" lang="zh-CN" sz="4000">
                  <a:solidFill>
                    <a:srgbClr val="A40706"/>
                  </a:solidFill>
                  <a:latin charset="-122" panose="00000500000000000000" pitchFamily="2" typeface="印品黑体"/>
                  <a:ea charset="-122" panose="00000500000000000000" pitchFamily="2" typeface="印品黑体"/>
                  <a:cs charset="-122" typeface="FZQingKeBenYueSongS-R-GB"/>
                  <a:sym charset="-122" panose="00000500000000000000" pitchFamily="2" typeface="印品黑体"/>
                </a:rPr>
                <a:t>皇极殿</a:t>
              </a: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9313968" y="2150983"/>
              <a:ext cx="548640" cy="2966449"/>
            </a:xfrm>
            <a:prstGeom prst="rect">
              <a:avLst/>
            </a:prstGeom>
            <a:noFill/>
          </p:spPr>
          <p:txBody>
            <a:bodyPr rtlCol="0" vert="eaVert"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altLang="en-US" lang="zh-CN" sz="1600">
                  <a:solidFill>
                    <a:schemeClr val="tx1">
                      <a:lumMod val="85000"/>
                      <a:lumOff val="15000"/>
                    </a:schemeClr>
                  </a:solidFill>
                  <a:latin charset="-122" panose="00000500000000000000" pitchFamily="2" typeface="印品黑体"/>
                  <a:ea charset="-122" panose="00000500000000000000" pitchFamily="2" typeface="印品黑体"/>
                  <a:cs charset="-122" typeface="FZQingKeBenYueSongS-R-GB"/>
                  <a:sym charset="-122" panose="00000500000000000000" pitchFamily="2" typeface="印品黑体"/>
                </a:rPr>
                <a:t>惊风吹雨过，历历大槐踪。</a:t>
              </a:r>
            </a:p>
          </p:txBody>
        </p:sp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>
            <a:xfrm>
              <a:off x="9876360" y="3981863"/>
              <a:ext cx="476390" cy="490735"/>
            </a:xfrm>
            <a:prstGeom prst="rect">
              <a:avLst/>
            </a:prstGeom>
          </p:spPr>
        </p:pic>
      </p:grpSp>
      <p:pic>
        <p:nvPicPr>
          <p:cNvPr id="8" name="图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4535054" y="1990812"/>
            <a:ext cx="2966773" cy="4214205"/>
          </a:xfrm>
          <a:prstGeom prst="rect">
            <a:avLst/>
          </a:prstGeom>
          <a:ln w="57150">
            <a:solidFill>
              <a:srgbClr val="A40706"/>
            </a:solidFill>
          </a:ln>
        </p:spPr>
      </p:pic>
      <p:sp>
        <p:nvSpPr>
          <p:cNvPr id="9" name="文本框 8"/>
          <p:cNvSpPr txBox="1"/>
          <p:nvPr/>
        </p:nvSpPr>
        <p:spPr>
          <a:xfrm>
            <a:off x="8622164" y="1990810"/>
            <a:ext cx="2377440" cy="4085072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2400">
                <a:solidFill>
                  <a:schemeClr val="tx1">
                    <a:lumMod val="85000"/>
                    <a:lumOff val="15000"/>
                  </a:schemeClr>
                </a:solidFill>
                <a:latin charset="-122" panose="00000500000000000000" pitchFamily="2" typeface="印品黑体"/>
                <a:ea charset="-122" panose="00000500000000000000" pitchFamily="2" typeface="印品黑体"/>
                <a:cs charset="-122" typeface="FZQingKeBenYueSongS-R-GB"/>
                <a:sym charset="-122" panose="00000500000000000000" pitchFamily="2" typeface="印品黑体"/>
              </a:rPr>
              <a:t>惊风吹雨过，历历大槐踪。王气销南渡，僧坊聚北宗。烟深凝碧树，草没景阳钟，愁见花甎月，荒秋咽乱蛩。</a:t>
            </a:r>
          </a:p>
        </p:txBody>
      </p:sp>
    </p:spTree>
    <p:extLst>
      <p:ext uri="{BB962C8B-B14F-4D97-AF65-F5344CB8AC3E}">
        <p14:creationId val="59383576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1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2" nodeType="clickPar">
                      <p:stCondLst>
                        <p:cond delay="indefinite"/>
                      </p:stCondLst>
                      <p:childTnLst>
                        <p:par>
                          <p:cTn fill="hold" id="13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4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250" fill="hold" id="16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250" fill="hold" id="17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8" nodeType="clickPar">
                      <p:stCondLst>
                        <p:cond delay="indefinite"/>
                      </p:stCondLst>
                      <p:childTnLst>
                        <p:par>
                          <p:cTn fill="hold" id="1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20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2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3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4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5" nodeType="clickPar">
                      <p:stCondLst>
                        <p:cond delay="indefinite"/>
                      </p:stCondLst>
                      <p:childTnLst>
                        <p:par>
                          <p:cTn fill="hold" id="26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27" nodeType="clickEffect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>
                                        <p:cTn dur="500" id="29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0" nodeType="clickPar">
                      <p:stCondLst>
                        <p:cond delay="indefinite"/>
                      </p:stCondLst>
                      <p:childTnLst>
                        <p:par>
                          <p:cTn fill="hold" id="3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2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4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5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6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0" spid="3"/>
      <p:bldP grpId="0" spid="9"/>
    </p:bldLst>
  </p:timing>
</p:sld>
</file>

<file path=ppt/slides/slide2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1"/>
          <p:cNvSpPr txBox="1"/>
          <p:nvPr/>
        </p:nvSpPr>
        <p:spPr>
          <a:xfrm>
            <a:off x="6740225" y="832067"/>
            <a:ext cx="1005840" cy="3403051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pPr algn="dist"/>
            <a:r>
              <a:rPr altLang="en-US" kumimoji="1" lang="zh-CN" sz="5400">
                <a:solidFill>
                  <a:schemeClr val="tx1">
                    <a:lumMod val="95000"/>
                    <a:lumOff val="5000"/>
                  </a:schemeClr>
                </a:solidFill>
                <a:latin charset="-122" panose="00000500000000000000" pitchFamily="2" typeface="印品黑体"/>
                <a:ea charset="-122" panose="00000500000000000000" pitchFamily="2" typeface="印品黑体"/>
                <a:cs charset="-122" typeface="FZQingKeBenYueSongS-R-GB"/>
                <a:sym charset="-122" panose="00000500000000000000" pitchFamily="2" typeface="印品黑体"/>
              </a:rPr>
              <a:t>未完待续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222913" y="2151762"/>
            <a:ext cx="11723923" cy="4445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5768949" y="3561315"/>
            <a:ext cx="654105" cy="673801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198783" y="198784"/>
            <a:ext cx="3120520" cy="4567847"/>
          </a:xfrm>
          <a:prstGeom prst="rect">
            <a:avLst/>
          </a:prstGeom>
        </p:spPr>
      </p:pic>
    </p:spTree>
    <p:extLst>
      <p:ext uri="{BB962C8B-B14F-4D97-AF65-F5344CB8AC3E}">
        <p14:creationId val="1729479138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" nodeType="clickPar">
                      <p:stCondLst>
                        <p:cond delay="indefinite"/>
                      </p:stCondLst>
                      <p:childTnLst>
                        <p:par>
                          <p:cTn fill="hold" id="1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2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5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6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7" nodeType="clickPar">
                      <p:stCondLst>
                        <p:cond delay="indefinite"/>
                      </p:stCondLst>
                      <p:childTnLst>
                        <p:par>
                          <p:cTn fill="hold" id="18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9" nodeType="click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1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2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4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5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6" nodeType="clickPar">
                      <p:stCondLst>
                        <p:cond delay="indefinite"/>
                      </p:stCondLst>
                      <p:childTnLst>
                        <p:par>
                          <p:cTn fill="hold" id="27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28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1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2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/>
        </p:nvSpPr>
        <p:spPr>
          <a:xfrm>
            <a:off x="1" y="2949865"/>
            <a:ext cx="12191999" cy="65722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180000" bIns="0" anchor="ctr"/>
          <a:lstStyle/>
          <a:p>
            <a:pPr algn="ctr" defTabSz="914400">
              <a:defRPr/>
            </a:pPr>
            <a:r>
              <a:rPr lang="en-US" altLang="zh-CN" sz="280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                                             www.youyedoc.com</a:t>
            </a:r>
          </a:p>
        </p:txBody>
      </p:sp>
      <p:sp>
        <p:nvSpPr>
          <p:cNvPr id="7" name="矩形 6"/>
          <p:cNvSpPr/>
          <p:nvPr/>
        </p:nvSpPr>
        <p:spPr>
          <a:xfrm>
            <a:off x="0" y="2182092"/>
            <a:ext cx="12191999" cy="77527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defTabSz="914400">
              <a:defRPr/>
            </a:pPr>
            <a:r>
              <a:rPr lang="zh-CN" altLang="en-US" sz="2800" spc="20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更多精品PPT资源尽在—优页PPT！</a:t>
            </a:r>
          </a:p>
        </p:txBody>
      </p:sp>
      <p:sp>
        <p:nvSpPr>
          <p:cNvPr id="12" name="矩形 11"/>
          <p:cNvSpPr/>
          <p:nvPr/>
        </p:nvSpPr>
        <p:spPr>
          <a:xfrm>
            <a:off x="2581830" y="3921022"/>
            <a:ext cx="6906409" cy="169277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defTabSz="914400">
              <a:lnSpc>
                <a:spcPts val="2400"/>
              </a:lnSpc>
            </a:pPr>
            <a:r>
              <a:rPr lang="en-US" altLang="zh-CN" sz="1200" ker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PPT模板下载：www.youyedoc.com/moban/         节日PPT模板：www.youyedoc.com/jieri/</a:t>
            </a:r>
          </a:p>
          <a:p>
            <a:pPr defTabSz="914400">
              <a:lnSpc>
                <a:spcPts val="2400"/>
              </a:lnSpc>
            </a:pPr>
            <a:r>
              <a:rPr lang="en-US" altLang="zh-CN" sz="1200" ker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PPT背景图片：www.youyedoc.com/beijing/          PPT图表下载：www.youyedoc.com/tubiao/</a:t>
            </a:r>
          </a:p>
          <a:p>
            <a:pPr defTabSz="914400">
              <a:lnSpc>
                <a:spcPts val="2400"/>
              </a:lnSpc>
            </a:pPr>
            <a:r>
              <a:rPr lang="en-US" altLang="zh-CN" sz="1200" ker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PPT素材下载： www.youyedoc.com/sucai/            PPT教程下载：www.youyedoc.com/jiaocheng/</a:t>
            </a:r>
          </a:p>
          <a:p>
            <a:pPr defTabSz="914400">
              <a:lnSpc>
                <a:spcPts val="2400"/>
              </a:lnSpc>
            </a:pPr>
            <a:r>
              <a:rPr lang="en-US" altLang="zh-CN" sz="1200" ker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字体下载：www.youyedoc.com/ziti/                       绘本故事PPT：www.youyedoc.com/gushi/</a:t>
            </a:r>
          </a:p>
          <a:p>
            <a:pPr defTabSz="914400">
              <a:lnSpc>
                <a:spcPts val="2400"/>
              </a:lnSpc>
            </a:pPr>
            <a:r>
              <a:rPr lang="en-US" altLang="zh-CN" sz="1200" ker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PPT课件：www.youyedoc.com/kejian/</a:t>
            </a:r>
          </a:p>
        </p:txBody>
      </p:sp>
    </p:spTree>
    <p:extLst>
      <p:ext uri="{BB962C8B-B14F-4D97-AF65-F5344CB8AC3E}">
        <p14:creationId xmlns:p14="http://schemas.microsoft.com/office/powerpoint/2010/main" val="2503342880"/>
      </p:ext>
    </p:extLst>
  </p:cSld>
  <p:clrMapOvr>
    <a:masterClrMapping/>
  </p:clrMapOvr>
  <p:transition/>
  <p:timing/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/>
        </p:nvSpPr>
        <p:spPr>
          <a:xfrm>
            <a:off x="815010" y="218661"/>
            <a:ext cx="834887" cy="1490870"/>
          </a:xfrm>
          <a:prstGeom prst="rect">
            <a:avLst/>
          </a:prstGeom>
          <a:solidFill>
            <a:srgbClr val="A407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>
              <a:latin charset="-122" panose="00000500000000000000" pitchFamily="2" typeface="印品黑体"/>
              <a:ea charset="-122" panose="00000500000000000000" pitchFamily="2" typeface="印品黑体"/>
              <a:sym charset="-122" panose="00000500000000000000" pitchFamily="2" typeface="印品黑体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863119" y="706901"/>
            <a:ext cx="731520" cy="1252331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r>
              <a:rPr altLang="en-US" kumimoji="1" lang="zh-CN" sz="3600">
                <a:solidFill>
                  <a:schemeClr val="bg1"/>
                </a:solidFill>
                <a:latin charset="-122" panose="00000500000000000000" pitchFamily="2" typeface="印品黑体"/>
                <a:ea charset="-122" panose="00000500000000000000" pitchFamily="2" typeface="印品黑体"/>
                <a:cs charset="-122" typeface="FZQingKeBenYueSongS-R-GB"/>
                <a:sym charset="-122" panose="00000500000000000000" pitchFamily="2" typeface="印品黑体"/>
              </a:rPr>
              <a:t>壹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231274" y="0"/>
            <a:ext cx="4916737" cy="6858000"/>
          </a:xfrm>
          <a:prstGeom prst="rect">
            <a:avLst/>
          </a:prstGeom>
        </p:spPr>
      </p:pic>
      <p:grpSp>
        <p:nvGrpSpPr>
          <p:cNvPr id="5" name="组 4"/>
          <p:cNvGrpSpPr/>
          <p:nvPr/>
        </p:nvGrpSpPr>
        <p:grpSpPr>
          <a:xfrm>
            <a:off x="5779858" y="1959232"/>
            <a:ext cx="1413779" cy="2801827"/>
            <a:chOff x="2279876" y="1926098"/>
            <a:chExt cx="1413780" cy="2801827"/>
          </a:xfrm>
        </p:grpSpPr>
        <p:sp>
          <p:nvSpPr>
            <p:cNvPr id="6" name="文本框 5"/>
            <p:cNvSpPr txBox="1"/>
            <p:nvPr/>
          </p:nvSpPr>
          <p:spPr>
            <a:xfrm>
              <a:off x="3024748" y="1926098"/>
              <a:ext cx="668909" cy="7010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kumimoji="1" lang="zh-CN" sz="4000">
                  <a:latin charset="-122" panose="00000500000000000000" pitchFamily="2" typeface="印品黑体"/>
                  <a:ea charset="-122" panose="00000500000000000000" pitchFamily="2" typeface="印品黑体"/>
                  <a:cs charset="-122" typeface="FZQingKeBenYueSongS-R-GB"/>
                  <a:sym charset="-122" panose="00000500000000000000" pitchFamily="2" typeface="印品黑体"/>
                </a:rPr>
                <a:t>壹</a:t>
              </a:r>
            </a:p>
          </p:txBody>
        </p:sp>
        <p:sp>
          <p:nvSpPr>
            <p:cNvPr id="7" name="椭圆 6"/>
            <p:cNvSpPr/>
            <p:nvPr/>
          </p:nvSpPr>
          <p:spPr>
            <a:xfrm>
              <a:off x="3110875" y="2892006"/>
              <a:ext cx="496653" cy="496653"/>
            </a:xfrm>
            <a:prstGeom prst="ellipse">
              <a:avLst/>
            </a:prstGeom>
            <a:solidFill>
              <a:srgbClr val="A4070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en-US" kumimoji="1" lang="zh-CN">
                  <a:latin charset="-122" panose="00000500000000000000" pitchFamily="2" typeface="印品黑体"/>
                  <a:ea charset="-122" panose="00000500000000000000" pitchFamily="2" typeface="印品黑体"/>
                  <a:cs charset="-122" typeface="FZQingKeBenYueSongS-R-GB"/>
                  <a:sym charset="-122" panose="00000500000000000000" pitchFamily="2" typeface="印品黑体"/>
                </a:rPr>
                <a:t>三</a:t>
              </a:r>
            </a:p>
          </p:txBody>
        </p:sp>
        <p:sp>
          <p:nvSpPr>
            <p:cNvPr id="8" name="椭圆 7"/>
            <p:cNvSpPr/>
            <p:nvPr/>
          </p:nvSpPr>
          <p:spPr>
            <a:xfrm>
              <a:off x="3110875" y="3505507"/>
              <a:ext cx="496653" cy="496653"/>
            </a:xfrm>
            <a:prstGeom prst="ellipse">
              <a:avLst/>
            </a:prstGeom>
            <a:solidFill>
              <a:srgbClr val="A4070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en-US" kumimoji="1" lang="zh-CN">
                  <a:latin charset="-122" panose="00000500000000000000" pitchFamily="2" typeface="印品黑体"/>
                  <a:ea charset="-122" panose="00000500000000000000" pitchFamily="2" typeface="印品黑体"/>
                  <a:cs charset="-122" typeface="FZQingKeBenYueSongS-R-GB"/>
                  <a:sym charset="-122" panose="00000500000000000000" pitchFamily="2" typeface="印品黑体"/>
                </a:rPr>
                <a:t>大</a:t>
              </a:r>
            </a:p>
          </p:txBody>
        </p:sp>
        <p:sp>
          <p:nvSpPr>
            <p:cNvPr id="9" name="椭圆 8"/>
            <p:cNvSpPr/>
            <p:nvPr/>
          </p:nvSpPr>
          <p:spPr>
            <a:xfrm>
              <a:off x="3110874" y="4119008"/>
              <a:ext cx="496653" cy="496653"/>
            </a:xfrm>
            <a:prstGeom prst="ellipse">
              <a:avLst/>
            </a:prstGeom>
            <a:solidFill>
              <a:srgbClr val="A4070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en-US" kumimoji="1" lang="zh-CN">
                  <a:latin charset="-122" panose="00000500000000000000" pitchFamily="2" typeface="印品黑体"/>
                  <a:ea charset="-122" panose="00000500000000000000" pitchFamily="2" typeface="印品黑体"/>
                  <a:cs charset="-122" typeface="FZQingKeBenYueSongS-R-GB"/>
                  <a:sym charset="-122" panose="00000500000000000000" pitchFamily="2" typeface="印品黑体"/>
                </a:rPr>
                <a:t>殿</a:t>
              </a: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2279876" y="2025068"/>
              <a:ext cx="822960" cy="2702857"/>
            </a:xfrm>
            <a:prstGeom prst="rect">
              <a:avLst/>
            </a:prstGeom>
            <a:noFill/>
          </p:spPr>
          <p:txBody>
            <a:bodyPr rtlCol="0" vert="eaVert"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altLang="en-US" lang="zh-CN" sz="1400">
                  <a:latin charset="-122" panose="00000500000000000000" pitchFamily="2" typeface="印品黑体"/>
                  <a:ea charset="-122" panose="00000500000000000000" pitchFamily="2" typeface="印品黑体"/>
                  <a:cs charset="-122" typeface="FZQingKeBenYueSongS-R-GB"/>
                  <a:sym charset="-122" panose="00000500000000000000" pitchFamily="2" typeface="印品黑体"/>
                </a:rPr>
                <a:t>惊风吹雨过，历历大槐踪。王气销南渡，僧坊聚北宗。</a:t>
              </a:r>
            </a:p>
          </p:txBody>
        </p:sp>
      </p:grpSp>
      <p:pic>
        <p:nvPicPr>
          <p:cNvPr id="11" name="图片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6875669" y="-139146"/>
            <a:ext cx="5080000" cy="6769100"/>
          </a:xfrm>
          <a:prstGeom prst="rect">
            <a:avLst/>
          </a:prstGeom>
        </p:spPr>
      </p:pic>
    </p:spTree>
    <p:extLst>
      <p:ext uri="{BB962C8B-B14F-4D97-AF65-F5344CB8AC3E}">
        <p14:creationId val="3865725017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" nodeType="clickPar">
                      <p:stCondLst>
                        <p:cond delay="indefinite"/>
                      </p:stCondLst>
                      <p:childTnLst>
                        <p:par>
                          <p:cTn fill="hold" id="1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5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7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8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9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0" spid="3"/>
    </p:bldLst>
  </p:timing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1905002" y="2145633"/>
            <a:ext cx="1672391" cy="1672390"/>
          </a:xfrm>
          <a:prstGeom prst="ellipse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5189623" y="2145634"/>
            <a:ext cx="1672391" cy="1672390"/>
          </a:xfrm>
          <a:prstGeom prst="ellipse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8474246" y="2145633"/>
            <a:ext cx="1672391" cy="1672390"/>
          </a:xfrm>
          <a:prstGeom prst="ellipse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2067991" y="4112445"/>
            <a:ext cx="1463040" cy="2208147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1400">
                <a:solidFill>
                  <a:schemeClr val="tx1">
                    <a:lumMod val="85000"/>
                    <a:lumOff val="15000"/>
                  </a:schemeClr>
                </a:solidFill>
                <a:latin charset="-122" panose="00000500000000000000" pitchFamily="2" typeface="印品黑体"/>
                <a:ea charset="-122" panose="00000500000000000000" pitchFamily="2" typeface="印品黑体"/>
                <a:cs charset="-122" typeface="FZQingKeBenYueSongS-R-GB"/>
                <a:sym charset="-122" panose="00000500000000000000" pitchFamily="2" typeface="印品黑体"/>
              </a:rPr>
              <a:t>惊风吹雨过，历历大槐踪。王气销南渡，僧坊聚北宗。烟深凝碧树，草没景阳钟，愁见花甎月，荒秋咽乱蛩。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5350420" y="4112445"/>
            <a:ext cx="1463040" cy="2208147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1400">
                <a:solidFill>
                  <a:schemeClr val="tx1">
                    <a:lumMod val="85000"/>
                    <a:lumOff val="15000"/>
                  </a:schemeClr>
                </a:solidFill>
                <a:latin charset="-122" panose="00000500000000000000" pitchFamily="2" typeface="印品黑体"/>
                <a:ea charset="-122" panose="00000500000000000000" pitchFamily="2" typeface="印品黑体"/>
                <a:cs charset="-122" typeface="FZQingKeBenYueSongS-R-GB"/>
                <a:sym charset="-122" panose="00000500000000000000" pitchFamily="2" typeface="印品黑体"/>
              </a:rPr>
              <a:t>惊风吹雨过，历历大槐踪。王气销南渡，僧坊聚北宗。烟深凝碧树，草没景阳钟，愁见花甎月，荒秋咽乱蛩。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8637234" y="4112445"/>
            <a:ext cx="1463040" cy="2208147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1400">
                <a:solidFill>
                  <a:schemeClr val="tx1">
                    <a:lumMod val="85000"/>
                    <a:lumOff val="15000"/>
                  </a:schemeClr>
                </a:solidFill>
                <a:latin charset="-122" panose="00000500000000000000" pitchFamily="2" typeface="印品黑体"/>
                <a:ea charset="-122" panose="00000500000000000000" pitchFamily="2" typeface="印品黑体"/>
                <a:cs charset="-122" typeface="FZQingKeBenYueSongS-R-GB"/>
                <a:sym charset="-122" panose="00000500000000000000" pitchFamily="2" typeface="印品黑体"/>
              </a:rPr>
              <a:t>惊风吹雨过，历历大槐踪。王气销南渡，僧坊聚北宗。烟深凝碧树，草没景阳钟，愁见花甎月，荒秋咽乱蛩。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3545310" y="458380"/>
            <a:ext cx="5076855" cy="640080"/>
          </a:xfrm>
          <a:prstGeom prst="rect">
            <a:avLst/>
          </a:prstGeom>
          <a:noFill/>
        </p:spPr>
        <p:txBody>
          <a:bodyPr rtlCol="0" vert="horz" wrap="square">
            <a:spAutoFit/>
          </a:bodyPr>
          <a:lstStyle/>
          <a:p>
            <a:pPr algn="ctr"/>
            <a:r>
              <a:rPr altLang="en-US" kumimoji="1" lang="zh-CN" sz="3600">
                <a:solidFill>
                  <a:srgbClr val="A40706"/>
                </a:solidFill>
                <a:latin charset="-122" panose="00000500000000000000" pitchFamily="2" typeface="印品黑体"/>
                <a:ea charset="-122" panose="00000500000000000000" pitchFamily="2" typeface="印品黑体"/>
                <a:cs charset="-122" typeface="FZQingKeBenYueSongS-R-GB"/>
                <a:sym charset="-122" panose="00000500000000000000" pitchFamily="2" typeface="印品黑体"/>
              </a:rPr>
              <a:t>三·大·殿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3060669" y="1090682"/>
            <a:ext cx="6046131" cy="365760"/>
          </a:xfrm>
          <a:prstGeom prst="rect">
            <a:avLst/>
          </a:prstGeom>
          <a:noFill/>
        </p:spPr>
        <p:txBody>
          <a:bodyPr rtlCol="0" vert="horz"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altLang="en-US" lang="zh-CN" sz="1200">
                <a:latin charset="-122" panose="00000500000000000000" pitchFamily="2" typeface="印品黑体"/>
                <a:ea charset="-122" panose="00000500000000000000" pitchFamily="2" typeface="印品黑体"/>
                <a:cs charset="-122" typeface="FZQingKeBenYueSongS-R-GB"/>
                <a:sym charset="-122" panose="00000500000000000000" pitchFamily="2" typeface="印品黑体"/>
              </a:rPr>
              <a:t>惊风吹雨过，历历大槐踪。王气销南渡，僧坊聚北宗。</a:t>
            </a:r>
          </a:p>
        </p:txBody>
      </p:sp>
    </p:spTree>
    <p:extLst>
      <p:ext uri="{BB962C8B-B14F-4D97-AF65-F5344CB8AC3E}">
        <p14:creationId val="2274494655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1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2" nodeType="clickPar">
                      <p:stCondLst>
                        <p:cond delay="indefinite"/>
                      </p:stCondLst>
                      <p:childTnLst>
                        <p:par>
                          <p:cTn fill="hold" id="13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4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250" fill="hold" id="16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250" fill="hold" id="17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8" nodeType="clickPar">
                      <p:stCondLst>
                        <p:cond delay="indefinite"/>
                      </p:stCondLst>
                      <p:childTnLst>
                        <p:par>
                          <p:cTn fill="hold" id="1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20" nodeType="click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22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3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4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25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6" nodeType="clickPar">
                      <p:stCondLst>
                        <p:cond delay="indefinite"/>
                      </p:stCondLst>
                      <p:childTnLst>
                        <p:par>
                          <p:cTn fill="hold" id="27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8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250" fill="hold" id="3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250" fill="hold" id="31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2" nodeType="clickPar">
                      <p:stCondLst>
                        <p:cond delay="indefinite"/>
                      </p:stCondLst>
                      <p:childTnLst>
                        <p:par>
                          <p:cTn fill="hold" id="33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34" nodeType="click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36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7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8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39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0" nodeType="clickPar">
                      <p:stCondLst>
                        <p:cond delay="indefinite"/>
                      </p:stCondLst>
                      <p:childTnLst>
                        <p:par>
                          <p:cTn fill="hold" id="4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42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250" fill="hold" id="44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250" fill="hold" id="45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6" nodeType="clickPar">
                      <p:stCondLst>
                        <p:cond delay="indefinite"/>
                      </p:stCondLst>
                      <p:childTnLst>
                        <p:par>
                          <p:cTn fill="hold" id="47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48" nodeType="click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5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1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2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53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4" nodeType="clickPar">
                      <p:stCondLst>
                        <p:cond delay="indefinite"/>
                      </p:stCondLst>
                      <p:childTnLst>
                        <p:par>
                          <p:cTn fill="hold" id="55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6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250" fill="hold" id="58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250" fill="hold" id="59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6"/>
      <p:bldP grpId="0" spid="7"/>
      <p:bldP grpId="0" spid="8"/>
      <p:bldP grpId="0" spid="9"/>
      <p:bldP grpId="0" spid="10"/>
    </p:bldLst>
  </p:timing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1"/>
          <p:cNvSpPr txBox="1"/>
          <p:nvPr/>
        </p:nvSpPr>
        <p:spPr>
          <a:xfrm>
            <a:off x="3545310" y="458380"/>
            <a:ext cx="5076855" cy="640080"/>
          </a:xfrm>
          <a:prstGeom prst="rect">
            <a:avLst/>
          </a:prstGeom>
          <a:noFill/>
        </p:spPr>
        <p:txBody>
          <a:bodyPr rtlCol="0" vert="horz" wrap="square">
            <a:spAutoFit/>
          </a:bodyPr>
          <a:lstStyle/>
          <a:p>
            <a:pPr algn="ctr"/>
            <a:r>
              <a:rPr altLang="en-US" kumimoji="1" lang="zh-CN" sz="3600">
                <a:solidFill>
                  <a:srgbClr val="A40706"/>
                </a:solidFill>
                <a:latin charset="-122" panose="00000500000000000000" pitchFamily="2" typeface="印品黑体"/>
                <a:ea charset="-122" panose="00000500000000000000" pitchFamily="2" typeface="印品黑体"/>
                <a:cs charset="-122" typeface="FZQingKeBenYueSongS-R-GB"/>
                <a:sym charset="-122" panose="00000500000000000000" pitchFamily="2" typeface="印品黑体"/>
              </a:rPr>
              <a:t>三·大·殿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060669" y="1090682"/>
            <a:ext cx="6046131" cy="365760"/>
          </a:xfrm>
          <a:prstGeom prst="rect">
            <a:avLst/>
          </a:prstGeom>
          <a:noFill/>
        </p:spPr>
        <p:txBody>
          <a:bodyPr rtlCol="0" vert="horz"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altLang="en-US" lang="zh-CN" sz="1200">
                <a:latin charset="-122" panose="00000500000000000000" pitchFamily="2" typeface="印品黑体"/>
                <a:ea charset="-122" panose="00000500000000000000" pitchFamily="2" typeface="印品黑体"/>
                <a:cs charset="-122" typeface="FZQingKeBenYueSongS-R-GB"/>
                <a:sym charset="-122" panose="00000500000000000000" pitchFamily="2" typeface="印品黑体"/>
              </a:rPr>
              <a:t>惊风吹雨过，历历大槐踪。王气销南渡，僧坊聚北宗。</a:t>
            </a:r>
          </a:p>
        </p:txBody>
      </p:sp>
      <p:grpSp>
        <p:nvGrpSpPr>
          <p:cNvPr id="20" name="组 19"/>
          <p:cNvGrpSpPr/>
          <p:nvPr/>
        </p:nvGrpSpPr>
        <p:grpSpPr>
          <a:xfrm>
            <a:off x="759409" y="2092318"/>
            <a:ext cx="5668051" cy="3779095"/>
            <a:chOff x="759409" y="2092316"/>
            <a:chExt cx="5668051" cy="3779095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>
            <a:xfrm>
              <a:off x="4716382" y="2092316"/>
              <a:ext cx="1711078" cy="3779095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>
            <a:xfrm>
              <a:off x="2486528" y="2092316"/>
              <a:ext cx="1828800" cy="3779095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>
            <a:xfrm>
              <a:off x="759409" y="2092316"/>
              <a:ext cx="1326065" cy="3779095"/>
            </a:xfrm>
            <a:prstGeom prst="rect">
              <a:avLst/>
            </a:prstGeom>
          </p:spPr>
        </p:pic>
      </p:grpSp>
      <p:sp>
        <p:nvSpPr>
          <p:cNvPr id="9" name="文本框 8"/>
          <p:cNvSpPr txBox="1"/>
          <p:nvPr/>
        </p:nvSpPr>
        <p:spPr>
          <a:xfrm>
            <a:off x="9799533" y="1997005"/>
            <a:ext cx="668909" cy="1920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kumimoji="1" lang="zh-CN" sz="4000">
                <a:latin charset="-122" panose="00000500000000000000" pitchFamily="2" typeface="印品黑体"/>
                <a:ea charset="-122" panose="00000500000000000000" pitchFamily="2" typeface="印品黑体"/>
                <a:cs charset="-122" typeface="FZQingKeBenYueSongS-R-GB"/>
                <a:sym charset="-122" panose="00000500000000000000" pitchFamily="2" typeface="印品黑体"/>
              </a:rPr>
              <a:t>三</a:t>
            </a:r>
          </a:p>
          <a:p>
            <a:r>
              <a:rPr altLang="en-US" kumimoji="1" lang="zh-CN" sz="4000">
                <a:latin charset="-122" panose="00000500000000000000" pitchFamily="2" typeface="印品黑体"/>
                <a:ea charset="-122" panose="00000500000000000000" pitchFamily="2" typeface="印品黑体"/>
                <a:cs charset="-122" typeface="FZQingKeBenYueSongS-R-GB"/>
                <a:sym charset="-122" panose="00000500000000000000" pitchFamily="2" typeface="印品黑体"/>
              </a:rPr>
              <a:t>大</a:t>
            </a:r>
          </a:p>
          <a:p>
            <a:r>
              <a:rPr altLang="en-US" kumimoji="1" lang="zh-CN" sz="4000">
                <a:latin charset="-122" panose="00000500000000000000" pitchFamily="2" typeface="印品黑体"/>
                <a:ea charset="-122" panose="00000500000000000000" pitchFamily="2" typeface="印品黑体"/>
                <a:cs charset="-122" typeface="FZQingKeBenYueSongS-R-GB"/>
                <a:sym charset="-122" panose="00000500000000000000" pitchFamily="2" typeface="印品黑体"/>
              </a:rPr>
              <a:t>殿</a:t>
            </a:r>
          </a:p>
        </p:txBody>
      </p:sp>
      <p:cxnSp>
        <p:nvCxnSpPr>
          <p:cNvPr id="15" name="直线连接符 14"/>
          <p:cNvCxnSpPr/>
          <p:nvPr/>
        </p:nvCxnSpPr>
        <p:spPr>
          <a:xfrm flipH="1">
            <a:off x="9236879" y="2092318"/>
            <a:ext cx="0" cy="3890211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本框 16"/>
          <p:cNvSpPr txBox="1"/>
          <p:nvPr/>
        </p:nvSpPr>
        <p:spPr>
          <a:xfrm>
            <a:off x="7687401" y="2092316"/>
            <a:ext cx="1417320" cy="4085072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>
                <a:solidFill>
                  <a:schemeClr val="tx1">
                    <a:lumMod val="85000"/>
                    <a:lumOff val="15000"/>
                  </a:schemeClr>
                </a:solidFill>
                <a:latin charset="-122" panose="00000500000000000000" pitchFamily="2" typeface="印品黑体"/>
                <a:ea charset="-122" panose="00000500000000000000" pitchFamily="2" typeface="印品黑体"/>
                <a:cs charset="-122" typeface="FZQingKeBenYueSongS-R-GB"/>
                <a:sym charset="-122" panose="00000500000000000000" pitchFamily="2" typeface="印品黑体"/>
              </a:rPr>
              <a:t>惊风吹雨过，历历大槐踪。王气销南渡，僧坊聚北宗。烟深凝碧树，草没景阳钟，愁见花甎月，荒秋咽乱蛩。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9429383" y="2150985"/>
            <a:ext cx="434340" cy="2966449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1100">
                <a:solidFill>
                  <a:schemeClr val="tx1">
                    <a:lumMod val="85000"/>
                    <a:lumOff val="15000"/>
                  </a:schemeClr>
                </a:solidFill>
                <a:latin charset="-122" panose="00000500000000000000" pitchFamily="2" typeface="印品黑体"/>
                <a:ea charset="-122" panose="00000500000000000000" pitchFamily="2" typeface="印品黑体"/>
                <a:cs charset="-122" typeface="FZQingKeBenYueSongS-R-GB"/>
                <a:sym charset="-122" panose="00000500000000000000" pitchFamily="2" typeface="印品黑体"/>
              </a:rPr>
              <a:t>惊风吹雨过，历历大槐踪。</a:t>
            </a: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9876361" y="3981865"/>
            <a:ext cx="476391" cy="490735"/>
          </a:xfrm>
          <a:prstGeom prst="rect">
            <a:avLst/>
          </a:prstGeom>
        </p:spPr>
      </p:pic>
    </p:spTree>
    <p:extLst>
      <p:ext uri="{BB962C8B-B14F-4D97-AF65-F5344CB8AC3E}">
        <p14:creationId val="428268617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1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2" nodeType="clickPar">
                      <p:stCondLst>
                        <p:cond delay="indefinite"/>
                      </p:stCondLst>
                      <p:childTnLst>
                        <p:par>
                          <p:cTn fill="hold" id="13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4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250" fill="hold" id="16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250" fill="hold" id="17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8" nodeType="clickPar">
                      <p:stCondLst>
                        <p:cond delay="indefinite"/>
                      </p:stCondLst>
                      <p:childTnLst>
                        <p:par>
                          <p:cTn fill="hold" id="1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20" nodeType="clickEffect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>
                                        <p:cTn dur="500" id="22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3" nodeType="clickPar">
                      <p:stCondLst>
                        <p:cond delay="indefinite"/>
                      </p:stCondLst>
                      <p:childTnLst>
                        <p:par>
                          <p:cTn fill="hold" id="2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5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27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28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9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31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32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3" nodeType="clickPar">
                      <p:stCondLst>
                        <p:cond delay="indefinite"/>
                      </p:stCondLst>
                      <p:childTnLst>
                        <p:par>
                          <p:cTn fill="hold" id="3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35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7"/>
                                        <p:tgtEl>
                                          <p:spTgt spid="1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8"/>
                                        <p:tgtEl>
                                          <p:spTgt spid="1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9"/>
                                        <p:tgtEl>
                                          <p:spTgt spid="1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0" nodeType="clickPar">
                      <p:stCondLst>
                        <p:cond delay="indefinite"/>
                      </p:stCondLst>
                      <p:childTnLst>
                        <p:par>
                          <p:cTn fill="hold" id="4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42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4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5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6" nodeType="clickPar">
                      <p:stCondLst>
                        <p:cond delay="indefinite"/>
                      </p:stCondLst>
                      <p:childTnLst>
                        <p:par>
                          <p:cTn fill="hold" id="47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48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1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2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0" spid="3"/>
      <p:bldP grpId="0" spid="9"/>
      <p:bldP grpId="0" spid="17"/>
    </p:bldLst>
  </p:timing>
</p:sld>
</file>

<file path=ppt/slides/slide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1"/>
          <p:cNvSpPr txBox="1"/>
          <p:nvPr/>
        </p:nvSpPr>
        <p:spPr>
          <a:xfrm>
            <a:off x="3545310" y="458380"/>
            <a:ext cx="5076855" cy="640080"/>
          </a:xfrm>
          <a:prstGeom prst="rect">
            <a:avLst/>
          </a:prstGeom>
          <a:noFill/>
        </p:spPr>
        <p:txBody>
          <a:bodyPr rtlCol="0" vert="horz" wrap="square">
            <a:spAutoFit/>
          </a:bodyPr>
          <a:lstStyle/>
          <a:p>
            <a:pPr algn="ctr"/>
            <a:r>
              <a:rPr altLang="en-US" kumimoji="1" lang="zh-CN" sz="3600">
                <a:solidFill>
                  <a:srgbClr val="A40706"/>
                </a:solidFill>
                <a:latin charset="-122" panose="00000500000000000000" pitchFamily="2" typeface="印品黑体"/>
                <a:ea charset="-122" panose="00000500000000000000" pitchFamily="2" typeface="印品黑体"/>
                <a:cs charset="-122" typeface="FZQingKeBenYueSongS-R-GB"/>
                <a:sym charset="-122" panose="00000500000000000000" pitchFamily="2" typeface="印品黑体"/>
              </a:rPr>
              <a:t>三·大·殿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060669" y="1090682"/>
            <a:ext cx="6046131" cy="365760"/>
          </a:xfrm>
          <a:prstGeom prst="rect">
            <a:avLst/>
          </a:prstGeom>
          <a:noFill/>
        </p:spPr>
        <p:txBody>
          <a:bodyPr rtlCol="0" vert="horz"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altLang="en-US" lang="zh-CN" sz="1200">
                <a:latin charset="-122" panose="00000500000000000000" pitchFamily="2" typeface="印品黑体"/>
                <a:ea charset="-122" panose="00000500000000000000" pitchFamily="2" typeface="印品黑体"/>
                <a:cs charset="-122" typeface="FZQingKeBenYueSongS-R-GB"/>
                <a:sym charset="-122" panose="00000500000000000000" pitchFamily="2" typeface="印品黑体"/>
              </a:rPr>
              <a:t>惊风吹雨过，历历大槐踪。王气销南渡，僧坊聚北宗。</a:t>
            </a:r>
          </a:p>
        </p:txBody>
      </p:sp>
      <p:grpSp>
        <p:nvGrpSpPr>
          <p:cNvPr id="7" name="组 6"/>
          <p:cNvGrpSpPr/>
          <p:nvPr/>
        </p:nvGrpSpPr>
        <p:grpSpPr>
          <a:xfrm>
            <a:off x="1180974" y="2092318"/>
            <a:ext cx="1039061" cy="3120427"/>
            <a:chOff x="9429382" y="1997005"/>
            <a:chExt cx="1039060" cy="3120427"/>
          </a:xfrm>
        </p:grpSpPr>
        <p:sp>
          <p:nvSpPr>
            <p:cNvPr id="4" name="文本框 3"/>
            <p:cNvSpPr txBox="1"/>
            <p:nvPr/>
          </p:nvSpPr>
          <p:spPr>
            <a:xfrm>
              <a:off x="9799533" y="1997005"/>
              <a:ext cx="668909" cy="19202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kumimoji="1" lang="zh-CN" sz="4000">
                  <a:latin charset="-122" panose="00000500000000000000" pitchFamily="2" typeface="印品黑体"/>
                  <a:ea charset="-122" panose="00000500000000000000" pitchFamily="2" typeface="印品黑体"/>
                  <a:cs charset="-122" typeface="FZQingKeBenYueSongS-R-GB"/>
                  <a:sym charset="-122" panose="00000500000000000000" pitchFamily="2" typeface="印品黑体"/>
                </a:rPr>
                <a:t>三</a:t>
              </a:r>
            </a:p>
            <a:p>
              <a:r>
                <a:rPr altLang="en-US" kumimoji="1" lang="zh-CN" sz="4000">
                  <a:latin charset="-122" panose="00000500000000000000" pitchFamily="2" typeface="印品黑体"/>
                  <a:ea charset="-122" panose="00000500000000000000" pitchFamily="2" typeface="印品黑体"/>
                  <a:cs charset="-122" typeface="FZQingKeBenYueSongS-R-GB"/>
                  <a:sym charset="-122" panose="00000500000000000000" pitchFamily="2" typeface="印品黑体"/>
                </a:rPr>
                <a:t>大</a:t>
              </a:r>
            </a:p>
            <a:p>
              <a:r>
                <a:rPr altLang="en-US" kumimoji="1" lang="zh-CN" sz="4000">
                  <a:latin charset="-122" panose="00000500000000000000" pitchFamily="2" typeface="印品黑体"/>
                  <a:ea charset="-122" panose="00000500000000000000" pitchFamily="2" typeface="印品黑体"/>
                  <a:cs charset="-122" typeface="FZQingKeBenYueSongS-R-GB"/>
                  <a:sym charset="-122" panose="00000500000000000000" pitchFamily="2" typeface="印品黑体"/>
                </a:rPr>
                <a:t>殿</a:t>
              </a: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9429382" y="2150983"/>
              <a:ext cx="434340" cy="2966449"/>
            </a:xfrm>
            <a:prstGeom prst="rect">
              <a:avLst/>
            </a:prstGeom>
            <a:noFill/>
          </p:spPr>
          <p:txBody>
            <a:bodyPr rtlCol="0" vert="eaVert"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altLang="en-US" lang="zh-CN" sz="1100">
                  <a:solidFill>
                    <a:schemeClr val="tx1">
                      <a:lumMod val="85000"/>
                      <a:lumOff val="15000"/>
                    </a:schemeClr>
                  </a:solidFill>
                  <a:latin charset="-122" panose="00000500000000000000" pitchFamily="2" typeface="印品黑体"/>
                  <a:ea charset="-122" panose="00000500000000000000" pitchFamily="2" typeface="印品黑体"/>
                  <a:cs charset="-122" typeface="FZQingKeBenYueSongS-R-GB"/>
                  <a:sym charset="-122" panose="00000500000000000000" pitchFamily="2" typeface="印品黑体"/>
                </a:rPr>
                <a:t>惊风吹雨过，历历大槐踪。</a:t>
              </a:r>
            </a:p>
          </p:txBody>
        </p:sp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>
            <a:xfrm>
              <a:off x="9876360" y="3981863"/>
              <a:ext cx="476390" cy="490735"/>
            </a:xfrm>
            <a:prstGeom prst="rect">
              <a:avLst/>
            </a:prstGeom>
          </p:spPr>
        </p:pic>
      </p:grpSp>
      <p:pic>
        <p:nvPicPr>
          <p:cNvPr id="8" name="图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7712217" y="2092318"/>
            <a:ext cx="2858923" cy="3417185"/>
          </a:xfrm>
          <a:prstGeom prst="rect">
            <a:avLst/>
          </a:prstGeom>
        </p:spPr>
      </p:pic>
      <p:grpSp>
        <p:nvGrpSpPr>
          <p:cNvPr id="10" name="组 9"/>
          <p:cNvGrpSpPr/>
          <p:nvPr/>
        </p:nvGrpSpPr>
        <p:grpSpPr>
          <a:xfrm>
            <a:off x="6303009" y="2088227"/>
            <a:ext cx="1039061" cy="3120427"/>
            <a:chOff x="9429382" y="1997005"/>
            <a:chExt cx="1039060" cy="3120427"/>
          </a:xfrm>
        </p:grpSpPr>
        <p:sp>
          <p:nvSpPr>
            <p:cNvPr id="11" name="文本框 10"/>
            <p:cNvSpPr txBox="1"/>
            <p:nvPr/>
          </p:nvSpPr>
          <p:spPr>
            <a:xfrm>
              <a:off x="9799534" y="1997005"/>
              <a:ext cx="668909" cy="19202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kumimoji="1" lang="zh-CN" sz="4000">
                  <a:latin charset="-122" panose="00000500000000000000" pitchFamily="2" typeface="印品黑体"/>
                  <a:ea charset="-122" panose="00000500000000000000" pitchFamily="2" typeface="印品黑体"/>
                  <a:cs charset="-122" typeface="FZQingKeBenYueSongS-R-GB"/>
                  <a:sym charset="-122" panose="00000500000000000000" pitchFamily="2" typeface="印品黑体"/>
                </a:rPr>
                <a:t>三</a:t>
              </a:r>
            </a:p>
            <a:p>
              <a:r>
                <a:rPr altLang="en-US" kumimoji="1" lang="zh-CN" sz="4000">
                  <a:latin charset="-122" panose="00000500000000000000" pitchFamily="2" typeface="印品黑体"/>
                  <a:ea charset="-122" panose="00000500000000000000" pitchFamily="2" typeface="印品黑体"/>
                  <a:cs charset="-122" typeface="FZQingKeBenYueSongS-R-GB"/>
                  <a:sym charset="-122" panose="00000500000000000000" pitchFamily="2" typeface="印品黑体"/>
                </a:rPr>
                <a:t>大</a:t>
              </a:r>
            </a:p>
            <a:p>
              <a:r>
                <a:rPr altLang="en-US" kumimoji="1" lang="zh-CN" sz="4000">
                  <a:latin charset="-122" panose="00000500000000000000" pitchFamily="2" typeface="印品黑体"/>
                  <a:ea charset="-122" panose="00000500000000000000" pitchFamily="2" typeface="印品黑体"/>
                  <a:cs charset="-122" typeface="FZQingKeBenYueSongS-R-GB"/>
                  <a:sym charset="-122" panose="00000500000000000000" pitchFamily="2" typeface="印品黑体"/>
                </a:rPr>
                <a:t>殿</a:t>
              </a: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9429383" y="2150983"/>
              <a:ext cx="434340" cy="2966449"/>
            </a:xfrm>
            <a:prstGeom prst="rect">
              <a:avLst/>
            </a:prstGeom>
            <a:noFill/>
          </p:spPr>
          <p:txBody>
            <a:bodyPr rtlCol="0" vert="eaVert"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altLang="en-US" lang="zh-CN" sz="1100">
                  <a:solidFill>
                    <a:schemeClr val="tx1">
                      <a:lumMod val="85000"/>
                      <a:lumOff val="15000"/>
                    </a:schemeClr>
                  </a:solidFill>
                  <a:latin charset="-122" panose="00000500000000000000" pitchFamily="2" typeface="印品黑体"/>
                  <a:ea charset="-122" panose="00000500000000000000" pitchFamily="2" typeface="印品黑体"/>
                  <a:cs charset="-122" typeface="FZQingKeBenYueSongS-R-GB"/>
                  <a:sym charset="-122" panose="00000500000000000000" pitchFamily="2" typeface="印品黑体"/>
                </a:rPr>
                <a:t>惊风吹雨过，历历大槐踪。</a:t>
              </a:r>
            </a:p>
          </p:txBody>
        </p:sp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>
            <a:xfrm>
              <a:off x="9876360" y="3981863"/>
              <a:ext cx="476390" cy="490735"/>
            </a:xfrm>
            <a:prstGeom prst="rect">
              <a:avLst/>
            </a:prstGeom>
          </p:spPr>
        </p:pic>
      </p:grpSp>
      <p:pic>
        <p:nvPicPr>
          <p:cNvPr id="14" name="图片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2487752" y="2088225"/>
            <a:ext cx="2858923" cy="3417066"/>
          </a:xfrm>
          <a:prstGeom prst="rect">
            <a:avLst/>
          </a:prstGeom>
        </p:spPr>
      </p:pic>
    </p:spTree>
    <p:extLst>
      <p:ext uri="{BB962C8B-B14F-4D97-AF65-F5344CB8AC3E}">
        <p14:creationId val="829949792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1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2" nodeType="clickPar">
                      <p:stCondLst>
                        <p:cond delay="indefinite"/>
                      </p:stCondLst>
                      <p:childTnLst>
                        <p:par>
                          <p:cTn fill="hold" id="13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4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250" fill="hold" id="16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250" fill="hold" id="17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8" nodeType="clickPar">
                      <p:stCondLst>
                        <p:cond delay="indefinite"/>
                      </p:stCondLst>
                      <p:childTnLst>
                        <p:par>
                          <p:cTn fill="hold" id="1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20" nodeType="click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dur="500" id="22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3" nodeType="clickPar">
                      <p:stCondLst>
                        <p:cond delay="indefinite"/>
                      </p:stCondLst>
                      <p:childTnLst>
                        <p:par>
                          <p:cTn fill="hold" id="2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25" nodeType="click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dur="500" id="27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8" nodeType="clickPar">
                      <p:stCondLst>
                        <p:cond delay="indefinite"/>
                      </p:stCondLst>
                      <p:childTnLst>
                        <p:par>
                          <p:cTn fill="hold" id="2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30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2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3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4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5" nodeType="clickPar">
                      <p:stCondLst>
                        <p:cond delay="indefinite"/>
                      </p:stCondLst>
                      <p:childTnLst>
                        <p:par>
                          <p:cTn fill="hold" id="36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37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9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1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0" spid="3"/>
    </p:bldLst>
  </p:timing>
</p:sld>
</file>

<file path=ppt/slides/slide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1"/>
          <p:cNvSpPr txBox="1"/>
          <p:nvPr/>
        </p:nvSpPr>
        <p:spPr>
          <a:xfrm>
            <a:off x="3545310" y="458380"/>
            <a:ext cx="5076855" cy="640080"/>
          </a:xfrm>
          <a:prstGeom prst="rect">
            <a:avLst/>
          </a:prstGeom>
          <a:noFill/>
        </p:spPr>
        <p:txBody>
          <a:bodyPr rtlCol="0" vert="horz" wrap="square">
            <a:spAutoFit/>
          </a:bodyPr>
          <a:lstStyle/>
          <a:p>
            <a:pPr algn="ctr"/>
            <a:r>
              <a:rPr altLang="en-US" kumimoji="1" lang="zh-CN" sz="3600">
                <a:solidFill>
                  <a:srgbClr val="A40706"/>
                </a:solidFill>
                <a:latin charset="-122" panose="00000500000000000000" pitchFamily="2" typeface="印品黑体"/>
                <a:ea charset="-122" panose="00000500000000000000" pitchFamily="2" typeface="印品黑体"/>
                <a:cs charset="-122" typeface="FZQingKeBenYueSongS-R-GB"/>
                <a:sym charset="-122" panose="00000500000000000000" pitchFamily="2" typeface="印品黑体"/>
              </a:rPr>
              <a:t>三·大·殿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060669" y="1090682"/>
            <a:ext cx="6046131" cy="365760"/>
          </a:xfrm>
          <a:prstGeom prst="rect">
            <a:avLst/>
          </a:prstGeom>
          <a:noFill/>
        </p:spPr>
        <p:txBody>
          <a:bodyPr rtlCol="0" vert="horz"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altLang="en-US" lang="zh-CN" sz="1200">
                <a:latin charset="-122" panose="00000500000000000000" pitchFamily="2" typeface="印品黑体"/>
                <a:ea charset="-122" panose="00000500000000000000" pitchFamily="2" typeface="印品黑体"/>
                <a:cs charset="-122" typeface="FZQingKeBenYueSongS-R-GB"/>
                <a:sym charset="-122" panose="00000500000000000000" pitchFamily="2" typeface="印品黑体"/>
              </a:rPr>
              <a:t>惊风吹雨过，历历大槐踪。王气销南渡，僧坊聚北宗。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471237" y="2092317"/>
            <a:ext cx="8115016" cy="3169495"/>
          </a:xfrm>
          <a:prstGeom prst="rect">
            <a:avLst/>
          </a:prstGeom>
        </p:spPr>
      </p:pic>
      <p:grpSp>
        <p:nvGrpSpPr>
          <p:cNvPr id="5" name="组 4"/>
          <p:cNvGrpSpPr/>
          <p:nvPr/>
        </p:nvGrpSpPr>
        <p:grpSpPr>
          <a:xfrm>
            <a:off x="2163741" y="2653792"/>
            <a:ext cx="1039061" cy="3120427"/>
            <a:chOff x="9429382" y="1997005"/>
            <a:chExt cx="1039060" cy="3120427"/>
          </a:xfrm>
        </p:grpSpPr>
        <p:sp>
          <p:nvSpPr>
            <p:cNvPr id="6" name="文本框 5"/>
            <p:cNvSpPr txBox="1"/>
            <p:nvPr/>
          </p:nvSpPr>
          <p:spPr>
            <a:xfrm>
              <a:off x="9799534" y="1997005"/>
              <a:ext cx="668909" cy="19202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kumimoji="1" lang="zh-CN" sz="4000">
                  <a:solidFill>
                    <a:schemeClr val="bg1"/>
                  </a:solidFill>
                  <a:latin charset="-122" panose="00000500000000000000" pitchFamily="2" typeface="印品黑体"/>
                  <a:ea charset="-122" panose="00000500000000000000" pitchFamily="2" typeface="印品黑体"/>
                  <a:cs charset="-122" typeface="FZQingKeBenYueSongS-R-GB"/>
                  <a:sym charset="-122" panose="00000500000000000000" pitchFamily="2" typeface="印品黑体"/>
                </a:rPr>
                <a:t>三</a:t>
              </a:r>
            </a:p>
            <a:p>
              <a:r>
                <a:rPr altLang="en-US" kumimoji="1" lang="zh-CN" sz="4000">
                  <a:solidFill>
                    <a:schemeClr val="bg1"/>
                  </a:solidFill>
                  <a:latin charset="-122" panose="00000500000000000000" pitchFamily="2" typeface="印品黑体"/>
                  <a:ea charset="-122" panose="00000500000000000000" pitchFamily="2" typeface="印品黑体"/>
                  <a:cs charset="-122" typeface="FZQingKeBenYueSongS-R-GB"/>
                  <a:sym charset="-122" panose="00000500000000000000" pitchFamily="2" typeface="印品黑体"/>
                </a:rPr>
                <a:t>大</a:t>
              </a:r>
            </a:p>
            <a:p>
              <a:r>
                <a:rPr altLang="en-US" kumimoji="1" lang="zh-CN" sz="4000">
                  <a:solidFill>
                    <a:schemeClr val="bg1"/>
                  </a:solidFill>
                  <a:latin charset="-122" panose="00000500000000000000" pitchFamily="2" typeface="印品黑体"/>
                  <a:ea charset="-122" panose="00000500000000000000" pitchFamily="2" typeface="印品黑体"/>
                  <a:cs charset="-122" typeface="FZQingKeBenYueSongS-R-GB"/>
                  <a:sym charset="-122" panose="00000500000000000000" pitchFamily="2" typeface="印品黑体"/>
                </a:rPr>
                <a:t>殿</a:t>
              </a: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9429382" y="2150983"/>
              <a:ext cx="434340" cy="2966449"/>
            </a:xfrm>
            <a:prstGeom prst="rect">
              <a:avLst/>
            </a:prstGeom>
            <a:noFill/>
          </p:spPr>
          <p:txBody>
            <a:bodyPr rtlCol="0" vert="eaVert"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altLang="en-US" lang="zh-CN" sz="1100">
                  <a:solidFill>
                    <a:schemeClr val="bg1"/>
                  </a:solidFill>
                  <a:latin charset="-122" panose="00000500000000000000" pitchFamily="2" typeface="印品黑体"/>
                  <a:ea charset="-122" panose="00000500000000000000" pitchFamily="2" typeface="印品黑体"/>
                  <a:cs charset="-122" typeface="FZQingKeBenYueSongS-R-GB"/>
                  <a:sym charset="-122" panose="00000500000000000000" pitchFamily="2" typeface="印品黑体"/>
                </a:rPr>
                <a:t>惊风吹雨过，历历大槐踪。</a:t>
              </a:r>
            </a:p>
          </p:txBody>
        </p:sp>
      </p:grpSp>
      <p:grpSp>
        <p:nvGrpSpPr>
          <p:cNvPr id="9" name="组 8"/>
          <p:cNvGrpSpPr/>
          <p:nvPr/>
        </p:nvGrpSpPr>
        <p:grpSpPr>
          <a:xfrm>
            <a:off x="5564209" y="2653792"/>
            <a:ext cx="1039061" cy="3120427"/>
            <a:chOff x="9429382" y="1997005"/>
            <a:chExt cx="1039060" cy="3120427"/>
          </a:xfrm>
        </p:grpSpPr>
        <p:sp>
          <p:nvSpPr>
            <p:cNvPr id="10" name="文本框 9"/>
            <p:cNvSpPr txBox="1"/>
            <p:nvPr/>
          </p:nvSpPr>
          <p:spPr>
            <a:xfrm>
              <a:off x="9799534" y="1997005"/>
              <a:ext cx="668909" cy="19202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kumimoji="1" lang="zh-CN" sz="4000">
                  <a:solidFill>
                    <a:schemeClr val="bg1"/>
                  </a:solidFill>
                  <a:latin charset="-122" panose="00000500000000000000" pitchFamily="2" typeface="印品黑体"/>
                  <a:ea charset="-122" panose="00000500000000000000" pitchFamily="2" typeface="印品黑体"/>
                  <a:cs charset="-122" typeface="FZQingKeBenYueSongS-R-GB"/>
                  <a:sym charset="-122" panose="00000500000000000000" pitchFamily="2" typeface="印品黑体"/>
                </a:rPr>
                <a:t>三</a:t>
              </a:r>
            </a:p>
            <a:p>
              <a:r>
                <a:rPr altLang="en-US" kumimoji="1" lang="zh-CN" sz="4000">
                  <a:solidFill>
                    <a:schemeClr val="bg1"/>
                  </a:solidFill>
                  <a:latin charset="-122" panose="00000500000000000000" pitchFamily="2" typeface="印品黑体"/>
                  <a:ea charset="-122" panose="00000500000000000000" pitchFamily="2" typeface="印品黑体"/>
                  <a:cs charset="-122" typeface="FZQingKeBenYueSongS-R-GB"/>
                  <a:sym charset="-122" panose="00000500000000000000" pitchFamily="2" typeface="印品黑体"/>
                </a:rPr>
                <a:t>大</a:t>
              </a:r>
            </a:p>
            <a:p>
              <a:r>
                <a:rPr altLang="en-US" kumimoji="1" lang="zh-CN" sz="4000">
                  <a:solidFill>
                    <a:schemeClr val="bg1"/>
                  </a:solidFill>
                  <a:latin charset="-122" panose="00000500000000000000" pitchFamily="2" typeface="印品黑体"/>
                  <a:ea charset="-122" panose="00000500000000000000" pitchFamily="2" typeface="印品黑体"/>
                  <a:cs charset="-122" typeface="FZQingKeBenYueSongS-R-GB"/>
                  <a:sym charset="-122" panose="00000500000000000000" pitchFamily="2" typeface="印品黑体"/>
                </a:rPr>
                <a:t>殿</a:t>
              </a: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9429383" y="2150983"/>
              <a:ext cx="434340" cy="2966449"/>
            </a:xfrm>
            <a:prstGeom prst="rect">
              <a:avLst/>
            </a:prstGeom>
            <a:noFill/>
          </p:spPr>
          <p:txBody>
            <a:bodyPr rtlCol="0" vert="eaVert"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altLang="en-US" lang="zh-CN" sz="1100">
                  <a:solidFill>
                    <a:schemeClr val="bg1"/>
                  </a:solidFill>
                  <a:latin charset="-122" panose="00000500000000000000" pitchFamily="2" typeface="印品黑体"/>
                  <a:ea charset="-122" panose="00000500000000000000" pitchFamily="2" typeface="印品黑体"/>
                  <a:cs charset="-122" typeface="FZQingKeBenYueSongS-R-GB"/>
                  <a:sym charset="-122" panose="00000500000000000000" pitchFamily="2" typeface="印品黑体"/>
                </a:rPr>
                <a:t>惊风吹雨过，历历大槐踪。</a:t>
              </a:r>
            </a:p>
          </p:txBody>
        </p:sp>
      </p:grpSp>
      <p:sp>
        <p:nvSpPr>
          <p:cNvPr id="12" name="文本框 11"/>
          <p:cNvSpPr txBox="1"/>
          <p:nvPr/>
        </p:nvSpPr>
        <p:spPr>
          <a:xfrm>
            <a:off x="9516501" y="2092316"/>
            <a:ext cx="1417320" cy="4085072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>
                <a:solidFill>
                  <a:schemeClr val="tx1">
                    <a:lumMod val="85000"/>
                    <a:lumOff val="15000"/>
                  </a:schemeClr>
                </a:solidFill>
                <a:latin charset="-122" panose="00000500000000000000" pitchFamily="2" typeface="印品黑体"/>
                <a:ea charset="-122" panose="00000500000000000000" pitchFamily="2" typeface="印品黑体"/>
                <a:cs charset="-122" typeface="FZQingKeBenYueSongS-R-GB"/>
                <a:sym charset="-122" panose="00000500000000000000" pitchFamily="2" typeface="印品黑体"/>
              </a:rPr>
              <a:t>惊风吹雨过，历历大槐踪。王气销南渡，僧坊聚北宗。烟深凝碧树，草没景阳钟，愁见花甎月，荒秋咽乱蛩。</a:t>
            </a:r>
          </a:p>
        </p:txBody>
      </p:sp>
    </p:spTree>
    <p:extLst>
      <p:ext uri="{BB962C8B-B14F-4D97-AF65-F5344CB8AC3E}">
        <p14:creationId val="3147133623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1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2" nodeType="clickPar">
                      <p:stCondLst>
                        <p:cond delay="indefinite"/>
                      </p:stCondLst>
                      <p:childTnLst>
                        <p:par>
                          <p:cTn fill="hold" id="13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4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250" fill="hold" id="16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250" fill="hold" id="17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8" nodeType="clickPar">
                      <p:stCondLst>
                        <p:cond delay="indefinite"/>
                      </p:stCondLst>
                      <p:childTnLst>
                        <p:par>
                          <p:cTn fill="hold" id="1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20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2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3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4" nodeType="clickPar">
                      <p:stCondLst>
                        <p:cond delay="indefinite"/>
                      </p:stCondLst>
                      <p:childTnLst>
                        <p:par>
                          <p:cTn fill="hold" id="25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26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8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9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1" nodeType="clickPar">
                      <p:stCondLst>
                        <p:cond delay="indefinite"/>
                      </p:stCondLst>
                      <p:childTnLst>
                        <p:par>
                          <p:cTn fill="hold" id="32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33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5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6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7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8" nodeType="clickPar">
                      <p:stCondLst>
                        <p:cond delay="indefinite"/>
                      </p:stCondLst>
                      <p:childTnLst>
                        <p:par>
                          <p:cTn fill="hold" id="3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40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2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3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4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0" spid="3"/>
      <p:bldP grpId="0" spid="12"/>
    </p:bldLst>
  </p:timing>
</p:sld>
</file>

<file path=ppt/slides/slide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231274" y="0"/>
            <a:ext cx="4916737" cy="685800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815010" y="218661"/>
            <a:ext cx="834887" cy="1490870"/>
          </a:xfrm>
          <a:prstGeom prst="rect">
            <a:avLst/>
          </a:prstGeom>
          <a:solidFill>
            <a:srgbClr val="A407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>
              <a:latin charset="-122" panose="00000500000000000000" pitchFamily="2" typeface="印品黑体"/>
              <a:ea charset="-122" panose="00000500000000000000" pitchFamily="2" typeface="印品黑体"/>
              <a:sym charset="-122" panose="00000500000000000000" pitchFamily="2" typeface="印品黑体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863119" y="706901"/>
            <a:ext cx="731520" cy="1252331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r>
              <a:rPr altLang="en-US" kumimoji="1" lang="zh-CN" sz="3600">
                <a:solidFill>
                  <a:schemeClr val="bg1"/>
                </a:solidFill>
                <a:latin charset="-122" panose="00000500000000000000" pitchFamily="2" typeface="印品黑体"/>
                <a:ea charset="-122" panose="00000500000000000000" pitchFamily="2" typeface="印品黑体"/>
                <a:cs charset="-122" typeface="FZQingKeBenYueSongS-R-GB"/>
                <a:sym charset="-122" panose="00000500000000000000" pitchFamily="2" typeface="印品黑体"/>
              </a:rPr>
              <a:t>贰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6875669" y="-139146"/>
            <a:ext cx="5080000" cy="6769100"/>
          </a:xfrm>
          <a:prstGeom prst="rect">
            <a:avLst/>
          </a:prstGeom>
        </p:spPr>
      </p:pic>
      <p:grpSp>
        <p:nvGrpSpPr>
          <p:cNvPr id="12" name="组 11"/>
          <p:cNvGrpSpPr/>
          <p:nvPr/>
        </p:nvGrpSpPr>
        <p:grpSpPr>
          <a:xfrm>
            <a:off x="5779856" y="1926097"/>
            <a:ext cx="1933570" cy="2801828"/>
            <a:chOff x="2372210" y="1926097"/>
            <a:chExt cx="1933569" cy="2801828"/>
          </a:xfrm>
        </p:grpSpPr>
        <p:sp>
          <p:nvSpPr>
            <p:cNvPr id="13" name="文本框 12"/>
            <p:cNvSpPr txBox="1"/>
            <p:nvPr/>
          </p:nvSpPr>
          <p:spPr>
            <a:xfrm>
              <a:off x="3024747" y="1926097"/>
              <a:ext cx="1281032" cy="7010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kumimoji="1" lang="zh-CN" sz="4000">
                  <a:latin charset="-122" panose="00000500000000000000" pitchFamily="2" typeface="印品黑体"/>
                  <a:ea charset="-122" panose="00000500000000000000" pitchFamily="2" typeface="印品黑体"/>
                  <a:cs charset="-122" typeface="FZQingKeBenYueSongS-R-GB"/>
                  <a:sym charset="-122" panose="00000500000000000000" pitchFamily="2" typeface="印品黑体"/>
                </a:rPr>
                <a:t>贰</a:t>
              </a:r>
            </a:p>
          </p:txBody>
        </p:sp>
        <p:sp>
          <p:nvSpPr>
            <p:cNvPr id="14" name="椭圆 13"/>
            <p:cNvSpPr/>
            <p:nvPr/>
          </p:nvSpPr>
          <p:spPr>
            <a:xfrm>
              <a:off x="3110875" y="2892006"/>
              <a:ext cx="496653" cy="496653"/>
            </a:xfrm>
            <a:prstGeom prst="ellipse">
              <a:avLst/>
            </a:prstGeom>
            <a:solidFill>
              <a:srgbClr val="A4070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en-US" kumimoji="1" lang="zh-CN">
                  <a:latin charset="-122" panose="00000500000000000000" pitchFamily="2" typeface="印品黑体"/>
                  <a:ea charset="-122" panose="00000500000000000000" pitchFamily="2" typeface="印品黑体"/>
                  <a:cs charset="-122" typeface="FZQingKeBenYueSongS-R-GB"/>
                  <a:sym charset="-122" panose="00000500000000000000" pitchFamily="2" typeface="印品黑体"/>
                </a:rPr>
                <a:t>乾</a:t>
              </a:r>
            </a:p>
          </p:txBody>
        </p:sp>
        <p:sp>
          <p:nvSpPr>
            <p:cNvPr id="15" name="椭圆 14"/>
            <p:cNvSpPr/>
            <p:nvPr/>
          </p:nvSpPr>
          <p:spPr>
            <a:xfrm>
              <a:off x="3110875" y="3505507"/>
              <a:ext cx="496653" cy="496653"/>
            </a:xfrm>
            <a:prstGeom prst="ellipse">
              <a:avLst/>
            </a:prstGeom>
            <a:solidFill>
              <a:srgbClr val="A4070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en-US" kumimoji="1" lang="zh-CN">
                  <a:latin charset="-122" panose="00000500000000000000" pitchFamily="2" typeface="印品黑体"/>
                  <a:ea charset="-122" panose="00000500000000000000" pitchFamily="2" typeface="印品黑体"/>
                  <a:cs charset="-122" typeface="FZQingKeBenYueSongS-R-GB"/>
                  <a:sym charset="-122" panose="00000500000000000000" pitchFamily="2" typeface="印品黑体"/>
                </a:rPr>
                <a:t>清</a:t>
              </a:r>
            </a:p>
          </p:txBody>
        </p:sp>
        <p:sp>
          <p:nvSpPr>
            <p:cNvPr id="16" name="椭圆 15"/>
            <p:cNvSpPr/>
            <p:nvPr/>
          </p:nvSpPr>
          <p:spPr>
            <a:xfrm>
              <a:off x="3110874" y="4119008"/>
              <a:ext cx="496653" cy="496653"/>
            </a:xfrm>
            <a:prstGeom prst="ellipse">
              <a:avLst/>
            </a:prstGeom>
            <a:solidFill>
              <a:srgbClr val="A4070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en-US" kumimoji="1" lang="zh-CN">
                  <a:latin charset="-122" panose="00000500000000000000" pitchFamily="2" typeface="印品黑体"/>
                  <a:ea charset="-122" panose="00000500000000000000" pitchFamily="2" typeface="印品黑体"/>
                  <a:cs charset="-122" typeface="FZQingKeBenYueSongS-R-GB"/>
                  <a:sym charset="-122" panose="00000500000000000000" pitchFamily="2" typeface="印品黑体"/>
                </a:rPr>
                <a:t>宫</a:t>
              </a: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2372209" y="2025068"/>
              <a:ext cx="731520" cy="2702857"/>
            </a:xfrm>
            <a:prstGeom prst="rect">
              <a:avLst/>
            </a:prstGeom>
            <a:noFill/>
          </p:spPr>
          <p:txBody>
            <a:bodyPr rtlCol="0" vert="eaVert"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altLang="en-US" lang="zh-CN" sz="1200">
                  <a:latin charset="-122" panose="00000500000000000000" pitchFamily="2" typeface="印品黑体"/>
                  <a:ea charset="-122" panose="00000500000000000000" pitchFamily="2" typeface="印品黑体"/>
                  <a:cs charset="-122" typeface="FZQingKeBenYueSongS-R-GB"/>
                  <a:sym charset="-122" panose="00000500000000000000" pitchFamily="2" typeface="印品黑体"/>
                </a:rPr>
                <a:t>惊风吹雨过，历历大槐踪。王气销南渡，僧坊聚北宗。</a:t>
              </a:r>
            </a:p>
          </p:txBody>
        </p:sp>
      </p:grpSp>
    </p:spTree>
    <p:extLst>
      <p:ext uri="{BB962C8B-B14F-4D97-AF65-F5344CB8AC3E}">
        <p14:creationId val="3112941049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" nodeType="clickPar">
                      <p:stCondLst>
                        <p:cond delay="indefinite"/>
                      </p:stCondLst>
                      <p:childTnLst>
                        <p:par>
                          <p:cTn fill="hold" id="1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5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7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8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9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0" spid="3"/>
    </p:bldLst>
  </p:timing>
</p:sld>
</file>

<file path=ppt/slides/slide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1"/>
          <p:cNvSpPr txBox="1"/>
          <p:nvPr/>
        </p:nvSpPr>
        <p:spPr>
          <a:xfrm>
            <a:off x="3545310" y="458380"/>
            <a:ext cx="5076855" cy="640080"/>
          </a:xfrm>
          <a:prstGeom prst="rect">
            <a:avLst/>
          </a:prstGeom>
          <a:noFill/>
        </p:spPr>
        <p:txBody>
          <a:bodyPr rtlCol="0" vert="horz" wrap="square">
            <a:spAutoFit/>
          </a:bodyPr>
          <a:lstStyle/>
          <a:p>
            <a:pPr algn="ctr"/>
            <a:r>
              <a:rPr altLang="en-US" kumimoji="1" lang="zh-CN" sz="3600">
                <a:solidFill>
                  <a:srgbClr val="A40706"/>
                </a:solidFill>
                <a:latin charset="-122" panose="00000500000000000000" pitchFamily="2" typeface="印品黑体"/>
                <a:ea charset="-122" panose="00000500000000000000" pitchFamily="2" typeface="印品黑体"/>
                <a:cs charset="-122" typeface="FZQingKeBenYueSongS-R-GB"/>
                <a:sym charset="-122" panose="00000500000000000000" pitchFamily="2" typeface="印品黑体"/>
              </a:rPr>
              <a:t>乾·清·宫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060669" y="1090682"/>
            <a:ext cx="6046131" cy="365760"/>
          </a:xfrm>
          <a:prstGeom prst="rect">
            <a:avLst/>
          </a:prstGeom>
          <a:noFill/>
        </p:spPr>
        <p:txBody>
          <a:bodyPr rtlCol="0" vert="horz"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altLang="en-US" lang="zh-CN" sz="1200">
                <a:latin charset="-122" panose="00000500000000000000" pitchFamily="2" typeface="印品黑体"/>
                <a:ea charset="-122" panose="00000500000000000000" pitchFamily="2" typeface="印品黑体"/>
                <a:cs charset="-122" typeface="FZQingKeBenYueSongS-R-GB"/>
                <a:sym charset="-122" panose="00000500000000000000" pitchFamily="2" typeface="印品黑体"/>
              </a:rPr>
              <a:t>惊风吹雨过，历历大槐踪。王气销南渡，僧坊聚北宗。</a:t>
            </a:r>
          </a:p>
        </p:txBody>
      </p:sp>
      <p:sp>
        <p:nvSpPr>
          <p:cNvPr id="4" name="矩形 3"/>
          <p:cNvSpPr/>
          <p:nvPr/>
        </p:nvSpPr>
        <p:spPr>
          <a:xfrm>
            <a:off x="1459831" y="1888605"/>
            <a:ext cx="1777303" cy="3657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>
              <a:solidFill>
                <a:srgbClr val="A40706"/>
              </a:solidFill>
              <a:latin charset="-122" panose="00000500000000000000" pitchFamily="2" typeface="印品黑体"/>
              <a:ea charset="-122" panose="00000500000000000000" pitchFamily="2" typeface="印品黑体"/>
              <a:sym charset="-122" panose="00000500000000000000" pitchFamily="2" typeface="印品黑体"/>
            </a:endParaRPr>
          </a:p>
        </p:txBody>
      </p:sp>
      <p:grpSp>
        <p:nvGrpSpPr>
          <p:cNvPr id="5" name="组 4"/>
          <p:cNvGrpSpPr/>
          <p:nvPr/>
        </p:nvGrpSpPr>
        <p:grpSpPr>
          <a:xfrm>
            <a:off x="1683146" y="2284821"/>
            <a:ext cx="1154476" cy="3120427"/>
            <a:chOff x="9313967" y="1997005"/>
            <a:chExt cx="1154475" cy="3120427"/>
          </a:xfrm>
        </p:grpSpPr>
        <p:sp>
          <p:nvSpPr>
            <p:cNvPr id="6" name="文本框 5"/>
            <p:cNvSpPr txBox="1"/>
            <p:nvPr/>
          </p:nvSpPr>
          <p:spPr>
            <a:xfrm>
              <a:off x="9799534" y="1997005"/>
              <a:ext cx="668909" cy="19202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kumimoji="1" lang="zh-CN" sz="4000">
                  <a:solidFill>
                    <a:srgbClr val="A40706"/>
                  </a:solidFill>
                  <a:latin charset="-122" panose="00000500000000000000" pitchFamily="2" typeface="印品黑体"/>
                  <a:ea charset="-122" panose="00000500000000000000" pitchFamily="2" typeface="印品黑体"/>
                  <a:cs charset="-122" typeface="FZQingKeBenYueSongS-R-GB"/>
                  <a:sym charset="-122" panose="00000500000000000000" pitchFamily="2" typeface="印品黑体"/>
                </a:rPr>
                <a:t>三大殿</a:t>
              </a: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9313968" y="2150983"/>
              <a:ext cx="548640" cy="2966449"/>
            </a:xfrm>
            <a:prstGeom prst="rect">
              <a:avLst/>
            </a:prstGeom>
            <a:noFill/>
          </p:spPr>
          <p:txBody>
            <a:bodyPr rtlCol="0" vert="eaVert"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altLang="en-US" lang="zh-CN" sz="1600">
                  <a:solidFill>
                    <a:schemeClr val="tx1">
                      <a:lumMod val="85000"/>
                      <a:lumOff val="15000"/>
                    </a:schemeClr>
                  </a:solidFill>
                  <a:latin charset="-122" panose="00000500000000000000" pitchFamily="2" typeface="印品黑体"/>
                  <a:ea charset="-122" panose="00000500000000000000" pitchFamily="2" typeface="印品黑体"/>
                  <a:cs charset="-122" typeface="FZQingKeBenYueSongS-R-GB"/>
                  <a:sym charset="-122" panose="00000500000000000000" pitchFamily="2" typeface="印品黑体"/>
                </a:rPr>
                <a:t>惊风吹雨过，历历大槐踪。</a:t>
              </a:r>
            </a:p>
          </p:txBody>
        </p:sp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>
            <a:xfrm>
              <a:off x="9876360" y="3981863"/>
              <a:ext cx="476390" cy="490735"/>
            </a:xfrm>
            <a:prstGeom prst="rect">
              <a:avLst/>
            </a:prstGeom>
          </p:spPr>
        </p:pic>
      </p:grpSp>
      <p:sp>
        <p:nvSpPr>
          <p:cNvPr id="9" name="矩形 8"/>
          <p:cNvSpPr/>
          <p:nvPr/>
        </p:nvSpPr>
        <p:spPr>
          <a:xfrm>
            <a:off x="3946009" y="1888605"/>
            <a:ext cx="1777303" cy="3657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>
              <a:solidFill>
                <a:srgbClr val="A40706"/>
              </a:solidFill>
              <a:latin charset="-122" panose="00000500000000000000" pitchFamily="2" typeface="印品黑体"/>
              <a:ea charset="-122" panose="00000500000000000000" pitchFamily="2" typeface="印品黑体"/>
              <a:sym charset="-122" panose="00000500000000000000" pitchFamily="2" typeface="印品黑体"/>
            </a:endParaRPr>
          </a:p>
        </p:txBody>
      </p:sp>
      <p:grpSp>
        <p:nvGrpSpPr>
          <p:cNvPr id="10" name="组 9"/>
          <p:cNvGrpSpPr/>
          <p:nvPr/>
        </p:nvGrpSpPr>
        <p:grpSpPr>
          <a:xfrm>
            <a:off x="4169323" y="2284821"/>
            <a:ext cx="1154476" cy="3120427"/>
            <a:chOff x="9313967" y="1997005"/>
            <a:chExt cx="1154475" cy="3120427"/>
          </a:xfrm>
        </p:grpSpPr>
        <p:sp>
          <p:nvSpPr>
            <p:cNvPr id="11" name="文本框 10"/>
            <p:cNvSpPr txBox="1"/>
            <p:nvPr/>
          </p:nvSpPr>
          <p:spPr>
            <a:xfrm>
              <a:off x="9799533" y="1997005"/>
              <a:ext cx="668909" cy="19202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kumimoji="1" lang="zh-CN" sz="4000">
                  <a:solidFill>
                    <a:srgbClr val="A40706"/>
                  </a:solidFill>
                  <a:latin charset="-122" panose="00000500000000000000" pitchFamily="2" typeface="印品黑体"/>
                  <a:ea charset="-122" panose="00000500000000000000" pitchFamily="2" typeface="印品黑体"/>
                  <a:cs charset="-122" typeface="FZQingKeBenYueSongS-R-GB"/>
                  <a:sym charset="-122" panose="00000500000000000000" pitchFamily="2" typeface="印品黑体"/>
                </a:rPr>
                <a:t>乾清宫</a:t>
              </a: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9313966" y="2150983"/>
              <a:ext cx="548640" cy="2966449"/>
            </a:xfrm>
            <a:prstGeom prst="rect">
              <a:avLst/>
            </a:prstGeom>
            <a:noFill/>
          </p:spPr>
          <p:txBody>
            <a:bodyPr rtlCol="0" vert="eaVert"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altLang="en-US" lang="zh-CN" sz="1600">
                  <a:solidFill>
                    <a:schemeClr val="tx1">
                      <a:lumMod val="85000"/>
                      <a:lumOff val="15000"/>
                    </a:schemeClr>
                  </a:solidFill>
                  <a:latin charset="-122" panose="00000500000000000000" pitchFamily="2" typeface="印品黑体"/>
                  <a:ea charset="-122" panose="00000500000000000000" pitchFamily="2" typeface="印品黑体"/>
                  <a:cs charset="-122" typeface="FZQingKeBenYueSongS-R-GB"/>
                  <a:sym charset="-122" panose="00000500000000000000" pitchFamily="2" typeface="印品黑体"/>
                </a:rPr>
                <a:t>惊风吹雨过，历历大槐踪。</a:t>
              </a:r>
            </a:p>
          </p:txBody>
        </p:sp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>
            <a:xfrm>
              <a:off x="9876360" y="3981863"/>
              <a:ext cx="476390" cy="490735"/>
            </a:xfrm>
            <a:prstGeom prst="rect">
              <a:avLst/>
            </a:prstGeom>
          </p:spPr>
        </p:pic>
      </p:grpSp>
      <p:sp>
        <p:nvSpPr>
          <p:cNvPr id="14" name="矩形 13"/>
          <p:cNvSpPr/>
          <p:nvPr/>
        </p:nvSpPr>
        <p:spPr>
          <a:xfrm>
            <a:off x="6432187" y="1888605"/>
            <a:ext cx="1777303" cy="3657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>
              <a:solidFill>
                <a:srgbClr val="A40706"/>
              </a:solidFill>
              <a:latin charset="-122" panose="00000500000000000000" pitchFamily="2" typeface="印品黑体"/>
              <a:ea charset="-122" panose="00000500000000000000" pitchFamily="2" typeface="印品黑体"/>
              <a:sym charset="-122" panose="00000500000000000000" pitchFamily="2" typeface="印品黑体"/>
            </a:endParaRPr>
          </a:p>
        </p:txBody>
      </p:sp>
      <p:grpSp>
        <p:nvGrpSpPr>
          <p:cNvPr id="15" name="组 14"/>
          <p:cNvGrpSpPr/>
          <p:nvPr/>
        </p:nvGrpSpPr>
        <p:grpSpPr>
          <a:xfrm>
            <a:off x="6655502" y="2284821"/>
            <a:ext cx="1154476" cy="3120427"/>
            <a:chOff x="9313967" y="1997005"/>
            <a:chExt cx="1154475" cy="3120427"/>
          </a:xfrm>
        </p:grpSpPr>
        <p:sp>
          <p:nvSpPr>
            <p:cNvPr id="16" name="文本框 15"/>
            <p:cNvSpPr txBox="1"/>
            <p:nvPr/>
          </p:nvSpPr>
          <p:spPr>
            <a:xfrm>
              <a:off x="9799532" y="1997005"/>
              <a:ext cx="668909" cy="19202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kumimoji="1" lang="zh-CN" sz="4000">
                  <a:solidFill>
                    <a:srgbClr val="A40706"/>
                  </a:solidFill>
                  <a:latin charset="-122" panose="00000500000000000000" pitchFamily="2" typeface="印品黑体"/>
                  <a:ea charset="-122" panose="00000500000000000000" pitchFamily="2" typeface="印品黑体"/>
                  <a:cs charset="-122" typeface="FZQingKeBenYueSongS-R-GB"/>
                  <a:sym charset="-122" panose="00000500000000000000" pitchFamily="2" typeface="印品黑体"/>
                </a:rPr>
                <a:t>养心殿</a:t>
              </a: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9313966" y="2150983"/>
              <a:ext cx="548640" cy="2966449"/>
            </a:xfrm>
            <a:prstGeom prst="rect">
              <a:avLst/>
            </a:prstGeom>
            <a:noFill/>
          </p:spPr>
          <p:txBody>
            <a:bodyPr rtlCol="0" vert="eaVert"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altLang="en-US" lang="zh-CN" sz="1600">
                  <a:solidFill>
                    <a:schemeClr val="tx1">
                      <a:lumMod val="85000"/>
                      <a:lumOff val="15000"/>
                    </a:schemeClr>
                  </a:solidFill>
                  <a:latin charset="-122" panose="00000500000000000000" pitchFamily="2" typeface="印品黑体"/>
                  <a:ea charset="-122" panose="00000500000000000000" pitchFamily="2" typeface="印品黑体"/>
                  <a:cs charset="-122" typeface="FZQingKeBenYueSongS-R-GB"/>
                  <a:sym charset="-122" panose="00000500000000000000" pitchFamily="2" typeface="印品黑体"/>
                </a:rPr>
                <a:t>惊风吹雨过，历历大槐踪。</a:t>
              </a:r>
            </a:p>
          </p:txBody>
        </p:sp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>
            <a:xfrm>
              <a:off x="9876360" y="3981863"/>
              <a:ext cx="476390" cy="490735"/>
            </a:xfrm>
            <a:prstGeom prst="rect">
              <a:avLst/>
            </a:prstGeom>
          </p:spPr>
        </p:pic>
      </p:grpSp>
      <p:sp>
        <p:nvSpPr>
          <p:cNvPr id="19" name="矩形 18"/>
          <p:cNvSpPr/>
          <p:nvPr/>
        </p:nvSpPr>
        <p:spPr>
          <a:xfrm>
            <a:off x="8695058" y="1888605"/>
            <a:ext cx="1777303" cy="3657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>
              <a:solidFill>
                <a:srgbClr val="A40706"/>
              </a:solidFill>
              <a:latin charset="-122" panose="00000500000000000000" pitchFamily="2" typeface="印品黑体"/>
              <a:ea charset="-122" panose="00000500000000000000" pitchFamily="2" typeface="印品黑体"/>
              <a:sym charset="-122" panose="00000500000000000000" pitchFamily="2" typeface="印品黑体"/>
            </a:endParaRPr>
          </a:p>
        </p:txBody>
      </p:sp>
      <p:grpSp>
        <p:nvGrpSpPr>
          <p:cNvPr id="20" name="组 19"/>
          <p:cNvGrpSpPr/>
          <p:nvPr/>
        </p:nvGrpSpPr>
        <p:grpSpPr>
          <a:xfrm>
            <a:off x="8918371" y="2284821"/>
            <a:ext cx="1154476" cy="3120427"/>
            <a:chOff x="9313967" y="1997005"/>
            <a:chExt cx="1154475" cy="3120427"/>
          </a:xfrm>
        </p:grpSpPr>
        <p:sp>
          <p:nvSpPr>
            <p:cNvPr id="21" name="文本框 20"/>
            <p:cNvSpPr txBox="1"/>
            <p:nvPr/>
          </p:nvSpPr>
          <p:spPr>
            <a:xfrm>
              <a:off x="9799534" y="1997005"/>
              <a:ext cx="668909" cy="19202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kumimoji="1" lang="zh-CN" sz="4000">
                  <a:solidFill>
                    <a:srgbClr val="A40706"/>
                  </a:solidFill>
                  <a:latin charset="-122" panose="00000500000000000000" pitchFamily="2" typeface="印品黑体"/>
                  <a:ea charset="-122" panose="00000500000000000000" pitchFamily="2" typeface="印品黑体"/>
                  <a:cs charset="-122" typeface="FZQingKeBenYueSongS-R-GB"/>
                  <a:sym charset="-122" panose="00000500000000000000" pitchFamily="2" typeface="印品黑体"/>
                </a:rPr>
                <a:t>皇极殿</a:t>
              </a: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9313966" y="2150983"/>
              <a:ext cx="548640" cy="2966449"/>
            </a:xfrm>
            <a:prstGeom prst="rect">
              <a:avLst/>
            </a:prstGeom>
            <a:noFill/>
          </p:spPr>
          <p:txBody>
            <a:bodyPr rtlCol="0" vert="eaVert"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altLang="en-US" lang="zh-CN" sz="1600">
                  <a:solidFill>
                    <a:schemeClr val="tx1">
                      <a:lumMod val="85000"/>
                      <a:lumOff val="15000"/>
                    </a:schemeClr>
                  </a:solidFill>
                  <a:latin charset="-122" panose="00000500000000000000" pitchFamily="2" typeface="印品黑体"/>
                  <a:ea charset="-122" panose="00000500000000000000" pitchFamily="2" typeface="印品黑体"/>
                  <a:cs charset="-122" typeface="FZQingKeBenYueSongS-R-GB"/>
                  <a:sym charset="-122" panose="00000500000000000000" pitchFamily="2" typeface="印品黑体"/>
                </a:rPr>
                <a:t>惊风吹雨过，历历大槐踪。</a:t>
              </a:r>
            </a:p>
          </p:txBody>
        </p:sp>
        <p:pic>
          <p:nvPicPr>
            <p:cNvPr id="23" name="图片 2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>
            <a:xfrm>
              <a:off x="9876360" y="3981863"/>
              <a:ext cx="476390" cy="49073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val="3151724301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1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2" nodeType="clickPar">
                      <p:stCondLst>
                        <p:cond delay="indefinite"/>
                      </p:stCondLst>
                      <p:childTnLst>
                        <p:par>
                          <p:cTn fill="hold" id="13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4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250" fill="hold" id="16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250" fill="hold" id="17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8" nodeType="clickPar">
                      <p:stCondLst>
                        <p:cond delay="indefinite"/>
                      </p:stCondLst>
                      <p:childTnLst>
                        <p:par>
                          <p:cTn fill="hold" id="1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0" nodeType="click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dur="500" id="22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3" nodeType="clickPar">
                      <p:stCondLst>
                        <p:cond delay="indefinite"/>
                      </p:stCondLst>
                      <p:childTnLst>
                        <p:par>
                          <p:cTn fill="hold" id="2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25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7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8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9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0" nodeType="clickPar">
                      <p:stCondLst>
                        <p:cond delay="indefinite"/>
                      </p:stCondLst>
                      <p:childTnLst>
                        <p:par>
                          <p:cTn fill="hold" id="3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2" nodeType="click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dur="500" id="34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5" nodeType="clickPar">
                      <p:stCondLst>
                        <p:cond delay="indefinite"/>
                      </p:stCondLst>
                      <p:childTnLst>
                        <p:par>
                          <p:cTn fill="hold" id="36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7" nodeType="click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dur="500" id="39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0" nodeType="clickPar">
                      <p:stCondLst>
                        <p:cond delay="indefinite"/>
                      </p:stCondLst>
                      <p:childTnLst>
                        <p:par>
                          <p:cTn fill="hold" id="4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42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4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5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6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7" nodeType="clickPar">
                      <p:stCondLst>
                        <p:cond delay="indefinite"/>
                      </p:stCondLst>
                      <p:childTnLst>
                        <p:par>
                          <p:cTn fill="hold" id="48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49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2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3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4" nodeType="clickPar">
                      <p:stCondLst>
                        <p:cond delay="indefinite"/>
                      </p:stCondLst>
                      <p:childTnLst>
                        <p:par>
                          <p:cTn fill="hold" id="55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6" nodeType="click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dur="500" id="58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9" nodeType="clickPar">
                      <p:stCondLst>
                        <p:cond delay="indefinite"/>
                      </p:stCondLst>
                      <p:childTnLst>
                        <p:par>
                          <p:cTn fill="hold" id="60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61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63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64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5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0" spid="3"/>
      <p:bldP grpId="0" spid="4"/>
      <p:bldP grpId="0" spid="9"/>
      <p:bldP grpId="0" spid="14"/>
      <p:bldP grpId="0" spid="19"/>
    </p:bldLst>
  </p:timing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  <p:tag name="ISPRING_FIRST_PUBLISH" val="1"/>
  <p:tag name="ISPRING_OUTPUT_FOLDER" val="G:\第十四批\601802"/>
  <p:tag name="ISPRING_PRESENTATION_TITLE" val="5a77a6b6bc471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PASSING_SCORE" val="0.000000"/>
  <p:tag name="ISPRING_SCORM_RATE_QUIZZES" val="0"/>
  <p:tag name="ISPRING_SCORM_RATE_SLIDES" val="0"/>
  <p:tag name="ISPRING_ULTRA_SCORM_COURSE_ID" val="EC51C6FA-A74C-43D8-95F5-FCEF650F0A4D"/>
  <p:tag name="ISPRINGCLOUDFOLDERID" val="0"/>
  <p:tag name="ISPRINGCLOUDFOLDERPATH" val="Repository"/>
  <p:tag name="ISPRINGONLINEFOLDERID" val="0"/>
  <p:tag name="ISPRINGONLINEFOLDERPATH" val="Content List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aragraphs>155</Paragraphs>
  <Slides>23</Slides>
  <Notes>23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baseType="lpstr" size="35">
      <vt:lpstr>Arial</vt:lpstr>
      <vt:lpstr>Calibri Light</vt:lpstr>
      <vt:lpstr>Calibri</vt:lpstr>
      <vt:lpstr>宋体</vt:lpstr>
      <vt:lpstr>等线 Light</vt:lpstr>
      <vt:lpstr>等线</vt:lpstr>
      <vt:lpstr>印品黑体</vt:lpstr>
      <vt:lpstr>FZQingKeBenYueSongS-R-GB</vt:lpstr>
      <vt:lpstr>微软雅黑</vt:lpstr>
      <vt:lpstr>Meiryo</vt:lpstr>
      <vt:lpstr>Arial Narrow</vt:lpstr>
      <vt:lpstr>第一PPT，www.1ppt.com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2022-03-20T21:10:13Z</dcterms:created>
  <cp:lastPrinted>2022-03-20T21:10:13Z</cp:lastPrinted>
  <dcterms:modified xsi:type="dcterms:W3CDTF">2022-03-20T13:16:02Z</dcterms:modified>
  <cp:revision>1</cp:revision>
</cp:coreProperties>
</file>