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87" r:id="rId2"/>
  </p:sldMasterIdLst>
  <p:notesMasterIdLst>
    <p:notesMasterId r:id="rId3"/>
  </p:notesMasterIdLst>
  <p:handoutMasterIdLst>
    <p:handoutMasterId r:id="rId4"/>
  </p:handoutMasterIdLst>
  <p:sldIdLst>
    <p:sldId id="256" r:id="rId5"/>
    <p:sldId id="257" r:id="rId6"/>
    <p:sldId id="258" r:id="rId7"/>
    <p:sldId id="259" r:id="rId8"/>
    <p:sldId id="300" r:id="rId9"/>
    <p:sldId id="298" r:id="rId10"/>
    <p:sldId id="262" r:id="rId11"/>
    <p:sldId id="302" r:id="rId12"/>
    <p:sldId id="264" r:id="rId13"/>
    <p:sldId id="265" r:id="rId14"/>
    <p:sldId id="266" r:id="rId15"/>
    <p:sldId id="267" r:id="rId16"/>
    <p:sldId id="268" r:id="rId17"/>
    <p:sldId id="269" r:id="rId18"/>
    <p:sldId id="270" r:id="rId19"/>
    <p:sldId id="272" r:id="rId20"/>
    <p:sldId id="277" r:id="rId21"/>
    <p:sldId id="278" r:id="rId22"/>
    <p:sldId id="280" r:id="rId23"/>
    <p:sldId id="282" r:id="rId24"/>
    <p:sldId id="285" r:id="rId25"/>
    <p:sldId id="286" r:id="rId26"/>
    <p:sldId id="287" r:id="rId27"/>
    <p:sldId id="288" r:id="rId28"/>
    <p:sldId id="304" r:id="rId29"/>
    <p:sldId id="303" r:id="rId30"/>
    <p:sldId id="290" r:id="rId31"/>
    <p:sldId id="291" r:id="rId32"/>
    <p:sldId id="299" r:id="rId33"/>
    <p:sldId id="305" r:id="rId34"/>
    <p:sldId id="296" r:id="rId35"/>
    <p:sldId id="297"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
          <p15:clr>
            <a:srgbClr val="A4A3A4"/>
          </p15:clr>
        </p15:guide>
        <p15:guide id="4" pos="7296">
          <p15:clr>
            <a:srgbClr val="A4A3A4"/>
          </p15:clr>
        </p15:guide>
        <p15:guide id="5" pos="6912">
          <p15:clr>
            <a:srgbClr val="A4A3A4"/>
          </p15:clr>
        </p15:guide>
        <p15:guide id="6" orient="horz" pos="384">
          <p15:clr>
            <a:srgbClr val="A4A3A4"/>
          </p15:clr>
        </p15:guide>
        <p15:guide id="7" orient="horz" pos="3936">
          <p15:clr>
            <a:srgbClr val="A4A3A4"/>
          </p15:clr>
        </p15:guide>
        <p15:guide id="8" orient="horz" pos="36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50"/>
      </p:cViewPr>
      <p:guideLst>
        <p:guide orient="horz" pos="2160"/>
        <p:guide pos="3840"/>
        <p:guide pos="384"/>
        <p:guide pos="7296"/>
        <p:guide pos="6912"/>
        <p:guide orient="horz" pos="384"/>
        <p:guide orient="horz" pos="3936"/>
        <p:guide orient="horz" pos="360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handoutMasters/handoutMaster1.xml" Type="http://schemas.openxmlformats.org/officeDocument/2006/relationships/handout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95804311335086823"/>
          <c:y val="0.027404144406318665"/>
          <c:w val="0.91518032550811768"/>
          <c:h val="0.88637804985046387"/>
        </c:manualLayout>
      </c:layout>
      <c:barChart>
        <c:barDir val="col"/>
        <c:grouping val="percentStacked"/>
        <c:varyColors val="0"/>
        <c:ser>
          <c:idx val="0"/>
          <c:order val="0"/>
          <c:tx>
            <c:strRef>
              <c:f>Sheet1!$B$1</c:f>
              <c:strCache>
                <c:ptCount val="1"/>
                <c:pt idx="0">
                  <c:v>Data 1</c:v>
                </c:pt>
              </c:strCache>
            </c:strRef>
          </c:tx>
          <c:spPr>
            <a:solidFill>
              <a:srgbClr val="B5B191"/>
            </a:solidFill>
            <a:ln>
              <a:noFill/>
            </a:ln>
            <a:effectLst/>
          </c:spPr>
          <c:invertIfNegative val="0"/>
          <c:cat>
            <c:strRef>
              <c:f>Sheet1!$A$2:$A$4</c:f>
              <c:strCache>
                <c:ptCount val="3"/>
                <c:pt idx="0">
                  <c:v>Month 1</c:v>
                </c:pt>
                <c:pt idx="1">
                  <c:v>Month 2</c:v>
                </c:pt>
                <c:pt idx="2">
                  <c:v>Month 3</c:v>
                </c:pt>
              </c:strCache>
            </c:strRef>
          </c:cat>
          <c:val>
            <c:numRef>
              <c:f>Sheet1!$B$2:$B$4</c:f>
              <c:numCache>
                <c:formatCode>General</c:formatCode>
                <c:ptCount val="3"/>
                <c:pt idx="0">
                  <c:v>80</c:v>
                </c:pt>
                <c:pt idx="1">
                  <c:v>120</c:v>
                </c:pt>
                <c:pt idx="2">
                  <c:v>150</c:v>
                </c:pt>
              </c:numCache>
            </c:numRef>
          </c:val>
        </c:ser>
        <c:ser>
          <c:idx val="1"/>
          <c:order val="1"/>
          <c:tx>
            <c:strRef>
              <c:f>Sheet1!$C$1</c:f>
              <c:strCache>
                <c:ptCount val="1"/>
                <c:pt idx="0">
                  <c:v>Data 2</c:v>
                </c:pt>
              </c:strCache>
            </c:strRef>
          </c:tx>
          <c:spPr>
            <a:solidFill>
              <a:srgbClr val="B5B191"/>
            </a:solidFill>
            <a:ln>
              <a:noFill/>
            </a:ln>
            <a:effectLst/>
          </c:spPr>
          <c:invertIfNegative val="0"/>
          <c:cat>
            <c:strRef>
              <c:f>Sheet1!$A$2:$A$4</c:f>
              <c:strCache>
                <c:ptCount val="3"/>
                <c:pt idx="0">
                  <c:v>Month 1</c:v>
                </c:pt>
                <c:pt idx="1">
                  <c:v>Month 2</c:v>
                </c:pt>
                <c:pt idx="2">
                  <c:v>Month 3</c:v>
                </c:pt>
              </c:strCache>
            </c:strRef>
          </c:cat>
          <c:val>
            <c:numRef>
              <c:f>Sheet1!$C$2:$C$4</c:f>
              <c:numCache>
                <c:formatCode>General</c:formatCode>
                <c:ptCount val="3"/>
                <c:pt idx="0">
                  <c:v>500</c:v>
                </c:pt>
                <c:pt idx="1">
                  <c:v>430</c:v>
                </c:pt>
                <c:pt idx="2">
                  <c:v>400</c:v>
                </c:pt>
              </c:numCache>
            </c:numRef>
          </c:val>
        </c:ser>
        <c:ser>
          <c:idx val="2"/>
          <c:order val="2"/>
          <c:tx>
            <c:strRef>
              <c:f>Sheet1!$D$1</c:f>
              <c:strCache>
                <c:ptCount val="1"/>
                <c:pt idx="0">
                  <c:v> Data 3</c:v>
                </c:pt>
              </c:strCache>
            </c:strRef>
          </c:tx>
          <c:spPr>
            <a:solidFill>
              <a:srgbClr val="B5B191"/>
            </a:solidFill>
            <a:ln>
              <a:noFill/>
            </a:ln>
            <a:effectLst/>
          </c:spPr>
          <c:invertIfNegative val="0"/>
          <c:cat>
            <c:strRef>
              <c:f>Sheet1!$A$2:$A$4</c:f>
              <c:strCache>
                <c:ptCount val="3"/>
                <c:pt idx="0">
                  <c:v>Month 1</c:v>
                </c:pt>
                <c:pt idx="1">
                  <c:v>Month 2</c:v>
                </c:pt>
                <c:pt idx="2">
                  <c:v>Month 3</c:v>
                </c:pt>
              </c:strCache>
            </c:strRef>
          </c:cat>
          <c:val>
            <c:numRef>
              <c:f>Sheet1!$D$2:$D$4</c:f>
              <c:numCache>
                <c:formatCode>General</c:formatCode>
                <c:ptCount val="3"/>
                <c:pt idx="0">
                  <c:v>230</c:v>
                </c:pt>
                <c:pt idx="1">
                  <c:v>125</c:v>
                </c:pt>
                <c:pt idx="2">
                  <c:v>420</c:v>
                </c:pt>
              </c:numCache>
            </c:numRef>
          </c:val>
        </c:ser>
        <c:ser>
          <c:idx val="3"/>
          <c:order val="3"/>
          <c:tx>
            <c:strRef>
              <c:f>Sheet1!$E$1</c:f>
              <c:strCache>
                <c:ptCount val="1"/>
                <c:pt idx="0">
                  <c:v>Data 4</c:v>
                </c:pt>
              </c:strCache>
            </c:strRef>
          </c:tx>
          <c:spPr>
            <a:solidFill>
              <a:srgbClr val="504D36"/>
            </a:solidFill>
            <a:ln>
              <a:noFill/>
            </a:ln>
            <a:effectLst/>
          </c:spPr>
          <c:invertIfNegative val="0"/>
          <c:cat>
            <c:strRef>
              <c:f>Sheet1!$A$2:$A$4</c:f>
              <c:strCache>
                <c:ptCount val="3"/>
                <c:pt idx="0">
                  <c:v>Month 1</c:v>
                </c:pt>
                <c:pt idx="1">
                  <c:v>Month 2</c:v>
                </c:pt>
                <c:pt idx="2">
                  <c:v>Month 3</c:v>
                </c:pt>
              </c:strCache>
            </c:strRef>
          </c:cat>
          <c:val>
            <c:numRef>
              <c:f>Sheet1!$E$2:$E$4</c:f>
              <c:numCache>
                <c:formatCode>General</c:formatCode>
                <c:ptCount val="3"/>
                <c:pt idx="0">
                  <c:v>100</c:v>
                </c:pt>
                <c:pt idx="1">
                  <c:v>215</c:v>
                </c:pt>
                <c:pt idx="2">
                  <c:v>300</c:v>
                </c:pt>
              </c:numCache>
            </c:numRef>
          </c:val>
        </c:ser>
        <c:dLbls>
          <c:showLegendKey val="0"/>
          <c:showVal val="0"/>
          <c:showCatName val="0"/>
          <c:showSerName val="0"/>
          <c:showPercent val="0"/>
          <c:showBubbleSize val="0"/>
          <c:showLeaderLines val="0"/>
        </c:dLbls>
        <c:gapWidth/>
        <c:overlap val="100"/>
        <c:axId val="986370064"/>
        <c:axId val="986370608"/>
      </c:barChart>
      <c:catAx>
        <c:axId val="986370064"/>
        <c:scaling>
          <c:orientation/>
        </c:scaling>
        <c:delete val="0"/>
        <c:axPos val="b"/>
        <c:majorGridlines>
          <c:spPr>
            <a:ln w="6350" cap="flat" cmpd="sng" algn="ctr">
              <a:solidFill>
                <a:schemeClr val="bg1">
                  <a:lumMod val="95000"/>
                </a:schemeClr>
              </a:solidFill>
              <a:prstDash val="solid"/>
              <a:round/>
            </a:ln>
            <a:effectLst/>
          </c:spPr>
        </c:majorGridlines>
        <c:numFmt formatCode="General" sourceLinked="0"/>
        <c:majorTickMark val="out"/>
        <c:minorTickMark val="none"/>
        <c:spPr>
          <a:noFill/>
          <a:ln w="6350" cap="flat" cmpd="sng" algn="ctr">
            <a:solidFill>
              <a:schemeClr val="tx1">
                <a:tint val="75000"/>
              </a:schemeClr>
            </a:solidFill>
            <a:prstDash val="solid"/>
            <a:round/>
          </a:ln>
          <a:effectLst/>
        </c:spPr>
        <c:txPr>
          <a:bodyPr rot="-60000000" spcFirstLastPara="0" vertOverflow="ellipsis" vert="horz" wrap="square" anchor="ctr" anchorCtr="1"/>
          <a:p>
            <a:pPr>
              <a:defRPr lang="zh-CN" sz="2000" b="1" i="0" u="none" strike="noStrike" kern="1200" baseline="0" smtId="4294967295">
                <a:solidFill>
                  <a:srgbClr val="504D36"/>
                </a:solidFill>
                <a:latin typeface="Perpetua" pitchFamily="18" charset="0"/>
                <a:ea typeface="+mn-ea"/>
                <a:cs typeface="+mn-cs"/>
              </a:defRPr>
            </a:pPr>
            <a:endParaRPr lang="zh-CN" sz="2000" b="1" i="0" u="none" strike="noStrike" kern="1200" baseline="0" smtId="4294967295">
              <a:solidFill>
                <a:srgbClr val="504D36"/>
              </a:solidFill>
              <a:latin typeface="Perpetua" pitchFamily="18" charset="0"/>
              <a:ea typeface="+mn-ea"/>
              <a:cs typeface="+mn-cs"/>
            </a:endParaRPr>
          </a:p>
        </c:txPr>
        <c:crossAx val="986370608"/>
        <c:crosses val="autoZero"/>
        <c:auto val="0"/>
        <c:lblAlgn val="ctr"/>
        <c:lblOffset/>
        <c:noMultiLvlLbl val="0"/>
      </c:catAx>
      <c:valAx>
        <c:axId val="986370608"/>
        <c:scaling>
          <c:orientation/>
        </c:scaling>
        <c:delete val="0"/>
        <c:axPos val="l"/>
        <c:majorGridlines>
          <c:spPr>
            <a:ln w="6350" cap="flat" cmpd="sng" algn="ctr">
              <a:solidFill>
                <a:schemeClr val="bg1">
                  <a:lumMod val="95000"/>
                </a:schemeClr>
              </a:solidFill>
              <a:prstDash val="solid"/>
              <a:round/>
            </a:ln>
            <a:effectLst/>
          </c:spPr>
        </c:majorGridlines>
        <c:numFmt formatCode="0%" sourceLinked="1"/>
        <c:majorTickMark val="none"/>
        <c:minorTickMark val="none"/>
        <c:spPr>
          <a:noFill/>
          <a:ln w="6350" cap="flat" cmpd="sng" algn="ctr">
            <a:solidFill>
              <a:schemeClr val="tx1">
                <a:tint val="75000"/>
              </a:schemeClr>
            </a:solidFill>
            <a:prstDash val="solid"/>
            <a:round/>
          </a:ln>
          <a:effectLst/>
        </c:spPr>
        <c:txPr>
          <a:bodyPr rot="-60000000" spcFirstLastPara="0" vertOverflow="ellipsis" vert="horz" wrap="square" anchor="ctr" anchorCtr="1"/>
          <a:p>
            <a:pPr>
              <a:defRPr lang="zh-CN" sz="2800" b="1" i="0" u="none" strike="noStrike" kern="1200" baseline="0" smtId="4294967295">
                <a:solidFill>
                  <a:srgbClr val="504D36"/>
                </a:solidFill>
                <a:latin typeface="Perpetua" pitchFamily="18" charset="0"/>
                <a:ea typeface="+mn-ea"/>
                <a:cs typeface="+mn-cs"/>
              </a:defRPr>
            </a:pPr>
            <a:endParaRPr lang="zh-CN" sz="2800" b="1" i="0" u="none" strike="noStrike" kern="1200" baseline="0" smtId="4294967295">
              <a:solidFill>
                <a:srgbClr val="504D36"/>
              </a:solidFill>
              <a:latin typeface="Perpetua" pitchFamily="18" charset="0"/>
              <a:ea typeface="+mn-ea"/>
              <a:cs typeface="+mn-cs"/>
            </a:endParaRPr>
          </a:p>
        </c:txPr>
        <c:crossAx val="986370064"/>
        <c:crosses val="autoZero"/>
        <c:crossBetween val="between"/>
      </c:valAx>
      <c:spPr>
        <a:noFill/>
        <a:ln>
          <a:solidFill>
            <a:srgbClr val="143624"/>
          </a:solidFill>
        </a:ln>
        <a:effectLst/>
      </c:spPr>
    </c:plotArea>
    <c:plotVisOnly val="1"/>
    <c:dispBlanksAs val="gap"/>
    <c:showDLblsOverMax val="0"/>
  </c:chart>
  <c:spPr>
    <a:noFill/>
    <a:ln w="6350" cap="flat" cmpd="sng" algn="ctr">
      <a:noFill/>
      <a:prstDash val="solid"/>
      <a:miter lim="800000"/>
    </a:ln>
    <a:effectLst/>
  </c:spPr>
  <c:txPr>
    <a:bodyPr/>
    <a:p>
      <a:pPr>
        <a:defRPr lang="zh-CN" sz="2000" smtId="4294967295">
          <a:solidFill>
            <a:srgbClr val="504D36"/>
          </a:solidFill>
          <a:latin typeface="Roboto" panose="02000000000000000000"/>
        </a:defRPr>
      </a:pPr>
      <a:endParaRPr lang="zh-CN" sz="2000" smtId="4294967295">
        <a:solidFill>
          <a:srgbClr val="504D36"/>
        </a:solidFill>
        <a:latin typeface="Roboto" panose="02000000000000000000"/>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5F0FF-412D-4516-9613-0C8A113FCC2D}" type="datetimeFigureOut">
              <a:rPr lang="en-US" smtClean="0"/>
              <a:t>11/30/2021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83F693-3036-4338-82AF-49E2F9AFC05E}" type="slidenum">
              <a:rPr lang="en-US" smtClean="0"/>
              <a:t>‹#›</a:t>
            </a:fld>
            <a:endParaRPr lang="en-US"/>
          </a:p>
        </p:txBody>
      </p:sp>
    </p:spTree>
    <p:extLst>
      <p:ext uri="{BB962C8B-B14F-4D97-AF65-F5344CB8AC3E}">
        <p14:creationId xmlns:p14="http://schemas.microsoft.com/office/powerpoint/2010/main" val="2061109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D5391-6536-454D-A29E-709482ABCF0E}" type="datetimeFigureOut">
              <a:rPr lang="zh-CN" altLang="en-US" smtClean="0"/>
              <a:t>2021/11/30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89595-BF84-43D6-96D7-267351092643}" type="slidenum">
              <a:rPr lang="zh-CN" altLang="en-US" smtClean="0"/>
              <a:t>‹#›</a:t>
            </a:fld>
            <a:endParaRPr lang="zh-CN" altLang="en-US"/>
          </a:p>
        </p:txBody>
      </p:sp>
    </p:spTree>
    <p:extLst>
      <p:ext uri="{BB962C8B-B14F-4D97-AF65-F5344CB8AC3E}">
        <p14:creationId val="204943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51915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33</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55160849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p:spTree>
      <p:nvGrpSpPr>
        <p:cNvPr id="1" name=""/>
        <p:cNvGrpSpPr/>
        <p:nvPr/>
      </p:nvGrpSpPr>
      <p:grpSpPr>
        <a:xfrm>
          <a:off x="0" y="0"/>
          <a:ext cx="0" cy="0"/>
        </a:xfrm>
      </p:grpSpPr>
      <p:sp>
        <p:nvSpPr>
          <p:cNvPr id="8" name="Picture Placeholder 7"/>
          <p:cNvSpPr>
            <a:spLocks noGrp="1"/>
          </p:cNvSpPr>
          <p:nvPr>
            <p:ph type="pic" sz="quarter" idx="10"/>
          </p:nvPr>
        </p:nvSpPr>
        <p:spPr>
          <a:xfrm>
            <a:off x="7039429" y="522514"/>
            <a:ext cx="5152571" cy="5713362"/>
          </a:xfrm>
          <a:custGeom>
            <a:gdLst>
              <a:gd name="connsiteX0" fmla="*/ 0 w 10972800"/>
              <a:gd name="connsiteY0" fmla="*/ 0 h 4540855"/>
              <a:gd name="connsiteX1" fmla="*/ 10972800 w 10972800"/>
              <a:gd name="connsiteY1" fmla="*/ 0 h 4540855"/>
              <a:gd name="connsiteX2" fmla="*/ 10972800 w 10972800"/>
              <a:gd name="connsiteY2" fmla="*/ 4540855 h 4540855"/>
              <a:gd name="connsiteX3" fmla="*/ 0 w 10972800"/>
              <a:gd name="connsiteY3" fmla="*/ 4540855 h 4540855"/>
            </a:gdLst>
            <a:cxnLst>
              <a:cxn ang="0">
                <a:pos x="connsiteX0" y="connsiteY0"/>
              </a:cxn>
              <a:cxn ang="0">
                <a:pos x="connsiteX1" y="connsiteY1"/>
              </a:cxn>
              <a:cxn ang="0">
                <a:pos x="connsiteX2" y="connsiteY2"/>
              </a:cxn>
              <a:cxn ang="0">
                <a:pos x="connsiteX3" y="connsiteY3"/>
              </a:cxn>
            </a:cxnLst>
            <a:rect l="l" t="t" r="r" b="b"/>
            <a:pathLst>
              <a:path w="10972800" h="4540855">
                <a:moveTo>
                  <a:pt x="0" y="0"/>
                </a:moveTo>
                <a:lnTo>
                  <a:pt x="10972800" y="0"/>
                </a:lnTo>
                <a:lnTo>
                  <a:pt x="10972800" y="4540855"/>
                </a:lnTo>
                <a:lnTo>
                  <a:pt x="0" y="4540855"/>
                </a:lnTo>
                <a:close/>
              </a:path>
            </a:pathLst>
          </a:custGeom>
        </p:spPr>
        <p:txBody>
          <a:bodyPr wrap="square">
            <a:noAutofit/>
          </a:bodyPr>
          <a:lstStyle/>
          <a:p>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
    <p:spTree>
      <p:nvGrpSpPr>
        <p:cNvPr id="1" name=""/>
        <p:cNvGrpSpPr/>
        <p:nvPr/>
      </p:nvGrpSpPr>
      <p:grpSpPr>
        <a:xfrm>
          <a:off x="0" y="0"/>
          <a:ext cx="0" cy="0"/>
        </a:xfrm>
      </p:grpSpPr>
      <p:sp>
        <p:nvSpPr>
          <p:cNvPr id="5" name="Picture Placeholder 4"/>
          <p:cNvSpPr>
            <a:spLocks noGrp="1"/>
          </p:cNvSpPr>
          <p:nvPr>
            <p:ph type="pic" sz="quarter" idx="10"/>
          </p:nvPr>
        </p:nvSpPr>
        <p:spPr>
          <a:xfrm>
            <a:off x="8191500" y="-1"/>
            <a:ext cx="4000500" cy="6858001"/>
          </a:xfrm>
          <a:custGeom>
            <a:gdLst>
              <a:gd name="connsiteX0" fmla="*/ 0 w 6095999"/>
              <a:gd name="connsiteY0" fmla="*/ 0 h 5684595"/>
              <a:gd name="connsiteX1" fmla="*/ 6095999 w 6095999"/>
              <a:gd name="connsiteY1" fmla="*/ 0 h 5684595"/>
              <a:gd name="connsiteX2" fmla="*/ 6095999 w 6095999"/>
              <a:gd name="connsiteY2" fmla="*/ 5684595 h 5684595"/>
              <a:gd name="connsiteX3" fmla="*/ 0 w 6095999"/>
              <a:gd name="connsiteY3" fmla="*/ 5684595 h 5684595"/>
            </a:gdLst>
            <a:cxnLst>
              <a:cxn ang="0">
                <a:pos x="connsiteX0" y="connsiteY0"/>
              </a:cxn>
              <a:cxn ang="0">
                <a:pos x="connsiteX1" y="connsiteY1"/>
              </a:cxn>
              <a:cxn ang="0">
                <a:pos x="connsiteX2" y="connsiteY2"/>
              </a:cxn>
              <a:cxn ang="0">
                <a:pos x="connsiteX3" y="connsiteY3"/>
              </a:cxn>
            </a:cxnLst>
            <a:rect l="l" t="t" r="r" b="b"/>
            <a:pathLst>
              <a:path w="6095999" h="5684595">
                <a:moveTo>
                  <a:pt x="0" y="0"/>
                </a:moveTo>
                <a:lnTo>
                  <a:pt x="6095999" y="0"/>
                </a:lnTo>
                <a:lnTo>
                  <a:pt x="6095999" y="5684595"/>
                </a:lnTo>
                <a:lnTo>
                  <a:pt x="0" y="5684595"/>
                </a:lnTo>
                <a:close/>
              </a:path>
            </a:pathLst>
          </a:custGeom>
        </p:spPr>
        <p:txBody>
          <a:bodyPr wrap="square">
            <a:noAutofit/>
          </a:bodyPr>
          <a:lstStyle/>
          <a:p>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
    <p:spTree>
      <p:nvGrpSpPr>
        <p:cNvPr id="1" name=""/>
        <p:cNvGrpSpPr/>
        <p:nvPr/>
      </p:nvGrpSpPr>
      <p:grpSpPr>
        <a:xfrm>
          <a:off x="0" y="0"/>
          <a:ext cx="0" cy="0"/>
        </a:xfrm>
      </p:grpSpPr>
      <p:sp>
        <p:nvSpPr>
          <p:cNvPr id="7" name="Picture Placeholder 6"/>
          <p:cNvSpPr>
            <a:spLocks noGrp="1"/>
          </p:cNvSpPr>
          <p:nvPr>
            <p:ph type="pic" sz="quarter" idx="10"/>
          </p:nvPr>
        </p:nvSpPr>
        <p:spPr>
          <a:xfrm>
            <a:off x="0" y="2889896"/>
            <a:ext cx="4221769" cy="3019451"/>
          </a:xfrm>
          <a:custGeom>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232275" y="2902596"/>
            <a:ext cx="3733800" cy="3019451"/>
          </a:xfrm>
          <a:custGeom>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7970230" y="2889896"/>
            <a:ext cx="4221769" cy="3019451"/>
          </a:xfrm>
          <a:custGeom>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
    <p:spTree>
      <p:nvGrpSpPr>
        <p:cNvPr id="1" name=""/>
        <p:cNvGrpSpPr/>
        <p:nvPr/>
      </p:nvGrpSpPr>
      <p:grpSpPr>
        <a:xfrm>
          <a:off x="0" y="0"/>
          <a:ext cx="0" cy="0"/>
        </a:xfrm>
      </p:grpSpPr>
      <p:sp>
        <p:nvSpPr>
          <p:cNvPr id="5" name="Picture Placeholder 4"/>
          <p:cNvSpPr>
            <a:spLocks noGrp="1"/>
          </p:cNvSpPr>
          <p:nvPr>
            <p:ph type="pic" sz="quarter" idx="10"/>
          </p:nvPr>
        </p:nvSpPr>
        <p:spPr>
          <a:xfrm>
            <a:off x="1536337" y="1181100"/>
            <a:ext cx="3296627" cy="4495800"/>
          </a:xfrm>
          <a:custGeom>
            <a:gdLst>
              <a:gd name="connsiteX0" fmla="*/ 0 w 3296627"/>
              <a:gd name="connsiteY0" fmla="*/ 0 h 4495800"/>
              <a:gd name="connsiteX1" fmla="*/ 3296627 w 3296627"/>
              <a:gd name="connsiteY1" fmla="*/ 0 h 4495800"/>
              <a:gd name="connsiteX2" fmla="*/ 3296627 w 3296627"/>
              <a:gd name="connsiteY2" fmla="*/ 4495800 h 4495800"/>
              <a:gd name="connsiteX3" fmla="*/ 0 w 3296627"/>
              <a:gd name="connsiteY3" fmla="*/ 4495800 h 4495800"/>
            </a:gdLst>
            <a:cxnLst>
              <a:cxn ang="0">
                <a:pos x="connsiteX0" y="connsiteY0"/>
              </a:cxn>
              <a:cxn ang="0">
                <a:pos x="connsiteX1" y="connsiteY1"/>
              </a:cxn>
              <a:cxn ang="0">
                <a:pos x="connsiteX2" y="connsiteY2"/>
              </a:cxn>
              <a:cxn ang="0">
                <a:pos x="connsiteX3" y="connsiteY3"/>
              </a:cxn>
            </a:cxnLst>
            <a:rect l="l" t="t" r="r" b="b"/>
            <a:pathLst>
              <a:path w="3296626" h="4495800">
                <a:moveTo>
                  <a:pt x="0" y="0"/>
                </a:moveTo>
                <a:lnTo>
                  <a:pt x="3296627" y="0"/>
                </a:lnTo>
                <a:lnTo>
                  <a:pt x="3296627" y="4495800"/>
                </a:lnTo>
                <a:lnTo>
                  <a:pt x="0" y="4495800"/>
                </a:lnTo>
                <a:close/>
              </a:path>
            </a:pathLst>
          </a:custGeom>
        </p:spPr>
        <p:txBody>
          <a:bodyPr wrap="square">
            <a:noAutofit/>
          </a:bodyPr>
          <a:lstStyle/>
          <a:p>
            <a:endParaRPr 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
    <p:spTree>
      <p:nvGrpSpPr>
        <p:cNvPr id="1" name=""/>
        <p:cNvGrpSpPr/>
        <p:nvPr/>
      </p:nvGrpSpPr>
      <p:grpSpPr>
        <a:xfrm>
          <a:off x="0" y="0"/>
          <a:ext cx="0" cy="0"/>
        </a:xfrm>
      </p:grpSpPr>
      <p:sp>
        <p:nvSpPr>
          <p:cNvPr id="5" name="Picture Placeholder 4"/>
          <p:cNvSpPr>
            <a:spLocks noGrp="1"/>
          </p:cNvSpPr>
          <p:nvPr>
            <p:ph type="pic" sz="quarter" idx="10"/>
          </p:nvPr>
        </p:nvSpPr>
        <p:spPr>
          <a:xfrm>
            <a:off x="8064501" y="1140311"/>
            <a:ext cx="3296627" cy="4495800"/>
          </a:xfrm>
          <a:custGeom>
            <a:gdLst>
              <a:gd name="connsiteX0" fmla="*/ 0 w 3296627"/>
              <a:gd name="connsiteY0" fmla="*/ 0 h 4495800"/>
              <a:gd name="connsiteX1" fmla="*/ 3296627 w 3296627"/>
              <a:gd name="connsiteY1" fmla="*/ 0 h 4495800"/>
              <a:gd name="connsiteX2" fmla="*/ 3296627 w 3296627"/>
              <a:gd name="connsiteY2" fmla="*/ 4495800 h 4495800"/>
              <a:gd name="connsiteX3" fmla="*/ 0 w 3296627"/>
              <a:gd name="connsiteY3" fmla="*/ 4495800 h 4495800"/>
            </a:gdLst>
            <a:cxnLst>
              <a:cxn ang="0">
                <a:pos x="connsiteX0" y="connsiteY0"/>
              </a:cxn>
              <a:cxn ang="0">
                <a:pos x="connsiteX1" y="connsiteY1"/>
              </a:cxn>
              <a:cxn ang="0">
                <a:pos x="connsiteX2" y="connsiteY2"/>
              </a:cxn>
              <a:cxn ang="0">
                <a:pos x="connsiteX3" y="connsiteY3"/>
              </a:cxn>
            </a:cxnLst>
            <a:rect l="l" t="t" r="r" b="b"/>
            <a:pathLst>
              <a:path w="3296626" h="4495800">
                <a:moveTo>
                  <a:pt x="0" y="0"/>
                </a:moveTo>
                <a:lnTo>
                  <a:pt x="3296627" y="0"/>
                </a:lnTo>
                <a:lnTo>
                  <a:pt x="3296627" y="4495800"/>
                </a:lnTo>
                <a:lnTo>
                  <a:pt x="0" y="4495800"/>
                </a:lnTo>
                <a:close/>
              </a:path>
            </a:pathLst>
          </a:custGeom>
        </p:spPr>
        <p:txBody>
          <a:bodyPr wrap="square">
            <a:noAutofit/>
          </a:bodyPr>
          <a:lstStyle/>
          <a:p>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
    <p:spTree>
      <p:nvGrpSpPr>
        <p:cNvPr id="1" name=""/>
        <p:cNvGrpSpPr/>
        <p:nvPr/>
      </p:nvGrpSpPr>
      <p:grpSpPr>
        <a:xfrm>
          <a:off x="0" y="0"/>
          <a:ext cx="0" cy="0"/>
        </a:xfrm>
      </p:grpSpPr>
      <p:sp>
        <p:nvSpPr>
          <p:cNvPr id="5" name="Picture Placeholder 4"/>
          <p:cNvSpPr>
            <a:spLocks noGrp="1"/>
          </p:cNvSpPr>
          <p:nvPr>
            <p:ph type="pic" sz="quarter" idx="10"/>
          </p:nvPr>
        </p:nvSpPr>
        <p:spPr>
          <a:xfrm>
            <a:off x="4642393" y="1181100"/>
            <a:ext cx="3296627" cy="4495800"/>
          </a:xfrm>
          <a:custGeom>
            <a:gdLst>
              <a:gd name="connsiteX0" fmla="*/ 0 w 4709367"/>
              <a:gd name="connsiteY0" fmla="*/ 0 h 3909908"/>
              <a:gd name="connsiteX1" fmla="*/ 4709367 w 4709367"/>
              <a:gd name="connsiteY1" fmla="*/ 0 h 3909908"/>
              <a:gd name="connsiteX2" fmla="*/ 4709367 w 4709367"/>
              <a:gd name="connsiteY2" fmla="*/ 3909908 h 3909908"/>
              <a:gd name="connsiteX3" fmla="*/ 0 w 4709367"/>
              <a:gd name="connsiteY3" fmla="*/ 3909908 h 3909908"/>
            </a:gdLst>
            <a:cxnLst>
              <a:cxn ang="0">
                <a:pos x="connsiteX0" y="connsiteY0"/>
              </a:cxn>
              <a:cxn ang="0">
                <a:pos x="connsiteX1" y="connsiteY1"/>
              </a:cxn>
              <a:cxn ang="0">
                <a:pos x="connsiteX2" y="connsiteY2"/>
              </a:cxn>
              <a:cxn ang="0">
                <a:pos x="connsiteX3" y="connsiteY3"/>
              </a:cxn>
            </a:cxnLst>
            <a:rect l="l" t="t" r="r" b="b"/>
            <a:pathLst>
              <a:path w="4709367" h="3909908">
                <a:moveTo>
                  <a:pt x="0" y="0"/>
                </a:moveTo>
                <a:lnTo>
                  <a:pt x="4709367" y="0"/>
                </a:lnTo>
                <a:lnTo>
                  <a:pt x="4709367" y="3909908"/>
                </a:lnTo>
                <a:lnTo>
                  <a:pt x="0" y="3909908"/>
                </a:lnTo>
                <a:close/>
              </a:path>
            </a:pathLst>
          </a:custGeom>
        </p:spPr>
        <p:txBody>
          <a:bodyPr wrap="square">
            <a:noAutofit/>
          </a:bodyPr>
          <a:lstStyle/>
          <a:p>
            <a:endParaRPr 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
    <p:spTree>
      <p:nvGrpSpPr>
        <p:cNvPr id="1" name=""/>
        <p:cNvGrpSpPr/>
        <p:nvPr/>
      </p:nvGrpSpPr>
      <p:grpSpPr>
        <a:xfrm>
          <a:off x="0" y="0"/>
          <a:ext cx="0" cy="0"/>
        </a:xfrm>
      </p:grpSpPr>
      <p:sp>
        <p:nvSpPr>
          <p:cNvPr id="9" name="Picture Placeholder 8"/>
          <p:cNvSpPr>
            <a:spLocks noGrp="1"/>
          </p:cNvSpPr>
          <p:nvPr>
            <p:ph type="pic" sz="quarter" idx="10"/>
          </p:nvPr>
        </p:nvSpPr>
        <p:spPr>
          <a:xfrm>
            <a:off x="4132348" y="4075861"/>
            <a:ext cx="2394566" cy="2336767"/>
          </a:xfrm>
          <a:custGeom>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6748084" y="4063161"/>
            <a:ext cx="2394566" cy="2336767"/>
          </a:xfrm>
          <a:custGeom>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9318463" y="1508647"/>
            <a:ext cx="2394566" cy="2336767"/>
          </a:xfrm>
          <a:custGeom>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8" name="Picture Placeholder 17"/>
          <p:cNvSpPr>
            <a:spLocks noGrp="1"/>
          </p:cNvSpPr>
          <p:nvPr>
            <p:ph type="pic" sz="quarter" idx="13"/>
          </p:nvPr>
        </p:nvSpPr>
        <p:spPr>
          <a:xfrm>
            <a:off x="6733790" y="1524000"/>
            <a:ext cx="2394566" cy="2336767"/>
          </a:xfrm>
          <a:custGeom>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21" name="Picture Placeholder 20"/>
          <p:cNvSpPr>
            <a:spLocks noGrp="1"/>
          </p:cNvSpPr>
          <p:nvPr>
            <p:ph type="pic" sz="quarter" idx="14"/>
          </p:nvPr>
        </p:nvSpPr>
        <p:spPr>
          <a:xfrm>
            <a:off x="9334791" y="4078545"/>
            <a:ext cx="2394566" cy="2336767"/>
          </a:xfrm>
          <a:custGeom>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
    <p:spTree>
      <p:nvGrpSpPr>
        <p:cNvPr id="1" name=""/>
        <p:cNvGrpSpPr/>
        <p:nvPr/>
      </p:nvGrpSpPr>
      <p:grpSpPr>
        <a:xfrm>
          <a:off x="0" y="0"/>
          <a:ext cx="0" cy="0"/>
        </a:xfrm>
      </p:grpSpPr>
      <p:sp>
        <p:nvSpPr>
          <p:cNvPr id="5" name="Picture Placeholder 4"/>
          <p:cNvSpPr>
            <a:spLocks noGrp="1"/>
          </p:cNvSpPr>
          <p:nvPr>
            <p:ph type="pic" sz="quarter" idx="10"/>
          </p:nvPr>
        </p:nvSpPr>
        <p:spPr>
          <a:xfrm>
            <a:off x="1633183" y="1295582"/>
            <a:ext cx="3708410" cy="4266836"/>
          </a:xfrm>
          <a:custGeom>
            <a:gdLst>
              <a:gd name="connsiteX0" fmla="*/ 0 w 3708410"/>
              <a:gd name="connsiteY0" fmla="*/ 0 h 4266836"/>
              <a:gd name="connsiteX1" fmla="*/ 3708410 w 3708410"/>
              <a:gd name="connsiteY1" fmla="*/ 0 h 4266836"/>
              <a:gd name="connsiteX2" fmla="*/ 3708410 w 3708410"/>
              <a:gd name="connsiteY2" fmla="*/ 4266836 h 4266836"/>
              <a:gd name="connsiteX3" fmla="*/ 0 w 3708410"/>
              <a:gd name="connsiteY3" fmla="*/ 4266836 h 4266836"/>
            </a:gdLst>
            <a:cxnLst>
              <a:cxn ang="0">
                <a:pos x="connsiteX0" y="connsiteY0"/>
              </a:cxn>
              <a:cxn ang="0">
                <a:pos x="connsiteX1" y="connsiteY1"/>
              </a:cxn>
              <a:cxn ang="0">
                <a:pos x="connsiteX2" y="connsiteY2"/>
              </a:cxn>
              <a:cxn ang="0">
                <a:pos x="connsiteX3" y="connsiteY3"/>
              </a:cxn>
            </a:cxnLst>
            <a:rect l="l" t="t" r="r" b="b"/>
            <a:pathLst>
              <a:path w="3708410" h="4266836">
                <a:moveTo>
                  <a:pt x="0" y="0"/>
                </a:moveTo>
                <a:lnTo>
                  <a:pt x="3708410" y="0"/>
                </a:lnTo>
                <a:lnTo>
                  <a:pt x="3708410" y="4266836"/>
                </a:lnTo>
                <a:lnTo>
                  <a:pt x="0" y="4266836"/>
                </a:lnTo>
                <a:close/>
              </a:path>
            </a:pathLst>
          </a:custGeom>
        </p:spPr>
        <p:txBody>
          <a:bodyPr wrap="square">
            <a:noAutofit/>
          </a:bodyPr>
          <a:lstStyle/>
          <a:p>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
    <p:spTree>
      <p:nvGrpSpPr>
        <p:cNvPr id="1" name=""/>
        <p:cNvGrpSpPr/>
        <p:nvPr/>
      </p:nvGrpSpPr>
      <p:grpSpPr>
        <a:xfrm>
          <a:off x="0" y="0"/>
          <a:ext cx="0" cy="0"/>
        </a:xfrm>
      </p:grpSpPr>
      <p:sp>
        <p:nvSpPr>
          <p:cNvPr id="5" name="Picture Placeholder 4"/>
          <p:cNvSpPr>
            <a:spLocks noGrp="1"/>
          </p:cNvSpPr>
          <p:nvPr>
            <p:ph type="pic" sz="quarter" idx="10"/>
          </p:nvPr>
        </p:nvSpPr>
        <p:spPr>
          <a:xfrm>
            <a:off x="534264" y="2728685"/>
            <a:ext cx="5721393" cy="3395436"/>
          </a:xfrm>
          <a:custGeom>
            <a:gdLst>
              <a:gd name="connsiteX0" fmla="*/ 0 w 6422266"/>
              <a:gd name="connsiteY0" fmla="*/ 0 h 2819400"/>
              <a:gd name="connsiteX1" fmla="*/ 6422266 w 6422266"/>
              <a:gd name="connsiteY1" fmla="*/ 0 h 2819400"/>
              <a:gd name="connsiteX2" fmla="*/ 6422266 w 6422266"/>
              <a:gd name="connsiteY2" fmla="*/ 2819400 h 2819400"/>
              <a:gd name="connsiteX3" fmla="*/ 0 w 6422266"/>
              <a:gd name="connsiteY3" fmla="*/ 2819400 h 2819400"/>
            </a:gdLst>
            <a:cxnLst>
              <a:cxn ang="0">
                <a:pos x="connsiteX0" y="connsiteY0"/>
              </a:cxn>
              <a:cxn ang="0">
                <a:pos x="connsiteX1" y="connsiteY1"/>
              </a:cxn>
              <a:cxn ang="0">
                <a:pos x="connsiteX2" y="connsiteY2"/>
              </a:cxn>
              <a:cxn ang="0">
                <a:pos x="connsiteX3" y="connsiteY3"/>
              </a:cxn>
            </a:cxnLst>
            <a:rect l="l" t="t" r="r" b="b"/>
            <a:pathLst>
              <a:path w="6422266" h="2819400">
                <a:moveTo>
                  <a:pt x="0" y="0"/>
                </a:moveTo>
                <a:lnTo>
                  <a:pt x="6422266" y="0"/>
                </a:lnTo>
                <a:lnTo>
                  <a:pt x="6422266" y="2819400"/>
                </a:lnTo>
                <a:lnTo>
                  <a:pt x="0" y="2819400"/>
                </a:lnTo>
                <a:close/>
              </a:path>
            </a:pathLst>
          </a:custGeom>
        </p:spPr>
        <p:txBody>
          <a:bodyPr wrap="square">
            <a:noAutofit/>
          </a:bodyPr>
          <a:lstStyle/>
          <a:p>
            <a:endParaRPr 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
    <p:spTree>
      <p:nvGrpSpPr>
        <p:cNvPr id="1" name=""/>
        <p:cNvGrpSpPr/>
        <p:nvPr/>
      </p:nvGrpSpPr>
      <p:grpSpPr>
        <a:xfrm>
          <a:off x="0" y="0"/>
          <a:ext cx="0" cy="0"/>
        </a:xfrm>
      </p:grpSpPr>
      <p:sp>
        <p:nvSpPr>
          <p:cNvPr id="5" name="Picture Placeholder 4"/>
          <p:cNvSpPr>
            <a:spLocks noGrp="1"/>
          </p:cNvSpPr>
          <p:nvPr>
            <p:ph type="pic" sz="quarter" idx="10"/>
          </p:nvPr>
        </p:nvSpPr>
        <p:spPr>
          <a:xfrm>
            <a:off x="1562104" y="622302"/>
            <a:ext cx="4089398" cy="5054599"/>
          </a:xfrm>
          <a:custGeom>
            <a:gdLst>
              <a:gd name="connsiteX0" fmla="*/ 0 w 4089398"/>
              <a:gd name="connsiteY0" fmla="*/ 0 h 5054599"/>
              <a:gd name="connsiteX1" fmla="*/ 4089398 w 4089398"/>
              <a:gd name="connsiteY1" fmla="*/ 0 h 5054599"/>
              <a:gd name="connsiteX2" fmla="*/ 4089398 w 4089398"/>
              <a:gd name="connsiteY2" fmla="*/ 5054599 h 5054599"/>
              <a:gd name="connsiteX3" fmla="*/ 0 w 4089398"/>
              <a:gd name="connsiteY3" fmla="*/ 5054599 h 5054599"/>
            </a:gdLst>
            <a:cxnLst>
              <a:cxn ang="0">
                <a:pos x="connsiteX0" y="connsiteY0"/>
              </a:cxn>
              <a:cxn ang="0">
                <a:pos x="connsiteX1" y="connsiteY1"/>
              </a:cxn>
              <a:cxn ang="0">
                <a:pos x="connsiteX2" y="connsiteY2"/>
              </a:cxn>
              <a:cxn ang="0">
                <a:pos x="connsiteX3" y="connsiteY3"/>
              </a:cxn>
            </a:cxnLst>
            <a:rect l="l" t="t" r="r" b="b"/>
            <a:pathLst>
              <a:path w="4089398" h="5054599">
                <a:moveTo>
                  <a:pt x="0" y="0"/>
                </a:moveTo>
                <a:lnTo>
                  <a:pt x="4089398" y="0"/>
                </a:lnTo>
                <a:lnTo>
                  <a:pt x="4089398" y="5054599"/>
                </a:lnTo>
                <a:lnTo>
                  <a:pt x="0" y="5054599"/>
                </a:lnTo>
                <a:close/>
              </a:path>
            </a:pathLst>
          </a:custGeom>
        </p:spPr>
        <p:txBody>
          <a:bodyPr wrap="square">
            <a:noAutofit/>
          </a:bodyPr>
          <a:lstStyle/>
          <a:p>
            <a:endParaRPr 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
    <p:spTree>
      <p:nvGrpSpPr>
        <p:cNvPr id="1" name=""/>
        <p:cNvGrpSpPr/>
        <p:nvPr/>
      </p:nvGrpSpPr>
      <p:grpSpPr>
        <a:xfrm>
          <a:off x="0" y="0"/>
          <a:ext cx="0" cy="0"/>
        </a:xfrm>
      </p:grpSpPr>
      <p:sp>
        <p:nvSpPr>
          <p:cNvPr id="5" name="Picture Placeholder 4"/>
          <p:cNvSpPr>
            <a:spLocks noGrp="1"/>
          </p:cNvSpPr>
          <p:nvPr>
            <p:ph type="pic" sz="quarter" idx="10"/>
          </p:nvPr>
        </p:nvSpPr>
        <p:spPr>
          <a:xfrm>
            <a:off x="6096001" y="1511300"/>
            <a:ext cx="4038601" cy="4737100"/>
          </a:xfrm>
          <a:custGeom>
            <a:gdLst>
              <a:gd name="connsiteX0" fmla="*/ 0 w 4038601"/>
              <a:gd name="connsiteY0" fmla="*/ 0 h 4737100"/>
              <a:gd name="connsiteX1" fmla="*/ 4038601 w 4038601"/>
              <a:gd name="connsiteY1" fmla="*/ 0 h 4737100"/>
              <a:gd name="connsiteX2" fmla="*/ 4038601 w 4038601"/>
              <a:gd name="connsiteY2" fmla="*/ 4737100 h 4737100"/>
              <a:gd name="connsiteX3" fmla="*/ 0 w 4038601"/>
              <a:gd name="connsiteY3" fmla="*/ 4737100 h 4737100"/>
            </a:gdLst>
            <a:cxnLst>
              <a:cxn ang="0">
                <a:pos x="connsiteX0" y="connsiteY0"/>
              </a:cxn>
              <a:cxn ang="0">
                <a:pos x="connsiteX1" y="connsiteY1"/>
              </a:cxn>
              <a:cxn ang="0">
                <a:pos x="connsiteX2" y="connsiteY2"/>
              </a:cxn>
              <a:cxn ang="0">
                <a:pos x="connsiteX3" y="connsiteY3"/>
              </a:cxn>
            </a:cxnLst>
            <a:rect l="l" t="t" r="r" b="b"/>
            <a:pathLst>
              <a:path w="4038601" h="4737100">
                <a:moveTo>
                  <a:pt x="0" y="0"/>
                </a:moveTo>
                <a:lnTo>
                  <a:pt x="4038601" y="0"/>
                </a:lnTo>
                <a:lnTo>
                  <a:pt x="4038601" y="4737100"/>
                </a:lnTo>
                <a:lnTo>
                  <a:pt x="0" y="4737100"/>
                </a:lnTo>
                <a:close/>
              </a:path>
            </a:pathLst>
          </a:custGeom>
        </p:spPr>
        <p:txBody>
          <a:bodyPr wrap="square">
            <a:noAutofit/>
          </a:bodyPr>
          <a:lstStyle/>
          <a:p>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p:spTree>
      <p:nvGrpSpPr>
        <p:cNvPr id="1" name=""/>
        <p:cNvGrpSpPr/>
        <p:nvPr/>
      </p:nvGrpSpPr>
      <p:grpSpPr>
        <a:xfrm>
          <a:off x="0" y="0"/>
          <a:ext cx="0" cy="0"/>
        </a:xfrm>
      </p:grpSpPr>
      <p:sp>
        <p:nvSpPr>
          <p:cNvPr id="5" name="Picture Placeholder 4"/>
          <p:cNvSpPr>
            <a:spLocks noGrp="1"/>
          </p:cNvSpPr>
          <p:nvPr>
            <p:ph type="pic" sz="quarter" idx="10"/>
          </p:nvPr>
        </p:nvSpPr>
        <p:spPr>
          <a:xfrm>
            <a:off x="8191500" y="790997"/>
            <a:ext cx="3213100" cy="5104558"/>
          </a:xfrm>
          <a:custGeom>
            <a:gdLst>
              <a:gd name="connsiteX0" fmla="*/ 0 w 6270277"/>
              <a:gd name="connsiteY0" fmla="*/ 0 h 4579257"/>
              <a:gd name="connsiteX1" fmla="*/ 6270277 w 6270277"/>
              <a:gd name="connsiteY1" fmla="*/ 0 h 4579257"/>
              <a:gd name="connsiteX2" fmla="*/ 6270277 w 6270277"/>
              <a:gd name="connsiteY2" fmla="*/ 4579257 h 4579257"/>
              <a:gd name="connsiteX3" fmla="*/ 0 w 6270277"/>
              <a:gd name="connsiteY3" fmla="*/ 4579257 h 4579257"/>
            </a:gdLst>
            <a:cxnLst>
              <a:cxn ang="0">
                <a:pos x="connsiteX0" y="connsiteY0"/>
              </a:cxn>
              <a:cxn ang="0">
                <a:pos x="connsiteX1" y="connsiteY1"/>
              </a:cxn>
              <a:cxn ang="0">
                <a:pos x="connsiteX2" y="connsiteY2"/>
              </a:cxn>
              <a:cxn ang="0">
                <a:pos x="connsiteX3" y="connsiteY3"/>
              </a:cxn>
            </a:cxnLst>
            <a:rect l="l" t="t" r="r" b="b"/>
            <a:pathLst>
              <a:path w="6270277" h="4579257">
                <a:moveTo>
                  <a:pt x="0" y="0"/>
                </a:moveTo>
                <a:lnTo>
                  <a:pt x="6270277" y="0"/>
                </a:lnTo>
                <a:lnTo>
                  <a:pt x="6270277" y="4579257"/>
                </a:lnTo>
                <a:lnTo>
                  <a:pt x="0" y="4579257"/>
                </a:lnTo>
                <a:close/>
              </a:path>
            </a:pathLst>
          </a:custGeom>
        </p:spPr>
        <p:txBody>
          <a:bodyPr wrap="square">
            <a:noAutofit/>
          </a:bodyPr>
          <a:lstStyle/>
          <a:p>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
    <p:spTree>
      <p:nvGrpSpPr>
        <p:cNvPr id="1" name=""/>
        <p:cNvGrpSpPr/>
        <p:nvPr/>
      </p:nvGrpSpPr>
      <p:grpSpPr>
        <a:xfrm>
          <a:off x="0" y="0"/>
          <a:ext cx="0" cy="0"/>
        </a:xfrm>
      </p:grpSpPr>
      <p:sp>
        <p:nvSpPr>
          <p:cNvPr id="5" name="Picture Placeholder 4"/>
          <p:cNvSpPr>
            <a:spLocks noGrp="1"/>
          </p:cNvSpPr>
          <p:nvPr>
            <p:ph type="pic" sz="quarter" idx="10"/>
          </p:nvPr>
        </p:nvSpPr>
        <p:spPr>
          <a:xfrm>
            <a:off x="6756401" y="1181100"/>
            <a:ext cx="3683000" cy="4495800"/>
          </a:xfrm>
          <a:custGeom>
            <a:gdLst>
              <a:gd name="connsiteX0" fmla="*/ 0 w 3683000"/>
              <a:gd name="connsiteY0" fmla="*/ 0 h 4495800"/>
              <a:gd name="connsiteX1" fmla="*/ 3683000 w 3683000"/>
              <a:gd name="connsiteY1" fmla="*/ 0 h 4495800"/>
              <a:gd name="connsiteX2" fmla="*/ 3683000 w 3683000"/>
              <a:gd name="connsiteY2" fmla="*/ 4495800 h 4495800"/>
              <a:gd name="connsiteX3" fmla="*/ 0 w 3683000"/>
              <a:gd name="connsiteY3" fmla="*/ 4495800 h 4495800"/>
            </a:gdLst>
            <a:cxnLst>
              <a:cxn ang="0">
                <a:pos x="connsiteX0" y="connsiteY0"/>
              </a:cxn>
              <a:cxn ang="0">
                <a:pos x="connsiteX1" y="connsiteY1"/>
              </a:cxn>
              <a:cxn ang="0">
                <a:pos x="connsiteX2" y="connsiteY2"/>
              </a:cxn>
              <a:cxn ang="0">
                <a:pos x="connsiteX3" y="connsiteY3"/>
              </a:cxn>
            </a:cxnLst>
            <a:rect l="l" t="t" r="r" b="b"/>
            <a:pathLst>
              <a:path w="3683000" h="4495800">
                <a:moveTo>
                  <a:pt x="0" y="0"/>
                </a:moveTo>
                <a:lnTo>
                  <a:pt x="3683000" y="0"/>
                </a:lnTo>
                <a:lnTo>
                  <a:pt x="3683000" y="4495800"/>
                </a:lnTo>
                <a:lnTo>
                  <a:pt x="0" y="4495800"/>
                </a:lnTo>
                <a:close/>
              </a:path>
            </a:pathLst>
          </a:custGeom>
        </p:spPr>
        <p:txBody>
          <a:bodyPr wrap="square">
            <a:noAutofit/>
          </a:bodyPr>
          <a:lstStyle/>
          <a:p>
            <a:endParaRPr 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
    <p:spTree>
      <p:nvGrpSpPr>
        <p:cNvPr id="1" name=""/>
        <p:cNvGrpSpPr/>
        <p:nvPr/>
      </p:nvGrpSpPr>
      <p:grpSpPr>
        <a:xfrm>
          <a:off x="0" y="0"/>
          <a:ext cx="0" cy="0"/>
        </a:xfrm>
      </p:grpSpPr>
      <p:sp>
        <p:nvSpPr>
          <p:cNvPr id="5" name="Picture Placeholder 4"/>
          <p:cNvSpPr>
            <a:spLocks noGrp="1"/>
          </p:cNvSpPr>
          <p:nvPr>
            <p:ph type="pic" sz="quarter" idx="10"/>
          </p:nvPr>
        </p:nvSpPr>
        <p:spPr>
          <a:xfrm>
            <a:off x="5383366" y="0"/>
            <a:ext cx="6808635" cy="6858000"/>
          </a:xfrm>
          <a:custGeom>
            <a:gdLst>
              <a:gd name="connsiteX0" fmla="*/ 0 w 6808635"/>
              <a:gd name="connsiteY0" fmla="*/ 0 h 6858000"/>
              <a:gd name="connsiteX1" fmla="*/ 6808635 w 6808635"/>
              <a:gd name="connsiteY1" fmla="*/ 0 h 6858000"/>
              <a:gd name="connsiteX2" fmla="*/ 6808635 w 6808635"/>
              <a:gd name="connsiteY2" fmla="*/ 6858000 h 6858000"/>
              <a:gd name="connsiteX3" fmla="*/ 0 w 6808635"/>
              <a:gd name="connsiteY3" fmla="*/ 6858000 h 6858000"/>
            </a:gdLst>
            <a:cxnLst>
              <a:cxn ang="0">
                <a:pos x="connsiteX0" y="connsiteY0"/>
              </a:cxn>
              <a:cxn ang="0">
                <a:pos x="connsiteX1" y="connsiteY1"/>
              </a:cxn>
              <a:cxn ang="0">
                <a:pos x="connsiteX2" y="connsiteY2"/>
              </a:cxn>
              <a:cxn ang="0">
                <a:pos x="connsiteX3" y="connsiteY3"/>
              </a:cxn>
            </a:cxnLst>
            <a:rect l="l" t="t" r="r" b="b"/>
            <a:pathLst>
              <a:path w="6808635" h="6858000">
                <a:moveTo>
                  <a:pt x="0" y="0"/>
                </a:moveTo>
                <a:lnTo>
                  <a:pt x="6808635" y="0"/>
                </a:lnTo>
                <a:lnTo>
                  <a:pt x="6808635" y="6858000"/>
                </a:lnTo>
                <a:lnTo>
                  <a:pt x="0" y="6858000"/>
                </a:lnTo>
                <a:close/>
              </a:path>
            </a:pathLst>
          </a:custGeom>
        </p:spPr>
        <p:txBody>
          <a:bodyPr wrap="square">
            <a:noAutofit/>
          </a:bodyPr>
          <a:lstStyle/>
          <a:p>
            <a:endParaRPr 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
    <p:spTree>
      <p:nvGrpSpPr>
        <p:cNvPr id="1" name=""/>
        <p:cNvGrpSpPr/>
        <p:nvPr/>
      </p:nvGrpSpPr>
      <p:grpSpPr>
        <a:xfrm>
          <a:off x="0" y="0"/>
          <a:ext cx="0" cy="0"/>
        </a:xfrm>
      </p:grpSpPr>
      <p:sp>
        <p:nvSpPr>
          <p:cNvPr id="7" name="Picture Placeholder 6"/>
          <p:cNvSpPr>
            <a:spLocks noGrp="1"/>
          </p:cNvSpPr>
          <p:nvPr>
            <p:ph type="pic" sz="quarter" idx="10"/>
          </p:nvPr>
        </p:nvSpPr>
        <p:spPr>
          <a:xfrm>
            <a:off x="3031977" y="1192439"/>
            <a:ext cx="2779794" cy="2017486"/>
          </a:xfrm>
          <a:custGeom>
            <a:gdLst>
              <a:gd name="connsiteX0" fmla="*/ 0 w 2551194"/>
              <a:gd name="connsiteY0" fmla="*/ 0 h 3174545"/>
              <a:gd name="connsiteX1" fmla="*/ 2551194 w 2551194"/>
              <a:gd name="connsiteY1" fmla="*/ 0 h 3174545"/>
              <a:gd name="connsiteX2" fmla="*/ 2551194 w 2551194"/>
              <a:gd name="connsiteY2" fmla="*/ 3174545 h 3174545"/>
              <a:gd name="connsiteX3" fmla="*/ 0 w 2551194"/>
              <a:gd name="connsiteY3" fmla="*/ 3174545 h 3174545"/>
            </a:gdLst>
            <a:cxnLst>
              <a:cxn ang="0">
                <a:pos x="connsiteX0" y="connsiteY0"/>
              </a:cxn>
              <a:cxn ang="0">
                <a:pos x="connsiteX1" y="connsiteY1"/>
              </a:cxn>
              <a:cxn ang="0">
                <a:pos x="connsiteX2" y="connsiteY2"/>
              </a:cxn>
              <a:cxn ang="0">
                <a:pos x="connsiteX3" y="connsiteY3"/>
              </a:cxn>
            </a:cxnLst>
            <a:rect l="l" t="t" r="r" b="b"/>
            <a:pathLst>
              <a:path w="2551194" h="3174545">
                <a:moveTo>
                  <a:pt x="0" y="0"/>
                </a:moveTo>
                <a:lnTo>
                  <a:pt x="2551194" y="0"/>
                </a:lnTo>
                <a:lnTo>
                  <a:pt x="2551194" y="3174545"/>
                </a:lnTo>
                <a:lnTo>
                  <a:pt x="0" y="3174545"/>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6114176" y="1181100"/>
            <a:ext cx="2778966" cy="4327901"/>
          </a:xfrm>
          <a:custGeom>
            <a:gdLst>
              <a:gd name="connsiteX0" fmla="*/ 0 w 2550434"/>
              <a:gd name="connsiteY0" fmla="*/ 0 h 3174545"/>
              <a:gd name="connsiteX1" fmla="*/ 2550434 w 2550434"/>
              <a:gd name="connsiteY1" fmla="*/ 0 h 3174545"/>
              <a:gd name="connsiteX2" fmla="*/ 2550434 w 2550434"/>
              <a:gd name="connsiteY2" fmla="*/ 3174545 h 3174545"/>
              <a:gd name="connsiteX3" fmla="*/ 0 w 2550434"/>
              <a:gd name="connsiteY3" fmla="*/ 3174545 h 3174545"/>
            </a:gdLst>
            <a:cxnLst>
              <a:cxn ang="0">
                <a:pos x="connsiteX0" y="connsiteY0"/>
              </a:cxn>
              <a:cxn ang="0">
                <a:pos x="connsiteX1" y="connsiteY1"/>
              </a:cxn>
              <a:cxn ang="0">
                <a:pos x="connsiteX2" y="connsiteY2"/>
              </a:cxn>
              <a:cxn ang="0">
                <a:pos x="connsiteX3" y="connsiteY3"/>
              </a:cxn>
            </a:cxnLst>
            <a:rect l="l" t="t" r="r" b="b"/>
            <a:pathLst>
              <a:path w="2550434" h="3174545">
                <a:moveTo>
                  <a:pt x="0" y="0"/>
                </a:moveTo>
                <a:lnTo>
                  <a:pt x="2550434" y="0"/>
                </a:lnTo>
                <a:lnTo>
                  <a:pt x="2550434" y="3174545"/>
                </a:lnTo>
                <a:lnTo>
                  <a:pt x="0" y="3174545"/>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3044372" y="3498516"/>
            <a:ext cx="2775858" cy="2020876"/>
          </a:xfrm>
          <a:custGeom>
            <a:gdLst>
              <a:gd name="connsiteX0" fmla="*/ 0 w 2551194"/>
              <a:gd name="connsiteY0" fmla="*/ 0 h 3174545"/>
              <a:gd name="connsiteX1" fmla="*/ 2551194 w 2551194"/>
              <a:gd name="connsiteY1" fmla="*/ 0 h 3174545"/>
              <a:gd name="connsiteX2" fmla="*/ 2551194 w 2551194"/>
              <a:gd name="connsiteY2" fmla="*/ 3174545 h 3174545"/>
              <a:gd name="connsiteX3" fmla="*/ 0 w 2551194"/>
              <a:gd name="connsiteY3" fmla="*/ 3174545 h 3174545"/>
            </a:gdLst>
            <a:cxnLst>
              <a:cxn ang="0">
                <a:pos x="connsiteX0" y="connsiteY0"/>
              </a:cxn>
              <a:cxn ang="0">
                <a:pos x="connsiteX1" y="connsiteY1"/>
              </a:cxn>
              <a:cxn ang="0">
                <a:pos x="connsiteX2" y="connsiteY2"/>
              </a:cxn>
              <a:cxn ang="0">
                <a:pos x="connsiteX3" y="connsiteY3"/>
              </a:cxn>
            </a:cxnLst>
            <a:rect l="l" t="t" r="r" b="b"/>
            <a:pathLst>
              <a:path w="2551194" h="3174545">
                <a:moveTo>
                  <a:pt x="0" y="0"/>
                </a:moveTo>
                <a:lnTo>
                  <a:pt x="2551194" y="0"/>
                </a:lnTo>
                <a:lnTo>
                  <a:pt x="2551194" y="3174545"/>
                </a:lnTo>
                <a:lnTo>
                  <a:pt x="0" y="3174545"/>
                </a:lnTo>
                <a:close/>
              </a:path>
            </a:pathLst>
          </a:custGeom>
        </p:spPr>
        <p:txBody>
          <a:bodyPr wrap="square">
            <a:noAutofit/>
          </a:bodyPr>
          <a:lstStyle/>
          <a:p>
            <a:endParaRPr 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
    <p:spTree>
      <p:nvGrpSpPr>
        <p:cNvPr id="1" name=""/>
        <p:cNvGrpSpPr/>
        <p:nvPr/>
      </p:nvGrpSpPr>
      <p:grpSpPr>
        <a:xfrm>
          <a:off x="0" y="0"/>
          <a:ext cx="0" cy="0"/>
        </a:xfrm>
      </p:grpSpPr>
      <p:sp>
        <p:nvSpPr>
          <p:cNvPr id="7" name="Picture Placeholder 6"/>
          <p:cNvSpPr>
            <a:spLocks noGrp="1"/>
          </p:cNvSpPr>
          <p:nvPr>
            <p:ph type="pic" sz="quarter" idx="10"/>
          </p:nvPr>
        </p:nvSpPr>
        <p:spPr>
          <a:xfrm>
            <a:off x="609601" y="578822"/>
            <a:ext cx="2641600" cy="2250589"/>
          </a:xfrm>
          <a:custGeom>
            <a:gdLst>
              <a:gd name="connsiteX0" fmla="*/ 0 w 4965697"/>
              <a:gd name="connsiteY0" fmla="*/ 0 h 2250589"/>
              <a:gd name="connsiteX1" fmla="*/ 4965697 w 4965697"/>
              <a:gd name="connsiteY1" fmla="*/ 0 h 2250589"/>
              <a:gd name="connsiteX2" fmla="*/ 4965697 w 4965697"/>
              <a:gd name="connsiteY2" fmla="*/ 2250589 h 2250589"/>
              <a:gd name="connsiteX3" fmla="*/ 0 w 4965697"/>
              <a:gd name="connsiteY3" fmla="*/ 2250589 h 2250589"/>
            </a:gdLst>
            <a:cxnLst>
              <a:cxn ang="0">
                <a:pos x="connsiteX0" y="connsiteY0"/>
              </a:cxn>
              <a:cxn ang="0">
                <a:pos x="connsiteX1" y="connsiteY1"/>
              </a:cxn>
              <a:cxn ang="0">
                <a:pos x="connsiteX2" y="connsiteY2"/>
              </a:cxn>
              <a:cxn ang="0">
                <a:pos x="connsiteX3" y="connsiteY3"/>
              </a:cxn>
            </a:cxnLst>
            <a:rect l="l" t="t" r="r" b="b"/>
            <a:pathLst>
              <a:path w="4965697" h="2250589">
                <a:moveTo>
                  <a:pt x="0" y="0"/>
                </a:moveTo>
                <a:lnTo>
                  <a:pt x="4965697" y="0"/>
                </a:lnTo>
                <a:lnTo>
                  <a:pt x="4965697" y="2250589"/>
                </a:lnTo>
                <a:lnTo>
                  <a:pt x="0" y="2250589"/>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609600" y="3071544"/>
            <a:ext cx="2628896" cy="3161467"/>
          </a:xfrm>
          <a:custGeom>
            <a:gdLst>
              <a:gd name="connsiteX0" fmla="*/ 0 w 2628896"/>
              <a:gd name="connsiteY0" fmla="*/ 0 h 3161467"/>
              <a:gd name="connsiteX1" fmla="*/ 2628896 w 2628896"/>
              <a:gd name="connsiteY1" fmla="*/ 0 h 3161467"/>
              <a:gd name="connsiteX2" fmla="*/ 2628896 w 2628896"/>
              <a:gd name="connsiteY2" fmla="*/ 3161467 h 3161467"/>
              <a:gd name="connsiteX3" fmla="*/ 0 w 2628896"/>
              <a:gd name="connsiteY3" fmla="*/ 3161467 h 3161467"/>
            </a:gdLst>
            <a:cxnLst>
              <a:cxn ang="0">
                <a:pos x="connsiteX0" y="connsiteY0"/>
              </a:cxn>
              <a:cxn ang="0">
                <a:pos x="connsiteX1" y="connsiteY1"/>
              </a:cxn>
              <a:cxn ang="0">
                <a:pos x="connsiteX2" y="connsiteY2"/>
              </a:cxn>
              <a:cxn ang="0">
                <a:pos x="connsiteX3" y="connsiteY3"/>
              </a:cxn>
            </a:cxnLst>
            <a:rect l="l" t="t" r="r" b="b"/>
            <a:pathLst>
              <a:path w="2628896" h="3161467">
                <a:moveTo>
                  <a:pt x="0" y="0"/>
                </a:moveTo>
                <a:lnTo>
                  <a:pt x="2628896" y="0"/>
                </a:lnTo>
                <a:lnTo>
                  <a:pt x="2628896" y="3161467"/>
                </a:lnTo>
                <a:lnTo>
                  <a:pt x="0" y="3161467"/>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3479803" y="4018706"/>
            <a:ext cx="2340426" cy="2215179"/>
          </a:xfrm>
          <a:custGeom>
            <a:gdLst>
              <a:gd name="connsiteX0" fmla="*/ 0 w 2095484"/>
              <a:gd name="connsiteY0" fmla="*/ 0 h 2215179"/>
              <a:gd name="connsiteX1" fmla="*/ 2095484 w 2095484"/>
              <a:gd name="connsiteY1" fmla="*/ 0 h 2215179"/>
              <a:gd name="connsiteX2" fmla="*/ 2095484 w 2095484"/>
              <a:gd name="connsiteY2" fmla="*/ 2215179 h 2215179"/>
              <a:gd name="connsiteX3" fmla="*/ 0 w 2095484"/>
              <a:gd name="connsiteY3" fmla="*/ 2215179 h 2215179"/>
            </a:gdLst>
            <a:cxnLst>
              <a:cxn ang="0">
                <a:pos x="connsiteX0" y="connsiteY0"/>
              </a:cxn>
              <a:cxn ang="0">
                <a:pos x="connsiteX1" y="connsiteY1"/>
              </a:cxn>
              <a:cxn ang="0">
                <a:pos x="connsiteX2" y="connsiteY2"/>
              </a:cxn>
              <a:cxn ang="0">
                <a:pos x="connsiteX3" y="connsiteY3"/>
              </a:cxn>
            </a:cxnLst>
            <a:rect l="l" t="t" r="r" b="b"/>
            <a:pathLst>
              <a:path w="2095484" h="2215179">
                <a:moveTo>
                  <a:pt x="0" y="0"/>
                </a:moveTo>
                <a:lnTo>
                  <a:pt x="2095484" y="0"/>
                </a:lnTo>
                <a:lnTo>
                  <a:pt x="2095484" y="2215179"/>
                </a:lnTo>
                <a:lnTo>
                  <a:pt x="0" y="2215179"/>
                </a:lnTo>
                <a:close/>
              </a:path>
            </a:pathLst>
          </a:custGeom>
        </p:spPr>
        <p:txBody>
          <a:bodyPr wrap="square">
            <a:noAutofit/>
          </a:bodyPr>
          <a:lstStyle/>
          <a:p>
            <a:endParaRPr 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
    <p:spTree>
      <p:nvGrpSpPr>
        <p:cNvPr id="1" name=""/>
        <p:cNvGrpSpPr/>
        <p:nvPr/>
      </p:nvGrpSpPr>
      <p:grpSpPr>
        <a:xfrm>
          <a:off x="0" y="0"/>
          <a:ext cx="0" cy="0"/>
        </a:xfrm>
      </p:grpSpPr>
      <p:sp>
        <p:nvSpPr>
          <p:cNvPr id="6" name="Picture Placeholder 5"/>
          <p:cNvSpPr>
            <a:spLocks noGrp="1"/>
          </p:cNvSpPr>
          <p:nvPr>
            <p:ph type="pic" sz="quarter" idx="10"/>
          </p:nvPr>
        </p:nvSpPr>
        <p:spPr>
          <a:xfrm>
            <a:off x="5469864" y="622300"/>
            <a:ext cx="4705337" cy="3161467"/>
          </a:xfrm>
          <a:custGeom>
            <a:gdLst>
              <a:gd name="connsiteX0" fmla="*/ 0 w 4705337"/>
              <a:gd name="connsiteY0" fmla="*/ 0 h 3161467"/>
              <a:gd name="connsiteX1" fmla="*/ 4705337 w 4705337"/>
              <a:gd name="connsiteY1" fmla="*/ 0 h 3161467"/>
              <a:gd name="connsiteX2" fmla="*/ 4705337 w 4705337"/>
              <a:gd name="connsiteY2" fmla="*/ 3161467 h 3161467"/>
              <a:gd name="connsiteX3" fmla="*/ 0 w 4705337"/>
              <a:gd name="connsiteY3" fmla="*/ 3161467 h 3161467"/>
            </a:gdLst>
            <a:cxnLst>
              <a:cxn ang="0">
                <a:pos x="connsiteX0" y="connsiteY0"/>
              </a:cxn>
              <a:cxn ang="0">
                <a:pos x="connsiteX1" y="connsiteY1"/>
              </a:cxn>
              <a:cxn ang="0">
                <a:pos x="connsiteX2" y="connsiteY2"/>
              </a:cxn>
              <a:cxn ang="0">
                <a:pos x="connsiteX3" y="connsiteY3"/>
              </a:cxn>
            </a:cxnLst>
            <a:rect l="l" t="t" r="r" b="b"/>
            <a:pathLst>
              <a:path w="4705337" h="3161467">
                <a:moveTo>
                  <a:pt x="0" y="0"/>
                </a:moveTo>
                <a:lnTo>
                  <a:pt x="4705337" y="0"/>
                </a:lnTo>
                <a:lnTo>
                  <a:pt x="4705337" y="3161467"/>
                </a:lnTo>
                <a:lnTo>
                  <a:pt x="0" y="3161467"/>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2146302" y="2197100"/>
            <a:ext cx="3710901" cy="4051300"/>
          </a:xfrm>
          <a:custGeom>
            <a:gdLst>
              <a:gd name="connsiteX0" fmla="*/ 0 w 3710901"/>
              <a:gd name="connsiteY0" fmla="*/ 0 h 4051300"/>
              <a:gd name="connsiteX1" fmla="*/ 3710901 w 3710901"/>
              <a:gd name="connsiteY1" fmla="*/ 0 h 4051300"/>
              <a:gd name="connsiteX2" fmla="*/ 3710901 w 3710901"/>
              <a:gd name="connsiteY2" fmla="*/ 4051300 h 4051300"/>
              <a:gd name="connsiteX3" fmla="*/ 0 w 3710901"/>
              <a:gd name="connsiteY3" fmla="*/ 4051300 h 4051300"/>
            </a:gdLst>
            <a:cxnLst>
              <a:cxn ang="0">
                <a:pos x="connsiteX0" y="connsiteY0"/>
              </a:cxn>
              <a:cxn ang="0">
                <a:pos x="connsiteX1" y="connsiteY1"/>
              </a:cxn>
              <a:cxn ang="0">
                <a:pos x="connsiteX2" y="connsiteY2"/>
              </a:cxn>
              <a:cxn ang="0">
                <a:pos x="connsiteX3" y="connsiteY3"/>
              </a:cxn>
            </a:cxnLst>
            <a:rect l="l" t="t" r="r" b="b"/>
            <a:pathLst>
              <a:path w="3710900" h="4051300">
                <a:moveTo>
                  <a:pt x="0" y="0"/>
                </a:moveTo>
                <a:lnTo>
                  <a:pt x="3710901" y="0"/>
                </a:lnTo>
                <a:lnTo>
                  <a:pt x="3710901" y="4051300"/>
                </a:lnTo>
                <a:lnTo>
                  <a:pt x="0" y="4051300"/>
                </a:lnTo>
                <a:close/>
              </a:path>
            </a:pathLst>
          </a:custGeom>
        </p:spPr>
        <p:txBody>
          <a:bodyPr wrap="square">
            <a:noAutofit/>
          </a:bodyPr>
          <a:lstStyle/>
          <a:p>
            <a:endParaRPr 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
    <p:spTree>
      <p:nvGrpSpPr>
        <p:cNvPr id="1" name=""/>
        <p:cNvGrpSpPr/>
        <p:nvPr/>
      </p:nvGrpSpPr>
      <p:grpSpPr>
        <a:xfrm>
          <a:off x="0" y="0"/>
          <a:ext cx="0" cy="0"/>
        </a:xfrm>
      </p:grpSpPr>
      <p:sp>
        <p:nvSpPr>
          <p:cNvPr id="7" name="Picture Placeholder 6"/>
          <p:cNvSpPr>
            <a:spLocks noGrp="1"/>
          </p:cNvSpPr>
          <p:nvPr>
            <p:ph type="pic" sz="quarter" idx="10"/>
          </p:nvPr>
        </p:nvSpPr>
        <p:spPr>
          <a:xfrm>
            <a:off x="1560210" y="2527300"/>
            <a:ext cx="2263103" cy="3187700"/>
          </a:xfrm>
          <a:custGeom>
            <a:gdLst>
              <a:gd name="connsiteX0" fmla="*/ 0 w 2263103"/>
              <a:gd name="connsiteY0" fmla="*/ 0 h 3187700"/>
              <a:gd name="connsiteX1" fmla="*/ 2263103 w 2263103"/>
              <a:gd name="connsiteY1" fmla="*/ 0 h 3187700"/>
              <a:gd name="connsiteX2" fmla="*/ 2263103 w 2263103"/>
              <a:gd name="connsiteY2" fmla="*/ 3187700 h 3187700"/>
              <a:gd name="connsiteX3" fmla="*/ 0 w 2263103"/>
              <a:gd name="connsiteY3" fmla="*/ 3187700 h 3187700"/>
            </a:gdLst>
            <a:cxnLst>
              <a:cxn ang="0">
                <a:pos x="connsiteX0" y="connsiteY0"/>
              </a:cxn>
              <a:cxn ang="0">
                <a:pos x="connsiteX1" y="connsiteY1"/>
              </a:cxn>
              <a:cxn ang="0">
                <a:pos x="connsiteX2" y="connsiteY2"/>
              </a:cxn>
              <a:cxn ang="0">
                <a:pos x="connsiteX3" y="connsiteY3"/>
              </a:cxn>
            </a:cxnLst>
            <a:rect l="l" t="t" r="r" b="b"/>
            <a:pathLst>
              <a:path w="2263103" h="3187700">
                <a:moveTo>
                  <a:pt x="0" y="0"/>
                </a:moveTo>
                <a:lnTo>
                  <a:pt x="2263103" y="0"/>
                </a:lnTo>
                <a:lnTo>
                  <a:pt x="2263103" y="3187700"/>
                </a:lnTo>
                <a:lnTo>
                  <a:pt x="0" y="3187700"/>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164348" y="1469608"/>
            <a:ext cx="3863292" cy="2816174"/>
          </a:xfrm>
          <a:custGeom>
            <a:gdLst>
              <a:gd name="connsiteX0" fmla="*/ 0 w 3863292"/>
              <a:gd name="connsiteY0" fmla="*/ 0 h 2816174"/>
              <a:gd name="connsiteX1" fmla="*/ 3863292 w 3863292"/>
              <a:gd name="connsiteY1" fmla="*/ 0 h 2816174"/>
              <a:gd name="connsiteX2" fmla="*/ 3863292 w 3863292"/>
              <a:gd name="connsiteY2" fmla="*/ 2816174 h 2816174"/>
              <a:gd name="connsiteX3" fmla="*/ 0 w 3863292"/>
              <a:gd name="connsiteY3" fmla="*/ 2816174 h 2816174"/>
            </a:gdLst>
            <a:cxnLst>
              <a:cxn ang="0">
                <a:pos x="connsiteX0" y="connsiteY0"/>
              </a:cxn>
              <a:cxn ang="0">
                <a:pos x="connsiteX1" y="connsiteY1"/>
              </a:cxn>
              <a:cxn ang="0">
                <a:pos x="connsiteX2" y="connsiteY2"/>
              </a:cxn>
              <a:cxn ang="0">
                <a:pos x="connsiteX3" y="connsiteY3"/>
              </a:cxn>
            </a:cxnLst>
            <a:rect l="l" t="t" r="r" b="b"/>
            <a:pathLst>
              <a:path w="3863292" h="2816174">
                <a:moveTo>
                  <a:pt x="0" y="0"/>
                </a:moveTo>
                <a:lnTo>
                  <a:pt x="3863292" y="0"/>
                </a:lnTo>
                <a:lnTo>
                  <a:pt x="3863292" y="2816174"/>
                </a:lnTo>
                <a:lnTo>
                  <a:pt x="0" y="2816174"/>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8368662" y="1469609"/>
            <a:ext cx="2263103" cy="2475148"/>
          </a:xfrm>
          <a:custGeom>
            <a:gdLst>
              <a:gd name="connsiteX0" fmla="*/ 0 w 2263103"/>
              <a:gd name="connsiteY0" fmla="*/ 0 h 2475148"/>
              <a:gd name="connsiteX1" fmla="*/ 2263103 w 2263103"/>
              <a:gd name="connsiteY1" fmla="*/ 0 h 2475148"/>
              <a:gd name="connsiteX2" fmla="*/ 2263103 w 2263103"/>
              <a:gd name="connsiteY2" fmla="*/ 2475148 h 2475148"/>
              <a:gd name="connsiteX3" fmla="*/ 0 w 2263103"/>
              <a:gd name="connsiteY3" fmla="*/ 2475148 h 2475148"/>
            </a:gdLst>
            <a:cxnLst>
              <a:cxn ang="0">
                <a:pos x="connsiteX0" y="connsiteY0"/>
              </a:cxn>
              <a:cxn ang="0">
                <a:pos x="connsiteX1" y="connsiteY1"/>
              </a:cxn>
              <a:cxn ang="0">
                <a:pos x="connsiteX2" y="connsiteY2"/>
              </a:cxn>
              <a:cxn ang="0">
                <a:pos x="connsiteX3" y="connsiteY3"/>
              </a:cxn>
            </a:cxnLst>
            <a:rect l="l" t="t" r="r" b="b"/>
            <a:pathLst>
              <a:path w="2263103" h="2475148">
                <a:moveTo>
                  <a:pt x="0" y="0"/>
                </a:moveTo>
                <a:lnTo>
                  <a:pt x="2263103" y="0"/>
                </a:lnTo>
                <a:lnTo>
                  <a:pt x="2263103" y="2475148"/>
                </a:lnTo>
                <a:lnTo>
                  <a:pt x="0" y="2475148"/>
                </a:lnTo>
                <a:close/>
              </a:path>
            </a:pathLst>
          </a:custGeom>
        </p:spPr>
        <p:txBody>
          <a:bodyPr wrap="square">
            <a:noAutofit/>
          </a:bodyPr>
          <a:lstStyle/>
          <a:p>
            <a:endParaRPr 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
    <p:spTree>
      <p:nvGrpSpPr>
        <p:cNvPr id="1" name=""/>
        <p:cNvGrpSpPr/>
        <p:nvPr/>
      </p:nvGrpSpPr>
      <p:grpSpPr>
        <a:xfrm>
          <a:off x="0" y="0"/>
          <a:ext cx="0" cy="0"/>
        </a:xfrm>
      </p:grpSpPr>
      <p:sp>
        <p:nvSpPr>
          <p:cNvPr id="7" name="Picture Placeholder 6"/>
          <p:cNvSpPr>
            <a:spLocks noGrp="1"/>
          </p:cNvSpPr>
          <p:nvPr>
            <p:ph type="pic" sz="quarter" idx="10"/>
          </p:nvPr>
        </p:nvSpPr>
        <p:spPr>
          <a:xfrm>
            <a:off x="2096630" y="2197100"/>
            <a:ext cx="3696958" cy="2476500"/>
          </a:xfrm>
          <a:custGeom>
            <a:gdLst>
              <a:gd name="connsiteX0" fmla="*/ 0 w 3696958"/>
              <a:gd name="connsiteY0" fmla="*/ 0 h 2476500"/>
              <a:gd name="connsiteX1" fmla="*/ 3696958 w 3696958"/>
              <a:gd name="connsiteY1" fmla="*/ 0 h 2476500"/>
              <a:gd name="connsiteX2" fmla="*/ 3696958 w 3696958"/>
              <a:gd name="connsiteY2" fmla="*/ 2476500 h 2476500"/>
              <a:gd name="connsiteX3" fmla="*/ 0 w 3696958"/>
              <a:gd name="connsiteY3" fmla="*/ 2476500 h 2476500"/>
            </a:gdLst>
            <a:cxnLst>
              <a:cxn ang="0">
                <a:pos x="connsiteX0" y="connsiteY0"/>
              </a:cxn>
              <a:cxn ang="0">
                <a:pos x="connsiteX1" y="connsiteY1"/>
              </a:cxn>
              <a:cxn ang="0">
                <a:pos x="connsiteX2" y="connsiteY2"/>
              </a:cxn>
              <a:cxn ang="0">
                <a:pos x="connsiteX3" y="connsiteY3"/>
              </a:cxn>
            </a:cxnLst>
            <a:rect l="l" t="t" r="r" b="b"/>
            <a:pathLst>
              <a:path w="3696958" h="2476500">
                <a:moveTo>
                  <a:pt x="0" y="0"/>
                </a:moveTo>
                <a:lnTo>
                  <a:pt x="3696958" y="0"/>
                </a:lnTo>
                <a:lnTo>
                  <a:pt x="3696958" y="2476500"/>
                </a:lnTo>
                <a:lnTo>
                  <a:pt x="0" y="2476500"/>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928731" y="3429000"/>
            <a:ext cx="2756688" cy="2819400"/>
          </a:xfrm>
          <a:custGeom>
            <a:gdLst>
              <a:gd name="connsiteX0" fmla="*/ 0 w 2756688"/>
              <a:gd name="connsiteY0" fmla="*/ 0 h 2819400"/>
              <a:gd name="connsiteX1" fmla="*/ 2756688 w 2756688"/>
              <a:gd name="connsiteY1" fmla="*/ 0 h 2819400"/>
              <a:gd name="connsiteX2" fmla="*/ 2756688 w 2756688"/>
              <a:gd name="connsiteY2" fmla="*/ 2819400 h 2819400"/>
              <a:gd name="connsiteX3" fmla="*/ 0 w 2756688"/>
              <a:gd name="connsiteY3" fmla="*/ 2819400 h 2819400"/>
            </a:gdLst>
            <a:cxnLst>
              <a:cxn ang="0">
                <a:pos x="connsiteX0" y="connsiteY0"/>
              </a:cxn>
              <a:cxn ang="0">
                <a:pos x="connsiteX1" y="connsiteY1"/>
              </a:cxn>
              <a:cxn ang="0">
                <a:pos x="connsiteX2" y="connsiteY2"/>
              </a:cxn>
              <a:cxn ang="0">
                <a:pos x="connsiteX3" y="connsiteY3"/>
              </a:cxn>
            </a:cxnLst>
            <a:rect l="l" t="t" r="r" b="b"/>
            <a:pathLst>
              <a:path w="2756688" h="2819400">
                <a:moveTo>
                  <a:pt x="0" y="0"/>
                </a:moveTo>
                <a:lnTo>
                  <a:pt x="2756688" y="0"/>
                </a:lnTo>
                <a:lnTo>
                  <a:pt x="2756688" y="2819400"/>
                </a:lnTo>
                <a:lnTo>
                  <a:pt x="0" y="2819400"/>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6398414" y="619612"/>
            <a:ext cx="2843669" cy="3310665"/>
          </a:xfrm>
          <a:custGeom>
            <a:gdLst>
              <a:gd name="connsiteX0" fmla="*/ 0 w 2843669"/>
              <a:gd name="connsiteY0" fmla="*/ 0 h 3310665"/>
              <a:gd name="connsiteX1" fmla="*/ 2843669 w 2843669"/>
              <a:gd name="connsiteY1" fmla="*/ 0 h 3310665"/>
              <a:gd name="connsiteX2" fmla="*/ 2843669 w 2843669"/>
              <a:gd name="connsiteY2" fmla="*/ 3310665 h 3310665"/>
              <a:gd name="connsiteX3" fmla="*/ 0 w 2843669"/>
              <a:gd name="connsiteY3" fmla="*/ 3310665 h 3310665"/>
            </a:gdLst>
            <a:cxnLst>
              <a:cxn ang="0">
                <a:pos x="connsiteX0" y="connsiteY0"/>
              </a:cxn>
              <a:cxn ang="0">
                <a:pos x="connsiteX1" y="connsiteY1"/>
              </a:cxn>
              <a:cxn ang="0">
                <a:pos x="connsiteX2" y="connsiteY2"/>
              </a:cxn>
              <a:cxn ang="0">
                <a:pos x="connsiteX3" y="connsiteY3"/>
              </a:cxn>
            </a:cxnLst>
            <a:rect l="l" t="t" r="r" b="b"/>
            <a:pathLst>
              <a:path w="2843669" h="3310665">
                <a:moveTo>
                  <a:pt x="0" y="0"/>
                </a:moveTo>
                <a:lnTo>
                  <a:pt x="2843669" y="0"/>
                </a:lnTo>
                <a:lnTo>
                  <a:pt x="2843669" y="3310665"/>
                </a:lnTo>
                <a:lnTo>
                  <a:pt x="0" y="3310665"/>
                </a:lnTo>
                <a:close/>
              </a:path>
            </a:pathLst>
          </a:custGeom>
        </p:spPr>
        <p:txBody>
          <a:bodyPr wrap="square">
            <a:noAutofit/>
          </a:bodyPr>
          <a:lstStyle/>
          <a:p>
            <a:endParaRPr 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
    <p:spTree>
      <p:nvGrpSpPr>
        <p:cNvPr id="1" name=""/>
        <p:cNvGrpSpPr/>
        <p:nvPr/>
      </p:nvGrpSpPr>
      <p:grpSpPr>
        <a:xfrm>
          <a:off x="0" y="0"/>
          <a:ext cx="0" cy="0"/>
        </a:xfrm>
      </p:grpSpPr>
      <p:sp>
        <p:nvSpPr>
          <p:cNvPr id="6" name="Picture Placeholder 5"/>
          <p:cNvSpPr>
            <a:spLocks noGrp="1"/>
          </p:cNvSpPr>
          <p:nvPr>
            <p:ph type="pic" sz="quarter" idx="10"/>
          </p:nvPr>
        </p:nvSpPr>
        <p:spPr>
          <a:xfrm>
            <a:off x="5565344" y="1762125"/>
            <a:ext cx="1993106" cy="3981450"/>
          </a:xfrm>
          <a:custGeom>
            <a:gdLst>
              <a:gd name="connsiteX0" fmla="*/ 72629 w 1993106"/>
              <a:gd name="connsiteY0" fmla="*/ 0 h 3981450"/>
              <a:gd name="connsiteX1" fmla="*/ 1920477 w 1993106"/>
              <a:gd name="connsiteY1" fmla="*/ 0 h 3981450"/>
              <a:gd name="connsiteX2" fmla="*/ 1993106 w 1993106"/>
              <a:gd name="connsiteY2" fmla="*/ 72629 h 3981450"/>
              <a:gd name="connsiteX3" fmla="*/ 1993106 w 1993106"/>
              <a:gd name="connsiteY3" fmla="*/ 3908821 h 3981450"/>
              <a:gd name="connsiteX4" fmla="*/ 1920477 w 1993106"/>
              <a:gd name="connsiteY4" fmla="*/ 3981450 h 3981450"/>
              <a:gd name="connsiteX5" fmla="*/ 72629 w 1993106"/>
              <a:gd name="connsiteY5" fmla="*/ 3981450 h 3981450"/>
              <a:gd name="connsiteX6" fmla="*/ 0 w 1993106"/>
              <a:gd name="connsiteY6" fmla="*/ 3908821 h 3981450"/>
              <a:gd name="connsiteX7" fmla="*/ 0 w 1993106"/>
              <a:gd name="connsiteY7" fmla="*/ 72629 h 3981450"/>
              <a:gd name="connsiteX8" fmla="*/ 72629 w 1993106"/>
              <a:gd name="connsiteY8" fmla="*/ 0 h 398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106" h="3981450">
                <a:moveTo>
                  <a:pt x="72629" y="0"/>
                </a:moveTo>
                <a:lnTo>
                  <a:pt x="1920477" y="0"/>
                </a:lnTo>
                <a:cubicBezTo>
                  <a:pt x="1960589" y="0"/>
                  <a:pt x="1993106" y="32517"/>
                  <a:pt x="1993106" y="72629"/>
                </a:cubicBezTo>
                <a:lnTo>
                  <a:pt x="1993106" y="3908821"/>
                </a:lnTo>
                <a:cubicBezTo>
                  <a:pt x="1993106" y="3948933"/>
                  <a:pt x="1960589" y="3981450"/>
                  <a:pt x="1920477" y="3981450"/>
                </a:cubicBezTo>
                <a:lnTo>
                  <a:pt x="72629" y="3981450"/>
                </a:lnTo>
                <a:cubicBezTo>
                  <a:pt x="32517" y="3981450"/>
                  <a:pt x="0" y="3948933"/>
                  <a:pt x="0" y="3908821"/>
                </a:cubicBezTo>
                <a:lnTo>
                  <a:pt x="0" y="72629"/>
                </a:lnTo>
                <a:cubicBezTo>
                  <a:pt x="0" y="32517"/>
                  <a:pt x="32517" y="0"/>
                  <a:pt x="72629" y="0"/>
                </a:cubicBez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8126731" y="885825"/>
            <a:ext cx="3433761" cy="4900613"/>
          </a:xfrm>
          <a:custGeom>
            <a:gdLst>
              <a:gd name="connsiteX0" fmla="*/ 82273 w 3433761"/>
              <a:gd name="connsiteY0" fmla="*/ 0 h 4900613"/>
              <a:gd name="connsiteX1" fmla="*/ 3351488 w 3433761"/>
              <a:gd name="connsiteY1" fmla="*/ 0 h 4900613"/>
              <a:gd name="connsiteX2" fmla="*/ 3433761 w 3433761"/>
              <a:gd name="connsiteY2" fmla="*/ 82273 h 4900613"/>
              <a:gd name="connsiteX3" fmla="*/ 3433761 w 3433761"/>
              <a:gd name="connsiteY3" fmla="*/ 4818340 h 4900613"/>
              <a:gd name="connsiteX4" fmla="*/ 3351488 w 3433761"/>
              <a:gd name="connsiteY4" fmla="*/ 4900613 h 4900613"/>
              <a:gd name="connsiteX5" fmla="*/ 82273 w 3433761"/>
              <a:gd name="connsiteY5" fmla="*/ 4900613 h 4900613"/>
              <a:gd name="connsiteX6" fmla="*/ 0 w 3433761"/>
              <a:gd name="connsiteY6" fmla="*/ 4818340 h 4900613"/>
              <a:gd name="connsiteX7" fmla="*/ 0 w 3433761"/>
              <a:gd name="connsiteY7" fmla="*/ 82273 h 4900613"/>
              <a:gd name="connsiteX8" fmla="*/ 82273 w 3433761"/>
              <a:gd name="connsiteY8" fmla="*/ 0 h 4900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761" h="4900613">
                <a:moveTo>
                  <a:pt x="82273" y="0"/>
                </a:moveTo>
                <a:lnTo>
                  <a:pt x="3351488" y="0"/>
                </a:lnTo>
                <a:cubicBezTo>
                  <a:pt x="3396926" y="0"/>
                  <a:pt x="3433761" y="36835"/>
                  <a:pt x="3433761" y="82273"/>
                </a:cubicBezTo>
                <a:lnTo>
                  <a:pt x="3433761" y="4818340"/>
                </a:lnTo>
                <a:cubicBezTo>
                  <a:pt x="3433761" y="4863778"/>
                  <a:pt x="3396926" y="4900613"/>
                  <a:pt x="3351488" y="4900613"/>
                </a:cubicBezTo>
                <a:lnTo>
                  <a:pt x="82273" y="4900613"/>
                </a:lnTo>
                <a:cubicBezTo>
                  <a:pt x="36835" y="4900613"/>
                  <a:pt x="0" y="4863778"/>
                  <a:pt x="0" y="4818340"/>
                </a:cubicBezTo>
                <a:lnTo>
                  <a:pt x="0" y="82273"/>
                </a:lnTo>
                <a:cubicBezTo>
                  <a:pt x="0" y="36835"/>
                  <a:pt x="36835" y="0"/>
                  <a:pt x="82273" y="0"/>
                </a:cubicBezTo>
                <a:close/>
              </a:path>
            </a:pathLst>
          </a:custGeom>
        </p:spPr>
        <p:txBody>
          <a:bodyPr wrap="square">
            <a:noAutofit/>
          </a:bodyPr>
          <a:lstStyle/>
          <a:p>
            <a:endParaRPr 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
    <p:spTree>
      <p:nvGrpSpPr>
        <p:cNvPr id="1" name=""/>
        <p:cNvGrpSpPr/>
        <p:nvPr/>
      </p:nvGrpSpPr>
      <p:grpSpPr>
        <a:xfrm>
          <a:off x="0" y="0"/>
          <a:ext cx="0" cy="0"/>
        </a:xfrm>
      </p:grpSpPr>
      <p:sp>
        <p:nvSpPr>
          <p:cNvPr id="5" name="Picture Placeholder 4"/>
          <p:cNvSpPr>
            <a:spLocks noGrp="1"/>
          </p:cNvSpPr>
          <p:nvPr>
            <p:ph type="pic" sz="quarter" idx="10"/>
          </p:nvPr>
        </p:nvSpPr>
        <p:spPr>
          <a:xfrm>
            <a:off x="4723762" y="2149730"/>
            <a:ext cx="2743381" cy="5480206"/>
          </a:xfrm>
          <a:custGeom>
            <a:gdLst>
              <a:gd name="connsiteX0" fmla="*/ 99969 w 2743381"/>
              <a:gd name="connsiteY0" fmla="*/ 0 h 5480206"/>
              <a:gd name="connsiteX1" fmla="*/ 2643412 w 2743381"/>
              <a:gd name="connsiteY1" fmla="*/ 0 h 5480206"/>
              <a:gd name="connsiteX2" fmla="*/ 2743381 w 2743381"/>
              <a:gd name="connsiteY2" fmla="*/ 99969 h 5480206"/>
              <a:gd name="connsiteX3" fmla="*/ 2743381 w 2743381"/>
              <a:gd name="connsiteY3" fmla="*/ 5380237 h 5480206"/>
              <a:gd name="connsiteX4" fmla="*/ 2643412 w 2743381"/>
              <a:gd name="connsiteY4" fmla="*/ 5480206 h 5480206"/>
              <a:gd name="connsiteX5" fmla="*/ 99969 w 2743381"/>
              <a:gd name="connsiteY5" fmla="*/ 5480206 h 5480206"/>
              <a:gd name="connsiteX6" fmla="*/ 0 w 2743381"/>
              <a:gd name="connsiteY6" fmla="*/ 5380237 h 5480206"/>
              <a:gd name="connsiteX7" fmla="*/ 0 w 2743381"/>
              <a:gd name="connsiteY7" fmla="*/ 99969 h 5480206"/>
              <a:gd name="connsiteX8" fmla="*/ 99969 w 2743381"/>
              <a:gd name="connsiteY8" fmla="*/ 0 h 5480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81" h="5480206">
                <a:moveTo>
                  <a:pt x="99969" y="0"/>
                </a:moveTo>
                <a:lnTo>
                  <a:pt x="2643412" y="0"/>
                </a:lnTo>
                <a:cubicBezTo>
                  <a:pt x="2698623" y="0"/>
                  <a:pt x="2743381" y="44758"/>
                  <a:pt x="2743381" y="99969"/>
                </a:cubicBezTo>
                <a:lnTo>
                  <a:pt x="2743381" y="5380237"/>
                </a:lnTo>
                <a:cubicBezTo>
                  <a:pt x="2743381" y="5435448"/>
                  <a:pt x="2698623" y="5480206"/>
                  <a:pt x="2643412" y="5480206"/>
                </a:cubicBezTo>
                <a:lnTo>
                  <a:pt x="99969" y="5480206"/>
                </a:lnTo>
                <a:cubicBezTo>
                  <a:pt x="44758" y="5480206"/>
                  <a:pt x="0" y="5435448"/>
                  <a:pt x="0" y="5380237"/>
                </a:cubicBezTo>
                <a:lnTo>
                  <a:pt x="0" y="99969"/>
                </a:lnTo>
                <a:cubicBezTo>
                  <a:pt x="0" y="44758"/>
                  <a:pt x="44758" y="0"/>
                  <a:pt x="99969" y="0"/>
                </a:cubicBezTo>
                <a:close/>
              </a:path>
            </a:pathLst>
          </a:custGeom>
        </p:spPr>
        <p:txBody>
          <a:bodyPr wrap="square">
            <a:noAutofit/>
          </a:bodyPr>
          <a:lstStyle/>
          <a:p>
            <a:endParaRPr 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
    <p:spTree>
      <p:nvGrpSpPr>
        <p:cNvPr id="1" name=""/>
        <p:cNvGrpSpPr/>
        <p:nvPr/>
      </p:nvGrpSpPr>
      <p:grpSpPr>
        <a:xfrm>
          <a:off x="0" y="0"/>
          <a:ext cx="0" cy="0"/>
        </a:xfrm>
      </p:grpSpPr>
      <p:sp>
        <p:nvSpPr>
          <p:cNvPr id="6" name="Picture Placeholder 5"/>
          <p:cNvSpPr>
            <a:spLocks noGrp="1"/>
          </p:cNvSpPr>
          <p:nvPr>
            <p:ph type="pic" sz="quarter" idx="10"/>
          </p:nvPr>
        </p:nvSpPr>
        <p:spPr>
          <a:xfrm>
            <a:off x="2245493" y="3369720"/>
            <a:ext cx="4319794" cy="2750782"/>
          </a:xfrm>
          <a:custGeom>
            <a:gdLst>
              <a:gd name="connsiteX0" fmla="*/ 65909 w 4319794"/>
              <a:gd name="connsiteY0" fmla="*/ 0 h 2750782"/>
              <a:gd name="connsiteX1" fmla="*/ 4253885 w 4319794"/>
              <a:gd name="connsiteY1" fmla="*/ 0 h 2750782"/>
              <a:gd name="connsiteX2" fmla="*/ 4319794 w 4319794"/>
              <a:gd name="connsiteY2" fmla="*/ 65909 h 2750782"/>
              <a:gd name="connsiteX3" fmla="*/ 4319794 w 4319794"/>
              <a:gd name="connsiteY3" fmla="*/ 2684873 h 2750782"/>
              <a:gd name="connsiteX4" fmla="*/ 4253885 w 4319794"/>
              <a:gd name="connsiteY4" fmla="*/ 2750782 h 2750782"/>
              <a:gd name="connsiteX5" fmla="*/ 65909 w 4319794"/>
              <a:gd name="connsiteY5" fmla="*/ 2750782 h 2750782"/>
              <a:gd name="connsiteX6" fmla="*/ 0 w 4319794"/>
              <a:gd name="connsiteY6" fmla="*/ 2684873 h 2750782"/>
              <a:gd name="connsiteX7" fmla="*/ 0 w 4319794"/>
              <a:gd name="connsiteY7" fmla="*/ 65909 h 2750782"/>
              <a:gd name="connsiteX8" fmla="*/ 65909 w 4319794"/>
              <a:gd name="connsiteY8" fmla="*/ 0 h 27507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94" h="2750782">
                <a:moveTo>
                  <a:pt x="65909" y="0"/>
                </a:moveTo>
                <a:lnTo>
                  <a:pt x="4253885" y="0"/>
                </a:lnTo>
                <a:cubicBezTo>
                  <a:pt x="4290286" y="0"/>
                  <a:pt x="4319794" y="29508"/>
                  <a:pt x="4319794" y="65909"/>
                </a:cubicBezTo>
                <a:lnTo>
                  <a:pt x="4319794" y="2684873"/>
                </a:lnTo>
                <a:cubicBezTo>
                  <a:pt x="4319794" y="2721274"/>
                  <a:pt x="4290286" y="2750782"/>
                  <a:pt x="4253885" y="2750782"/>
                </a:cubicBezTo>
                <a:lnTo>
                  <a:pt x="65909" y="2750782"/>
                </a:lnTo>
                <a:cubicBezTo>
                  <a:pt x="29508" y="2750782"/>
                  <a:pt x="0" y="2721274"/>
                  <a:pt x="0" y="2684873"/>
                </a:cubicBezTo>
                <a:lnTo>
                  <a:pt x="0" y="65909"/>
                </a:lnTo>
                <a:cubicBezTo>
                  <a:pt x="0" y="29508"/>
                  <a:pt x="29508" y="0"/>
                  <a:pt x="65909" y="0"/>
                </a:cubicBez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545469" y="1459863"/>
            <a:ext cx="3026794" cy="3925877"/>
          </a:xfrm>
          <a:custGeom>
            <a:gdLst>
              <a:gd name="connsiteX0" fmla="*/ 72522 w 3026794"/>
              <a:gd name="connsiteY0" fmla="*/ 0 h 3925877"/>
              <a:gd name="connsiteX1" fmla="*/ 2954272 w 3026794"/>
              <a:gd name="connsiteY1" fmla="*/ 0 h 3925877"/>
              <a:gd name="connsiteX2" fmla="*/ 3026794 w 3026794"/>
              <a:gd name="connsiteY2" fmla="*/ 72522 h 3925877"/>
              <a:gd name="connsiteX3" fmla="*/ 3026794 w 3026794"/>
              <a:gd name="connsiteY3" fmla="*/ 3853355 h 3925877"/>
              <a:gd name="connsiteX4" fmla="*/ 2954272 w 3026794"/>
              <a:gd name="connsiteY4" fmla="*/ 3925877 h 3925877"/>
              <a:gd name="connsiteX5" fmla="*/ 72522 w 3026794"/>
              <a:gd name="connsiteY5" fmla="*/ 3925877 h 3925877"/>
              <a:gd name="connsiteX6" fmla="*/ 0 w 3026794"/>
              <a:gd name="connsiteY6" fmla="*/ 3853355 h 3925877"/>
              <a:gd name="connsiteX7" fmla="*/ 0 w 3026794"/>
              <a:gd name="connsiteY7" fmla="*/ 72522 h 3925877"/>
              <a:gd name="connsiteX8" fmla="*/ 72522 w 3026794"/>
              <a:gd name="connsiteY8" fmla="*/ 0 h 39258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794" h="3925877">
                <a:moveTo>
                  <a:pt x="72522" y="0"/>
                </a:moveTo>
                <a:lnTo>
                  <a:pt x="2954272" y="0"/>
                </a:lnTo>
                <a:cubicBezTo>
                  <a:pt x="2994325" y="0"/>
                  <a:pt x="3026794" y="32469"/>
                  <a:pt x="3026794" y="72522"/>
                </a:cubicBezTo>
                <a:lnTo>
                  <a:pt x="3026794" y="3853355"/>
                </a:lnTo>
                <a:cubicBezTo>
                  <a:pt x="3026794" y="3893408"/>
                  <a:pt x="2994325" y="3925877"/>
                  <a:pt x="2954272" y="3925877"/>
                </a:cubicBezTo>
                <a:lnTo>
                  <a:pt x="72522" y="3925877"/>
                </a:lnTo>
                <a:cubicBezTo>
                  <a:pt x="32469" y="3925877"/>
                  <a:pt x="0" y="3893408"/>
                  <a:pt x="0" y="3853355"/>
                </a:cubicBezTo>
                <a:lnTo>
                  <a:pt x="0" y="72522"/>
                </a:lnTo>
                <a:cubicBezTo>
                  <a:pt x="0" y="32469"/>
                  <a:pt x="32469" y="0"/>
                  <a:pt x="72522" y="0"/>
                </a:cubicBezTo>
                <a:close/>
              </a:path>
            </a:pathLst>
          </a:custGeom>
        </p:spPr>
        <p:txBody>
          <a:bodyPr wrap="square">
            <a:noAutofit/>
          </a:bodyPr>
          <a:lstStyle/>
          <a:p>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p:spTree>
      <p:nvGrpSpPr>
        <p:cNvPr id="1" name=""/>
        <p:cNvGrpSpPr/>
        <p:nvPr/>
      </p:nvGrpSpPr>
      <p:grpSpPr>
        <a:xfrm>
          <a:off x="0" y="0"/>
          <a:ext cx="0" cy="0"/>
        </a:xfrm>
      </p:grpSpPr>
      <p:sp>
        <p:nvSpPr>
          <p:cNvPr id="5" name="Picture Placeholder 4"/>
          <p:cNvSpPr>
            <a:spLocks noGrp="1"/>
          </p:cNvSpPr>
          <p:nvPr>
            <p:ph type="pic" sz="quarter" idx="10"/>
          </p:nvPr>
        </p:nvSpPr>
        <p:spPr>
          <a:xfrm>
            <a:off x="7402286" y="1161715"/>
            <a:ext cx="4789714" cy="4515186"/>
          </a:xfrm>
          <a:custGeom>
            <a:gdLst>
              <a:gd name="connsiteX0" fmla="*/ 0 w 3628554"/>
              <a:gd name="connsiteY0" fmla="*/ 0 h 4515186"/>
              <a:gd name="connsiteX1" fmla="*/ 3628554 w 3628554"/>
              <a:gd name="connsiteY1" fmla="*/ 0 h 4515186"/>
              <a:gd name="connsiteX2" fmla="*/ 3628554 w 3628554"/>
              <a:gd name="connsiteY2" fmla="*/ 4515186 h 4515186"/>
              <a:gd name="connsiteX3" fmla="*/ 0 w 3628554"/>
              <a:gd name="connsiteY3" fmla="*/ 4515186 h 4515186"/>
            </a:gdLst>
            <a:cxnLst>
              <a:cxn ang="0">
                <a:pos x="connsiteX0" y="connsiteY0"/>
              </a:cxn>
              <a:cxn ang="0">
                <a:pos x="connsiteX1" y="connsiteY1"/>
              </a:cxn>
              <a:cxn ang="0">
                <a:pos x="connsiteX2" y="connsiteY2"/>
              </a:cxn>
              <a:cxn ang="0">
                <a:pos x="connsiteX3" y="connsiteY3"/>
              </a:cxn>
            </a:cxnLst>
            <a:rect l="l" t="t" r="r" b="b"/>
            <a:pathLst>
              <a:path w="3628554" h="4515186">
                <a:moveTo>
                  <a:pt x="0" y="0"/>
                </a:moveTo>
                <a:lnTo>
                  <a:pt x="3628554" y="0"/>
                </a:lnTo>
                <a:lnTo>
                  <a:pt x="3628554" y="4515186"/>
                </a:lnTo>
                <a:lnTo>
                  <a:pt x="0" y="4515186"/>
                </a:lnTo>
                <a:close/>
              </a:path>
            </a:pathLst>
          </a:custGeom>
        </p:spPr>
        <p:txBody>
          <a:bodyPr wrap="square">
            <a:noAutofit/>
          </a:bodyPr>
          <a:lstStyle/>
          <a:p>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
    <p:spTree>
      <p:nvGrpSpPr>
        <p:cNvPr id="1" name=""/>
        <p:cNvGrpSpPr/>
        <p:nvPr/>
      </p:nvGrpSpPr>
      <p:grpSpPr>
        <a:xfrm>
          <a:off x="0" y="0"/>
          <a:ext cx="0" cy="0"/>
        </a:xfrm>
      </p:grpSpPr>
      <p:sp>
        <p:nvSpPr>
          <p:cNvPr id="5" name="Picture Placeholder 4"/>
          <p:cNvSpPr>
            <a:spLocks noGrp="1"/>
          </p:cNvSpPr>
          <p:nvPr>
            <p:ph type="pic" sz="quarter" idx="10"/>
          </p:nvPr>
        </p:nvSpPr>
        <p:spPr>
          <a:xfrm>
            <a:off x="4747434" y="1607723"/>
            <a:ext cx="6683686" cy="3786307"/>
          </a:xfrm>
          <a:custGeom>
            <a:gdLst>
              <a:gd name="connsiteX0" fmla="*/ 0 w 6683686"/>
              <a:gd name="connsiteY0" fmla="*/ 0 h 3786307"/>
              <a:gd name="connsiteX1" fmla="*/ 6683686 w 6683686"/>
              <a:gd name="connsiteY1" fmla="*/ 0 h 3786307"/>
              <a:gd name="connsiteX2" fmla="*/ 6683686 w 6683686"/>
              <a:gd name="connsiteY2" fmla="*/ 3786307 h 3786307"/>
              <a:gd name="connsiteX3" fmla="*/ 0 w 6683686"/>
              <a:gd name="connsiteY3" fmla="*/ 3786307 h 3786307"/>
            </a:gdLst>
            <a:cxnLst>
              <a:cxn ang="0">
                <a:pos x="connsiteX0" y="connsiteY0"/>
              </a:cxn>
              <a:cxn ang="0">
                <a:pos x="connsiteX1" y="connsiteY1"/>
              </a:cxn>
              <a:cxn ang="0">
                <a:pos x="connsiteX2" y="connsiteY2"/>
              </a:cxn>
              <a:cxn ang="0">
                <a:pos x="connsiteX3" y="connsiteY3"/>
              </a:cxn>
            </a:cxnLst>
            <a:rect l="l" t="t" r="r" b="b"/>
            <a:pathLst>
              <a:path w="6683686" h="3786306">
                <a:moveTo>
                  <a:pt x="0" y="0"/>
                </a:moveTo>
                <a:lnTo>
                  <a:pt x="6683686" y="0"/>
                </a:lnTo>
                <a:lnTo>
                  <a:pt x="6683686" y="3786307"/>
                </a:lnTo>
                <a:lnTo>
                  <a:pt x="0" y="3786307"/>
                </a:lnTo>
                <a:close/>
              </a:path>
            </a:pathLst>
          </a:custGeom>
        </p:spPr>
        <p:txBody>
          <a:bodyPr wrap="square">
            <a:noAutofit/>
          </a:bodyPr>
          <a:lstStyle/>
          <a:p>
            <a:endParaRPr 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
    <p:spTree>
      <p:nvGrpSpPr>
        <p:cNvPr id="1" name=""/>
        <p:cNvGrpSpPr/>
        <p:nvPr/>
      </p:nvGrpSpPr>
      <p:grpSpPr>
        <a:xfrm>
          <a:off x="0" y="0"/>
          <a:ext cx="0" cy="0"/>
        </a:xfrm>
      </p:grpSpPr>
      <p:sp>
        <p:nvSpPr>
          <p:cNvPr id="5" name="Picture Placeholder 4"/>
          <p:cNvSpPr>
            <a:spLocks noGrp="1"/>
          </p:cNvSpPr>
          <p:nvPr>
            <p:ph type="pic" sz="quarter" idx="10"/>
          </p:nvPr>
        </p:nvSpPr>
        <p:spPr>
          <a:xfrm>
            <a:off x="5421090" y="1341230"/>
            <a:ext cx="5757863" cy="3271837"/>
          </a:xfrm>
          <a:custGeom>
            <a:gdLst>
              <a:gd name="connsiteX0" fmla="*/ 0 w 5757863"/>
              <a:gd name="connsiteY0" fmla="*/ 0 h 3271837"/>
              <a:gd name="connsiteX1" fmla="*/ 5757863 w 5757863"/>
              <a:gd name="connsiteY1" fmla="*/ 0 h 3271837"/>
              <a:gd name="connsiteX2" fmla="*/ 5757863 w 5757863"/>
              <a:gd name="connsiteY2" fmla="*/ 3271837 h 3271837"/>
              <a:gd name="connsiteX3" fmla="*/ 0 w 5757863"/>
              <a:gd name="connsiteY3" fmla="*/ 3271837 h 3271837"/>
            </a:gdLst>
            <a:cxnLst>
              <a:cxn ang="0">
                <a:pos x="connsiteX0" y="connsiteY0"/>
              </a:cxn>
              <a:cxn ang="0">
                <a:pos x="connsiteX1" y="connsiteY1"/>
              </a:cxn>
              <a:cxn ang="0">
                <a:pos x="connsiteX2" y="connsiteY2"/>
              </a:cxn>
              <a:cxn ang="0">
                <a:pos x="connsiteX3" y="connsiteY3"/>
              </a:cxn>
            </a:cxnLst>
            <a:rect l="l" t="t" r="r" b="b"/>
            <a:pathLst>
              <a:path w="5757863" h="3271837">
                <a:moveTo>
                  <a:pt x="0" y="0"/>
                </a:moveTo>
                <a:lnTo>
                  <a:pt x="5757863" y="0"/>
                </a:lnTo>
                <a:lnTo>
                  <a:pt x="5757863" y="3271837"/>
                </a:lnTo>
                <a:lnTo>
                  <a:pt x="0" y="3271837"/>
                </a:lnTo>
                <a:close/>
              </a:path>
            </a:pathLst>
          </a:custGeom>
        </p:spPr>
        <p:txBody>
          <a:bodyPr wrap="square">
            <a:noAutofit/>
          </a:bodyPr>
          <a:lstStyle/>
          <a:p>
            <a:endParaRPr 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
    <p:spTree>
      <p:nvGrpSpPr>
        <p:cNvPr id="1" name=""/>
        <p:cNvGrpSpPr/>
        <p:nvPr/>
      </p:nvGrpSpPr>
      <p:grpSpPr>
        <a:xfrm>
          <a:off x="0" y="0"/>
          <a:ext cx="0" cy="0"/>
        </a:xfrm>
      </p:grpSpPr>
      <p:sp>
        <p:nvSpPr>
          <p:cNvPr id="6" name="Picture Placeholder 5"/>
          <p:cNvSpPr>
            <a:spLocks noGrp="1"/>
          </p:cNvSpPr>
          <p:nvPr>
            <p:ph type="pic" sz="quarter" idx="10"/>
          </p:nvPr>
        </p:nvSpPr>
        <p:spPr>
          <a:xfrm>
            <a:off x="9453053" y="2793859"/>
            <a:ext cx="1590675" cy="1957388"/>
          </a:xfrm>
          <a:custGeom>
            <a:gdLst>
              <a:gd name="connsiteX0" fmla="*/ 0 w 1590675"/>
              <a:gd name="connsiteY0" fmla="*/ 0 h 1957388"/>
              <a:gd name="connsiteX1" fmla="*/ 1590675 w 1590675"/>
              <a:gd name="connsiteY1" fmla="*/ 0 h 1957388"/>
              <a:gd name="connsiteX2" fmla="*/ 1590675 w 1590675"/>
              <a:gd name="connsiteY2" fmla="*/ 1957388 h 1957388"/>
              <a:gd name="connsiteX3" fmla="*/ 0 w 1590675"/>
              <a:gd name="connsiteY3" fmla="*/ 1957388 h 1957388"/>
            </a:gdLst>
            <a:cxnLst>
              <a:cxn ang="0">
                <a:pos x="connsiteX0" y="connsiteY0"/>
              </a:cxn>
              <a:cxn ang="0">
                <a:pos x="connsiteX1" y="connsiteY1"/>
              </a:cxn>
              <a:cxn ang="0">
                <a:pos x="connsiteX2" y="connsiteY2"/>
              </a:cxn>
              <a:cxn ang="0">
                <a:pos x="connsiteX3" y="connsiteY3"/>
              </a:cxn>
            </a:cxnLst>
            <a:rect l="l" t="t" r="r" b="b"/>
            <a:pathLst>
              <a:path w="1590675" h="1957388">
                <a:moveTo>
                  <a:pt x="0" y="0"/>
                </a:moveTo>
                <a:lnTo>
                  <a:pt x="1590675" y="0"/>
                </a:lnTo>
                <a:lnTo>
                  <a:pt x="1590675" y="1957388"/>
                </a:lnTo>
                <a:lnTo>
                  <a:pt x="0" y="1957388"/>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6924334" y="4021679"/>
            <a:ext cx="1957388" cy="1590675"/>
          </a:xfrm>
          <a:custGeom>
            <a:gdLst>
              <a:gd name="connsiteX0" fmla="*/ 0 w 1957388"/>
              <a:gd name="connsiteY0" fmla="*/ 0 h 1590675"/>
              <a:gd name="connsiteX1" fmla="*/ 1957388 w 1957388"/>
              <a:gd name="connsiteY1" fmla="*/ 0 h 1590675"/>
              <a:gd name="connsiteX2" fmla="*/ 1957388 w 1957388"/>
              <a:gd name="connsiteY2" fmla="*/ 1590675 h 1590675"/>
              <a:gd name="connsiteX3" fmla="*/ 0 w 1957388"/>
              <a:gd name="connsiteY3" fmla="*/ 1590675 h 1590675"/>
            </a:gdLst>
            <a:cxnLst>
              <a:cxn ang="0">
                <a:pos x="connsiteX0" y="connsiteY0"/>
              </a:cxn>
              <a:cxn ang="0">
                <a:pos x="connsiteX1" y="connsiteY1"/>
              </a:cxn>
              <a:cxn ang="0">
                <a:pos x="connsiteX2" y="connsiteY2"/>
              </a:cxn>
              <a:cxn ang="0">
                <a:pos x="connsiteX3" y="connsiteY3"/>
              </a:cxn>
            </a:cxnLst>
            <a:rect l="l" t="t" r="r" b="b"/>
            <a:pathLst>
              <a:path w="1957388" h="1590675">
                <a:moveTo>
                  <a:pt x="0" y="0"/>
                </a:moveTo>
                <a:lnTo>
                  <a:pt x="1957388" y="0"/>
                </a:lnTo>
                <a:lnTo>
                  <a:pt x="1957388" y="1590675"/>
                </a:lnTo>
                <a:lnTo>
                  <a:pt x="0" y="1590675"/>
                </a:lnTo>
                <a:close/>
              </a:path>
            </a:pathLst>
          </a:custGeom>
        </p:spPr>
        <p:txBody>
          <a:bodyPr wrap="square">
            <a:noAutofit/>
          </a:bodyPr>
          <a:lstStyle/>
          <a:p>
            <a:endParaRPr 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
    <p:spTree>
      <p:nvGrpSpPr>
        <p:cNvPr id="1" name=""/>
        <p:cNvGrpSpPr/>
        <p:nvPr/>
      </p:nvGrpSpPr>
      <p:grpSpPr>
        <a:xfrm>
          <a:off x="0" y="0"/>
          <a:ext cx="0" cy="0"/>
        </a:xfrm>
      </p:grpSpPr>
      <p:sp>
        <p:nvSpPr>
          <p:cNvPr id="5" name="Picture Placeholder 4"/>
          <p:cNvSpPr>
            <a:spLocks noGrp="1"/>
          </p:cNvSpPr>
          <p:nvPr>
            <p:ph type="pic" sz="quarter" idx="10"/>
          </p:nvPr>
        </p:nvSpPr>
        <p:spPr>
          <a:xfrm>
            <a:off x="609602" y="1611087"/>
            <a:ext cx="5210625" cy="3620436"/>
          </a:xfrm>
          <a:custGeom>
            <a:gdLst>
              <a:gd name="connsiteX0" fmla="*/ 0 w 5210625"/>
              <a:gd name="connsiteY0" fmla="*/ 0 h 3620436"/>
              <a:gd name="connsiteX1" fmla="*/ 5210625 w 5210625"/>
              <a:gd name="connsiteY1" fmla="*/ 0 h 3620436"/>
              <a:gd name="connsiteX2" fmla="*/ 5210625 w 5210625"/>
              <a:gd name="connsiteY2" fmla="*/ 3620436 h 3620436"/>
              <a:gd name="connsiteX3" fmla="*/ 0 w 5210625"/>
              <a:gd name="connsiteY3" fmla="*/ 3620436 h 3620436"/>
            </a:gdLst>
            <a:cxnLst>
              <a:cxn ang="0">
                <a:pos x="connsiteX0" y="connsiteY0"/>
              </a:cxn>
              <a:cxn ang="0">
                <a:pos x="connsiteX1" y="connsiteY1"/>
              </a:cxn>
              <a:cxn ang="0">
                <a:pos x="connsiteX2" y="connsiteY2"/>
              </a:cxn>
              <a:cxn ang="0">
                <a:pos x="connsiteX3" y="connsiteY3"/>
              </a:cxn>
            </a:cxnLst>
            <a:rect l="l" t="t" r="r" b="b"/>
            <a:pathLst>
              <a:path w="5210625" h="3620435">
                <a:moveTo>
                  <a:pt x="0" y="0"/>
                </a:moveTo>
                <a:lnTo>
                  <a:pt x="5210625" y="0"/>
                </a:lnTo>
                <a:lnTo>
                  <a:pt x="5210625" y="3620436"/>
                </a:lnTo>
                <a:lnTo>
                  <a:pt x="0" y="3620436"/>
                </a:lnTo>
                <a:close/>
              </a:path>
            </a:pathLst>
          </a:custGeom>
        </p:spPr>
        <p:txBody>
          <a:bodyPr wrap="square">
            <a:noAutofit/>
          </a:bodyPr>
          <a:lstStyle/>
          <a:p>
            <a:endParaRPr 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
    <p:spTree>
      <p:nvGrpSpPr>
        <p:cNvPr id="1" name=""/>
        <p:cNvGrpSpPr/>
        <p:nvPr/>
      </p:nvGrpSpPr>
      <p:grpSpPr>
        <a:xfrm>
          <a:off x="0" y="0"/>
          <a:ext cx="0" cy="0"/>
        </a:xfrm>
      </p:grpSpPr>
      <p:sp>
        <p:nvSpPr>
          <p:cNvPr id="5" name="Picture Placeholder 4"/>
          <p:cNvSpPr>
            <a:spLocks noGrp="1"/>
          </p:cNvSpPr>
          <p:nvPr>
            <p:ph type="pic" sz="quarter" idx="10"/>
          </p:nvPr>
        </p:nvSpPr>
        <p:spPr>
          <a:xfrm>
            <a:off x="0" y="1414329"/>
            <a:ext cx="6589486" cy="4013953"/>
          </a:xfrm>
          <a:custGeom>
            <a:gdLst>
              <a:gd name="connsiteX0" fmla="*/ 0 w 4876800"/>
              <a:gd name="connsiteY0" fmla="*/ 0 h 4013953"/>
              <a:gd name="connsiteX1" fmla="*/ 4876800 w 4876800"/>
              <a:gd name="connsiteY1" fmla="*/ 0 h 4013953"/>
              <a:gd name="connsiteX2" fmla="*/ 4876800 w 4876800"/>
              <a:gd name="connsiteY2" fmla="*/ 4013953 h 4013953"/>
              <a:gd name="connsiteX3" fmla="*/ 0 w 4876800"/>
              <a:gd name="connsiteY3" fmla="*/ 4013953 h 4013953"/>
            </a:gdLst>
            <a:cxnLst>
              <a:cxn ang="0">
                <a:pos x="connsiteX0" y="connsiteY0"/>
              </a:cxn>
              <a:cxn ang="0">
                <a:pos x="connsiteX1" y="connsiteY1"/>
              </a:cxn>
              <a:cxn ang="0">
                <a:pos x="connsiteX2" y="connsiteY2"/>
              </a:cxn>
              <a:cxn ang="0">
                <a:pos x="connsiteX3" y="connsiteY3"/>
              </a:cxn>
            </a:cxnLst>
            <a:rect l="l" t="t" r="r" b="b"/>
            <a:pathLst>
              <a:path w="4876800" h="4013953">
                <a:moveTo>
                  <a:pt x="0" y="0"/>
                </a:moveTo>
                <a:lnTo>
                  <a:pt x="4876800" y="0"/>
                </a:lnTo>
                <a:lnTo>
                  <a:pt x="4876800" y="4013953"/>
                </a:lnTo>
                <a:lnTo>
                  <a:pt x="0" y="4013953"/>
                </a:lnTo>
                <a:close/>
              </a:path>
            </a:pathLst>
          </a:custGeom>
        </p:spPr>
        <p:txBody>
          <a:bodyPr wrap="square">
            <a:noAutofit/>
          </a:bodyPr>
          <a:lstStyle/>
          <a:p>
            <a:endParaRPr 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
    <p:spTree>
      <p:nvGrpSpPr>
        <p:cNvPr id="1" name=""/>
        <p:cNvGrpSpPr/>
        <p:nvPr/>
      </p:nvGrpSpPr>
      <p:grpSpPr>
        <a:xfrm>
          <a:off x="0" y="0"/>
          <a:ext cx="0" cy="0"/>
        </a:xfrm>
      </p:grpSpPr>
      <p:sp>
        <p:nvSpPr>
          <p:cNvPr id="5" name="Picture Placeholder 4"/>
          <p:cNvSpPr>
            <a:spLocks noGrp="1"/>
          </p:cNvSpPr>
          <p:nvPr>
            <p:ph type="pic" sz="quarter" idx="10"/>
          </p:nvPr>
        </p:nvSpPr>
        <p:spPr>
          <a:xfrm>
            <a:off x="2554717" y="2409371"/>
            <a:ext cx="5312934" cy="4448629"/>
          </a:xfrm>
          <a:custGeom>
            <a:gdLst>
              <a:gd name="connsiteX0" fmla="*/ 0 w 6017227"/>
              <a:gd name="connsiteY0" fmla="*/ 0 h 4118865"/>
              <a:gd name="connsiteX1" fmla="*/ 6017227 w 6017227"/>
              <a:gd name="connsiteY1" fmla="*/ 0 h 4118865"/>
              <a:gd name="connsiteX2" fmla="*/ 6017227 w 6017227"/>
              <a:gd name="connsiteY2" fmla="*/ 4118865 h 4118865"/>
              <a:gd name="connsiteX3" fmla="*/ 0 w 6017227"/>
              <a:gd name="connsiteY3" fmla="*/ 4118865 h 4118865"/>
            </a:gdLst>
            <a:cxnLst>
              <a:cxn ang="0">
                <a:pos x="connsiteX0" y="connsiteY0"/>
              </a:cxn>
              <a:cxn ang="0">
                <a:pos x="connsiteX1" y="connsiteY1"/>
              </a:cxn>
              <a:cxn ang="0">
                <a:pos x="connsiteX2" y="connsiteY2"/>
              </a:cxn>
              <a:cxn ang="0">
                <a:pos x="connsiteX3" y="connsiteY3"/>
              </a:cxn>
            </a:cxnLst>
            <a:rect l="l" t="t" r="r" b="b"/>
            <a:pathLst>
              <a:path w="6017227" h="4118865">
                <a:moveTo>
                  <a:pt x="0" y="0"/>
                </a:moveTo>
                <a:lnTo>
                  <a:pt x="6017227" y="0"/>
                </a:lnTo>
                <a:lnTo>
                  <a:pt x="6017227" y="4118865"/>
                </a:lnTo>
                <a:lnTo>
                  <a:pt x="0" y="4118865"/>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2569231" y="0"/>
            <a:ext cx="5312934" cy="2093686"/>
          </a:xfrm>
          <a:custGeom>
            <a:gdLst>
              <a:gd name="connsiteX0" fmla="*/ 0 w 6017227"/>
              <a:gd name="connsiteY0" fmla="*/ 0 h 4118865"/>
              <a:gd name="connsiteX1" fmla="*/ 6017227 w 6017227"/>
              <a:gd name="connsiteY1" fmla="*/ 0 h 4118865"/>
              <a:gd name="connsiteX2" fmla="*/ 6017227 w 6017227"/>
              <a:gd name="connsiteY2" fmla="*/ 4118865 h 4118865"/>
              <a:gd name="connsiteX3" fmla="*/ 0 w 6017227"/>
              <a:gd name="connsiteY3" fmla="*/ 4118865 h 4118865"/>
            </a:gdLst>
            <a:cxnLst>
              <a:cxn ang="0">
                <a:pos x="connsiteX0" y="connsiteY0"/>
              </a:cxn>
              <a:cxn ang="0">
                <a:pos x="connsiteX1" y="connsiteY1"/>
              </a:cxn>
              <a:cxn ang="0">
                <a:pos x="connsiteX2" y="connsiteY2"/>
              </a:cxn>
              <a:cxn ang="0">
                <a:pos x="connsiteX3" y="connsiteY3"/>
              </a:cxn>
            </a:cxnLst>
            <a:rect l="l" t="t" r="r" b="b"/>
            <a:pathLst>
              <a:path w="6017227" h="4118865">
                <a:moveTo>
                  <a:pt x="0" y="0"/>
                </a:moveTo>
                <a:lnTo>
                  <a:pt x="6017227" y="0"/>
                </a:lnTo>
                <a:lnTo>
                  <a:pt x="6017227" y="4118865"/>
                </a:lnTo>
                <a:lnTo>
                  <a:pt x="0" y="4118865"/>
                </a:lnTo>
                <a:close/>
              </a:path>
            </a:pathLst>
          </a:custGeom>
        </p:spPr>
        <p:txBody>
          <a:bodyPr wrap="square">
            <a:noAutofit/>
          </a:bodyPr>
          <a:lstStyle/>
          <a:p>
            <a:endParaRPr 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5_Blank">
    <p:spTree>
      <p:nvGrpSpPr>
        <p:cNvPr id="1" name=""/>
        <p:cNvGrpSpPr/>
        <p:nvPr/>
      </p:nvGrpSpPr>
      <p:grpSpPr>
        <a:xfrm>
          <a:off x="0" y="0"/>
          <a:ext cx="0" cy="0"/>
        </a:xfrm>
      </p:grpSpPr>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2_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61375A-C223-44C8-917C-F7C3A1BCD50F}"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t>‹#›</a:t>
            </a:fld>
            <a:endParaRPr lang="en-GB"/>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33">
    <p:spTree>
      <p:nvGrpSpPr>
        <p:cNvPr id="1" name=""/>
        <p:cNvGrpSpPr/>
        <p:nvPr/>
      </p:nvGrpSpPr>
      <p:grpSpPr>
        <a:xfrm>
          <a:off x="0" y="0"/>
          <a:ext cx="0" cy="0"/>
        </a:xfrm>
      </p:grpSpPr>
      <p:sp>
        <p:nvSpPr>
          <p:cNvPr id="6" name="Picture Placeholder 5"/>
          <p:cNvSpPr>
            <a:spLocks noGrp="1"/>
          </p:cNvSpPr>
          <p:nvPr>
            <p:ph type="pic" sz="quarter" idx="10"/>
          </p:nvPr>
        </p:nvSpPr>
        <p:spPr>
          <a:xfrm>
            <a:off x="6808107" y="685800"/>
            <a:ext cx="4572000" cy="3358166"/>
          </a:xfrm>
          <a:custGeom>
            <a:gdLst>
              <a:gd name="connsiteX0" fmla="*/ 0 w 4572000"/>
              <a:gd name="connsiteY0" fmla="*/ 0 h 3358166"/>
              <a:gd name="connsiteX1" fmla="*/ 4572000 w 4572000"/>
              <a:gd name="connsiteY1" fmla="*/ 0 h 3358166"/>
              <a:gd name="connsiteX2" fmla="*/ 4572000 w 4572000"/>
              <a:gd name="connsiteY2" fmla="*/ 3358166 h 3358166"/>
              <a:gd name="connsiteX3" fmla="*/ 0 w 4572000"/>
              <a:gd name="connsiteY3" fmla="*/ 3358166 h 3358166"/>
            </a:gdLst>
            <a:cxnLst>
              <a:cxn ang="0">
                <a:pos x="connsiteX0" y="connsiteY0"/>
              </a:cxn>
              <a:cxn ang="0">
                <a:pos x="connsiteX1" y="connsiteY1"/>
              </a:cxn>
              <a:cxn ang="0">
                <a:pos x="connsiteX2" y="connsiteY2"/>
              </a:cxn>
              <a:cxn ang="0">
                <a:pos x="connsiteX3" y="connsiteY3"/>
              </a:cxn>
            </a:cxnLst>
            <a:rect l="l" t="t" r="r" b="b"/>
            <a:pathLst>
              <a:path w="4572000" h="3358166">
                <a:moveTo>
                  <a:pt x="0" y="0"/>
                </a:moveTo>
                <a:lnTo>
                  <a:pt x="4572000" y="0"/>
                </a:lnTo>
                <a:lnTo>
                  <a:pt x="4572000" y="3358166"/>
                </a:lnTo>
                <a:lnTo>
                  <a:pt x="0" y="3358166"/>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9362941" y="3441981"/>
            <a:ext cx="1990859" cy="1852103"/>
          </a:xfrm>
          <a:custGeom>
            <a:gdLst>
              <a:gd name="connsiteX0" fmla="*/ 0 w 1990859"/>
              <a:gd name="connsiteY0" fmla="*/ 0 h 1852103"/>
              <a:gd name="connsiteX1" fmla="*/ 1990859 w 1990859"/>
              <a:gd name="connsiteY1" fmla="*/ 0 h 1852103"/>
              <a:gd name="connsiteX2" fmla="*/ 1990859 w 1990859"/>
              <a:gd name="connsiteY2" fmla="*/ 1852103 h 1852103"/>
              <a:gd name="connsiteX3" fmla="*/ 0 w 1990859"/>
              <a:gd name="connsiteY3" fmla="*/ 1852103 h 1852103"/>
            </a:gdLst>
            <a:cxnLst>
              <a:cxn ang="0">
                <a:pos x="connsiteX0" y="connsiteY0"/>
              </a:cxn>
              <a:cxn ang="0">
                <a:pos x="connsiteX1" y="connsiteY1"/>
              </a:cxn>
              <a:cxn ang="0">
                <a:pos x="connsiteX2" y="connsiteY2"/>
              </a:cxn>
              <a:cxn ang="0">
                <a:pos x="connsiteX3" y="connsiteY3"/>
              </a:cxn>
            </a:cxnLst>
            <a:rect l="l" t="t" r="r" b="b"/>
            <a:pathLst>
              <a:path w="1990859" h="1852103">
                <a:moveTo>
                  <a:pt x="0" y="0"/>
                </a:moveTo>
                <a:lnTo>
                  <a:pt x="1990859" y="0"/>
                </a:lnTo>
                <a:lnTo>
                  <a:pt x="1990859" y="1852103"/>
                </a:lnTo>
                <a:lnTo>
                  <a:pt x="0" y="1852103"/>
                </a:lnTo>
                <a:close/>
              </a:path>
            </a:pathLst>
          </a:custGeom>
        </p:spPr>
        <p:txBody>
          <a:bodyPr wrap="square">
            <a:noAutofit/>
          </a:bodyPr>
          <a:lstStyle/>
          <a:p>
            <a:endParaRPr 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9102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p:spTree>
      <p:nvGrpSpPr>
        <p:cNvPr id="1" name=""/>
        <p:cNvGrpSpPr/>
        <p:nvPr/>
      </p:nvGrpSpPr>
      <p:grpSpPr>
        <a:xfrm>
          <a:off x="0" y="0"/>
          <a:ext cx="0" cy="0"/>
        </a:xfrm>
      </p:grpSpPr>
      <p:sp>
        <p:nvSpPr>
          <p:cNvPr id="5" name="Picture Placeholder 4"/>
          <p:cNvSpPr>
            <a:spLocks noGrp="1"/>
          </p:cNvSpPr>
          <p:nvPr>
            <p:ph type="pic" sz="quarter" idx="10"/>
          </p:nvPr>
        </p:nvSpPr>
        <p:spPr>
          <a:xfrm>
            <a:off x="7762425" y="1168400"/>
            <a:ext cx="3170460" cy="4508500"/>
          </a:xfrm>
          <a:custGeom>
            <a:gdLst>
              <a:gd name="connsiteX0" fmla="*/ 0 w 3744664"/>
              <a:gd name="connsiteY0" fmla="*/ 0 h 4508500"/>
              <a:gd name="connsiteX1" fmla="*/ 3744664 w 3744664"/>
              <a:gd name="connsiteY1" fmla="*/ 0 h 4508500"/>
              <a:gd name="connsiteX2" fmla="*/ 3744664 w 3744664"/>
              <a:gd name="connsiteY2" fmla="*/ 4508500 h 4508500"/>
              <a:gd name="connsiteX3" fmla="*/ 0 w 3744664"/>
              <a:gd name="connsiteY3" fmla="*/ 4508500 h 4508500"/>
            </a:gdLst>
            <a:cxnLst>
              <a:cxn ang="0">
                <a:pos x="connsiteX0" y="connsiteY0"/>
              </a:cxn>
              <a:cxn ang="0">
                <a:pos x="connsiteX1" y="connsiteY1"/>
              </a:cxn>
              <a:cxn ang="0">
                <a:pos x="connsiteX2" y="connsiteY2"/>
              </a:cxn>
              <a:cxn ang="0">
                <a:pos x="connsiteX3" y="connsiteY3"/>
              </a:cxn>
            </a:cxnLst>
            <a:rect l="l" t="t" r="r" b="b"/>
            <a:pathLst>
              <a:path w="3744664" h="4508500">
                <a:moveTo>
                  <a:pt x="0" y="0"/>
                </a:moveTo>
                <a:lnTo>
                  <a:pt x="3744664" y="0"/>
                </a:lnTo>
                <a:lnTo>
                  <a:pt x="3744664" y="4508500"/>
                </a:lnTo>
                <a:lnTo>
                  <a:pt x="0" y="4508500"/>
                </a:lnTo>
                <a:close/>
              </a:path>
            </a:pathLst>
          </a:custGeom>
        </p:spPr>
        <p:txBody>
          <a:bodyPr wrap="square">
            <a:noAutofit/>
          </a:bodyPr>
          <a:lstStyle/>
          <a:p>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934036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8436799"/>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812202"/>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3835263"/>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7084708"/>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059349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5939311"/>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816116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6336126"/>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671376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
    <p:spTree>
      <p:nvGrpSpPr>
        <p:cNvPr id="1" name=""/>
        <p:cNvGrpSpPr/>
        <p:nvPr/>
      </p:nvGrpSpPr>
      <p:grpSpPr>
        <a:xfrm>
          <a:off x="0" y="0"/>
          <a:ext cx="0" cy="0"/>
        </a:xfrm>
      </p:grpSpPr>
      <p:sp>
        <p:nvSpPr>
          <p:cNvPr id="5" name="Picture Placeholder 4"/>
          <p:cNvSpPr>
            <a:spLocks noGrp="1"/>
          </p:cNvSpPr>
          <p:nvPr>
            <p:ph type="pic" sz="quarter" idx="10"/>
          </p:nvPr>
        </p:nvSpPr>
        <p:spPr>
          <a:xfrm>
            <a:off x="682172" y="1"/>
            <a:ext cx="3121932" cy="3251200"/>
          </a:xfrm>
          <a:custGeom>
            <a:gdLst>
              <a:gd name="connsiteX0" fmla="*/ 0 w 4065431"/>
              <a:gd name="connsiteY0" fmla="*/ 0 h 5676900"/>
              <a:gd name="connsiteX1" fmla="*/ 4065431 w 4065431"/>
              <a:gd name="connsiteY1" fmla="*/ 0 h 5676900"/>
              <a:gd name="connsiteX2" fmla="*/ 4065431 w 4065431"/>
              <a:gd name="connsiteY2" fmla="*/ 5676900 h 5676900"/>
              <a:gd name="connsiteX3" fmla="*/ 0 w 4065431"/>
              <a:gd name="connsiteY3" fmla="*/ 5676900 h 5676900"/>
            </a:gdLst>
            <a:cxnLst>
              <a:cxn ang="0">
                <a:pos x="connsiteX0" y="connsiteY0"/>
              </a:cxn>
              <a:cxn ang="0">
                <a:pos x="connsiteX1" y="connsiteY1"/>
              </a:cxn>
              <a:cxn ang="0">
                <a:pos x="connsiteX2" y="connsiteY2"/>
              </a:cxn>
              <a:cxn ang="0">
                <a:pos x="connsiteX3" y="connsiteY3"/>
              </a:cxn>
            </a:cxnLst>
            <a:rect l="l" t="t" r="r" b="b"/>
            <a:pathLst>
              <a:path w="4065431" h="5676900">
                <a:moveTo>
                  <a:pt x="0" y="0"/>
                </a:moveTo>
                <a:lnTo>
                  <a:pt x="4065431" y="0"/>
                </a:lnTo>
                <a:lnTo>
                  <a:pt x="4065431" y="5676900"/>
                </a:lnTo>
                <a:lnTo>
                  <a:pt x="0" y="5676900"/>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693061" y="3439886"/>
            <a:ext cx="3120568" cy="2722789"/>
          </a:xfrm>
          <a:custGeom>
            <a:gdLst>
              <a:gd name="connsiteX0" fmla="*/ 0 w 4065431"/>
              <a:gd name="connsiteY0" fmla="*/ 0 h 5676900"/>
              <a:gd name="connsiteX1" fmla="*/ 4065431 w 4065431"/>
              <a:gd name="connsiteY1" fmla="*/ 0 h 5676900"/>
              <a:gd name="connsiteX2" fmla="*/ 4065431 w 4065431"/>
              <a:gd name="connsiteY2" fmla="*/ 5676900 h 5676900"/>
              <a:gd name="connsiteX3" fmla="*/ 0 w 4065431"/>
              <a:gd name="connsiteY3" fmla="*/ 5676900 h 5676900"/>
            </a:gdLst>
            <a:cxnLst>
              <a:cxn ang="0">
                <a:pos x="connsiteX0" y="connsiteY0"/>
              </a:cxn>
              <a:cxn ang="0">
                <a:pos x="connsiteX1" y="connsiteY1"/>
              </a:cxn>
              <a:cxn ang="0">
                <a:pos x="connsiteX2" y="connsiteY2"/>
              </a:cxn>
              <a:cxn ang="0">
                <a:pos x="connsiteX3" y="connsiteY3"/>
              </a:cxn>
            </a:cxnLst>
            <a:rect l="l" t="t" r="r" b="b"/>
            <a:pathLst>
              <a:path w="4065431" h="5676900">
                <a:moveTo>
                  <a:pt x="0" y="0"/>
                </a:moveTo>
                <a:lnTo>
                  <a:pt x="4065431" y="0"/>
                </a:lnTo>
                <a:lnTo>
                  <a:pt x="4065431" y="5676900"/>
                </a:lnTo>
                <a:lnTo>
                  <a:pt x="0" y="5676900"/>
                </a:lnTo>
                <a:close/>
              </a:path>
            </a:pathLst>
          </a:custGeom>
        </p:spPr>
        <p:txBody>
          <a:bodyPr wrap="square">
            <a:noAutofit/>
          </a:bodyPr>
          <a:lstStyle/>
          <a:p>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
    <p:spTree>
      <p:nvGrpSpPr>
        <p:cNvPr id="1" name=""/>
        <p:cNvGrpSpPr/>
        <p:nvPr/>
      </p:nvGrpSpPr>
      <p:grpSpPr>
        <a:xfrm>
          <a:off x="0" y="0"/>
          <a:ext cx="0" cy="0"/>
        </a:xfrm>
      </p:grpSpPr>
      <p:sp>
        <p:nvSpPr>
          <p:cNvPr id="5" name="Picture Placeholder 4"/>
          <p:cNvSpPr>
            <a:spLocks noGrp="1"/>
          </p:cNvSpPr>
          <p:nvPr>
            <p:ph type="pic" sz="quarter" idx="10"/>
          </p:nvPr>
        </p:nvSpPr>
        <p:spPr>
          <a:xfrm>
            <a:off x="6749141" y="2685142"/>
            <a:ext cx="4992916" cy="3664858"/>
          </a:xfrm>
          <a:custGeom>
            <a:gdLst>
              <a:gd name="connsiteX0" fmla="*/ 0 w 4992916"/>
              <a:gd name="connsiteY0" fmla="*/ 0 h 3664858"/>
              <a:gd name="connsiteX1" fmla="*/ 4992916 w 4992916"/>
              <a:gd name="connsiteY1" fmla="*/ 0 h 3664858"/>
              <a:gd name="connsiteX2" fmla="*/ 4992916 w 4992916"/>
              <a:gd name="connsiteY2" fmla="*/ 3664858 h 3664858"/>
              <a:gd name="connsiteX3" fmla="*/ 0 w 4992916"/>
              <a:gd name="connsiteY3" fmla="*/ 3664858 h 3664858"/>
            </a:gdLst>
            <a:cxnLst>
              <a:cxn ang="0">
                <a:pos x="connsiteX0" y="connsiteY0"/>
              </a:cxn>
              <a:cxn ang="0">
                <a:pos x="connsiteX1" y="connsiteY1"/>
              </a:cxn>
              <a:cxn ang="0">
                <a:pos x="connsiteX2" y="connsiteY2"/>
              </a:cxn>
              <a:cxn ang="0">
                <a:pos x="connsiteX3" y="connsiteY3"/>
              </a:cxn>
            </a:cxnLst>
            <a:rect l="l" t="t" r="r" b="b"/>
            <a:pathLst>
              <a:path w="4992916" h="3664858">
                <a:moveTo>
                  <a:pt x="0" y="0"/>
                </a:moveTo>
                <a:lnTo>
                  <a:pt x="4992916" y="0"/>
                </a:lnTo>
                <a:lnTo>
                  <a:pt x="4992916" y="3664858"/>
                </a:lnTo>
                <a:lnTo>
                  <a:pt x="0" y="3664858"/>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6233886" y="595086"/>
            <a:ext cx="3374571" cy="2721428"/>
          </a:xfrm>
          <a:custGeom>
            <a:gdLst>
              <a:gd name="connsiteX0" fmla="*/ 0 w 4992916"/>
              <a:gd name="connsiteY0" fmla="*/ 0 h 3664858"/>
              <a:gd name="connsiteX1" fmla="*/ 4992916 w 4992916"/>
              <a:gd name="connsiteY1" fmla="*/ 0 h 3664858"/>
              <a:gd name="connsiteX2" fmla="*/ 4992916 w 4992916"/>
              <a:gd name="connsiteY2" fmla="*/ 3664858 h 3664858"/>
              <a:gd name="connsiteX3" fmla="*/ 0 w 4992916"/>
              <a:gd name="connsiteY3" fmla="*/ 3664858 h 3664858"/>
            </a:gdLst>
            <a:cxnLst>
              <a:cxn ang="0">
                <a:pos x="connsiteX0" y="connsiteY0"/>
              </a:cxn>
              <a:cxn ang="0">
                <a:pos x="connsiteX1" y="connsiteY1"/>
              </a:cxn>
              <a:cxn ang="0">
                <a:pos x="connsiteX2" y="connsiteY2"/>
              </a:cxn>
              <a:cxn ang="0">
                <a:pos x="connsiteX3" y="connsiteY3"/>
              </a:cxn>
            </a:cxnLst>
            <a:rect l="l" t="t" r="r" b="b"/>
            <a:pathLst>
              <a:path w="4992916" h="3664858">
                <a:moveTo>
                  <a:pt x="0" y="0"/>
                </a:moveTo>
                <a:lnTo>
                  <a:pt x="4992916" y="0"/>
                </a:lnTo>
                <a:lnTo>
                  <a:pt x="4992916" y="3664858"/>
                </a:lnTo>
                <a:lnTo>
                  <a:pt x="0" y="3664858"/>
                </a:lnTo>
                <a:close/>
              </a:path>
            </a:pathLst>
          </a:custGeom>
        </p:spPr>
        <p:txBody>
          <a:bodyPr wrap="square">
            <a:noAutofit/>
          </a:bodyPr>
          <a:lstStyle/>
          <a:p>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
    <p:spTree>
      <p:nvGrpSpPr>
        <p:cNvPr id="1" name=""/>
        <p:cNvGrpSpPr/>
        <p:nvPr/>
      </p:nvGrpSpPr>
      <p:grpSpPr>
        <a:xfrm>
          <a:off x="0" y="0"/>
          <a:ext cx="0" cy="0"/>
        </a:xfrm>
      </p:grpSpPr>
      <p:sp>
        <p:nvSpPr>
          <p:cNvPr id="5" name="Picture Placeholder 4"/>
          <p:cNvSpPr>
            <a:spLocks noGrp="1"/>
          </p:cNvSpPr>
          <p:nvPr>
            <p:ph type="pic" sz="quarter" idx="10"/>
          </p:nvPr>
        </p:nvSpPr>
        <p:spPr>
          <a:xfrm>
            <a:off x="809939" y="1150544"/>
            <a:ext cx="4360009" cy="4412343"/>
          </a:xfrm>
          <a:custGeom>
            <a:gdLst>
              <a:gd name="connsiteX0" fmla="*/ 0 w 4360009"/>
              <a:gd name="connsiteY0" fmla="*/ 0 h 4412343"/>
              <a:gd name="connsiteX1" fmla="*/ 4360009 w 4360009"/>
              <a:gd name="connsiteY1" fmla="*/ 0 h 4412343"/>
              <a:gd name="connsiteX2" fmla="*/ 4360009 w 4360009"/>
              <a:gd name="connsiteY2" fmla="*/ 4412343 h 4412343"/>
              <a:gd name="connsiteX3" fmla="*/ 0 w 4360009"/>
              <a:gd name="connsiteY3" fmla="*/ 4412343 h 4412343"/>
            </a:gdLst>
            <a:cxnLst>
              <a:cxn ang="0">
                <a:pos x="connsiteX0" y="connsiteY0"/>
              </a:cxn>
              <a:cxn ang="0">
                <a:pos x="connsiteX1" y="connsiteY1"/>
              </a:cxn>
              <a:cxn ang="0">
                <a:pos x="connsiteX2" y="connsiteY2"/>
              </a:cxn>
              <a:cxn ang="0">
                <a:pos x="connsiteX3" y="connsiteY3"/>
              </a:cxn>
            </a:cxnLst>
            <a:rect l="l" t="t" r="r" b="b"/>
            <a:pathLst>
              <a:path w="4360009" h="4412343">
                <a:moveTo>
                  <a:pt x="0" y="0"/>
                </a:moveTo>
                <a:lnTo>
                  <a:pt x="4360009" y="0"/>
                </a:lnTo>
                <a:lnTo>
                  <a:pt x="4360009" y="4412343"/>
                </a:lnTo>
                <a:lnTo>
                  <a:pt x="0" y="4412343"/>
                </a:lnTo>
                <a:close/>
              </a:path>
            </a:pathLst>
          </a:custGeom>
        </p:spPr>
        <p:txBody>
          <a:bodyPr wrap="square">
            <a:noAutofit/>
          </a:bodyPr>
          <a:lstStyle/>
          <a:p>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
    <p:spTree>
      <p:nvGrpSpPr>
        <p:cNvPr id="1" name=""/>
        <p:cNvGrpSpPr/>
        <p:nvPr/>
      </p:nvGrpSpPr>
      <p:grpSpPr>
        <a:xfrm>
          <a:off x="0" y="0"/>
          <a:ext cx="0" cy="0"/>
        </a:xfrm>
      </p:grpSpPr>
      <p:sp>
        <p:nvSpPr>
          <p:cNvPr id="5" name="Picture Placeholder 4"/>
          <p:cNvSpPr>
            <a:spLocks noGrp="1"/>
          </p:cNvSpPr>
          <p:nvPr>
            <p:ph type="pic" sz="quarter" idx="10"/>
          </p:nvPr>
        </p:nvSpPr>
        <p:spPr>
          <a:xfrm>
            <a:off x="6325490" y="617195"/>
            <a:ext cx="3727718" cy="5638800"/>
          </a:xfrm>
          <a:custGeom>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10478390" y="598145"/>
            <a:ext cx="1713610" cy="5638800"/>
          </a:xfrm>
          <a:custGeom>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
    <p:spTree>
      <p:nvGrpSpPr>
        <p:cNvPr id="1" name=""/>
        <p:cNvGrpSpPr/>
        <p:nvPr/>
      </p:nvGrpSpPr>
      <p:grpSpPr>
        <a:xfrm>
          <a:off x="0" y="0"/>
          <a:ext cx="0" cy="0"/>
        </a:xfrm>
      </p:grpSpPr>
      <p:sp>
        <p:nvSpPr>
          <p:cNvPr id="5" name="Picture Placeholder 4"/>
          <p:cNvSpPr>
            <a:spLocks noGrp="1"/>
          </p:cNvSpPr>
          <p:nvPr>
            <p:ph type="pic" sz="quarter" idx="10"/>
          </p:nvPr>
        </p:nvSpPr>
        <p:spPr>
          <a:xfrm>
            <a:off x="1393689" y="831850"/>
            <a:ext cx="3727718" cy="5082490"/>
          </a:xfrm>
          <a:custGeom>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9.xml" Type="http://schemas.openxmlformats.org/officeDocument/2006/relationships/slideLayout"/><Relationship Id="rId10" Target="../slideLayouts/slideLayout48.xml" Type="http://schemas.openxmlformats.org/officeDocument/2006/relationships/slideLayout"/><Relationship Id="rId11" Target="../slideLayouts/slideLayout49.xml" Type="http://schemas.openxmlformats.org/officeDocument/2006/relationships/slideLayout"/><Relationship Id="rId12" Target="../theme/theme2.xml" Type="http://schemas.openxmlformats.org/officeDocument/2006/relationships/theme"/><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slideLayouts/slideLayout4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BE5D9"/>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0E49-3FA4-4E47-9B0B-E0D5534B4CBE}" type="datetimeFigureOut">
              <a:rPr lang="en-US" smtClean="0"/>
              <a:t>11/30/2021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9E57A-8BBD-4CA1-B3CF-9336033BC5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6980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xml" Type="http://schemas.openxmlformats.org/officeDocument/2006/relationships/notesSlide"/><Relationship Id="rId3" Target="../media/image2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5.xml" Type="http://schemas.openxmlformats.org/officeDocument/2006/relationships/slideLayout"/><Relationship Id="rId2" Target="../media/image31.jpeg" Type="http://schemas.openxmlformats.org/officeDocument/2006/relationships/image"/><Relationship Id="rId3" Target="../media/image3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0.xml" Type="http://schemas.openxmlformats.org/officeDocument/2006/relationships/slideLayout"/><Relationship Id="rId2" Target="../media/image37.png" Type="http://schemas.openxmlformats.org/officeDocument/2006/relationships/image"/><Relationship Id="rId3" Target="../media/image3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1.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2.xml" Type="http://schemas.openxmlformats.org/officeDocument/2006/relationships/slideLayout"/><Relationship Id="rId2" Target="../media/image42.png" Type="http://schemas.openxmlformats.org/officeDocument/2006/relationships/image"/><Relationship Id="rId3" Target="../media/image43.jpeg" Type="http://schemas.openxmlformats.org/officeDocument/2006/relationships/image"/><Relationship Id="rId4" Target="../media/image4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3.xml" Type="http://schemas.openxmlformats.org/officeDocument/2006/relationships/slideLayout"/><Relationship Id="rId2" Target="../media/image4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46.jpeg" Type="http://schemas.openxmlformats.org/officeDocument/2006/relationships/image"/><Relationship Id="rId3" Target="../media/image4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34.xml" Type="http://schemas.openxmlformats.org/officeDocument/2006/relationships/slideLayout"/><Relationship Id="rId10" Target="../media/image56.jpe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35.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73.png" Type="http://schemas.openxmlformats.org/officeDocument/2006/relationships/image"/><Relationship Id="rId2" Target="../media/image65.png" Type="http://schemas.openxmlformats.org/officeDocument/2006/relationships/image"/><Relationship Id="rId3" Target="../media/image66.png"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png" Type="http://schemas.openxmlformats.org/officeDocument/2006/relationships/image"/><Relationship Id="rId7" Target="../media/image70.png" Type="http://schemas.openxmlformats.org/officeDocument/2006/relationships/image"/><Relationship Id="rId8" Target="../media/image71.png" Type="http://schemas.openxmlformats.org/officeDocument/2006/relationships/image"/><Relationship Id="rId9" Target="../media/image7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45.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0.jpeg" Type="http://schemas.openxmlformats.org/officeDocument/2006/relationships/imag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Rectangle 17"/>
          <p:cNvSpPr/>
          <p:nvPr/>
        </p:nvSpPr>
        <p:spPr>
          <a:xfrm>
            <a:off x="460374" y="4528457"/>
            <a:ext cx="2129955" cy="189915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p:cNvSpPr txBox="1"/>
          <p:nvPr/>
        </p:nvSpPr>
        <p:spPr>
          <a:xfrm>
            <a:off x="900615" y="1627688"/>
            <a:ext cx="5658485" cy="2194560"/>
          </a:xfrm>
          <a:prstGeom prst="rect">
            <a:avLst/>
          </a:prstGeom>
          <a:noFill/>
        </p:spPr>
        <p:txBody>
          <a:bodyPr rtlCol="0" wrap="square">
            <a:spAutoFit/>
          </a:bodyPr>
          <a:lstStyle/>
          <a:p>
            <a:pPr algn="ctr"/>
            <a:r>
              <a:rPr altLang="zh-CN" lang="en-US" spc="600" sz="13800">
                <a:solidFill>
                  <a:srgbClr val="504D36"/>
                </a:solidFill>
                <a:latin charset="0" pitchFamily="50" typeface="Perpetua"/>
                <a:ea charset="-122" panose="020b0600000000000000" typeface="思源黑体 CN Medium"/>
              </a:rPr>
              <a:t>norem</a:t>
            </a:r>
          </a:p>
        </p:txBody>
      </p:sp>
      <p:sp>
        <p:nvSpPr>
          <p:cNvPr descr="blob:https://web.whatsapp.com/1e419f75-ff24-4217-b2f2-cdb7101ad124" id="3" name="AutoShape 2"/>
          <p:cNvSpPr>
            <a:spLocks noChangeArrowheads="1" noChangeAspect="1"/>
          </p:cNvSpPr>
          <p:nvPr/>
        </p:nvSpPr>
        <p:spPr bwMode="auto">
          <a:xfrm>
            <a:off x="155575" y="-144463"/>
            <a:ext cx="304800" cy="304801"/>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33" name="TextBox 32"/>
          <p:cNvSpPr txBox="1"/>
          <p:nvPr/>
        </p:nvSpPr>
        <p:spPr>
          <a:xfrm>
            <a:off x="1446633" y="3712874"/>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4" name="图片占位符 3"/>
          <p:cNvPicPr>
            <a:picLocks noChangeAspect="1" noGrp="1"/>
          </p:cNvPicPr>
          <p:nvPr>
            <p:ph idx="10" sz="quarter" type="pic"/>
          </p:nvPr>
        </p:nvPicPr>
        <p:blipFill>
          <a:blip r:embed="rId2">
            <a:extLst>
              <a:ext uri="{28A0092B-C50C-407E-A947-70E740481C1C}">
                <a14:useLocalDpi val="0"/>
              </a:ext>
            </a:extLst>
          </a:blip>
          <a:stretch>
            <a:fillRect/>
          </a:stretch>
        </p:blipFill>
        <p:spPr>
          <a:xfrm>
            <a:off x="6782435" y="523917"/>
            <a:ext cx="4737100" cy="6328326"/>
          </a:xfrm>
          <a:prstGeom prst="rect">
            <a:avLst/>
          </a:prstGeom>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7000874" y="0"/>
            <a:ext cx="1209675"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extBox 7"/>
          <p:cNvSpPr txBox="1"/>
          <p:nvPr/>
        </p:nvSpPr>
        <p:spPr>
          <a:xfrm>
            <a:off x="934694" y="2151725"/>
            <a:ext cx="5198161" cy="2529840"/>
          </a:xfrm>
          <a:prstGeom prst="rect">
            <a:avLst/>
          </a:prstGeom>
          <a:noFill/>
        </p:spPr>
        <p:txBody>
          <a:bodyPr rtlCol="0" wrap="square">
            <a:spAutoFit/>
          </a:bodyPr>
          <a:lstStyle/>
          <a:p>
            <a:pPr algn="ctr"/>
            <a:r>
              <a:rPr lang="en-US" spc="300" sz="8000">
                <a:solidFill>
                  <a:srgbClr val="504D36"/>
                </a:solidFill>
                <a:latin charset="0" pitchFamily="18" typeface="Perpetua"/>
              </a:rPr>
              <a:t>Break Section</a:t>
            </a:r>
          </a:p>
        </p:txBody>
      </p:sp>
      <p:sp>
        <p:nvSpPr>
          <p:cNvPr id="5" name="TextBox 4"/>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4" name="图片占位符 3"/>
          <p:cNvPicPr>
            <a:picLocks noChangeAspect="1" noGrp="1"/>
          </p:cNvPicPr>
          <p:nvPr>
            <p:ph idx="10" sz="quarter" type="pic"/>
          </p:nvPr>
        </p:nvPicPr>
        <p:blipFill>
          <a:blip r:embed="rId2">
            <a:extLst>
              <a:ext uri="{28A0092B-C50C-407E-A947-70E740481C1C}">
                <a14:useLocalDpi val="0"/>
              </a:ext>
            </a:extLst>
          </a:blip>
          <a:stretch>
            <a:fillRect/>
          </a:stretch>
        </p:blipFill>
        <p:spPr>
          <a:xfrm>
            <a:off x="8192262" y="-1"/>
            <a:ext cx="3998976" cy="6858001"/>
          </a:xfrm>
        </p:spPr>
      </p:pic>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0" y="1828800"/>
            <a:ext cx="12191999" cy="5029199"/>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9"/>
          <p:cNvSpPr txBox="1"/>
          <p:nvPr/>
        </p:nvSpPr>
        <p:spPr>
          <a:xfrm>
            <a:off x="1248228" y="357126"/>
            <a:ext cx="9695542" cy="1005840"/>
          </a:xfrm>
          <a:prstGeom prst="rect">
            <a:avLst/>
          </a:prstGeom>
          <a:noFill/>
        </p:spPr>
        <p:txBody>
          <a:bodyPr rtlCol="0" wrap="square">
            <a:spAutoFit/>
          </a:bodyPr>
          <a:lstStyle/>
          <a:p>
            <a:pPr algn="ctr"/>
            <a:r>
              <a:rPr lang="en-US" spc="300" sz="6000">
                <a:solidFill>
                  <a:srgbClr val="504D36"/>
                </a:solidFill>
                <a:latin charset="0" pitchFamily="18" typeface="Perpetua"/>
              </a:rPr>
              <a:t>Meet Our Expert Team</a:t>
            </a:r>
          </a:p>
        </p:txBody>
      </p:sp>
      <p:sp>
        <p:nvSpPr>
          <p:cNvPr id="11" name="TextBox 10"/>
          <p:cNvSpPr txBox="1"/>
          <p:nvPr/>
        </p:nvSpPr>
        <p:spPr>
          <a:xfrm>
            <a:off x="895780" y="2247361"/>
            <a:ext cx="2688828" cy="365760"/>
          </a:xfrm>
          <a:prstGeom prst="rect">
            <a:avLst/>
          </a:prstGeom>
          <a:noFill/>
        </p:spPr>
        <p:txBody>
          <a:bodyPr rtlCol="0" wrap="square">
            <a:spAutoFit/>
          </a:bodyPr>
          <a:lstStyle/>
          <a:p>
            <a:pPr algn="ctr"/>
            <a:r>
              <a:rPr b="1" lang="en-US">
                <a:solidFill>
                  <a:srgbClr val="504D36"/>
                </a:solidFill>
                <a:latin charset="0" pitchFamily="18" typeface="Perpetua"/>
                <a:ea charset="0" panose="02000000000000000000" pitchFamily="2" typeface="Roboto Medium"/>
              </a:rPr>
              <a:t>Hanna Peres</a:t>
            </a:r>
          </a:p>
        </p:txBody>
      </p:sp>
      <p:sp>
        <p:nvSpPr>
          <p:cNvPr id="12" name="TextBox 11"/>
          <p:cNvSpPr txBox="1"/>
          <p:nvPr/>
        </p:nvSpPr>
        <p:spPr>
          <a:xfrm>
            <a:off x="885778" y="2429424"/>
            <a:ext cx="2688828" cy="320040"/>
          </a:xfrm>
          <a:prstGeom prst="rect">
            <a:avLst/>
          </a:prstGeom>
          <a:noFill/>
        </p:spPr>
        <p:txBody>
          <a:bodyPr rtlCol="0" wrap="square">
            <a:spAutoFit/>
          </a:bodyPr>
          <a:lstStyle/>
          <a:p>
            <a:pPr algn="ctr">
              <a:lnSpc>
                <a:spcPct val="150000"/>
              </a:lnSpc>
            </a:pPr>
            <a:r>
              <a:rPr lang="en-US" sz="1000">
                <a:solidFill>
                  <a:srgbClr val="504D36"/>
                </a:solidFill>
                <a:latin panose="02000000000000000000" typeface="Roboto"/>
                <a:ea charset="0" panose="02000000000000000000" pitchFamily="2" typeface="Roboto"/>
              </a:rPr>
              <a:t>Art Director</a:t>
            </a:r>
          </a:p>
        </p:txBody>
      </p:sp>
      <p:sp>
        <p:nvSpPr>
          <p:cNvPr id="13" name="TextBox 12"/>
          <p:cNvSpPr txBox="1"/>
          <p:nvPr/>
        </p:nvSpPr>
        <p:spPr>
          <a:xfrm>
            <a:off x="4761588" y="2247361"/>
            <a:ext cx="2688828" cy="365760"/>
          </a:xfrm>
          <a:prstGeom prst="rect">
            <a:avLst/>
          </a:prstGeom>
          <a:noFill/>
        </p:spPr>
        <p:txBody>
          <a:bodyPr rtlCol="0" wrap="square">
            <a:spAutoFit/>
          </a:bodyPr>
          <a:lstStyle/>
          <a:p>
            <a:pPr algn="ctr"/>
            <a:r>
              <a:rPr b="1" lang="en-US">
                <a:solidFill>
                  <a:srgbClr val="504D36"/>
                </a:solidFill>
                <a:latin charset="0" pitchFamily="18" typeface="Perpetua"/>
                <a:ea charset="0" panose="02000000000000000000" pitchFamily="2" typeface="Roboto Medium"/>
              </a:rPr>
              <a:t>Anna Potosva</a:t>
            </a:r>
          </a:p>
        </p:txBody>
      </p:sp>
      <p:sp>
        <p:nvSpPr>
          <p:cNvPr id="14" name="TextBox 13"/>
          <p:cNvSpPr txBox="1"/>
          <p:nvPr/>
        </p:nvSpPr>
        <p:spPr>
          <a:xfrm>
            <a:off x="4751586" y="2429424"/>
            <a:ext cx="2688828" cy="320040"/>
          </a:xfrm>
          <a:prstGeom prst="rect">
            <a:avLst/>
          </a:prstGeom>
          <a:noFill/>
        </p:spPr>
        <p:txBody>
          <a:bodyPr rtlCol="0" wrap="square">
            <a:spAutoFit/>
          </a:bodyPr>
          <a:lstStyle/>
          <a:p>
            <a:pPr algn="ctr">
              <a:lnSpc>
                <a:spcPct val="150000"/>
              </a:lnSpc>
            </a:pPr>
            <a:r>
              <a:rPr lang="en-US" sz="1000">
                <a:solidFill>
                  <a:srgbClr val="504D36"/>
                </a:solidFill>
                <a:latin panose="02000000000000000000" typeface="Roboto"/>
                <a:ea charset="0" panose="02000000000000000000" pitchFamily="2" typeface="Roboto"/>
              </a:rPr>
              <a:t>Exclusive Manager</a:t>
            </a:r>
          </a:p>
        </p:txBody>
      </p:sp>
      <p:sp>
        <p:nvSpPr>
          <p:cNvPr id="15" name="TextBox 14"/>
          <p:cNvSpPr txBox="1"/>
          <p:nvPr/>
        </p:nvSpPr>
        <p:spPr>
          <a:xfrm>
            <a:off x="8866512" y="2247361"/>
            <a:ext cx="2688828" cy="365760"/>
          </a:xfrm>
          <a:prstGeom prst="rect">
            <a:avLst/>
          </a:prstGeom>
          <a:noFill/>
        </p:spPr>
        <p:txBody>
          <a:bodyPr rtlCol="0" wrap="square">
            <a:spAutoFit/>
          </a:bodyPr>
          <a:lstStyle/>
          <a:p>
            <a:pPr algn="ctr"/>
            <a:r>
              <a:rPr b="1" lang="en-US">
                <a:solidFill>
                  <a:srgbClr val="504D36"/>
                </a:solidFill>
                <a:latin charset="0" pitchFamily="18" typeface="Perpetua"/>
                <a:ea charset="0" panose="02000000000000000000" pitchFamily="2" typeface="Roboto Medium"/>
              </a:rPr>
              <a:t>Rebecca Honey</a:t>
            </a:r>
          </a:p>
        </p:txBody>
      </p:sp>
      <p:sp>
        <p:nvSpPr>
          <p:cNvPr id="16" name="TextBox 15"/>
          <p:cNvSpPr txBox="1"/>
          <p:nvPr/>
        </p:nvSpPr>
        <p:spPr>
          <a:xfrm>
            <a:off x="8856508" y="2429424"/>
            <a:ext cx="2688828" cy="320040"/>
          </a:xfrm>
          <a:prstGeom prst="rect">
            <a:avLst/>
          </a:prstGeom>
          <a:noFill/>
        </p:spPr>
        <p:txBody>
          <a:bodyPr rtlCol="0" wrap="square">
            <a:spAutoFit/>
          </a:bodyPr>
          <a:lstStyle/>
          <a:p>
            <a:pPr algn="ctr">
              <a:lnSpc>
                <a:spcPct val="150000"/>
              </a:lnSpc>
            </a:pPr>
            <a:r>
              <a:rPr lang="en-US" sz="1000">
                <a:solidFill>
                  <a:srgbClr val="504D36"/>
                </a:solidFill>
                <a:latin panose="02000000000000000000" typeface="Roboto"/>
                <a:ea charset="0" panose="02000000000000000000" pitchFamily="2" typeface="Roboto"/>
              </a:rPr>
              <a:t>Creative Designer</a:t>
            </a:r>
          </a:p>
        </p:txBody>
      </p:sp>
      <p:sp>
        <p:nvSpPr>
          <p:cNvPr id="19" name="TextBox 1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7" name="图片占位符 6"/>
          <p:cNvPicPr>
            <a:picLocks noChangeAspect="1" noGrp="1"/>
          </p:cNvPicPr>
          <p:nvPr>
            <p:ph idx="10" sz="quarter" type="pic"/>
          </p:nvPr>
        </p:nvPicPr>
        <p:blipFill>
          <a:blip r:embed="rId2">
            <a:extLst>
              <a:ext uri="{28A0092B-C50C-407E-A947-70E740481C1C}">
                <a14:useLocalDpi val="0"/>
              </a:ext>
            </a:extLst>
          </a:blip>
          <a:stretch>
            <a:fillRect/>
          </a:stretch>
        </p:blipFill>
        <p:spPr>
          <a:xfrm>
            <a:off x="0" y="2891847"/>
            <a:ext cx="4221769" cy="3015549"/>
          </a:xfrm>
        </p:spPr>
      </p:pic>
      <p:pic>
        <p:nvPicPr>
          <p:cNvPr id="18" name="图片占位符 17"/>
          <p:cNvPicPr>
            <a:picLocks noChangeAspect="1" noGrp="1"/>
          </p:cNvPicPr>
          <p:nvPr>
            <p:ph idx="12" sz="quarter" type="pic"/>
          </p:nvPr>
        </p:nvPicPr>
        <p:blipFill>
          <a:blip r:embed="rId3">
            <a:extLst>
              <a:ext uri="{28A0092B-C50C-407E-A947-70E740481C1C}">
                <a14:useLocalDpi val="0"/>
              </a:ext>
            </a:extLst>
          </a:blip>
          <a:stretch>
            <a:fillRect/>
          </a:stretch>
        </p:blipFill>
        <p:spPr>
          <a:xfrm>
            <a:off x="7970230" y="2891847"/>
            <a:ext cx="4221769" cy="3015549"/>
          </a:xfrm>
        </p:spPr>
      </p:pic>
      <p:pic>
        <p:nvPicPr>
          <p:cNvPr id="23" name="图片占位符 22"/>
          <p:cNvPicPr>
            <a:picLocks noChangeAspect="1" noGrp="1"/>
          </p:cNvPicPr>
          <p:nvPr>
            <p:ph idx="11" sz="quarter" type="pic"/>
          </p:nvPr>
        </p:nvPicPr>
        <p:blipFill>
          <a:blip r:embed="rId4">
            <a:extLst>
              <a:ext uri="{28A0092B-C50C-407E-A947-70E740481C1C}">
                <a14:useLocalDpi val="0"/>
              </a:ext>
            </a:extLst>
          </a:blip>
          <a:stretch>
            <a:fillRect/>
          </a:stretch>
        </p:blipFill>
        <p:spPr>
          <a:xfrm>
            <a:off x="4222099" y="2906119"/>
            <a:ext cx="3733139" cy="3019451"/>
          </a:xfrm>
        </p:spPr>
      </p:pic>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Rectangle 27"/>
          <p:cNvSpPr/>
          <p:nvPr/>
        </p:nvSpPr>
        <p:spPr>
          <a:xfrm>
            <a:off x="1277257" y="2728685"/>
            <a:ext cx="3773714" cy="3367315"/>
          </a:xfrm>
          <a:prstGeom prst="rect">
            <a:avLst/>
          </a:prstGeom>
          <a:solidFill>
            <a:srgbClr val="B5B19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6547100" y="1902592"/>
            <a:ext cx="4026792" cy="1920240"/>
          </a:xfrm>
          <a:prstGeom prst="rect">
            <a:avLst/>
          </a:prstGeom>
          <a:noFill/>
        </p:spPr>
        <p:txBody>
          <a:bodyPr rtlCol="0" wrap="square">
            <a:spAutoFit/>
          </a:bodyPr>
          <a:lstStyle/>
          <a:p>
            <a:r>
              <a:rPr lang="en-US" sz="6000">
                <a:solidFill>
                  <a:srgbClr val="504D36"/>
                </a:solidFill>
                <a:latin charset="0" pitchFamily="18" typeface="Perpetua"/>
              </a:rPr>
              <a:t>Hanna Peres Art Director</a:t>
            </a:r>
          </a:p>
        </p:txBody>
      </p:sp>
      <p:sp>
        <p:nvSpPr>
          <p:cNvPr id="10" name="TextBox 9"/>
          <p:cNvSpPr txBox="1"/>
          <p:nvPr/>
        </p:nvSpPr>
        <p:spPr>
          <a:xfrm>
            <a:off x="6547101" y="3440730"/>
            <a:ext cx="4026793" cy="12344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sp>
        <p:nvSpPr>
          <p:cNvPr id="6" name="TextBox 5"/>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1685290" y="1184146"/>
            <a:ext cx="2997200" cy="4489708"/>
          </a:xfrm>
          <a:prstGeom prst="rect">
            <a:avLst/>
          </a:prstGeom>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ectangle 18"/>
          <p:cNvSpPr/>
          <p:nvPr/>
        </p:nvSpPr>
        <p:spPr>
          <a:xfrm>
            <a:off x="7833751" y="2590102"/>
            <a:ext cx="3735949" cy="3491381"/>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9"/>
          <p:cNvSpPr txBox="1"/>
          <p:nvPr/>
        </p:nvSpPr>
        <p:spPr>
          <a:xfrm>
            <a:off x="1872341" y="2131247"/>
            <a:ext cx="5471887" cy="2834640"/>
          </a:xfrm>
          <a:prstGeom prst="rect">
            <a:avLst/>
          </a:prstGeom>
          <a:noFill/>
        </p:spPr>
        <p:txBody>
          <a:bodyPr rtlCol="0" wrap="square">
            <a:spAutoFit/>
          </a:bodyPr>
          <a:lstStyle/>
          <a:p>
            <a:r>
              <a:rPr lang="en-US" sz="6000">
                <a:solidFill>
                  <a:srgbClr val="504D36"/>
                </a:solidFill>
                <a:latin charset="0" pitchFamily="18" typeface="Perpetua"/>
              </a:rPr>
              <a:t>Anna Potosva  Exclusive Manager</a:t>
            </a:r>
          </a:p>
        </p:txBody>
      </p:sp>
      <p:sp>
        <p:nvSpPr>
          <p:cNvPr id="11" name="TextBox 10"/>
          <p:cNvSpPr txBox="1"/>
          <p:nvPr/>
        </p:nvSpPr>
        <p:spPr>
          <a:xfrm>
            <a:off x="1872341" y="3653591"/>
            <a:ext cx="4026793" cy="12344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sp>
        <p:nvSpPr>
          <p:cNvPr id="6" name="TextBox 5"/>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8213725" y="1140460"/>
            <a:ext cx="2997200" cy="4495800"/>
          </a:xfrm>
          <a:prstGeom prst="rect">
            <a:avLst/>
          </a:prstGeom>
        </p:spPr>
      </p:pic>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Rectangle 12"/>
          <p:cNvSpPr/>
          <p:nvPr/>
        </p:nvSpPr>
        <p:spPr>
          <a:xfrm>
            <a:off x="4393866" y="2590102"/>
            <a:ext cx="3735949" cy="3491381"/>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590844" y="2282681"/>
            <a:ext cx="4213386" cy="3749040"/>
          </a:xfrm>
          <a:prstGeom prst="rect">
            <a:avLst/>
          </a:prstGeom>
          <a:noFill/>
        </p:spPr>
        <p:txBody>
          <a:bodyPr rtlCol="0" wrap="square">
            <a:spAutoFit/>
          </a:bodyPr>
          <a:lstStyle/>
          <a:p>
            <a:r>
              <a:rPr lang="en-US" sz="6000">
                <a:solidFill>
                  <a:srgbClr val="504D36"/>
                </a:solidFill>
                <a:latin charset="0" pitchFamily="18" typeface="Perpetua"/>
              </a:rPr>
              <a:t>Rebecca Honey</a:t>
            </a:r>
          </a:p>
          <a:p>
            <a:r>
              <a:rPr lang="en-US" sz="6000">
                <a:solidFill>
                  <a:srgbClr val="504D36"/>
                </a:solidFill>
                <a:latin charset="0" pitchFamily="18" typeface="Perpetua"/>
              </a:rPr>
              <a:t>Exclusive Manager</a:t>
            </a:r>
          </a:p>
        </p:txBody>
      </p:sp>
      <p:sp>
        <p:nvSpPr>
          <p:cNvPr id="10" name="TextBox 9"/>
          <p:cNvSpPr txBox="1"/>
          <p:nvPr/>
        </p:nvSpPr>
        <p:spPr>
          <a:xfrm>
            <a:off x="8626939" y="2602616"/>
            <a:ext cx="2898533" cy="14630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sp>
        <p:nvSpPr>
          <p:cNvPr id="6" name="TextBox 5"/>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4791710" y="1184146"/>
            <a:ext cx="2997200" cy="4489708"/>
          </a:xfrm>
          <a:prstGeom prst="rect">
            <a:avLst/>
          </a:prstGeom>
        </p:spPr>
      </p:pic>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1247539" y="1294829"/>
            <a:ext cx="5389808" cy="1920240"/>
          </a:xfrm>
          <a:prstGeom prst="rect">
            <a:avLst/>
          </a:prstGeom>
          <a:noFill/>
        </p:spPr>
        <p:txBody>
          <a:bodyPr rtlCol="0" wrap="square">
            <a:spAutoFit/>
          </a:bodyPr>
          <a:lstStyle/>
          <a:p>
            <a:r>
              <a:rPr lang="en-US" spc="300" sz="6000">
                <a:solidFill>
                  <a:srgbClr val="504D36"/>
                </a:solidFill>
                <a:latin charset="0" pitchFamily="18" typeface="Perpetua"/>
              </a:rPr>
              <a:t>Best Team Favourite</a:t>
            </a:r>
          </a:p>
        </p:txBody>
      </p:sp>
      <p:sp>
        <p:nvSpPr>
          <p:cNvPr id="22" name="Rectangle 21"/>
          <p:cNvSpPr/>
          <p:nvPr/>
        </p:nvSpPr>
        <p:spPr>
          <a:xfrm>
            <a:off x="1549423" y="4089400"/>
            <a:ext cx="2393020" cy="2315933"/>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10" name="Group 9"/>
          <p:cNvGrpSpPr/>
          <p:nvPr/>
        </p:nvGrpSpPr>
        <p:grpSpPr>
          <a:xfrm rot="5400000">
            <a:off x="5625978" y="2454471"/>
            <a:ext cx="1345066" cy="277587"/>
            <a:chOff x="2163536" y="965198"/>
            <a:chExt cx="1345066" cy="277587"/>
          </a:xfrm>
        </p:grpSpPr>
        <p:sp>
          <p:nvSpPr>
            <p:cNvPr id="12" name="Oval 11"/>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12"/>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7"/>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21" name="图片占位符 20"/>
          <p:cNvPicPr>
            <a:picLocks noChangeAspect="1" noGrp="1"/>
          </p:cNvPicPr>
          <p:nvPr>
            <p:ph idx="13" sz="quarter" type="pic"/>
          </p:nvPr>
        </p:nvPicPr>
        <p:blipFill>
          <a:blip r:embed="rId2">
            <a:duotone>
              <a:prstClr val="black"/>
              <a:srgbClr val="D9C3A5">
                <a:tint val="50000"/>
                <a:satMod val="180000"/>
              </a:srgbClr>
            </a:duotone>
            <a:extLst>
              <a:ext uri="{28A0092B-C50C-407E-A947-70E740481C1C}">
                <a14:useLocalDpi/>
              </a:ext>
            </a:extLst>
          </a:blip>
          <a:stretch>
            <a:fillRect/>
          </a:stretch>
        </p:blipFill>
        <p:spPr>
          <a:xfrm>
            <a:off x="6733790" y="1524000"/>
            <a:ext cx="2394566" cy="2336767"/>
          </a:xfrm>
        </p:spPr>
      </p:pic>
      <p:pic>
        <p:nvPicPr>
          <p:cNvPr id="17" name="图片占位符 16"/>
          <p:cNvPicPr>
            <a:picLocks noChangeAspect="1" noGrp="1"/>
          </p:cNvPicPr>
          <p:nvPr>
            <p:ph idx="12" sz="quarter" type="pic"/>
          </p:nvPr>
        </p:nvPicPr>
        <p:blipFill>
          <a:blip r:embed="rId3">
            <a:duotone>
              <a:prstClr val="black"/>
              <a:srgbClr val="D9C3A5">
                <a:tint val="50000"/>
                <a:satMod val="180000"/>
              </a:srgbClr>
            </a:duotone>
            <a:extLst>
              <a:ext uri="{28A0092B-C50C-407E-A947-70E740481C1C}">
                <a14:useLocalDpi/>
              </a:ext>
            </a:extLst>
          </a:blip>
          <a:stretch>
            <a:fillRect/>
          </a:stretch>
        </p:blipFill>
        <p:spPr>
          <a:xfrm>
            <a:off x="9318463" y="1508647"/>
            <a:ext cx="2394566" cy="2336767"/>
          </a:xfrm>
        </p:spPr>
      </p:pic>
      <p:pic>
        <p:nvPicPr>
          <p:cNvPr id="24" name="图片占位符 23"/>
          <p:cNvPicPr>
            <a:picLocks noChangeAspect="1" noGrp="1"/>
          </p:cNvPicPr>
          <p:nvPr>
            <p:ph idx="14" sz="quarter" type="pic"/>
          </p:nvPr>
        </p:nvPicPr>
        <p:blipFill>
          <a:blip r:embed="rId4">
            <a:duotone>
              <a:prstClr val="black"/>
              <a:srgbClr val="D9C3A5">
                <a:tint val="50000"/>
                <a:satMod val="180000"/>
              </a:srgbClr>
            </a:duotone>
            <a:extLst>
              <a:ext uri="{28A0092B-C50C-407E-A947-70E740481C1C}">
                <a14:useLocalDpi/>
              </a:ext>
            </a:extLst>
          </a:blip>
          <a:srcRect l="-1227"/>
          <a:stretch>
            <a:fillRect/>
          </a:stretch>
        </p:blipFill>
        <p:spPr>
          <a:xfrm>
            <a:off x="9334791" y="4078545"/>
            <a:ext cx="2394566" cy="2336767"/>
          </a:xfrm>
        </p:spPr>
      </p:pic>
      <p:pic>
        <p:nvPicPr>
          <p:cNvPr id="11" name="图片占位符 10"/>
          <p:cNvPicPr>
            <a:picLocks noChangeAspect="1" noGrp="1"/>
          </p:cNvPicPr>
          <p:nvPr>
            <p:ph idx="10" sz="quarter" type="pic"/>
          </p:nvPr>
        </p:nvPicPr>
        <p:blipFill>
          <a:blip r:embed="rId5">
            <a:duotone>
              <a:prstClr val="black"/>
              <a:srgbClr val="D9C3A5">
                <a:tint val="50000"/>
                <a:satMod val="180000"/>
              </a:srgbClr>
            </a:duotone>
            <a:extLst>
              <a:ext uri="{28A0092B-C50C-407E-A947-70E740481C1C}">
                <a14:useLocalDpi/>
              </a:ext>
            </a:extLst>
          </a:blip>
          <a:stretch>
            <a:fillRect/>
          </a:stretch>
        </p:blipFill>
        <p:spPr>
          <a:xfrm>
            <a:off x="4132348" y="4075861"/>
            <a:ext cx="2394566" cy="2336767"/>
          </a:xfrm>
        </p:spPr>
      </p:pic>
      <p:pic>
        <p:nvPicPr>
          <p:cNvPr id="28" name="图片占位符 27"/>
          <p:cNvPicPr>
            <a:picLocks noChangeAspect="1" noGrp="1"/>
          </p:cNvPicPr>
          <p:nvPr>
            <p:ph idx="11" sz="quarter" type="pic"/>
          </p:nvPr>
        </p:nvPicPr>
        <p:blipFill>
          <a:blip r:embed="rId6">
            <a:duotone>
              <a:prstClr val="black"/>
              <a:srgbClr val="D9C3A5">
                <a:tint val="50000"/>
                <a:satMod val="180000"/>
              </a:srgbClr>
            </a:duotone>
            <a:extLst>
              <a:ext uri="{28A0092B-C50C-407E-A947-70E740481C1C}">
                <a14:useLocalDpi/>
              </a:ext>
            </a:extLst>
          </a:blip>
          <a:stretch>
            <a:fillRect/>
          </a:stretch>
        </p:blipFill>
        <p:spPr>
          <a:xfrm>
            <a:off x="6748084" y="4063161"/>
            <a:ext cx="2394566" cy="2336767"/>
          </a:xfrm>
        </p:spPr>
      </p:pic>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Rectangle 33"/>
          <p:cNvSpPr/>
          <p:nvPr/>
        </p:nvSpPr>
        <p:spPr>
          <a:xfrm>
            <a:off x="0" y="1"/>
            <a:ext cx="6937829"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1219222" y="1190641"/>
            <a:ext cx="4455864" cy="1005840"/>
          </a:xfrm>
          <a:prstGeom prst="rect">
            <a:avLst/>
          </a:prstGeom>
          <a:noFill/>
        </p:spPr>
        <p:txBody>
          <a:bodyPr rtlCol="0" wrap="square">
            <a:spAutoFit/>
          </a:bodyPr>
          <a:lstStyle/>
          <a:p>
            <a:r>
              <a:rPr lang="en-US" spc="300" sz="6000">
                <a:solidFill>
                  <a:srgbClr val="504D36"/>
                </a:solidFill>
                <a:latin charset="0" pitchFamily="18" typeface="Perpetua"/>
              </a:rPr>
              <a:t>Our Service</a:t>
            </a:r>
          </a:p>
        </p:txBody>
      </p:sp>
      <p:grpSp>
        <p:nvGrpSpPr>
          <p:cNvPr id="6" name="Group 5"/>
          <p:cNvGrpSpPr/>
          <p:nvPr/>
        </p:nvGrpSpPr>
        <p:grpSpPr>
          <a:xfrm>
            <a:off x="8067158" y="2477395"/>
            <a:ext cx="3147672" cy="1853388"/>
            <a:chOff x="4391413" y="3723591"/>
            <a:chExt cx="3498493" cy="2059956"/>
          </a:xfrm>
        </p:grpSpPr>
        <p:sp>
          <p:nvSpPr>
            <p:cNvPr id="24" name="Rectangle 23"/>
            <p:cNvSpPr/>
            <p:nvPr/>
          </p:nvSpPr>
          <p:spPr>
            <a:xfrm>
              <a:off x="4391413" y="3723591"/>
              <a:ext cx="3498493" cy="2059956"/>
            </a:xfrm>
            <a:prstGeom prst="rect">
              <a:avLst/>
            </a:prstGeom>
            <a:noFill/>
            <a:ln w="28575">
              <a:solidFill>
                <a:srgbClr val="B5B19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9"/>
            <p:cNvSpPr txBox="1"/>
            <p:nvPr/>
          </p:nvSpPr>
          <p:spPr>
            <a:xfrm>
              <a:off x="4751586" y="4032704"/>
              <a:ext cx="2688828" cy="440403"/>
            </a:xfrm>
            <a:prstGeom prst="rect">
              <a:avLst/>
            </a:prstGeom>
            <a:noFill/>
          </p:spPr>
          <p:txBody>
            <a:bodyPr rtlCol="0" wrap="square">
              <a:spAutoFit/>
            </a:bodyPr>
            <a:lstStyle/>
            <a:p>
              <a:pPr algn="ctr"/>
              <a:r>
                <a:rPr lang="en-US" sz="2000">
                  <a:solidFill>
                    <a:srgbClr val="504D36"/>
                  </a:solidFill>
                  <a:latin charset="0" pitchFamily="18" typeface="Perpetua"/>
                  <a:ea charset="0" panose="02000000000000000000" pitchFamily="2" typeface="Roboto Medium"/>
                </a:rPr>
                <a:t>Second Service</a:t>
              </a:r>
            </a:p>
          </p:txBody>
        </p:sp>
        <p:sp>
          <p:nvSpPr>
            <p:cNvPr id="11" name="TextBox 10"/>
            <p:cNvSpPr txBox="1"/>
            <p:nvPr/>
          </p:nvSpPr>
          <p:spPr>
            <a:xfrm>
              <a:off x="4642853" y="4415100"/>
              <a:ext cx="2906318" cy="863867"/>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grpSp>
      <p:grpSp>
        <p:nvGrpSpPr>
          <p:cNvPr id="8" name="Group 7"/>
          <p:cNvGrpSpPr/>
          <p:nvPr/>
        </p:nvGrpSpPr>
        <p:grpSpPr>
          <a:xfrm>
            <a:off x="8081672" y="4518383"/>
            <a:ext cx="3147672" cy="1853388"/>
            <a:chOff x="8042511" y="3723591"/>
            <a:chExt cx="3498493" cy="2059956"/>
          </a:xfrm>
        </p:grpSpPr>
        <p:sp>
          <p:nvSpPr>
            <p:cNvPr id="25" name="Rectangle 24"/>
            <p:cNvSpPr/>
            <p:nvPr/>
          </p:nvSpPr>
          <p:spPr>
            <a:xfrm>
              <a:off x="8042511" y="3723591"/>
              <a:ext cx="3498493" cy="2059956"/>
            </a:xfrm>
            <a:prstGeom prst="rect">
              <a:avLst/>
            </a:prstGeom>
            <a:noFill/>
            <a:ln w="28575">
              <a:solidFill>
                <a:srgbClr val="B5B19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17"/>
            <p:cNvSpPr txBox="1"/>
            <p:nvPr/>
          </p:nvSpPr>
          <p:spPr>
            <a:xfrm>
              <a:off x="8368771" y="4032704"/>
              <a:ext cx="2688828" cy="440403"/>
            </a:xfrm>
            <a:prstGeom prst="rect">
              <a:avLst/>
            </a:prstGeom>
            <a:noFill/>
          </p:spPr>
          <p:txBody>
            <a:bodyPr rtlCol="0" wrap="square">
              <a:spAutoFit/>
            </a:bodyPr>
            <a:lstStyle/>
            <a:p>
              <a:pPr algn="ctr"/>
              <a:r>
                <a:rPr lang="en-US" sz="2000">
                  <a:solidFill>
                    <a:srgbClr val="504D36"/>
                  </a:solidFill>
                  <a:latin charset="0" pitchFamily="18" typeface="Perpetua"/>
                  <a:ea charset="0" panose="02000000000000000000" pitchFamily="2" typeface="Roboto Medium"/>
                </a:rPr>
                <a:t>Third Service</a:t>
              </a:r>
            </a:p>
          </p:txBody>
        </p:sp>
        <p:sp>
          <p:nvSpPr>
            <p:cNvPr id="19" name="TextBox 18"/>
            <p:cNvSpPr txBox="1"/>
            <p:nvPr/>
          </p:nvSpPr>
          <p:spPr>
            <a:xfrm>
              <a:off x="8260036" y="4415099"/>
              <a:ext cx="2906318" cy="863867"/>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grpSp>
      <p:grpSp>
        <p:nvGrpSpPr>
          <p:cNvPr id="5" name="Group 4"/>
          <p:cNvGrpSpPr/>
          <p:nvPr/>
        </p:nvGrpSpPr>
        <p:grpSpPr>
          <a:xfrm>
            <a:off x="8067158" y="447758"/>
            <a:ext cx="3147672" cy="1853388"/>
            <a:chOff x="750293" y="3723591"/>
            <a:chExt cx="3498493" cy="2059956"/>
          </a:xfrm>
        </p:grpSpPr>
        <p:sp>
          <p:nvSpPr>
            <p:cNvPr id="7" name="Rectangle 6"/>
            <p:cNvSpPr/>
            <p:nvPr/>
          </p:nvSpPr>
          <p:spPr>
            <a:xfrm>
              <a:off x="750293" y="3723591"/>
              <a:ext cx="3498493" cy="2059956"/>
            </a:xfrm>
            <a:prstGeom prst="rect">
              <a:avLst/>
            </a:prstGeom>
            <a:noFill/>
            <a:ln w="28575">
              <a:solidFill>
                <a:srgbClr val="B5B19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9"/>
            <p:cNvSpPr txBox="1"/>
            <p:nvPr/>
          </p:nvSpPr>
          <p:spPr>
            <a:xfrm>
              <a:off x="1163410" y="4032704"/>
              <a:ext cx="2688828" cy="440403"/>
            </a:xfrm>
            <a:prstGeom prst="rect">
              <a:avLst/>
            </a:prstGeom>
            <a:noFill/>
          </p:spPr>
          <p:txBody>
            <a:bodyPr rtlCol="0" wrap="square">
              <a:spAutoFit/>
            </a:bodyPr>
            <a:lstStyle/>
            <a:p>
              <a:pPr algn="ctr"/>
              <a:r>
                <a:rPr lang="en-US" sz="2000">
                  <a:solidFill>
                    <a:srgbClr val="504D36"/>
                  </a:solidFill>
                  <a:latin charset="0" pitchFamily="18" typeface="Perpetua"/>
                  <a:ea charset="0" panose="02000000000000000000" pitchFamily="2" typeface="Roboto Medium"/>
                </a:rPr>
                <a:t>First Service</a:t>
              </a:r>
            </a:p>
          </p:txBody>
        </p:sp>
        <p:sp>
          <p:nvSpPr>
            <p:cNvPr id="21" name="TextBox 20"/>
            <p:cNvSpPr txBox="1"/>
            <p:nvPr/>
          </p:nvSpPr>
          <p:spPr>
            <a:xfrm>
              <a:off x="1054663" y="4400940"/>
              <a:ext cx="2906318" cy="863867"/>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grpSp>
      <p:sp>
        <p:nvSpPr>
          <p:cNvPr id="17" name="TextBox 1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4" name="图片占位符 3"/>
          <p:cNvPicPr>
            <a:picLocks noChangeAspect="1" noGrp="1"/>
          </p:cNvPicPr>
          <p:nvPr>
            <p:ph idx="10" sz="quarter" type="pic"/>
          </p:nvPr>
        </p:nvPicPr>
        <p:blipFill>
          <a:blip r:embed="rId3">
            <a:grayscl/>
            <a:extLst>
              <a:ext uri="{28A0092B-C50C-407E-A947-70E740481C1C}">
                <a14:useLocalDpi/>
              </a:ext>
            </a:extLst>
          </a:blip>
          <a:stretch>
            <a:fillRect/>
          </a:stretch>
        </p:blipFill>
        <p:spPr/>
      </p:pic>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Rectangle 23"/>
          <p:cNvSpPr/>
          <p:nvPr/>
        </p:nvSpPr>
        <p:spPr>
          <a:xfrm>
            <a:off x="0" y="916846"/>
            <a:ext cx="9144000" cy="4874357"/>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TextBox 5"/>
          <p:cNvSpPr txBox="1"/>
          <p:nvPr/>
        </p:nvSpPr>
        <p:spPr>
          <a:xfrm rot="5400000">
            <a:off x="8551943" y="3701857"/>
            <a:ext cx="4597482" cy="1005840"/>
          </a:xfrm>
          <a:prstGeom prst="rect">
            <a:avLst/>
          </a:prstGeom>
          <a:noFill/>
        </p:spPr>
        <p:txBody>
          <a:bodyPr rtlCol="0" wrap="square">
            <a:spAutoFit/>
          </a:bodyPr>
          <a:lstStyle/>
          <a:p>
            <a:r>
              <a:rPr lang="en-US" spc="300" sz="6000">
                <a:solidFill>
                  <a:srgbClr val="504D36"/>
                </a:solidFill>
                <a:latin charset="0" pitchFamily="18" typeface="Perpetua"/>
              </a:rPr>
              <a:t>Portfolio</a:t>
            </a:r>
          </a:p>
        </p:txBody>
      </p:sp>
      <p:sp>
        <p:nvSpPr>
          <p:cNvPr id="14" name="TextBox 13"/>
          <p:cNvSpPr txBox="1"/>
          <p:nvPr/>
        </p:nvSpPr>
        <p:spPr>
          <a:xfrm>
            <a:off x="926263" y="2769248"/>
            <a:ext cx="1275595" cy="701040"/>
          </a:xfrm>
          <a:prstGeom prst="rect">
            <a:avLst/>
          </a:prstGeom>
          <a:noFill/>
        </p:spPr>
        <p:txBody>
          <a:bodyPr rtlCol="0" wrap="square">
            <a:spAutoFit/>
          </a:bodyPr>
          <a:lstStyle/>
          <a:p>
            <a:r>
              <a:rPr lang="en-US" sz="2000">
                <a:solidFill>
                  <a:srgbClr val="504D36"/>
                </a:solidFill>
                <a:latin charset="0" pitchFamily="18" typeface="Perpetua"/>
                <a:ea charset="0" panose="02000000000000000000" pitchFamily="2" typeface="Roboto Medium"/>
              </a:rPr>
              <a:t>Minimalist</a:t>
            </a:r>
          </a:p>
        </p:txBody>
      </p:sp>
      <p:sp>
        <p:nvSpPr>
          <p:cNvPr id="16" name="TextBox 15"/>
          <p:cNvSpPr txBox="1"/>
          <p:nvPr/>
        </p:nvSpPr>
        <p:spPr>
          <a:xfrm>
            <a:off x="926263" y="3138580"/>
            <a:ext cx="1275595" cy="396240"/>
          </a:xfrm>
          <a:prstGeom prst="rect">
            <a:avLst/>
          </a:prstGeom>
          <a:noFill/>
        </p:spPr>
        <p:txBody>
          <a:bodyPr rtlCol="0" wrap="square">
            <a:spAutoFit/>
          </a:bodyPr>
          <a:lstStyle/>
          <a:p>
            <a:r>
              <a:rPr lang="en-US" sz="2000">
                <a:solidFill>
                  <a:srgbClr val="504D36"/>
                </a:solidFill>
                <a:latin charset="0" pitchFamily="18" typeface="Perpetua"/>
                <a:ea charset="0" panose="02000000000000000000" pitchFamily="2" typeface="Roboto Medium"/>
              </a:rPr>
              <a:t>Fashionist</a:t>
            </a:r>
          </a:p>
        </p:txBody>
      </p:sp>
      <p:sp>
        <p:nvSpPr>
          <p:cNvPr id="18" name="TextBox 17"/>
          <p:cNvSpPr txBox="1"/>
          <p:nvPr/>
        </p:nvSpPr>
        <p:spPr>
          <a:xfrm>
            <a:off x="926263" y="3501429"/>
            <a:ext cx="1275595" cy="396240"/>
          </a:xfrm>
          <a:prstGeom prst="rect">
            <a:avLst/>
          </a:prstGeom>
          <a:noFill/>
        </p:spPr>
        <p:txBody>
          <a:bodyPr rtlCol="0" wrap="square">
            <a:spAutoFit/>
          </a:bodyPr>
          <a:lstStyle/>
          <a:p>
            <a:r>
              <a:rPr lang="en-US" sz="2000">
                <a:solidFill>
                  <a:srgbClr val="504D36"/>
                </a:solidFill>
                <a:latin charset="0" pitchFamily="18" typeface="Perpetua"/>
                <a:ea charset="0" panose="02000000000000000000" pitchFamily="2" typeface="Roboto Medium"/>
              </a:rPr>
              <a:t>Creative</a:t>
            </a:r>
          </a:p>
        </p:txBody>
      </p:sp>
      <p:sp>
        <p:nvSpPr>
          <p:cNvPr id="10" name="TextBox 9"/>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12" name="Group 11"/>
          <p:cNvGrpSpPr/>
          <p:nvPr/>
        </p:nvGrpSpPr>
        <p:grpSpPr>
          <a:xfrm rot="5400000">
            <a:off x="8914830" y="3261106"/>
            <a:ext cx="1345066" cy="277587"/>
            <a:chOff x="2163536" y="965198"/>
            <a:chExt cx="1345066" cy="277587"/>
          </a:xfrm>
        </p:grpSpPr>
        <p:sp>
          <p:nvSpPr>
            <p:cNvPr id="15" name="Oval 14"/>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7" name="图片占位符 6"/>
          <p:cNvPicPr>
            <a:picLocks noChangeAspect="1" noGrp="1"/>
          </p:cNvPicPr>
          <p:nvPr>
            <p:ph idx="10" sz="quarter" type="pic"/>
          </p:nvPr>
        </p:nvPicPr>
        <p:blipFill>
          <a:blip r:embed="rId2">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pic>
        <p:nvPicPr>
          <p:cNvPr id="13" name="图片占位符 12"/>
          <p:cNvPicPr>
            <a:picLocks noChangeAspect="1" noGrp="1"/>
          </p:cNvPicPr>
          <p:nvPr>
            <p:ph idx="12" sz="quarter" type="pic"/>
          </p:nvPr>
        </p:nvPicPr>
        <p:blipFill>
          <a:blip r:embed="rId3">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pic>
        <p:nvPicPr>
          <p:cNvPr id="25" name="图片占位符 24"/>
          <p:cNvPicPr>
            <a:picLocks noChangeAspect="1" noGrp="1"/>
          </p:cNvPicPr>
          <p:nvPr>
            <p:ph idx="11" sz="quarter" type="pic"/>
          </p:nvPr>
        </p:nvPicPr>
        <p:blipFill>
          <a:blip r:embed="rId4">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1" sz="quarter" type="pic"/>
          </p:nvPr>
        </p:nvPicPr>
        <p:blipFill>
          <a:blip r:embed="rId2">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a:xfrm>
            <a:off x="609600" y="3071544"/>
            <a:ext cx="2628896" cy="3161467"/>
          </a:xfrm>
        </p:spPr>
      </p:pic>
      <p:pic>
        <p:nvPicPr>
          <p:cNvPr id="11" name="图片占位符 10"/>
          <p:cNvPicPr>
            <a:picLocks noChangeAspect="1" noGrp="1"/>
          </p:cNvPicPr>
          <p:nvPr>
            <p:ph idx="12" sz="quarter" type="pic"/>
          </p:nvPr>
        </p:nvPicPr>
        <p:blipFill>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rcRect l="-1217" r="0"/>
          <a:stretch>
            <a:fillRect/>
          </a:stretch>
        </p:blipFill>
        <p:spPr>
          <a:xfrm>
            <a:off x="3479803" y="4018706"/>
            <a:ext cx="2340426" cy="2215179"/>
          </a:xfrm>
        </p:spPr>
      </p:pic>
      <p:pic>
        <p:nvPicPr>
          <p:cNvPr id="6" name="图片占位符 5"/>
          <p:cNvPicPr>
            <a:picLocks noChangeAspect="1" noGrp="1"/>
          </p:cNvPicPr>
          <p:nvPr>
            <p:ph idx="10" sz="quarter" type="pic"/>
          </p:nvPr>
        </p:nvPicPr>
        <p:blipFill>
          <a:blip r:embed="rId4">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rcRect b="0" t="-2095"/>
          <a:stretch>
            <a:fillRect/>
          </a:stretch>
        </p:blipFill>
        <p:spPr>
          <a:xfrm>
            <a:off x="609601" y="578822"/>
            <a:ext cx="2641600" cy="2250589"/>
          </a:xfrm>
        </p:spPr>
      </p:pic>
      <p:sp>
        <p:nvSpPr>
          <p:cNvPr id="10" name="Rectangle 9"/>
          <p:cNvSpPr/>
          <p:nvPr/>
        </p:nvSpPr>
        <p:spPr>
          <a:xfrm>
            <a:off x="3479803" y="0"/>
            <a:ext cx="2368548" cy="3600556"/>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TextBox 12"/>
          <p:cNvSpPr txBox="1"/>
          <p:nvPr/>
        </p:nvSpPr>
        <p:spPr>
          <a:xfrm>
            <a:off x="6797181" y="3610346"/>
            <a:ext cx="4150220"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grpSp>
        <p:nvGrpSpPr>
          <p:cNvPr id="27" name="Group 26"/>
          <p:cNvGrpSpPr/>
          <p:nvPr/>
        </p:nvGrpSpPr>
        <p:grpSpPr>
          <a:xfrm>
            <a:off x="2569255" y="2655868"/>
            <a:ext cx="1616731" cy="1673851"/>
            <a:chOff x="3720893" y="4220924"/>
            <a:chExt cx="1548395" cy="1603102"/>
          </a:xfrm>
        </p:grpSpPr>
        <p:grpSp>
          <p:nvGrpSpPr>
            <p:cNvPr id="28" name="Group 27"/>
            <p:cNvGrpSpPr/>
            <p:nvPr/>
          </p:nvGrpSpPr>
          <p:grpSpPr>
            <a:xfrm>
              <a:off x="3754237" y="4220924"/>
              <a:ext cx="1417188" cy="1603102"/>
              <a:chOff x="4026315" y="1711565"/>
              <a:chExt cx="2031903" cy="2298459"/>
            </a:xfrm>
          </p:grpSpPr>
          <p:sp>
            <p:nvSpPr>
              <p:cNvPr id="30" name="Rectangle 29"/>
              <p:cNvSpPr/>
              <p:nvPr/>
            </p:nvSpPr>
            <p:spPr>
              <a:xfrm>
                <a:off x="4026315" y="1768633"/>
                <a:ext cx="2031903" cy="2241391"/>
              </a:xfrm>
              <a:prstGeom prst="rect">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31" name="Rectangle 30"/>
              <p:cNvSpPr/>
              <p:nvPr/>
            </p:nvSpPr>
            <p:spPr>
              <a:xfrm>
                <a:off x="4171357" y="1920240"/>
                <a:ext cx="1741822" cy="1403063"/>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32" name="Oval 31"/>
              <p:cNvSpPr/>
              <p:nvPr/>
            </p:nvSpPr>
            <p:spPr>
              <a:xfrm>
                <a:off x="4900195" y="1711565"/>
                <a:ext cx="303212" cy="303212"/>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grpSp>
        <p:sp>
          <p:nvSpPr>
            <p:cNvPr id="29" name="TextBox 28"/>
            <p:cNvSpPr txBox="1"/>
            <p:nvPr/>
          </p:nvSpPr>
          <p:spPr>
            <a:xfrm>
              <a:off x="3720893" y="5451820"/>
              <a:ext cx="1548395" cy="306513"/>
            </a:xfrm>
            <a:prstGeom prst="rect">
              <a:avLst/>
            </a:prstGeom>
            <a:noFill/>
          </p:spPr>
          <p:txBody>
            <a:bodyPr rtlCol="0" wrap="square">
              <a:spAutoFit/>
            </a:bodyPr>
            <a:lstStyle/>
            <a:p>
              <a:pPr algn="ctr">
                <a:lnSpc>
                  <a:spcPct val="150000"/>
                </a:lnSpc>
              </a:pPr>
              <a:r>
                <a:rPr b="1" lang="en-US" spc="300" sz="1000">
                  <a:solidFill>
                    <a:srgbClr val="976957"/>
                  </a:solidFill>
                  <a:latin charset="0" pitchFamily="18" typeface="Perpetua"/>
                </a:rPr>
                <a:t>Minimalist</a:t>
              </a:r>
            </a:p>
          </p:txBody>
        </p:sp>
      </p:grpSp>
      <p:sp>
        <p:nvSpPr>
          <p:cNvPr id="23" name="TextBox 22"/>
          <p:cNvSpPr txBox="1"/>
          <p:nvPr/>
        </p:nvSpPr>
        <p:spPr>
          <a:xfrm>
            <a:off x="6797182" y="2594682"/>
            <a:ext cx="4597482" cy="1005840"/>
          </a:xfrm>
          <a:prstGeom prst="rect">
            <a:avLst/>
          </a:prstGeom>
          <a:noFill/>
        </p:spPr>
        <p:txBody>
          <a:bodyPr rtlCol="0" wrap="square">
            <a:spAutoFit/>
          </a:bodyPr>
          <a:lstStyle/>
          <a:p>
            <a:r>
              <a:rPr lang="en-US" spc="300" sz="6000">
                <a:solidFill>
                  <a:srgbClr val="504D36"/>
                </a:solidFill>
                <a:latin charset="0" pitchFamily="18" typeface="Perpetua"/>
              </a:rPr>
              <a:t>Portfolio</a:t>
            </a:r>
          </a:p>
        </p:txBody>
      </p:sp>
      <p:sp>
        <p:nvSpPr>
          <p:cNvPr id="26" name="TextBox 25"/>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8328698" y="1462268"/>
            <a:ext cx="3863303" cy="1920240"/>
          </a:xfrm>
          <a:prstGeom prst="rect">
            <a:avLst/>
          </a:prstGeom>
          <a:noFill/>
        </p:spPr>
        <p:txBody>
          <a:bodyPr rtlCol="0" wrap="square">
            <a:spAutoFit/>
          </a:bodyPr>
          <a:lstStyle/>
          <a:p>
            <a:r>
              <a:rPr lang="en-US" spc="300" sz="6000">
                <a:solidFill>
                  <a:srgbClr val="504D36"/>
                </a:solidFill>
                <a:latin charset="0" pitchFamily="18" typeface="Perpetua"/>
              </a:rPr>
              <a:t>Mood Board</a:t>
            </a:r>
          </a:p>
        </p:txBody>
      </p:sp>
      <p:sp>
        <p:nvSpPr>
          <p:cNvPr id="11" name="Rectangle 10"/>
          <p:cNvSpPr/>
          <p:nvPr/>
        </p:nvSpPr>
        <p:spPr>
          <a:xfrm>
            <a:off x="4164348" y="4995456"/>
            <a:ext cx="3863299" cy="1862544"/>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Rectangle 17"/>
          <p:cNvSpPr/>
          <p:nvPr/>
        </p:nvSpPr>
        <p:spPr>
          <a:xfrm>
            <a:off x="1560210" y="1"/>
            <a:ext cx="2263103" cy="2186276"/>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9"/>
          <p:cNvSpPr txBox="1"/>
          <p:nvPr/>
        </p:nvSpPr>
        <p:spPr>
          <a:xfrm>
            <a:off x="8328697" y="3550328"/>
            <a:ext cx="3117632"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sp>
        <p:nvSpPr>
          <p:cNvPr id="21" name="TextBox 20"/>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22" name="Group 21"/>
          <p:cNvGrpSpPr/>
          <p:nvPr/>
        </p:nvGrpSpPr>
        <p:grpSpPr>
          <a:xfrm>
            <a:off x="5615101" y="954345"/>
            <a:ext cx="1345066" cy="277587"/>
            <a:chOff x="2163536" y="965198"/>
            <a:chExt cx="1345066" cy="277587"/>
          </a:xfrm>
        </p:grpSpPr>
        <p:sp>
          <p:nvSpPr>
            <p:cNvPr id="23" name="Oval 22"/>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Oval 23"/>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Oval 24"/>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Oval 32"/>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descr="pexels-antonio-dillard-4462783" id="3" name="图片占位符 2"/>
          <p:cNvPicPr>
            <a:picLocks noChangeAspect="1" noGrp="1"/>
          </p:cNvPicPr>
          <p:nvPr>
            <p:ph idx="10" sz="quarter" type="pic"/>
          </p:nvPr>
        </p:nvPicPr>
        <p:blipFill>
          <a:blip r:embed="rId2">
            <a:extLst>
              <a:ext uri="{28A0092B-C50C-407E-A947-70E740481C1C}">
                <a14:useLocalDpi/>
              </a:ext>
            </a:extLst>
          </a:blip>
          <a:stretch>
            <a:fillRect/>
          </a:stretch>
        </p:blipFill>
        <p:spPr>
          <a:xfrm>
            <a:off x="1579245" y="2453005"/>
            <a:ext cx="2174240" cy="3261995"/>
          </a:xfrm>
          <a:prstGeom prst="rect">
            <a:avLst/>
          </a:prstGeom>
        </p:spPr>
      </p:pic>
      <p:pic>
        <p:nvPicPr>
          <p:cNvPr descr="pawel-czerwinski-JYV5BBWmP68-unsplash" id="6" name="图片占位符 5"/>
          <p:cNvPicPr>
            <a:picLocks noChangeAspect="1" noGrp="1"/>
          </p:cNvPicPr>
          <p:nvPr>
            <p:ph idx="11" sz="quarter" type="pic"/>
          </p:nvPr>
        </p:nvPicPr>
        <p:blipFill>
          <a:blip r:embed="rId3">
            <a:extLst>
              <a:ext uri="{28A0092B-C50C-407E-A947-70E740481C1C}">
                <a14:useLocalDpi/>
              </a:ext>
            </a:extLst>
          </a:blip>
          <a:stretch>
            <a:fillRect/>
          </a:stretch>
        </p:blipFill>
        <p:spPr>
          <a:xfrm>
            <a:off x="4164330" y="1589405"/>
            <a:ext cx="3863340" cy="2575560"/>
          </a:xfrm>
          <a:prstGeom prst="rect">
            <a:avLst/>
          </a:prstGeom>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Rectangle 8"/>
          <p:cNvSpPr/>
          <p:nvPr/>
        </p:nvSpPr>
        <p:spPr>
          <a:xfrm>
            <a:off x="7153275" y="1628776"/>
            <a:ext cx="3514724" cy="5229224"/>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9"/>
          <p:cNvSpPr txBox="1"/>
          <p:nvPr/>
        </p:nvSpPr>
        <p:spPr>
          <a:xfrm>
            <a:off x="2135186" y="2122382"/>
            <a:ext cx="5554661" cy="1005840"/>
          </a:xfrm>
          <a:prstGeom prst="rect">
            <a:avLst/>
          </a:prstGeom>
          <a:noFill/>
        </p:spPr>
        <p:txBody>
          <a:bodyPr rtlCol="0" wrap="square">
            <a:spAutoFit/>
          </a:bodyPr>
          <a:lstStyle/>
          <a:p>
            <a:r>
              <a:rPr lang="en-US" spc="300" sz="6000">
                <a:solidFill>
                  <a:srgbClr val="504D36"/>
                </a:solidFill>
                <a:latin charset="0" pitchFamily="18" typeface="Perpetua"/>
              </a:rPr>
              <a:t>We Are</a:t>
            </a:r>
          </a:p>
        </p:txBody>
      </p:sp>
      <p:sp>
        <p:nvSpPr>
          <p:cNvPr id="11" name="TextBox 10"/>
          <p:cNvSpPr txBox="1"/>
          <p:nvPr/>
        </p:nvSpPr>
        <p:spPr>
          <a:xfrm>
            <a:off x="2135186" y="3230378"/>
            <a:ext cx="3697288" cy="1234440"/>
          </a:xfrm>
          <a:prstGeom prst="rect">
            <a:avLst/>
          </a:prstGeom>
          <a:noFill/>
        </p:spPr>
        <p:txBody>
          <a:bodyPr rtlCol="0" wrap="square">
            <a:spAutoFit/>
          </a:bodyPr>
          <a:lstStyle/>
          <a:p>
            <a:pPr algn="just">
              <a:lnSpc>
                <a:spcPct val="150000"/>
              </a:lnSpc>
            </a:pPr>
            <a:r>
              <a:rPr lang="en-US" sz="1000">
                <a:solidFill>
                  <a:srgbClr val="504D36"/>
                </a:solidFill>
                <a:latin panose="02000000000000000000"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sp>
        <p:nvSpPr>
          <p:cNvPr id="16" name="TextBox 15"/>
          <p:cNvSpPr txBox="1"/>
          <p:nvPr/>
        </p:nvSpPr>
        <p:spPr>
          <a:xfrm rot="5400000">
            <a:off x="5880734" y="2846944"/>
            <a:ext cx="2713649" cy="1920240"/>
          </a:xfrm>
          <a:prstGeom prst="rect">
            <a:avLst/>
          </a:prstGeom>
          <a:noFill/>
        </p:spPr>
        <p:txBody>
          <a:bodyPr rtlCol="0" wrap="square">
            <a:spAutoFit/>
          </a:bodyPr>
          <a:lstStyle/>
          <a:p>
            <a:r>
              <a:rPr lang="en-US" smtClean="0" spc="300" sz="6000">
                <a:solidFill>
                  <a:srgbClr val="504D36"/>
                </a:solidFill>
                <a:latin charset="0" pitchFamily="18" typeface="Perpetua"/>
              </a:rPr>
              <a:t>Website</a:t>
            </a:r>
          </a:p>
        </p:txBody>
      </p:sp>
      <p:grpSp>
        <p:nvGrpSpPr>
          <p:cNvPr id="4" name="Group 3"/>
          <p:cNvGrpSpPr/>
          <p:nvPr/>
        </p:nvGrpSpPr>
        <p:grpSpPr>
          <a:xfrm>
            <a:off x="5615101" y="-448131"/>
            <a:ext cx="1345066" cy="277587"/>
            <a:chOff x="2163536" y="965198"/>
            <a:chExt cx="1345066" cy="277587"/>
          </a:xfrm>
        </p:grpSpPr>
        <p:sp>
          <p:nvSpPr>
            <p:cNvPr id="3" name="Oval 2"/>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Oval 25"/>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Oval 27"/>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3" name="Rectangle 22"/>
          <p:cNvSpPr/>
          <p:nvPr/>
        </p:nvSpPr>
        <p:spPr>
          <a:xfrm>
            <a:off x="336549" y="276225"/>
            <a:ext cx="1101725" cy="98234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TextBox 2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5" name="图片占位符 4"/>
          <p:cNvPicPr>
            <a:picLocks noChangeAspect="1" noGrp="1"/>
          </p:cNvPicPr>
          <p:nvPr>
            <p:ph idx="10" sz="quarter" type="pic"/>
          </p:nvPr>
        </p:nvPicPr>
        <p:blipFill>
          <a:blip r:embed="rId2">
            <a:extLst>
              <a:ext uri="{28A0092B-C50C-407E-A947-70E740481C1C}">
                <a14:useLocalDpi val="0"/>
              </a:ext>
            </a:extLst>
          </a:blip>
          <a:stretch>
            <a:fillRect/>
          </a:stretch>
        </p:blipFill>
        <p:spPr>
          <a:xfrm>
            <a:off x="8192304" y="932815"/>
            <a:ext cx="3211492" cy="4820285"/>
          </a:xfrm>
          <a:prstGeom prst="rect">
            <a:avLst/>
          </a:prstGeom>
        </p:spPr>
      </p:pic>
      <p:grpSp>
        <p:nvGrpSpPr>
          <p:cNvPr id="19" name="Group 18"/>
          <p:cNvGrpSpPr/>
          <p:nvPr/>
        </p:nvGrpSpPr>
        <p:grpSpPr>
          <a:xfrm>
            <a:off x="10274050" y="3936467"/>
            <a:ext cx="1548395" cy="1603102"/>
            <a:chOff x="3720893" y="4220924"/>
            <a:chExt cx="1548395" cy="1603102"/>
          </a:xfrm>
        </p:grpSpPr>
        <p:grpSp>
          <p:nvGrpSpPr>
            <p:cNvPr id="20" name="Group 19"/>
            <p:cNvGrpSpPr/>
            <p:nvPr/>
          </p:nvGrpSpPr>
          <p:grpSpPr>
            <a:xfrm>
              <a:off x="3754237" y="4220924"/>
              <a:ext cx="1417188" cy="1603102"/>
              <a:chOff x="4026315" y="1711565"/>
              <a:chExt cx="2031903" cy="2298459"/>
            </a:xfrm>
          </p:grpSpPr>
          <p:sp>
            <p:nvSpPr>
              <p:cNvPr id="22" name="Rectangle 21"/>
              <p:cNvSpPr/>
              <p:nvPr/>
            </p:nvSpPr>
            <p:spPr>
              <a:xfrm>
                <a:off x="4026315" y="1768633"/>
                <a:ext cx="2031903" cy="2241391"/>
              </a:xfrm>
              <a:prstGeom prst="rect">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4" name="Rectangle 23"/>
              <p:cNvSpPr/>
              <p:nvPr/>
            </p:nvSpPr>
            <p:spPr>
              <a:xfrm>
                <a:off x="4171357" y="1920240"/>
                <a:ext cx="1741822" cy="1403063"/>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5" name="Oval 24"/>
              <p:cNvSpPr/>
              <p:nvPr/>
            </p:nvSpPr>
            <p:spPr>
              <a:xfrm>
                <a:off x="4900195" y="1711565"/>
                <a:ext cx="303212" cy="303212"/>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grpSp>
        <p:sp>
          <p:nvSpPr>
            <p:cNvPr id="21" name="TextBox 20"/>
            <p:cNvSpPr txBox="1"/>
            <p:nvPr/>
          </p:nvSpPr>
          <p:spPr>
            <a:xfrm>
              <a:off x="3720894" y="4467569"/>
              <a:ext cx="1548395" cy="777240"/>
            </a:xfrm>
            <a:prstGeom prst="rect">
              <a:avLst/>
            </a:prstGeom>
            <a:noFill/>
          </p:spPr>
          <p:txBody>
            <a:bodyPr rtlCol="0" wrap="square">
              <a:spAutoFit/>
            </a:bodyPr>
            <a:lstStyle/>
            <a:p>
              <a:pPr algn="ctr">
                <a:lnSpc>
                  <a:spcPct val="150000"/>
                </a:lnSpc>
              </a:pPr>
              <a:r>
                <a:rPr b="1" lang="en-US" spc="300" sz="1000">
                  <a:solidFill>
                    <a:srgbClr val="E5DDCD"/>
                  </a:solidFill>
                  <a:latin charset="0" pitchFamily="18" typeface="Perpetua"/>
                </a:rPr>
                <a:t>Favourite</a:t>
              </a:r>
            </a:p>
            <a:p>
              <a:pPr algn="ctr">
                <a:lnSpc>
                  <a:spcPct val="150000"/>
                </a:lnSpc>
              </a:pPr>
              <a:r>
                <a:rPr b="1" lang="en-US" spc="300" sz="1000">
                  <a:solidFill>
                    <a:srgbClr val="E5DDCD"/>
                  </a:solidFill>
                  <a:latin charset="0" pitchFamily="18" typeface="Perpetua"/>
                </a:rPr>
                <a:t>This</a:t>
              </a:r>
            </a:p>
            <a:p>
              <a:pPr algn="ctr">
                <a:lnSpc>
                  <a:spcPct val="150000"/>
                </a:lnSpc>
              </a:pPr>
              <a:r>
                <a:rPr b="1" lang="en-US" spc="300" sz="1000">
                  <a:solidFill>
                    <a:srgbClr val="E5DDCD"/>
                  </a:solidFill>
                  <a:latin charset="0" pitchFamily="18" typeface="Perpetua"/>
                </a:rPr>
                <a:t>Weeks</a:t>
              </a:r>
            </a:p>
          </p:txBody>
        </p:sp>
      </p:grpSp>
      <p:sp>
        <p:nvSpPr>
          <p:cNvPr id="2" name="文本框 1"/>
          <p:cNvSpPr txBox="1"/>
          <p:nvPr/>
        </p:nvSpPr>
        <p:spPr>
          <a:xfrm>
            <a:off x="3364637" y="514905"/>
            <a:ext cx="1802167" cy="426720"/>
          </a:xfrm>
          <a:prstGeom prst="rect">
            <a:avLst/>
          </a:prstGeom>
          <a:noFill/>
        </p:spPr>
        <p:txBody>
          <a:bodyPr rtlCol="0" wrap="square">
            <a:spAutoFit/>
          </a:bodyPr>
          <a:lstStyle/>
          <a:p>
            <a:r>
              <a:rPr altLang="zh-CN" lang="en-US" sz="1100">
                <a:solidFill>
                  <a:srgbClr val="EBE5D9"/>
                </a:solidFill>
              </a:rPr>
              <a:t>https://www.youyedoc.com/</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ctangle 15"/>
          <p:cNvSpPr/>
          <p:nvPr/>
        </p:nvSpPr>
        <p:spPr>
          <a:xfrm>
            <a:off x="0" y="1"/>
            <a:ext cx="6562294"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8" name="Picture 7"/>
          <p:cNvPicPr>
            <a:picLocks noChangeAspect="1"/>
          </p:cNvPicPr>
          <p:nvPr/>
        </p:nvPicPr>
        <p:blipFill>
          <a:blip r:embed="rId2">
            <a:extLst>
              <a:ext uri="{28A0092B-C50C-407E-A947-70E740481C1C}">
                <a14:useLocalDpi/>
              </a:ext>
            </a:extLst>
          </a:blip>
          <a:stretch>
            <a:fillRect/>
          </a:stretch>
        </p:blipFill>
        <p:spPr>
          <a:xfrm>
            <a:off x="7737045" y="494270"/>
            <a:ext cx="4213134" cy="5679989"/>
          </a:xfrm>
          <a:prstGeom prst="rect">
            <a:avLst/>
          </a:prstGeom>
        </p:spPr>
      </p:pic>
      <p:sp>
        <p:nvSpPr>
          <p:cNvPr id="11" name="TextBox 10"/>
          <p:cNvSpPr txBox="1"/>
          <p:nvPr/>
        </p:nvSpPr>
        <p:spPr>
          <a:xfrm>
            <a:off x="1066181" y="1997010"/>
            <a:ext cx="5308312" cy="1737360"/>
          </a:xfrm>
          <a:prstGeom prst="rect">
            <a:avLst/>
          </a:prstGeom>
          <a:noFill/>
        </p:spPr>
        <p:txBody>
          <a:bodyPr rtlCol="0" wrap="square">
            <a:spAutoFit/>
          </a:bodyPr>
          <a:lstStyle/>
          <a:p>
            <a:r>
              <a:rPr lang="en-US" spc="300" sz="5400">
                <a:solidFill>
                  <a:srgbClr val="504D36"/>
                </a:solidFill>
                <a:latin charset="0" pitchFamily="18" typeface="Perpetua"/>
              </a:rPr>
              <a:t>Multi Device Mockup</a:t>
            </a:r>
          </a:p>
        </p:txBody>
      </p:sp>
      <p:sp>
        <p:nvSpPr>
          <p:cNvPr id="12" name="TextBox 11"/>
          <p:cNvSpPr txBox="1"/>
          <p:nvPr/>
        </p:nvSpPr>
        <p:spPr>
          <a:xfrm>
            <a:off x="1068610" y="3751336"/>
            <a:ext cx="3808190" cy="640080"/>
          </a:xfrm>
          <a:prstGeom prst="rect">
            <a:avLst/>
          </a:prstGeom>
          <a:noFill/>
        </p:spPr>
        <p:txBody>
          <a:bodyPr rtlCol="0" wrap="square">
            <a:spAutoFit/>
          </a:bodyPr>
          <a:lstStyle/>
          <a:p>
            <a:pPr algn="just">
              <a:lnSpc>
                <a:spcPct val="150000"/>
              </a:lnSpc>
            </a:pPr>
            <a:r>
              <a:rPr lang="en-US" sz="12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pic>
        <p:nvPicPr>
          <p:cNvPr id="6" name="Picture 5"/>
          <p:cNvPicPr>
            <a:picLocks noChangeAspect="1"/>
          </p:cNvPicPr>
          <p:nvPr/>
        </p:nvPicPr>
        <p:blipFill>
          <a:blip r:embed="rId3">
            <a:extLst>
              <a:ext uri="{28A0092B-C50C-407E-A947-70E740481C1C}">
                <a14:useLocalDpi/>
              </a:ext>
            </a:extLst>
          </a:blip>
          <a:stretch>
            <a:fillRect/>
          </a:stretch>
        </p:blipFill>
        <p:spPr>
          <a:xfrm>
            <a:off x="5387544" y="1328413"/>
            <a:ext cx="2349501" cy="4845846"/>
          </a:xfrm>
          <a:prstGeom prst="rect">
            <a:avLst/>
          </a:prstGeom>
        </p:spPr>
      </p:pic>
      <p:sp>
        <p:nvSpPr>
          <p:cNvPr id="17" name="TextBox 1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5" name="图片占位符 4"/>
          <p:cNvPicPr>
            <a:picLocks noChangeAspect="1" noGrp="1"/>
          </p:cNvPicPr>
          <p:nvPr>
            <p:ph idx="10" sz="quarter" type="pic"/>
          </p:nvPr>
        </p:nvPicPr>
        <p:blipFill>
          <a:blip r:embed="rId4">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pic>
        <p:nvPicPr>
          <p:cNvPr id="9" name="图片占位符 8"/>
          <p:cNvPicPr>
            <a:picLocks noChangeAspect="1" noGrp="1"/>
          </p:cNvPicPr>
          <p:nvPr>
            <p:ph idx="11" sz="quarter" type="pic"/>
          </p:nvPr>
        </p:nvPicPr>
        <p:blipFill>
          <a:blip r:embed="rId5">
            <a:extLst>
              <a:ext uri="{28A0092B-C50C-407E-A947-70E740481C1C}">
                <a14:useLocalDpi/>
              </a:ext>
            </a:extLst>
          </a:blip>
          <a:stretch>
            <a:fillRect/>
          </a:stretch>
        </p:blipFill>
        <p:spPr/>
      </p:pic>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0" y="1"/>
            <a:ext cx="6562294"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6" name="Picture 5"/>
          <p:cNvPicPr>
            <a:picLocks noChangeAspect="1"/>
          </p:cNvPicPr>
          <p:nvPr/>
        </p:nvPicPr>
        <p:blipFill>
          <a:blip r:embed="rId2">
            <a:extLst>
              <a:ext uri="{28A0092B-C50C-407E-A947-70E740481C1C}">
                <a14:useLocalDpi/>
              </a:ext>
            </a:extLst>
          </a:blip>
          <a:stretch>
            <a:fillRect/>
          </a:stretch>
        </p:blipFill>
        <p:spPr>
          <a:xfrm>
            <a:off x="4084264" y="1433210"/>
            <a:ext cx="7973814" cy="4691947"/>
          </a:xfrm>
          <a:prstGeom prst="rect">
            <a:avLst/>
          </a:prstGeom>
        </p:spPr>
      </p:pic>
      <p:sp>
        <p:nvSpPr>
          <p:cNvPr id="9" name="TextBox 8"/>
          <p:cNvSpPr txBox="1"/>
          <p:nvPr/>
        </p:nvSpPr>
        <p:spPr>
          <a:xfrm>
            <a:off x="829593" y="2070594"/>
            <a:ext cx="4235892" cy="1920240"/>
          </a:xfrm>
          <a:prstGeom prst="rect">
            <a:avLst/>
          </a:prstGeom>
          <a:noFill/>
        </p:spPr>
        <p:txBody>
          <a:bodyPr rtlCol="0" wrap="square">
            <a:spAutoFit/>
          </a:bodyPr>
          <a:lstStyle/>
          <a:p>
            <a:r>
              <a:rPr lang="en-US" spc="300" sz="6000">
                <a:solidFill>
                  <a:srgbClr val="504D36"/>
                </a:solidFill>
                <a:latin charset="0" pitchFamily="18" typeface="Perpetua"/>
              </a:rPr>
              <a:t>Laptop Mockup</a:t>
            </a:r>
          </a:p>
        </p:txBody>
      </p:sp>
      <p:sp>
        <p:nvSpPr>
          <p:cNvPr id="10" name="TextBox 9"/>
          <p:cNvSpPr txBox="1"/>
          <p:nvPr/>
        </p:nvSpPr>
        <p:spPr>
          <a:xfrm>
            <a:off x="837761" y="4009586"/>
            <a:ext cx="3246503"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13" name="TextBox 12"/>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descr="bench-accounting-xxeAftHHq6E-unsplash"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4735830" y="1619250"/>
            <a:ext cx="6667500" cy="3745230"/>
          </a:xfrm>
          <a:prstGeom prst="rect">
            <a:avLst/>
          </a:prstGeom>
        </p:spPr>
      </p:pic>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Picture 7"/>
          <p:cNvPicPr>
            <a:picLocks noChangeAspect="1"/>
          </p:cNvPicPr>
          <p:nvPr/>
        </p:nvPicPr>
        <p:blipFill>
          <a:blip r:embed="rId2">
            <a:extLst>
              <a:ext uri="{28A0092B-C50C-407E-A947-70E740481C1C}">
                <a14:useLocalDpi/>
              </a:ext>
            </a:extLst>
          </a:blip>
          <a:stretch>
            <a:fillRect/>
          </a:stretch>
        </p:blipFill>
        <p:spPr>
          <a:xfrm>
            <a:off x="3475608" y="-1154322"/>
            <a:ext cx="9648825" cy="9648825"/>
          </a:xfrm>
          <a:prstGeom prst="rect">
            <a:avLst/>
          </a:prstGeom>
        </p:spPr>
      </p:pic>
      <p:sp>
        <p:nvSpPr>
          <p:cNvPr id="12" name="Rectangle 11"/>
          <p:cNvSpPr/>
          <p:nvPr/>
        </p:nvSpPr>
        <p:spPr>
          <a:xfrm rot="5400000">
            <a:off x="6817008" y="1483016"/>
            <a:ext cx="6858003" cy="3891976"/>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6" name="Picture 5"/>
          <p:cNvPicPr>
            <a:picLocks noChangeAspect="1"/>
          </p:cNvPicPr>
          <p:nvPr/>
        </p:nvPicPr>
        <p:blipFill>
          <a:blip r:embed="rId3">
            <a:extLst>
              <a:ext uri="{28A0092B-C50C-407E-A947-70E740481C1C}">
                <a14:useLocalDpi/>
              </a:ext>
            </a:extLst>
          </a:blip>
          <a:stretch>
            <a:fillRect/>
          </a:stretch>
        </p:blipFill>
        <p:spPr>
          <a:xfrm>
            <a:off x="5074796" y="984264"/>
            <a:ext cx="6450452" cy="5371654"/>
          </a:xfrm>
          <a:prstGeom prst="rect">
            <a:avLst/>
          </a:prstGeom>
        </p:spPr>
      </p:pic>
      <p:sp>
        <p:nvSpPr>
          <p:cNvPr id="9" name="TextBox 8"/>
          <p:cNvSpPr txBox="1"/>
          <p:nvPr/>
        </p:nvSpPr>
        <p:spPr>
          <a:xfrm>
            <a:off x="895351" y="2050413"/>
            <a:ext cx="4920342" cy="1920240"/>
          </a:xfrm>
          <a:prstGeom prst="rect">
            <a:avLst/>
          </a:prstGeom>
          <a:noFill/>
        </p:spPr>
        <p:txBody>
          <a:bodyPr rtlCol="0" wrap="square">
            <a:spAutoFit/>
          </a:bodyPr>
          <a:lstStyle/>
          <a:p>
            <a:r>
              <a:rPr lang="en-US" spc="300" sz="6000">
                <a:solidFill>
                  <a:srgbClr val="504D36"/>
                </a:solidFill>
                <a:latin charset="0" pitchFamily="18" typeface="Perpetua"/>
              </a:rPr>
              <a:t>Desktop Mockup</a:t>
            </a:r>
          </a:p>
        </p:txBody>
      </p:sp>
      <p:sp>
        <p:nvSpPr>
          <p:cNvPr id="10" name="TextBox 9"/>
          <p:cNvSpPr txBox="1"/>
          <p:nvPr/>
        </p:nvSpPr>
        <p:spPr>
          <a:xfrm>
            <a:off x="907867" y="4178825"/>
            <a:ext cx="3674096"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25" name="TextBox 24"/>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descr="pexels-alleksana-4451872" id="3" name="图片占位符 2"/>
          <p:cNvPicPr>
            <a:picLocks noChangeAspect="1" noGrp="1"/>
          </p:cNvPicPr>
          <p:nvPr>
            <p:ph idx="10" sz="quarter" type="pic"/>
          </p:nvPr>
        </p:nvPicPr>
        <p:blipFill>
          <a:blip r:embed="rId4">
            <a:extLst>
              <a:ext uri="{28A0092B-C50C-407E-A947-70E740481C1C}">
                <a14:useLocalDpi/>
              </a:ext>
            </a:extLst>
          </a:blip>
          <a:stretch>
            <a:fillRect/>
          </a:stretch>
        </p:blipFill>
        <p:spPr>
          <a:xfrm>
            <a:off x="5410835" y="1370965"/>
            <a:ext cx="5744845" cy="3213735"/>
          </a:xfrm>
          <a:prstGeom prst="rect">
            <a:avLst/>
          </a:prstGeom>
        </p:spPr>
      </p:pic>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ctangle 15"/>
          <p:cNvSpPr/>
          <p:nvPr/>
        </p:nvSpPr>
        <p:spPr>
          <a:xfrm rot="5400000">
            <a:off x="6817008" y="1483016"/>
            <a:ext cx="6858003" cy="3891976"/>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1232992" y="1722237"/>
            <a:ext cx="6047141" cy="1920240"/>
          </a:xfrm>
          <a:prstGeom prst="rect">
            <a:avLst/>
          </a:prstGeom>
          <a:noFill/>
        </p:spPr>
        <p:txBody>
          <a:bodyPr rtlCol="0" wrap="square">
            <a:spAutoFit/>
          </a:bodyPr>
          <a:lstStyle/>
          <a:p>
            <a:r>
              <a:rPr lang="en-US" spc="300" sz="6000">
                <a:solidFill>
                  <a:srgbClr val="504D36"/>
                </a:solidFill>
                <a:latin charset="0" pitchFamily="18" typeface="Perpetua"/>
              </a:rPr>
              <a:t>Smart Watch Mockup</a:t>
            </a:r>
          </a:p>
        </p:txBody>
      </p:sp>
      <p:sp>
        <p:nvSpPr>
          <p:cNvPr id="10" name="TextBox 9"/>
          <p:cNvSpPr txBox="1"/>
          <p:nvPr/>
        </p:nvSpPr>
        <p:spPr>
          <a:xfrm>
            <a:off x="1186029" y="3786189"/>
            <a:ext cx="3674097" cy="777240"/>
          </a:xfrm>
          <a:prstGeom prst="rect">
            <a:avLst/>
          </a:prstGeom>
          <a:noFill/>
        </p:spPr>
        <p:txBody>
          <a:bodyPr rtlCol="0" wrap="square">
            <a:spAutoFit/>
          </a:bodyPr>
          <a:lstStyle/>
          <a:p>
            <a:pP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pic>
        <p:nvPicPr>
          <p:cNvPr id="15" name="Picture 14"/>
          <p:cNvPicPr>
            <a:picLocks noChangeAspect="1"/>
          </p:cNvPicPr>
          <p:nvPr/>
        </p:nvPicPr>
        <p:blipFill>
          <a:blip r:embed="rId2">
            <a:extLst>
              <a:ext uri="{28A0092B-C50C-407E-A947-70E740481C1C}">
                <a14:useLocalDpi/>
              </a:ext>
            </a:extLst>
          </a:blip>
          <a:stretch>
            <a:fillRect/>
          </a:stretch>
        </p:blipFill>
        <p:spPr>
          <a:xfrm rot="5400000">
            <a:off x="6640284" y="2469271"/>
            <a:ext cx="2525488" cy="4685962"/>
          </a:xfrm>
          <a:prstGeom prst="rect">
            <a:avLst/>
          </a:prstGeom>
        </p:spPr>
      </p:pic>
      <p:pic>
        <p:nvPicPr>
          <p:cNvPr id="6" name="Picture 5"/>
          <p:cNvPicPr>
            <a:picLocks noChangeAspect="1"/>
          </p:cNvPicPr>
          <p:nvPr/>
        </p:nvPicPr>
        <p:blipFill>
          <a:blip r:embed="rId2">
            <a:extLst>
              <a:ext uri="{28A0092B-C50C-407E-A947-70E740481C1C}">
                <a14:useLocalDpi/>
              </a:ext>
            </a:extLst>
          </a:blip>
          <a:stretch>
            <a:fillRect/>
          </a:stretch>
        </p:blipFill>
        <p:spPr>
          <a:xfrm>
            <a:off x="8983265" y="1431952"/>
            <a:ext cx="2525488" cy="4685962"/>
          </a:xfrm>
          <a:prstGeom prst="rect">
            <a:avLst/>
          </a:prstGeom>
        </p:spPr>
      </p:pic>
      <p:sp>
        <p:nvSpPr>
          <p:cNvPr id="17" name="TextBox 1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8" name="图片占位符 7"/>
          <p:cNvPicPr>
            <a:picLocks noChangeAspect="1" noGrp="1"/>
          </p:cNvPicPr>
          <p:nvPr>
            <p:ph idx="11" sz="quarter" type="pic"/>
          </p:nvPr>
        </p:nvPicPr>
        <p:blipFill>
          <a:blip r:embed="rId3">
            <a:extLst>
              <a:ext uri="{28A0092B-C50C-407E-A947-70E740481C1C}">
                <a14:useLocalDpi/>
              </a:ext>
            </a:extLst>
          </a:blip>
          <a:stretch>
            <a:fillRect/>
          </a:stretch>
        </p:blipFill>
        <p:spPr/>
      </p:pic>
      <p:pic>
        <p:nvPicPr>
          <p:cNvPr id="14" name="图片占位符 13"/>
          <p:cNvPicPr>
            <a:picLocks noChangeAspect="1" noGrp="1"/>
          </p:cNvPicPr>
          <p:nvPr>
            <p:ph idx="10" sz="quarter" type="pic"/>
          </p:nvPr>
        </p:nvPicPr>
        <p:blipFill>
          <a:blip r:embed="rId4">
            <a:extLst>
              <a:ext uri="{28A0092B-C50C-407E-A947-70E740481C1C}">
                <a14:useLocalDpi/>
              </a:ext>
            </a:extLst>
          </a:blip>
          <a:stretch>
            <a:fillRect/>
          </a:stretch>
        </p:blipFill>
        <p:spPr/>
      </p:pic>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0" y="1335314"/>
            <a:ext cx="6232495" cy="4202698"/>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pexels-cottonbro-4270161" id="3" name="图片占位符 2"/>
          <p:cNvPicPr>
            <a:picLocks noChangeAspect="1" noGrp="1"/>
          </p:cNvPicPr>
          <p:nvPr>
            <p:ph idx="10" sz="quarter" type="pic"/>
          </p:nvPr>
        </p:nvPicPr>
        <p:blipFill>
          <a:blip r:embed="rId2">
            <a:extLst>
              <a:ext uri="{28A0092B-C50C-407E-A947-70E740481C1C}">
                <a14:useLocalDpi/>
              </a:ext>
            </a:extLst>
          </a:blip>
          <a:stretch>
            <a:fillRect/>
          </a:stretch>
        </p:blipFill>
        <p:spPr>
          <a:xfrm>
            <a:off x="609600" y="1684020"/>
            <a:ext cx="5210810" cy="3472815"/>
          </a:xfrm>
          <a:prstGeom prst="rect">
            <a:avLst/>
          </a:prstGeom>
        </p:spPr>
      </p:pic>
      <p:grpSp>
        <p:nvGrpSpPr>
          <p:cNvPr id="10" name="Group 9"/>
          <p:cNvGrpSpPr/>
          <p:nvPr/>
        </p:nvGrpSpPr>
        <p:grpSpPr>
          <a:xfrm>
            <a:off x="7164565" y="2080721"/>
            <a:ext cx="4426039" cy="2464329"/>
            <a:chOff x="6348607" y="1777347"/>
            <a:chExt cx="4426039" cy="2464329"/>
          </a:xfrm>
        </p:grpSpPr>
        <p:sp>
          <p:nvSpPr>
            <p:cNvPr id="8" name="TextBox 7"/>
            <p:cNvSpPr txBox="1"/>
            <p:nvPr/>
          </p:nvSpPr>
          <p:spPr>
            <a:xfrm>
              <a:off x="6348606" y="1777347"/>
              <a:ext cx="4426039" cy="1920240"/>
            </a:xfrm>
            <a:prstGeom prst="rect">
              <a:avLst/>
            </a:prstGeom>
            <a:noFill/>
          </p:spPr>
          <p:txBody>
            <a:bodyPr rtlCol="0" wrap="square">
              <a:spAutoFit/>
            </a:bodyPr>
            <a:lstStyle/>
            <a:p>
              <a:r>
                <a:rPr lang="en-US" spc="300" sz="6000">
                  <a:solidFill>
                    <a:srgbClr val="504D36"/>
                  </a:solidFill>
                  <a:latin charset="0" pitchFamily="18" typeface="Perpetua"/>
                </a:rPr>
                <a:t>Break Section</a:t>
              </a:r>
            </a:p>
          </p:txBody>
        </p:sp>
        <p:sp>
          <p:nvSpPr>
            <p:cNvPr id="9" name="TextBox 8"/>
            <p:cNvSpPr txBox="1"/>
            <p:nvPr/>
          </p:nvSpPr>
          <p:spPr>
            <a:xfrm>
              <a:off x="6358363" y="3716340"/>
              <a:ext cx="3793721"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grpSp>
      <p:sp>
        <p:nvSpPr>
          <p:cNvPr id="27" name="TextBox 2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21" name="Group 20"/>
          <p:cNvGrpSpPr/>
          <p:nvPr/>
        </p:nvGrpSpPr>
        <p:grpSpPr>
          <a:xfrm>
            <a:off x="4822329" y="4019713"/>
            <a:ext cx="1725807" cy="1786781"/>
            <a:chOff x="3720893" y="4220924"/>
            <a:chExt cx="1548395" cy="1603102"/>
          </a:xfrm>
        </p:grpSpPr>
        <p:grpSp>
          <p:nvGrpSpPr>
            <p:cNvPr id="22" name="Group 21"/>
            <p:cNvGrpSpPr/>
            <p:nvPr/>
          </p:nvGrpSpPr>
          <p:grpSpPr>
            <a:xfrm>
              <a:off x="3754237" y="4220924"/>
              <a:ext cx="1417188" cy="1603102"/>
              <a:chOff x="4026315" y="1711565"/>
              <a:chExt cx="2031903" cy="2298459"/>
            </a:xfrm>
          </p:grpSpPr>
          <p:sp>
            <p:nvSpPr>
              <p:cNvPr id="24" name="Rectangle 23"/>
              <p:cNvSpPr/>
              <p:nvPr/>
            </p:nvSpPr>
            <p:spPr>
              <a:xfrm>
                <a:off x="4026315" y="1768633"/>
                <a:ext cx="2031903" cy="2241391"/>
              </a:xfrm>
              <a:prstGeom prst="rect">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5" name="Rectangle 24"/>
              <p:cNvSpPr/>
              <p:nvPr/>
            </p:nvSpPr>
            <p:spPr>
              <a:xfrm>
                <a:off x="4171357" y="1920240"/>
                <a:ext cx="1741822" cy="1403063"/>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6" name="Oval 25"/>
              <p:cNvSpPr/>
              <p:nvPr/>
            </p:nvSpPr>
            <p:spPr>
              <a:xfrm>
                <a:off x="4900195" y="1711565"/>
                <a:ext cx="303212" cy="303212"/>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grpSp>
        <p:sp>
          <p:nvSpPr>
            <p:cNvPr id="23" name="TextBox 22"/>
            <p:cNvSpPr txBox="1"/>
            <p:nvPr/>
          </p:nvSpPr>
          <p:spPr>
            <a:xfrm>
              <a:off x="3720894" y="5451820"/>
              <a:ext cx="1548395" cy="287140"/>
            </a:xfrm>
            <a:prstGeom prst="rect">
              <a:avLst/>
            </a:prstGeom>
            <a:noFill/>
          </p:spPr>
          <p:txBody>
            <a:bodyPr rtlCol="0" wrap="square">
              <a:spAutoFit/>
            </a:bodyPr>
            <a:lstStyle/>
            <a:p>
              <a:pPr algn="ctr">
                <a:lnSpc>
                  <a:spcPct val="150000"/>
                </a:lnSpc>
              </a:pPr>
              <a:r>
                <a:rPr b="1" lang="en-US" smtClean="0" spc="300" sz="1000">
                  <a:solidFill>
                    <a:srgbClr val="504D36"/>
                  </a:solidFill>
                  <a:latin charset="0" pitchFamily="18" typeface="Perpetua"/>
                </a:rPr>
                <a:t>Website</a:t>
              </a:r>
            </a:p>
          </p:txBody>
        </p:sp>
      </p:gr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exels-cottonbro-4272632" id="3" name="图片占位符 2"/>
          <p:cNvPicPr>
            <a:picLocks noChangeAspect="1" noGrp="1"/>
          </p:cNvPicPr>
          <p:nvPr>
            <p:ph idx="10" sz="quarter" type="pic"/>
          </p:nvPr>
        </p:nvPicPr>
        <p:blipFill>
          <a:blip r:embed="rId2">
            <a:extLst>
              <a:ext uri="{28A0092B-C50C-407E-A947-70E740481C1C}">
                <a14:useLocalDpi/>
              </a:ext>
            </a:extLst>
          </a:blip>
          <a:stretch>
            <a:fillRect/>
          </a:stretch>
        </p:blipFill>
        <p:spPr>
          <a:xfrm>
            <a:off x="6807835" y="840740"/>
            <a:ext cx="4572000" cy="3047365"/>
          </a:xfrm>
          <a:prstGeom prst="rect">
            <a:avLst/>
          </a:prstGeom>
        </p:spPr>
      </p:pic>
      <p:sp>
        <p:nvSpPr>
          <p:cNvPr id="18" name="Rectangle 17"/>
          <p:cNvSpPr/>
          <p:nvPr/>
        </p:nvSpPr>
        <p:spPr>
          <a:xfrm rot="5400000">
            <a:off x="1287823" y="-185373"/>
            <a:ext cx="1944923" cy="3429628"/>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TextBox 5"/>
          <p:cNvSpPr txBox="1"/>
          <p:nvPr/>
        </p:nvSpPr>
        <p:spPr>
          <a:xfrm>
            <a:off x="902658" y="667022"/>
            <a:ext cx="5236885" cy="2834640"/>
          </a:xfrm>
          <a:prstGeom prst="rect">
            <a:avLst/>
          </a:prstGeom>
          <a:noFill/>
        </p:spPr>
        <p:txBody>
          <a:bodyPr rtlCol="0" wrap="square">
            <a:spAutoFit/>
          </a:bodyPr>
          <a:lstStyle/>
          <a:p>
            <a:r>
              <a:rPr lang="en-US" spc="300" sz="6000">
                <a:solidFill>
                  <a:srgbClr val="504D36"/>
                </a:solidFill>
                <a:latin charset="0" pitchFamily="18" typeface="Perpetua"/>
                <a:ea charset="-128" panose="02020600000000000000" pitchFamily="18" typeface="Kozuka Mincho Pr6N M"/>
              </a:rPr>
              <a:t>How Do We Make A Lot Of Profit?</a:t>
            </a:r>
          </a:p>
        </p:txBody>
      </p:sp>
      <p:sp>
        <p:nvSpPr>
          <p:cNvPr id="7" name="TextBox 6"/>
          <p:cNvSpPr txBox="1"/>
          <p:nvPr/>
        </p:nvSpPr>
        <p:spPr>
          <a:xfrm>
            <a:off x="902658" y="3819914"/>
            <a:ext cx="4912986" cy="548640"/>
          </a:xfrm>
          <a:prstGeom prst="rect">
            <a:avLst/>
          </a:prstGeom>
          <a:noFill/>
        </p:spPr>
        <p:txBody>
          <a:bodyPr rtlCol="0" wrap="square">
            <a:spAutoFit/>
          </a:bodyPr>
          <a:lstStyle/>
          <a:p>
            <a:pPr>
              <a:lnSpc>
                <a:spcPct val="150000"/>
              </a:lnSpc>
            </a:pPr>
            <a:r>
              <a:rPr lang="en-US" sz="1000">
                <a:solidFill>
                  <a:schemeClr val="tx2">
                    <a:lumMod val="75000"/>
                  </a:schemeClr>
                </a:solidFill>
                <a:latin typeface="Nunito Sans"/>
              </a:rPr>
              <a:t>Lorem Ipsum is simply dummy text of the printing and typesetting industry. Lorem Ipsum has been the industry's standard dummy text ever since the 1500s,</a:t>
            </a:r>
          </a:p>
        </p:txBody>
      </p:sp>
      <p:sp>
        <p:nvSpPr>
          <p:cNvPr id="14" name="Rectangle 13"/>
          <p:cNvSpPr/>
          <p:nvPr/>
        </p:nvSpPr>
        <p:spPr>
          <a:xfrm>
            <a:off x="9111725" y="3265959"/>
            <a:ext cx="2467125" cy="2458279"/>
          </a:xfrm>
          <a:prstGeom prst="rect">
            <a:avLst/>
          </a:prstGeom>
          <a:solidFill>
            <a:srgbClr val="504D3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TextBox 24"/>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26" name="Group 25"/>
          <p:cNvGrpSpPr/>
          <p:nvPr/>
        </p:nvGrpSpPr>
        <p:grpSpPr>
          <a:xfrm>
            <a:off x="6821374" y="4264679"/>
            <a:ext cx="1345066" cy="277587"/>
            <a:chOff x="2163536" y="965198"/>
            <a:chExt cx="1345066" cy="277587"/>
          </a:xfrm>
        </p:grpSpPr>
        <p:sp>
          <p:nvSpPr>
            <p:cNvPr id="27" name="Oval 26"/>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Oval 27"/>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Oval 28"/>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Oval 29"/>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9" name="图片占位符 8"/>
          <p:cNvPicPr>
            <a:picLocks noChangeAspect="1" noGrp="1"/>
          </p:cNvPicPr>
          <p:nvPr>
            <p:ph idx="11" sz="quarter" type="pic"/>
          </p:nvPr>
        </p:nvPicPr>
        <p:blipFill>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sp>
        <p:nvSpPr>
          <p:cNvPr id="15" name="Oval 14"/>
          <p:cNvSpPr/>
          <p:nvPr/>
        </p:nvSpPr>
        <p:spPr>
          <a:xfrm>
            <a:off x="10201994" y="3207768"/>
            <a:ext cx="303212" cy="303212"/>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ircle: Hollow 1"/>
          <p:cNvSpPr/>
          <p:nvPr/>
        </p:nvSpPr>
        <p:spPr>
          <a:xfrm>
            <a:off x="1137920" y="1839807"/>
            <a:ext cx="2098040" cy="2098040"/>
          </a:xfrm>
          <a:prstGeom prst="donut">
            <a:avLst>
              <a:gd fmla="val 12767" name="adj"/>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27" name="Circle: Hollow 26"/>
          <p:cNvSpPr/>
          <p:nvPr/>
        </p:nvSpPr>
        <p:spPr>
          <a:xfrm>
            <a:off x="3749040" y="1839807"/>
            <a:ext cx="2098040" cy="2098040"/>
          </a:xfrm>
          <a:prstGeom prst="donut">
            <a:avLst>
              <a:gd fmla="val 12767" name="adj"/>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28" name="Circle: Hollow 27"/>
          <p:cNvSpPr/>
          <p:nvPr/>
        </p:nvSpPr>
        <p:spPr>
          <a:xfrm>
            <a:off x="6360160" y="1839807"/>
            <a:ext cx="2098040" cy="2098040"/>
          </a:xfrm>
          <a:prstGeom prst="donut">
            <a:avLst>
              <a:gd fmla="val 12767" name="adj"/>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29" name="Circle: Hollow 28"/>
          <p:cNvSpPr/>
          <p:nvPr/>
        </p:nvSpPr>
        <p:spPr>
          <a:xfrm>
            <a:off x="8977363" y="1839807"/>
            <a:ext cx="2098040" cy="2098040"/>
          </a:xfrm>
          <a:prstGeom prst="donut">
            <a:avLst>
              <a:gd fmla="val 12767" name="adj"/>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3" name="Rectangle 2"/>
          <p:cNvSpPr/>
          <p:nvPr/>
        </p:nvSpPr>
        <p:spPr>
          <a:xfrm>
            <a:off x="-1" y="3671464"/>
            <a:ext cx="3399367" cy="266383"/>
          </a:xfrm>
          <a:prstGeom prst="rect">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Rectangle 30"/>
          <p:cNvSpPr/>
          <p:nvPr/>
        </p:nvSpPr>
        <p:spPr>
          <a:xfrm>
            <a:off x="8784166" y="3671464"/>
            <a:ext cx="3399367" cy="266383"/>
          </a:xfrm>
          <a:prstGeom prst="rect">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3399367" y="3671464"/>
            <a:ext cx="2696634" cy="266383"/>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Rectangle 32"/>
          <p:cNvSpPr/>
          <p:nvPr/>
        </p:nvSpPr>
        <p:spPr>
          <a:xfrm>
            <a:off x="6096000" y="3671464"/>
            <a:ext cx="2696634" cy="266383"/>
          </a:xfrm>
          <a:prstGeom prst="rect">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TextBox 34"/>
          <p:cNvSpPr txBox="1"/>
          <p:nvPr/>
        </p:nvSpPr>
        <p:spPr>
          <a:xfrm>
            <a:off x="1189717" y="4868140"/>
            <a:ext cx="1909083" cy="548640"/>
          </a:xfrm>
          <a:prstGeom prst="rect">
            <a:avLst/>
          </a:prstGeom>
          <a:noFill/>
        </p:spPr>
        <p:txBody>
          <a:bodyPr rtlCol="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schemeClr val="tx2">
                    <a:lumMod val="75000"/>
                  </a:schemeClr>
                </a:solidFill>
                <a:effectLst/>
                <a:uLnTx/>
                <a:uFillTx/>
                <a:latin panose="02000000000000000000" typeface="Roboto"/>
              </a:rPr>
              <a:t>Lorem Ipsum is simply dummy text of the printing and typesetting industry. </a:t>
            </a:r>
          </a:p>
        </p:txBody>
      </p:sp>
      <p:sp>
        <p:nvSpPr>
          <p:cNvPr id="55" name="TextBox 54"/>
          <p:cNvSpPr txBox="1"/>
          <p:nvPr/>
        </p:nvSpPr>
        <p:spPr>
          <a:xfrm>
            <a:off x="1175748" y="4298754"/>
            <a:ext cx="1906120" cy="518160"/>
          </a:xfrm>
          <a:prstGeom prst="rect">
            <a:avLst/>
          </a:prstGeom>
          <a:noFill/>
        </p:spPr>
        <p:txBody>
          <a:bodyPr rtlCol="0" wrap="square">
            <a:spAutoFit/>
          </a:bodyPr>
          <a:lstStyle/>
          <a:p>
            <a:pPr algn="ctr" lvl="0">
              <a:defRPr/>
            </a:pPr>
            <a:r>
              <a:rPr baseline="0" cap="none" i="0" kern="1200" kumimoji="0" lang="en-GB" noProof="0" normalizeH="0" spc="0" strike="noStrike" sz="2800" u="none">
                <a:ln>
                  <a:noFill/>
                </a:ln>
                <a:solidFill>
                  <a:srgbClr val="504D36"/>
                </a:solidFill>
                <a:effectLst/>
                <a:uLnTx/>
                <a:uFillTx/>
                <a:latin charset="0" pitchFamily="18" typeface="Perpetua"/>
                <a:ea panose="020b0502040504020204" pitchFamily="34" typeface="Noto Sans"/>
                <a:cs panose="020b0502040504020204" pitchFamily="34" typeface="Noto Sans"/>
              </a:rPr>
              <a:t>Element A</a:t>
            </a:r>
          </a:p>
        </p:txBody>
      </p:sp>
      <p:sp>
        <p:nvSpPr>
          <p:cNvPr id="58" name="TextBox 57"/>
          <p:cNvSpPr txBox="1"/>
          <p:nvPr/>
        </p:nvSpPr>
        <p:spPr>
          <a:xfrm>
            <a:off x="3869417" y="4868140"/>
            <a:ext cx="1909083" cy="548640"/>
          </a:xfrm>
          <a:prstGeom prst="rect">
            <a:avLst/>
          </a:prstGeom>
          <a:noFill/>
        </p:spPr>
        <p:txBody>
          <a:bodyPr rtlCol="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schemeClr val="tx2">
                    <a:lumMod val="75000"/>
                  </a:schemeClr>
                </a:solidFill>
                <a:effectLst/>
                <a:uLnTx/>
                <a:uFillTx/>
                <a:latin panose="02000000000000000000" typeface="Roboto"/>
              </a:rPr>
              <a:t>Lorem Ipsum is simply dummy text of the printing and typesetting industry. </a:t>
            </a:r>
          </a:p>
        </p:txBody>
      </p:sp>
      <p:sp>
        <p:nvSpPr>
          <p:cNvPr id="59" name="TextBox 58"/>
          <p:cNvSpPr txBox="1"/>
          <p:nvPr/>
        </p:nvSpPr>
        <p:spPr>
          <a:xfrm>
            <a:off x="3855448" y="4298754"/>
            <a:ext cx="1906120" cy="518160"/>
          </a:xfrm>
          <a:prstGeom prst="rect">
            <a:avLst/>
          </a:prstGeom>
          <a:noFill/>
        </p:spPr>
        <p:txBody>
          <a:bodyPr rtlCol="0" wrap="square">
            <a:spAutoFit/>
          </a:bodyPr>
          <a:lstStyle/>
          <a:p>
            <a:pPr algn="ctr" lvl="0">
              <a:defRPr/>
            </a:pPr>
            <a:r>
              <a:rPr baseline="0" cap="none" i="0" kern="1200" kumimoji="0" lang="en-GB" noProof="0" normalizeH="0" spc="0" strike="noStrike" sz="2800" u="none">
                <a:ln>
                  <a:noFill/>
                </a:ln>
                <a:solidFill>
                  <a:srgbClr val="504D36"/>
                </a:solidFill>
                <a:effectLst/>
                <a:uLnTx/>
                <a:uFillTx/>
                <a:latin charset="0" pitchFamily="18" typeface="Perpetua"/>
                <a:ea panose="020b0502040504020204" pitchFamily="34" typeface="Noto Sans"/>
                <a:cs panose="020b0502040504020204" pitchFamily="34" typeface="Noto Sans"/>
              </a:rPr>
              <a:t>Element B</a:t>
            </a:r>
          </a:p>
        </p:txBody>
      </p:sp>
      <p:sp>
        <p:nvSpPr>
          <p:cNvPr id="60" name="TextBox 59"/>
          <p:cNvSpPr txBox="1"/>
          <p:nvPr/>
        </p:nvSpPr>
        <p:spPr>
          <a:xfrm>
            <a:off x="6489849" y="4868140"/>
            <a:ext cx="1909083" cy="548640"/>
          </a:xfrm>
          <a:prstGeom prst="rect">
            <a:avLst/>
          </a:prstGeom>
          <a:noFill/>
        </p:spPr>
        <p:txBody>
          <a:bodyPr rtlCol="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schemeClr val="tx2">
                    <a:lumMod val="75000"/>
                  </a:schemeClr>
                </a:solidFill>
                <a:effectLst/>
                <a:uLnTx/>
                <a:uFillTx/>
                <a:latin panose="02000000000000000000" typeface="Roboto"/>
              </a:rPr>
              <a:t>Lorem Ipsum is simply dummy text of the printing and typesetting industry. </a:t>
            </a:r>
          </a:p>
        </p:txBody>
      </p:sp>
      <p:sp>
        <p:nvSpPr>
          <p:cNvPr id="61" name="TextBox 60"/>
          <p:cNvSpPr txBox="1"/>
          <p:nvPr/>
        </p:nvSpPr>
        <p:spPr>
          <a:xfrm>
            <a:off x="6475880" y="4298754"/>
            <a:ext cx="1906120" cy="518160"/>
          </a:xfrm>
          <a:prstGeom prst="rect">
            <a:avLst/>
          </a:prstGeom>
          <a:noFill/>
        </p:spPr>
        <p:txBody>
          <a:bodyPr rtlCol="0" wrap="square">
            <a:spAutoFit/>
          </a:bodyPr>
          <a:lstStyle/>
          <a:p>
            <a:pPr algn="ctr" lvl="0">
              <a:defRPr/>
            </a:pPr>
            <a:r>
              <a:rPr baseline="0" cap="none" i="0" kern="1200" kumimoji="0" lang="en-GB" noProof="0" normalizeH="0" spc="0" strike="noStrike" sz="2800" u="none">
                <a:ln>
                  <a:noFill/>
                </a:ln>
                <a:solidFill>
                  <a:srgbClr val="504D36"/>
                </a:solidFill>
                <a:effectLst/>
                <a:uLnTx/>
                <a:uFillTx/>
                <a:latin charset="0" pitchFamily="18" typeface="Perpetua"/>
                <a:ea panose="020b0502040504020204" pitchFamily="34" typeface="Noto Sans"/>
                <a:cs panose="020b0502040504020204" pitchFamily="34" typeface="Noto Sans"/>
              </a:rPr>
              <a:t>Element C</a:t>
            </a:r>
          </a:p>
        </p:txBody>
      </p:sp>
      <p:sp>
        <p:nvSpPr>
          <p:cNvPr id="62" name="TextBox 61"/>
          <p:cNvSpPr txBox="1"/>
          <p:nvPr/>
        </p:nvSpPr>
        <p:spPr>
          <a:xfrm>
            <a:off x="9097585" y="4868140"/>
            <a:ext cx="1909083" cy="548640"/>
          </a:xfrm>
          <a:prstGeom prst="rect">
            <a:avLst/>
          </a:prstGeom>
          <a:noFill/>
        </p:spPr>
        <p:txBody>
          <a:bodyPr rtlCol="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schemeClr val="tx2">
                    <a:lumMod val="75000"/>
                  </a:schemeClr>
                </a:solidFill>
                <a:effectLst/>
                <a:uLnTx/>
                <a:uFillTx/>
                <a:latin panose="02000000000000000000" typeface="Roboto"/>
              </a:rPr>
              <a:t>Lorem Ipsum is simply dummy text of the printing and typesetting industry. </a:t>
            </a:r>
          </a:p>
        </p:txBody>
      </p:sp>
      <p:sp>
        <p:nvSpPr>
          <p:cNvPr id="63" name="TextBox 62"/>
          <p:cNvSpPr txBox="1"/>
          <p:nvPr/>
        </p:nvSpPr>
        <p:spPr>
          <a:xfrm>
            <a:off x="8970318" y="4298754"/>
            <a:ext cx="2105085" cy="518160"/>
          </a:xfrm>
          <a:prstGeom prst="rect">
            <a:avLst/>
          </a:prstGeom>
          <a:noFill/>
        </p:spPr>
        <p:txBody>
          <a:bodyPr rtlCol="0" wrap="square">
            <a:spAutoFit/>
          </a:bodyPr>
          <a:lstStyle/>
          <a:p>
            <a:pPr algn="ctr" lvl="0">
              <a:defRPr/>
            </a:pPr>
            <a:r>
              <a:rPr baseline="0" cap="none" i="0" kern="1200" kumimoji="0" lang="en-GB" noProof="0" normalizeH="0" spc="0" strike="noStrike" sz="2800" u="none">
                <a:ln>
                  <a:noFill/>
                </a:ln>
                <a:solidFill>
                  <a:srgbClr val="504D36"/>
                </a:solidFill>
                <a:effectLst/>
                <a:uLnTx/>
                <a:uFillTx/>
                <a:latin charset="0" pitchFamily="18" typeface="Perpetua"/>
                <a:ea panose="020b0502040504020204" pitchFamily="34" typeface="Noto Sans"/>
                <a:cs panose="020b0502040504020204" pitchFamily="34" typeface="Noto Sans"/>
              </a:rPr>
              <a:t>Element D</a:t>
            </a:r>
          </a:p>
        </p:txBody>
      </p:sp>
      <p:sp>
        <p:nvSpPr>
          <p:cNvPr id="47" name="TextBox 46"/>
          <p:cNvSpPr txBox="1"/>
          <p:nvPr/>
        </p:nvSpPr>
        <p:spPr>
          <a:xfrm>
            <a:off x="1220471" y="464253"/>
            <a:ext cx="9422130" cy="1005840"/>
          </a:xfrm>
          <a:prstGeom prst="rect">
            <a:avLst/>
          </a:prstGeom>
          <a:noFill/>
        </p:spPr>
        <p:txBody>
          <a:bodyPr rtlCol="0" wrap="square">
            <a:spAutoFit/>
          </a:bodyPr>
          <a:lstStyle/>
          <a:p>
            <a:pPr algn="ctr"/>
            <a:r>
              <a:rPr lang="en-US" spc="300" sz="6000">
                <a:solidFill>
                  <a:srgbClr val="504D36"/>
                </a:solidFill>
                <a:latin charset="0" pitchFamily="18" typeface="Perpetua"/>
              </a:rPr>
              <a:t>Project Elements</a:t>
            </a:r>
          </a:p>
        </p:txBody>
      </p:sp>
      <p:sp>
        <p:nvSpPr>
          <p:cNvPr id="51" name="TextBox 50"/>
          <p:cNvSpPr txBox="1"/>
          <p:nvPr/>
        </p:nvSpPr>
        <p:spPr>
          <a:xfrm>
            <a:off x="1233880" y="2361690"/>
            <a:ext cx="1906120" cy="1005840"/>
          </a:xfrm>
          <a:prstGeom prst="rect">
            <a:avLst/>
          </a:prstGeom>
          <a:noFill/>
        </p:spPr>
        <p:txBody>
          <a:bodyPr rtlCol="0" wrap="square">
            <a:spAutoFit/>
          </a:bodyPr>
          <a:lstStyle/>
          <a:p>
            <a:pPr algn="ctr" lvl="0">
              <a:defRPr/>
            </a:pPr>
            <a:r>
              <a:rPr b="1" baseline="0" cap="none" i="0" kern="1200" kumimoji="0" lang="en-GB" noProof="0" normalizeH="0" spc="0" strike="noStrike" sz="6000" u="none">
                <a:ln>
                  <a:noFill/>
                </a:ln>
                <a:solidFill>
                  <a:schemeClr val="tx2">
                    <a:lumMod val="75000"/>
                  </a:schemeClr>
                </a:solidFill>
                <a:effectLst/>
                <a:uLnTx/>
                <a:uFillTx/>
                <a:latin charset="0" pitchFamily="18" typeface="Perpetua"/>
                <a:ea panose="020b0502040504020204" pitchFamily="34" typeface="Noto Sans"/>
                <a:cs panose="020b0502040504020204" pitchFamily="34" typeface="Noto Sans"/>
              </a:rPr>
              <a:t>A</a:t>
            </a:r>
          </a:p>
        </p:txBody>
      </p:sp>
      <p:sp>
        <p:nvSpPr>
          <p:cNvPr id="52" name="TextBox 51"/>
          <p:cNvSpPr txBox="1"/>
          <p:nvPr/>
        </p:nvSpPr>
        <p:spPr>
          <a:xfrm>
            <a:off x="3874894" y="2380995"/>
            <a:ext cx="1906120" cy="1005840"/>
          </a:xfrm>
          <a:prstGeom prst="rect">
            <a:avLst/>
          </a:prstGeom>
          <a:noFill/>
        </p:spPr>
        <p:txBody>
          <a:bodyPr rtlCol="0" wrap="square">
            <a:spAutoFit/>
          </a:bodyPr>
          <a:lstStyle/>
          <a:p>
            <a:pPr algn="ctr" lvl="0">
              <a:defRPr/>
            </a:pPr>
            <a:r>
              <a:rPr b="1" lang="en-GB" sz="6000">
                <a:solidFill>
                  <a:schemeClr val="tx2">
                    <a:lumMod val="75000"/>
                  </a:schemeClr>
                </a:solidFill>
                <a:latin charset="0" pitchFamily="18" typeface="Perpetua"/>
                <a:ea panose="020b0502040504020204" pitchFamily="34" typeface="Noto Sans"/>
                <a:cs panose="020b0502040504020204" pitchFamily="34" typeface="Noto Sans"/>
              </a:rPr>
              <a:t>B</a:t>
            </a:r>
          </a:p>
        </p:txBody>
      </p:sp>
      <p:sp>
        <p:nvSpPr>
          <p:cNvPr id="53" name="TextBox 52"/>
          <p:cNvSpPr txBox="1"/>
          <p:nvPr/>
        </p:nvSpPr>
        <p:spPr>
          <a:xfrm>
            <a:off x="6456120" y="2374390"/>
            <a:ext cx="1906120" cy="1005840"/>
          </a:xfrm>
          <a:prstGeom prst="rect">
            <a:avLst/>
          </a:prstGeom>
          <a:noFill/>
        </p:spPr>
        <p:txBody>
          <a:bodyPr rtlCol="0" wrap="square">
            <a:spAutoFit/>
          </a:bodyPr>
          <a:lstStyle/>
          <a:p>
            <a:pPr algn="ctr" lvl="0">
              <a:defRPr/>
            </a:pPr>
            <a:r>
              <a:rPr b="1" lang="en-GB" sz="6000">
                <a:solidFill>
                  <a:schemeClr val="tx2">
                    <a:lumMod val="75000"/>
                  </a:schemeClr>
                </a:solidFill>
                <a:latin charset="0" pitchFamily="18" typeface="Perpetua"/>
                <a:ea panose="020b0502040504020204" pitchFamily="34" typeface="Noto Sans"/>
                <a:cs panose="020b0502040504020204" pitchFamily="34" typeface="Noto Sans"/>
              </a:rPr>
              <a:t>C</a:t>
            </a:r>
          </a:p>
        </p:txBody>
      </p:sp>
      <p:sp>
        <p:nvSpPr>
          <p:cNvPr id="54" name="TextBox 53"/>
          <p:cNvSpPr txBox="1"/>
          <p:nvPr/>
        </p:nvSpPr>
        <p:spPr>
          <a:xfrm>
            <a:off x="9097584" y="2380995"/>
            <a:ext cx="1906120" cy="1005840"/>
          </a:xfrm>
          <a:prstGeom prst="rect">
            <a:avLst/>
          </a:prstGeom>
          <a:noFill/>
        </p:spPr>
        <p:txBody>
          <a:bodyPr rtlCol="0" wrap="square">
            <a:spAutoFit/>
          </a:bodyPr>
          <a:lstStyle/>
          <a:p>
            <a:pPr algn="ctr" lvl="0">
              <a:defRPr/>
            </a:pPr>
            <a:r>
              <a:rPr b="1" lang="en-GB" noProof="0" sz="6000">
                <a:solidFill>
                  <a:schemeClr val="tx2">
                    <a:lumMod val="75000"/>
                  </a:schemeClr>
                </a:solidFill>
                <a:latin charset="0" pitchFamily="18" typeface="Perpetua"/>
                <a:ea panose="020b0502040504020204" pitchFamily="34" typeface="Noto Sans"/>
                <a:cs panose="020b0502040504020204" pitchFamily="34" typeface="Noto Sans"/>
              </a:rPr>
              <a:t>D</a:t>
            </a:r>
          </a:p>
        </p:txBody>
      </p:sp>
      <p:sp>
        <p:nvSpPr>
          <p:cNvPr id="36" name="TextBox 35"/>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5"/>
          <p:cNvSpPr>
            <a:spLocks noChangeArrowheads="1"/>
          </p:cNvSpPr>
          <p:nvPr/>
        </p:nvSpPr>
        <p:spPr bwMode="auto">
          <a:xfrm>
            <a:off x="4212339" y="2759267"/>
            <a:ext cx="438072" cy="758201"/>
          </a:xfrm>
          <a:custGeom>
            <a:gdLst>
              <a:gd fmla="*/ 2147483646 w 228" name="T0"/>
              <a:gd fmla="*/ 2147483646 h 396" name="T1"/>
              <a:gd fmla="*/ 2147483646 w 228" name="T2"/>
              <a:gd fmla="*/ 2147483646 h 396" name="T3"/>
              <a:gd fmla="*/ 2147483646 w 228" name="T4"/>
              <a:gd fmla="*/ 2147483646 h 396" name="T5"/>
              <a:gd fmla="*/ 2147483646 w 228" name="T6"/>
              <a:gd fmla="*/ 2147483646 h 396" name="T7"/>
              <a:gd fmla="*/ 2147483646 w 228" name="T8"/>
              <a:gd fmla="*/ 2147483646 h 396" name="T9"/>
              <a:gd fmla="*/ 0 w 228" name="T10"/>
              <a:gd fmla="*/ 2147483646 h 396" name="T11"/>
              <a:gd fmla="*/ 2147483646 w 228" name="T12"/>
              <a:gd fmla="*/ 2147483646 h 396" name="T13"/>
              <a:gd fmla="*/ 2147483646 w 228" name="T14"/>
              <a:gd fmla="*/ 2147483646 h 396" name="T15"/>
              <a:gd fmla="*/ 2147483646 w 228" name="T16"/>
              <a:gd fmla="*/ 2147483646 h 396" name="T17"/>
              <a:gd fmla="*/ 2147483646 w 228" name="T18"/>
              <a:gd fmla="*/ 2147483646 h 396" name="T19"/>
              <a:gd fmla="*/ 2147483646 w 228" name="T20"/>
              <a:gd fmla="*/ 2147483646 h 396" name="T21"/>
              <a:gd fmla="*/ 2147483646 w 228" name="T22"/>
              <a:gd fmla="*/ 2147483646 h 396" name="T23"/>
              <a:gd fmla="*/ 2147483646 w 228" name="T24"/>
              <a:gd fmla="*/ 2147483646 h 396" name="T25"/>
              <a:gd fmla="*/ 2147483646 w 228" name="T26"/>
              <a:gd fmla="*/ 2147483646 h 396" name="T27"/>
              <a:gd fmla="*/ 2147483646 w 228" name="T28"/>
              <a:gd fmla="*/ 2147483646 h 396" name="T29"/>
              <a:gd fmla="*/ 2147483646 w 228" name="T30"/>
              <a:gd fmla="*/ 2147483646 h 396" name="T31"/>
              <a:gd fmla="*/ 2147483646 w 228" name="T32"/>
              <a:gd fmla="*/ 2147483646 h 396" name="T33"/>
              <a:gd fmla="*/ 2147483646 w 228" name="T34"/>
              <a:gd fmla="*/ 2147483646 h 396" name="T35"/>
              <a:gd fmla="*/ 2147483646 w 228" name="T36"/>
              <a:gd fmla="*/ 0 h 396" name="T37"/>
              <a:gd fmla="*/ 0 w 228" name="T38"/>
              <a:gd fmla="*/ 2147483646 h 396" name="T39"/>
              <a:gd fmla="*/ 2147483646 w 228" name="T40"/>
              <a:gd fmla="*/ 2147483646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143624"/>
          </a:solidFill>
          <a:ln>
            <a:noFill/>
          </a:ln>
        </p:spPr>
        <p:txBody>
          <a:bodyPr anchor="ctr" wrap="none"/>
          <a:lstStyle/>
          <a:p>
            <a:endParaRPr lang="th-TH"/>
          </a:p>
        </p:txBody>
      </p:sp>
      <p:sp>
        <p:nvSpPr>
          <p:cNvPr id="11" name="Freeform 5"/>
          <p:cNvSpPr>
            <a:spLocks noChangeArrowheads="1"/>
          </p:cNvSpPr>
          <p:nvPr/>
        </p:nvSpPr>
        <p:spPr bwMode="auto">
          <a:xfrm>
            <a:off x="7550876" y="2758845"/>
            <a:ext cx="438072" cy="758201"/>
          </a:xfrm>
          <a:custGeom>
            <a:gdLst>
              <a:gd fmla="*/ 2147483646 w 228" name="T0"/>
              <a:gd fmla="*/ 2147483646 h 396" name="T1"/>
              <a:gd fmla="*/ 2147483646 w 228" name="T2"/>
              <a:gd fmla="*/ 2147483646 h 396" name="T3"/>
              <a:gd fmla="*/ 2147483646 w 228" name="T4"/>
              <a:gd fmla="*/ 2147483646 h 396" name="T5"/>
              <a:gd fmla="*/ 2147483646 w 228" name="T6"/>
              <a:gd fmla="*/ 2147483646 h 396" name="T7"/>
              <a:gd fmla="*/ 2147483646 w 228" name="T8"/>
              <a:gd fmla="*/ 2147483646 h 396" name="T9"/>
              <a:gd fmla="*/ 0 w 228" name="T10"/>
              <a:gd fmla="*/ 2147483646 h 396" name="T11"/>
              <a:gd fmla="*/ 2147483646 w 228" name="T12"/>
              <a:gd fmla="*/ 2147483646 h 396" name="T13"/>
              <a:gd fmla="*/ 2147483646 w 228" name="T14"/>
              <a:gd fmla="*/ 2147483646 h 396" name="T15"/>
              <a:gd fmla="*/ 2147483646 w 228" name="T16"/>
              <a:gd fmla="*/ 2147483646 h 396" name="T17"/>
              <a:gd fmla="*/ 2147483646 w 228" name="T18"/>
              <a:gd fmla="*/ 2147483646 h 396" name="T19"/>
              <a:gd fmla="*/ 2147483646 w 228" name="T20"/>
              <a:gd fmla="*/ 2147483646 h 396" name="T21"/>
              <a:gd fmla="*/ 2147483646 w 228" name="T22"/>
              <a:gd fmla="*/ 2147483646 h 396" name="T23"/>
              <a:gd fmla="*/ 2147483646 w 228" name="T24"/>
              <a:gd fmla="*/ 2147483646 h 396" name="T25"/>
              <a:gd fmla="*/ 2147483646 w 228" name="T26"/>
              <a:gd fmla="*/ 2147483646 h 396" name="T27"/>
              <a:gd fmla="*/ 2147483646 w 228" name="T28"/>
              <a:gd fmla="*/ 2147483646 h 396" name="T29"/>
              <a:gd fmla="*/ 2147483646 w 228" name="T30"/>
              <a:gd fmla="*/ 2147483646 h 396" name="T31"/>
              <a:gd fmla="*/ 2147483646 w 228" name="T32"/>
              <a:gd fmla="*/ 2147483646 h 396" name="T33"/>
              <a:gd fmla="*/ 2147483646 w 228" name="T34"/>
              <a:gd fmla="*/ 2147483646 h 396" name="T35"/>
              <a:gd fmla="*/ 2147483646 w 228" name="T36"/>
              <a:gd fmla="*/ 0 h 396" name="T37"/>
              <a:gd fmla="*/ 0 w 228" name="T38"/>
              <a:gd fmla="*/ 2147483646 h 396" name="T39"/>
              <a:gd fmla="*/ 2147483646 w 228" name="T40"/>
              <a:gd fmla="*/ 2147483646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143624"/>
          </a:solidFill>
          <a:ln>
            <a:noFill/>
          </a:ln>
        </p:spPr>
        <p:txBody>
          <a:bodyPr anchor="ctr" wrap="none"/>
          <a:lstStyle/>
          <a:p>
            <a:endParaRPr lang="th-TH"/>
          </a:p>
        </p:txBody>
      </p:sp>
      <p:grpSp>
        <p:nvGrpSpPr>
          <p:cNvPr id="28" name="Group 27"/>
          <p:cNvGrpSpPr/>
          <p:nvPr/>
        </p:nvGrpSpPr>
        <p:grpSpPr>
          <a:xfrm>
            <a:off x="5420317" y="2405300"/>
            <a:ext cx="1364598" cy="1364952"/>
            <a:chOff x="5240776" y="2004390"/>
            <a:chExt cx="1723680" cy="1724129"/>
          </a:xfrm>
        </p:grpSpPr>
        <p:sp>
          <p:nvSpPr>
            <p:cNvPr id="9" name="Oval 31"/>
            <p:cNvSpPr/>
            <p:nvPr/>
          </p:nvSpPr>
          <p:spPr>
            <a:xfrm>
              <a:off x="5240776" y="2004390"/>
              <a:ext cx="1723680" cy="1724129"/>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9710" lIns="219419" rIns="219419" rtlCol="0" tIns="109710"/>
            <a:lstStyle/>
            <a:p>
              <a:pPr algn="ctr"/>
              <a:endParaRPr lang="bg-BG"/>
            </a:p>
          </p:txBody>
        </p:sp>
        <p:sp>
          <p:nvSpPr>
            <p:cNvPr id="14" name="Freeform 103"/>
            <p:cNvSpPr>
              <a:spLocks noEditPoints="1"/>
            </p:cNvSpPr>
            <p:nvPr/>
          </p:nvSpPr>
          <p:spPr bwMode="auto">
            <a:xfrm>
              <a:off x="5755063" y="2497180"/>
              <a:ext cx="628316" cy="738547"/>
            </a:xfrm>
            <a:custGeom>
              <a:gdLst>
                <a:gd fmla="*/ 56 w 57" name="T0"/>
                <a:gd fmla="*/ 9 h 67" name="T1"/>
                <a:gd fmla="*/ 29 w 57" name="T2"/>
                <a:gd fmla="*/ 0 h 67" name="T3"/>
                <a:gd fmla="*/ 28 w 57" name="T4"/>
                <a:gd fmla="*/ 0 h 67" name="T5"/>
                <a:gd fmla="*/ 1 w 57" name="T6"/>
                <a:gd fmla="*/ 9 h 67" name="T7"/>
                <a:gd fmla="*/ 0 w 57" name="T8"/>
                <a:gd fmla="*/ 11 h 67" name="T9"/>
                <a:gd fmla="*/ 0 w 57" name="T10"/>
                <a:gd fmla="*/ 32 h 67" name="T11"/>
                <a:gd fmla="*/ 11 w 57" name="T12"/>
                <a:gd fmla="*/ 55 h 67" name="T13"/>
                <a:gd fmla="*/ 20 w 57" name="T14"/>
                <a:gd fmla="*/ 63 h 67" name="T15"/>
                <a:gd fmla="*/ 29 w 57" name="T16"/>
                <a:gd fmla="*/ 67 h 67" name="T17"/>
                <a:gd fmla="*/ 37 w 57" name="T18"/>
                <a:gd fmla="*/ 63 h 67" name="T19"/>
                <a:gd fmla="*/ 47 w 57" name="T20"/>
                <a:gd fmla="*/ 55 h 67" name="T21"/>
                <a:gd fmla="*/ 57 w 57" name="T22"/>
                <a:gd fmla="*/ 32 h 67" name="T23"/>
                <a:gd fmla="*/ 57 w 57" name="T24"/>
                <a:gd fmla="*/ 11 h 67" name="T25"/>
                <a:gd fmla="*/ 56 w 57" name="T26"/>
                <a:gd fmla="*/ 9 h 67" name="T27"/>
                <a:gd fmla="*/ 13 w 57" name="T28"/>
                <a:gd fmla="*/ 53 h 67" name="T29"/>
                <a:gd fmla="*/ 3 w 57" name="T30"/>
                <a:gd fmla="*/ 32 h 67" name="T31"/>
                <a:gd fmla="*/ 3 w 57" name="T32"/>
                <a:gd fmla="*/ 12 h 67" name="T33"/>
                <a:gd fmla="*/ 27 w 57" name="T34"/>
                <a:gd fmla="*/ 4 h 67" name="T35"/>
                <a:gd fmla="*/ 27 w 57" name="T36"/>
                <a:gd fmla="*/ 63 h 67" name="T37"/>
                <a:gd fmla="*/ 13 w 57" name="T38"/>
                <a:gd fmla="*/ 53 h 67" name="T39"/>
                <a:gd fmla="*/ 54 w 57" name="T40"/>
                <a:gd fmla="*/ 32 h 67" name="T41"/>
                <a:gd fmla="*/ 45 w 57" name="T42"/>
                <a:gd fmla="*/ 53 h 67" name="T43"/>
                <a:gd fmla="*/ 30 w 57" name="T44"/>
                <a:gd fmla="*/ 63 h 67" name="T45"/>
                <a:gd fmla="*/ 30 w 57" name="T46"/>
                <a:gd fmla="*/ 4 h 67" name="T47"/>
                <a:gd fmla="*/ 54 w 57" name="T48"/>
                <a:gd fmla="*/ 12 h 67" name="T49"/>
                <a:gd fmla="*/ 54 w 57" name="T50"/>
                <a:gd fmla="*/ 32 h 6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7" w="5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bg1"/>
            </a:solidFill>
            <a:ln>
              <a:noFill/>
            </a:ln>
          </p:spPr>
          <p:txBody>
            <a:bodyPr anchor="t" anchorCtr="0" bIns="45720" compatLnSpc="1" lIns="91440" numCol="1" rIns="91440" tIns="45720" vert="horz" wrap="square"/>
            <a:lstStyle/>
            <a:p>
              <a:endParaRPr lang="th-TH"/>
            </a:p>
          </p:txBody>
        </p:sp>
      </p:grpSp>
      <p:grpSp>
        <p:nvGrpSpPr>
          <p:cNvPr id="29" name="Group 28"/>
          <p:cNvGrpSpPr/>
          <p:nvPr/>
        </p:nvGrpSpPr>
        <p:grpSpPr>
          <a:xfrm>
            <a:off x="8749566" y="2405300"/>
            <a:ext cx="1364598" cy="1364952"/>
            <a:chOff x="8570025" y="2004390"/>
            <a:chExt cx="1723680" cy="1724129"/>
          </a:xfrm>
        </p:grpSpPr>
        <p:sp>
          <p:nvSpPr>
            <p:cNvPr id="12" name="Oval 31"/>
            <p:cNvSpPr/>
            <p:nvPr/>
          </p:nvSpPr>
          <p:spPr>
            <a:xfrm>
              <a:off x="8570025" y="2004390"/>
              <a:ext cx="1723680" cy="1724129"/>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9710" lIns="219419" rIns="219419" rtlCol="0" tIns="109710"/>
            <a:lstStyle/>
            <a:p>
              <a:pPr algn="ctr"/>
              <a:endParaRPr lang="bg-BG"/>
            </a:p>
          </p:txBody>
        </p:sp>
        <p:sp>
          <p:nvSpPr>
            <p:cNvPr id="15" name="Freeform 134"/>
            <p:cNvSpPr>
              <a:spLocks noEditPoints="1"/>
            </p:cNvSpPr>
            <p:nvPr/>
          </p:nvSpPr>
          <p:spPr bwMode="auto">
            <a:xfrm>
              <a:off x="9070973" y="2525477"/>
              <a:ext cx="705478" cy="705478"/>
            </a:xfrm>
            <a:custGeom>
              <a:gdLst>
                <a:gd fmla="*/ 64 w 64" name="T0"/>
                <a:gd fmla="*/ 32 h 64" name="T1"/>
                <a:gd fmla="*/ 5 w 64" name="T2"/>
                <a:gd fmla="*/ 15 h 64" name="T3"/>
                <a:gd fmla="*/ 0 w 64" name="T4"/>
                <a:gd fmla="*/ 32 h 64" name="T5"/>
                <a:gd fmla="*/ 0 w 64" name="T6"/>
                <a:gd fmla="*/ 32 h 64" name="T7"/>
                <a:gd fmla="*/ 5 w 64" name="T8"/>
                <a:gd fmla="*/ 49 h 64" name="T9"/>
                <a:gd fmla="*/ 32 w 64" name="T10"/>
                <a:gd fmla="*/ 64 h 64" name="T11"/>
                <a:gd fmla="*/ 64 w 64" name="T12"/>
                <a:gd fmla="*/ 32 h 64" name="T13"/>
                <a:gd fmla="*/ 48 w 64" name="T14"/>
                <a:gd fmla="*/ 46 h 64" name="T15"/>
                <a:gd fmla="*/ 60 w 64" name="T16"/>
                <a:gd fmla="*/ 33 h 64" name="T17"/>
                <a:gd fmla="*/ 3 w 64" name="T18"/>
                <a:gd fmla="*/ 33 h 64" name="T19"/>
                <a:gd fmla="*/ 16 w 64" name="T20"/>
                <a:gd fmla="*/ 46 h 64" name="T21"/>
                <a:gd fmla="*/ 3 w 64" name="T22"/>
                <a:gd fmla="*/ 33 h 64" name="T23"/>
                <a:gd fmla="*/ 16 w 64" name="T24"/>
                <a:gd fmla="*/ 17 h 64" name="T25"/>
                <a:gd fmla="*/ 3 w 64" name="T26"/>
                <a:gd fmla="*/ 30 h 64" name="T27"/>
                <a:gd fmla="*/ 34 w 64" name="T28"/>
                <a:gd fmla="*/ 14 h 64" name="T29"/>
                <a:gd fmla="*/ 34 w 64" name="T30"/>
                <a:gd fmla="*/ 4 h 64" name="T31"/>
                <a:gd fmla="*/ 43 w 64" name="T32"/>
                <a:gd fmla="*/ 14 h 64" name="T33"/>
                <a:gd fmla="*/ 44 w 64" name="T34"/>
                <a:gd fmla="*/ 17 h 64" name="T35"/>
                <a:gd fmla="*/ 34 w 64" name="T36"/>
                <a:gd fmla="*/ 30 h 64" name="T37"/>
                <a:gd fmla="*/ 44 w 64" name="T38"/>
                <a:gd fmla="*/ 17 h 64" name="T39"/>
                <a:gd fmla="*/ 29 w 64" name="T40"/>
                <a:gd fmla="*/ 4 h 64" name="T41"/>
                <a:gd fmla="*/ 30 w 64" name="T42"/>
                <a:gd fmla="*/ 3 h 64" name="T43"/>
                <a:gd fmla="*/ 21 w 64" name="T44"/>
                <a:gd fmla="*/ 14 h 64" name="T45"/>
                <a:gd fmla="*/ 30 w 64" name="T46"/>
                <a:gd fmla="*/ 17 h 64" name="T47"/>
                <a:gd fmla="*/ 17 w 64" name="T48"/>
                <a:gd fmla="*/ 30 h 64" name="T49"/>
                <a:gd fmla="*/ 30 w 64" name="T50"/>
                <a:gd fmla="*/ 17 h 64" name="T51"/>
                <a:gd fmla="*/ 30 w 64" name="T52"/>
                <a:gd fmla="*/ 33 h 64" name="T53"/>
                <a:gd fmla="*/ 20 w 64" name="T54"/>
                <a:gd fmla="*/ 46 h 64" name="T55"/>
                <a:gd fmla="*/ 30 w 64" name="T56"/>
                <a:gd fmla="*/ 50 h 64" name="T57"/>
                <a:gd fmla="*/ 28 w 64" name="T58"/>
                <a:gd fmla="*/ 60 h 64" name="T59"/>
                <a:gd fmla="*/ 30 w 64" name="T60"/>
                <a:gd fmla="*/ 50 h 64" name="T61"/>
                <a:gd fmla="*/ 34 w 64" name="T62"/>
                <a:gd fmla="*/ 60 h 64" name="T63"/>
                <a:gd fmla="*/ 34 w 64" name="T64"/>
                <a:gd fmla="*/ 50 h 64" name="T65"/>
                <a:gd fmla="*/ 36 w 64" name="T66"/>
                <a:gd fmla="*/ 60 h 64" name="T67"/>
                <a:gd fmla="*/ 34 w 64" name="T68"/>
                <a:gd fmla="*/ 33 h 64" name="T69"/>
                <a:gd fmla="*/ 44 w 64" name="T70"/>
                <a:gd fmla="*/ 46 h 64" name="T71"/>
                <a:gd fmla="*/ 50 w 64" name="T72"/>
                <a:gd fmla="*/ 30 h 64" name="T73"/>
                <a:gd fmla="*/ 57 w 64" name="T74"/>
                <a:gd fmla="*/ 17 h 64" name="T75"/>
                <a:gd fmla="*/ 50 w 64" name="T76"/>
                <a:gd fmla="*/ 30 h 64" name="T77"/>
                <a:gd fmla="*/ 47 w 64" name="T78"/>
                <a:gd fmla="*/ 14 h 64" name="T79"/>
                <a:gd fmla="*/ 54 w 64" name="T80"/>
                <a:gd fmla="*/ 14 h 64" name="T81"/>
                <a:gd fmla="*/ 17 w 64" name="T82"/>
                <a:gd fmla="*/ 14 h 64" name="T83"/>
                <a:gd fmla="*/ 23 w 64" name="T84"/>
                <a:gd fmla="*/ 5 h 64" name="T85"/>
                <a:gd fmla="*/ 17 w 64" name="T86"/>
                <a:gd fmla="*/ 50 h 64" name="T87"/>
                <a:gd fmla="*/ 10 w 64" name="T88"/>
                <a:gd fmla="*/ 50 h 64" name="T89"/>
                <a:gd fmla="*/ 47 w 64" name="T90"/>
                <a:gd fmla="*/ 50 h 64" name="T91"/>
                <a:gd fmla="*/ 41 w 64" name="T92"/>
                <a:gd fmla="*/ 59 h 6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4" w="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anchor="t" anchorCtr="0" bIns="45720" compatLnSpc="1" lIns="91440" numCol="1" rIns="91440" tIns="45720" vert="horz" wrap="square"/>
            <a:lstStyle/>
            <a:p>
              <a:endParaRPr lang="th-TH"/>
            </a:p>
          </p:txBody>
        </p:sp>
      </p:grpSp>
      <p:grpSp>
        <p:nvGrpSpPr>
          <p:cNvPr id="27" name="Group 26"/>
          <p:cNvGrpSpPr/>
          <p:nvPr/>
        </p:nvGrpSpPr>
        <p:grpSpPr>
          <a:xfrm>
            <a:off x="2077836" y="2405722"/>
            <a:ext cx="1364598" cy="1364952"/>
            <a:chOff x="1898295" y="2004812"/>
            <a:chExt cx="1723680" cy="1724129"/>
          </a:xfrm>
        </p:grpSpPr>
        <p:sp>
          <p:nvSpPr>
            <p:cNvPr id="6" name="Oval 31"/>
            <p:cNvSpPr/>
            <p:nvPr/>
          </p:nvSpPr>
          <p:spPr>
            <a:xfrm>
              <a:off x="1898295" y="2004812"/>
              <a:ext cx="1723680" cy="1724129"/>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9710" lIns="219419" rIns="219419" rtlCol="0" tIns="109710"/>
            <a:lstStyle/>
            <a:p>
              <a:pPr algn="ctr"/>
              <a:endParaRPr lang="bg-BG"/>
            </a:p>
          </p:txBody>
        </p:sp>
        <p:sp>
          <p:nvSpPr>
            <p:cNvPr id="16" name="Freeform 148"/>
            <p:cNvSpPr>
              <a:spLocks noEditPoints="1"/>
            </p:cNvSpPr>
            <p:nvPr/>
          </p:nvSpPr>
          <p:spPr bwMode="auto">
            <a:xfrm>
              <a:off x="2484558" y="2475134"/>
              <a:ext cx="551155" cy="760593"/>
            </a:xfrm>
            <a:custGeom>
              <a:gdLst>
                <a:gd fmla="*/ 48 w 50" name="T0"/>
                <a:gd fmla="*/ 17 h 69" name="T1"/>
                <a:gd fmla="*/ 39 w 50" name="T2"/>
                <a:gd fmla="*/ 17 h 69" name="T3"/>
                <a:gd fmla="*/ 39 w 50" name="T4"/>
                <a:gd fmla="*/ 14 h 69" name="T5"/>
                <a:gd fmla="*/ 25 w 50" name="T6"/>
                <a:gd fmla="*/ 0 h 69" name="T7"/>
                <a:gd fmla="*/ 11 w 50" name="T8"/>
                <a:gd fmla="*/ 14 h 69" name="T9"/>
                <a:gd fmla="*/ 11 w 50" name="T10"/>
                <a:gd fmla="*/ 17 h 69" name="T11"/>
                <a:gd fmla="*/ 1 w 50" name="T12"/>
                <a:gd fmla="*/ 17 h 69" name="T13"/>
                <a:gd fmla="*/ 0 w 50" name="T14"/>
                <a:gd fmla="*/ 19 h 69" name="T15"/>
                <a:gd fmla="*/ 0 w 50" name="T16"/>
                <a:gd fmla="*/ 55 h 69" name="T17"/>
                <a:gd fmla="*/ 14 w 50" name="T18"/>
                <a:gd fmla="*/ 69 h 69" name="T19"/>
                <a:gd fmla="*/ 36 w 50" name="T20"/>
                <a:gd fmla="*/ 69 h 69" name="T21"/>
                <a:gd fmla="*/ 50 w 50" name="T22"/>
                <a:gd fmla="*/ 55 h 69" name="T23"/>
                <a:gd fmla="*/ 50 w 50" name="T24"/>
                <a:gd fmla="*/ 19 h 69" name="T25"/>
                <a:gd fmla="*/ 48 w 50" name="T26"/>
                <a:gd fmla="*/ 17 h 69" name="T27"/>
                <a:gd fmla="*/ 13 w 50" name="T28"/>
                <a:gd fmla="*/ 14 h 69" name="T29"/>
                <a:gd fmla="*/ 25 w 50" name="T30"/>
                <a:gd fmla="*/ 3 h 69" name="T31"/>
                <a:gd fmla="*/ 36 w 50" name="T32"/>
                <a:gd fmla="*/ 14 h 69" name="T33"/>
                <a:gd fmla="*/ 36 w 50" name="T34"/>
                <a:gd fmla="*/ 17 h 69" name="T35"/>
                <a:gd fmla="*/ 13 w 50" name="T36"/>
                <a:gd fmla="*/ 17 h 69" name="T37"/>
                <a:gd fmla="*/ 13 w 50" name="T38"/>
                <a:gd fmla="*/ 14 h 69" name="T39"/>
                <a:gd fmla="*/ 47 w 50" name="T40"/>
                <a:gd fmla="*/ 55 h 69" name="T41"/>
                <a:gd fmla="*/ 36 w 50" name="T42"/>
                <a:gd fmla="*/ 66 h 69" name="T43"/>
                <a:gd fmla="*/ 14 w 50" name="T44"/>
                <a:gd fmla="*/ 66 h 69" name="T45"/>
                <a:gd fmla="*/ 3 w 50" name="T46"/>
                <a:gd fmla="*/ 55 h 69" name="T47"/>
                <a:gd fmla="*/ 3 w 50" name="T48"/>
                <a:gd fmla="*/ 55 h 69" name="T49"/>
                <a:gd fmla="*/ 25 w 50" name="T50"/>
                <a:gd fmla="*/ 55 h 69" name="T51"/>
                <a:gd fmla="*/ 27 w 50" name="T52"/>
                <a:gd fmla="*/ 53 h 69" name="T53"/>
                <a:gd fmla="*/ 25 w 50" name="T54"/>
                <a:gd fmla="*/ 52 h 69" name="T55"/>
                <a:gd fmla="*/ 3 w 50" name="T56"/>
                <a:gd fmla="*/ 52 h 69" name="T57"/>
                <a:gd fmla="*/ 3 w 50" name="T58"/>
                <a:gd fmla="*/ 46 h 69" name="T59"/>
                <a:gd fmla="*/ 30 w 50" name="T60"/>
                <a:gd fmla="*/ 46 h 69" name="T61"/>
                <a:gd fmla="*/ 31 w 50" name="T62"/>
                <a:gd fmla="*/ 44 h 69" name="T63"/>
                <a:gd fmla="*/ 30 w 50" name="T64"/>
                <a:gd fmla="*/ 43 h 69" name="T65"/>
                <a:gd fmla="*/ 3 w 50" name="T66"/>
                <a:gd fmla="*/ 43 h 69" name="T67"/>
                <a:gd fmla="*/ 3 w 50" name="T68"/>
                <a:gd fmla="*/ 38 h 69" name="T69"/>
                <a:gd fmla="*/ 41 w 50" name="T70"/>
                <a:gd fmla="*/ 38 h 69" name="T71"/>
                <a:gd fmla="*/ 42 w 50" name="T72"/>
                <a:gd fmla="*/ 36 h 69" name="T73"/>
                <a:gd fmla="*/ 41 w 50" name="T74"/>
                <a:gd fmla="*/ 35 h 69" name="T75"/>
                <a:gd fmla="*/ 3 w 50" name="T76"/>
                <a:gd fmla="*/ 35 h 69" name="T77"/>
                <a:gd fmla="*/ 3 w 50" name="T78"/>
                <a:gd fmla="*/ 20 h 69" name="T79"/>
                <a:gd fmla="*/ 11 w 50" name="T80"/>
                <a:gd fmla="*/ 20 h 69" name="T81"/>
                <a:gd fmla="*/ 11 w 50" name="T82"/>
                <a:gd fmla="*/ 24 h 69" name="T83"/>
                <a:gd fmla="*/ 11 w 50" name="T84"/>
                <a:gd fmla="*/ 24 h 69" name="T85"/>
                <a:gd fmla="*/ 9 w 50" name="T86"/>
                <a:gd fmla="*/ 27 h 69" name="T87"/>
                <a:gd fmla="*/ 12 w 50" name="T88"/>
                <a:gd fmla="*/ 30 h 69" name="T89"/>
                <a:gd fmla="*/ 15 w 50" name="T90"/>
                <a:gd fmla="*/ 27 h 69" name="T91"/>
                <a:gd fmla="*/ 13 w 50" name="T92"/>
                <a:gd fmla="*/ 24 h 69" name="T93"/>
                <a:gd fmla="*/ 13 w 50" name="T94"/>
                <a:gd fmla="*/ 24 h 69" name="T95"/>
                <a:gd fmla="*/ 13 w 50" name="T96"/>
                <a:gd fmla="*/ 20 h 69" name="T97"/>
                <a:gd fmla="*/ 36 w 50" name="T98"/>
                <a:gd fmla="*/ 20 h 69" name="T99"/>
                <a:gd fmla="*/ 36 w 50" name="T100"/>
                <a:gd fmla="*/ 24 h 69" name="T101"/>
                <a:gd fmla="*/ 36 w 50" name="T102"/>
                <a:gd fmla="*/ 24 h 69" name="T103"/>
                <a:gd fmla="*/ 35 w 50" name="T104"/>
                <a:gd fmla="*/ 27 h 69" name="T105"/>
                <a:gd fmla="*/ 38 w 50" name="T106"/>
                <a:gd fmla="*/ 30 h 69" name="T107"/>
                <a:gd fmla="*/ 41 w 50" name="T108"/>
                <a:gd fmla="*/ 27 h 69" name="T109"/>
                <a:gd fmla="*/ 39 w 50" name="T110"/>
                <a:gd fmla="*/ 24 h 69" name="T111"/>
                <a:gd fmla="*/ 39 w 50" name="T112"/>
                <a:gd fmla="*/ 24 h 69" name="T113"/>
                <a:gd fmla="*/ 39 w 50" name="T114"/>
                <a:gd fmla="*/ 20 h 69" name="T115"/>
                <a:gd fmla="*/ 47 w 50" name="T116"/>
                <a:gd fmla="*/ 20 h 69" name="T117"/>
                <a:gd fmla="*/ 47 w 50" name="T118"/>
                <a:gd fmla="*/ 55 h 6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 w="50">
                  <a:moveTo>
                    <a:pt x="48" y="17"/>
                  </a:moveTo>
                  <a:cubicBezTo>
                    <a:pt x="39" y="17"/>
                    <a:pt x="39" y="17"/>
                    <a:pt x="39" y="17"/>
                  </a:cubicBezTo>
                  <a:cubicBezTo>
                    <a:pt x="39" y="14"/>
                    <a:pt x="39" y="14"/>
                    <a:pt x="39" y="14"/>
                  </a:cubicBezTo>
                  <a:cubicBezTo>
                    <a:pt x="39" y="6"/>
                    <a:pt x="33" y="0"/>
                    <a:pt x="25" y="0"/>
                  </a:cubicBezTo>
                  <a:cubicBezTo>
                    <a:pt x="17" y="0"/>
                    <a:pt x="11" y="6"/>
                    <a:pt x="11" y="14"/>
                  </a:cubicBezTo>
                  <a:cubicBezTo>
                    <a:pt x="11" y="17"/>
                    <a:pt x="11" y="17"/>
                    <a:pt x="11" y="17"/>
                  </a:cubicBezTo>
                  <a:cubicBezTo>
                    <a:pt x="1" y="17"/>
                    <a:pt x="1" y="17"/>
                    <a:pt x="1" y="17"/>
                  </a:cubicBezTo>
                  <a:cubicBezTo>
                    <a:pt x="0" y="17"/>
                    <a:pt x="0" y="18"/>
                    <a:pt x="0" y="19"/>
                  </a:cubicBezTo>
                  <a:cubicBezTo>
                    <a:pt x="0" y="55"/>
                    <a:pt x="0" y="55"/>
                    <a:pt x="0" y="55"/>
                  </a:cubicBezTo>
                  <a:cubicBezTo>
                    <a:pt x="0" y="63"/>
                    <a:pt x="6" y="69"/>
                    <a:pt x="14" y="69"/>
                  </a:cubicBezTo>
                  <a:cubicBezTo>
                    <a:pt x="36" y="69"/>
                    <a:pt x="36" y="69"/>
                    <a:pt x="36" y="69"/>
                  </a:cubicBezTo>
                  <a:cubicBezTo>
                    <a:pt x="43" y="69"/>
                    <a:pt x="50" y="63"/>
                    <a:pt x="50" y="55"/>
                  </a:cubicBezTo>
                  <a:cubicBezTo>
                    <a:pt x="50" y="19"/>
                    <a:pt x="50" y="19"/>
                    <a:pt x="50" y="19"/>
                  </a:cubicBezTo>
                  <a:cubicBezTo>
                    <a:pt x="50" y="18"/>
                    <a:pt x="49" y="17"/>
                    <a:pt x="48" y="17"/>
                  </a:cubicBezTo>
                  <a:close/>
                  <a:moveTo>
                    <a:pt x="13" y="14"/>
                  </a:moveTo>
                  <a:cubicBezTo>
                    <a:pt x="13" y="8"/>
                    <a:pt x="19" y="3"/>
                    <a:pt x="25" y="3"/>
                  </a:cubicBezTo>
                  <a:cubicBezTo>
                    <a:pt x="31" y="3"/>
                    <a:pt x="36" y="8"/>
                    <a:pt x="36" y="14"/>
                  </a:cubicBezTo>
                  <a:cubicBezTo>
                    <a:pt x="36" y="17"/>
                    <a:pt x="36" y="17"/>
                    <a:pt x="36" y="17"/>
                  </a:cubicBezTo>
                  <a:cubicBezTo>
                    <a:pt x="13" y="17"/>
                    <a:pt x="13" y="17"/>
                    <a:pt x="13" y="17"/>
                  </a:cubicBezTo>
                  <a:lnTo>
                    <a:pt x="13" y="14"/>
                  </a:lnTo>
                  <a:close/>
                  <a:moveTo>
                    <a:pt x="47" y="55"/>
                  </a:moveTo>
                  <a:cubicBezTo>
                    <a:pt x="47" y="61"/>
                    <a:pt x="42" y="66"/>
                    <a:pt x="36" y="66"/>
                  </a:cubicBezTo>
                  <a:cubicBezTo>
                    <a:pt x="14" y="66"/>
                    <a:pt x="14" y="66"/>
                    <a:pt x="14" y="66"/>
                  </a:cubicBezTo>
                  <a:cubicBezTo>
                    <a:pt x="8" y="66"/>
                    <a:pt x="3" y="61"/>
                    <a:pt x="3" y="55"/>
                  </a:cubicBezTo>
                  <a:cubicBezTo>
                    <a:pt x="3" y="55"/>
                    <a:pt x="3" y="55"/>
                    <a:pt x="3" y="55"/>
                  </a:cubicBezTo>
                  <a:cubicBezTo>
                    <a:pt x="25" y="55"/>
                    <a:pt x="25" y="55"/>
                    <a:pt x="25" y="55"/>
                  </a:cubicBezTo>
                  <a:cubicBezTo>
                    <a:pt x="26" y="55"/>
                    <a:pt x="27" y="54"/>
                    <a:pt x="27" y="53"/>
                  </a:cubicBezTo>
                  <a:cubicBezTo>
                    <a:pt x="27" y="53"/>
                    <a:pt x="26" y="52"/>
                    <a:pt x="25" y="52"/>
                  </a:cubicBezTo>
                  <a:cubicBezTo>
                    <a:pt x="3" y="52"/>
                    <a:pt x="3" y="52"/>
                    <a:pt x="3" y="52"/>
                  </a:cubicBezTo>
                  <a:cubicBezTo>
                    <a:pt x="3" y="46"/>
                    <a:pt x="3" y="46"/>
                    <a:pt x="3" y="46"/>
                  </a:cubicBezTo>
                  <a:cubicBezTo>
                    <a:pt x="30" y="46"/>
                    <a:pt x="30" y="46"/>
                    <a:pt x="30" y="46"/>
                  </a:cubicBezTo>
                  <a:cubicBezTo>
                    <a:pt x="30" y="46"/>
                    <a:pt x="31" y="45"/>
                    <a:pt x="31" y="44"/>
                  </a:cubicBezTo>
                  <a:cubicBezTo>
                    <a:pt x="31" y="43"/>
                    <a:pt x="30" y="43"/>
                    <a:pt x="30" y="43"/>
                  </a:cubicBezTo>
                  <a:cubicBezTo>
                    <a:pt x="3" y="43"/>
                    <a:pt x="3" y="43"/>
                    <a:pt x="3" y="43"/>
                  </a:cubicBezTo>
                  <a:cubicBezTo>
                    <a:pt x="3" y="38"/>
                    <a:pt x="3" y="38"/>
                    <a:pt x="3" y="38"/>
                  </a:cubicBezTo>
                  <a:cubicBezTo>
                    <a:pt x="41" y="38"/>
                    <a:pt x="41" y="38"/>
                    <a:pt x="41" y="38"/>
                  </a:cubicBezTo>
                  <a:cubicBezTo>
                    <a:pt x="41" y="38"/>
                    <a:pt x="42" y="37"/>
                    <a:pt x="42" y="36"/>
                  </a:cubicBezTo>
                  <a:cubicBezTo>
                    <a:pt x="42" y="35"/>
                    <a:pt x="41" y="35"/>
                    <a:pt x="41" y="35"/>
                  </a:cubicBezTo>
                  <a:cubicBezTo>
                    <a:pt x="3" y="35"/>
                    <a:pt x="3" y="35"/>
                    <a:pt x="3" y="35"/>
                  </a:cubicBezTo>
                  <a:cubicBezTo>
                    <a:pt x="3" y="20"/>
                    <a:pt x="3" y="20"/>
                    <a:pt x="3" y="20"/>
                  </a:cubicBezTo>
                  <a:cubicBezTo>
                    <a:pt x="11" y="20"/>
                    <a:pt x="11" y="20"/>
                    <a:pt x="11" y="20"/>
                  </a:cubicBezTo>
                  <a:cubicBezTo>
                    <a:pt x="11" y="24"/>
                    <a:pt x="11" y="24"/>
                    <a:pt x="11" y="24"/>
                  </a:cubicBezTo>
                  <a:cubicBezTo>
                    <a:pt x="11" y="24"/>
                    <a:pt x="11" y="24"/>
                    <a:pt x="11" y="24"/>
                  </a:cubicBezTo>
                  <a:cubicBezTo>
                    <a:pt x="10" y="25"/>
                    <a:pt x="9" y="26"/>
                    <a:pt x="9" y="27"/>
                  </a:cubicBezTo>
                  <a:cubicBezTo>
                    <a:pt x="9" y="28"/>
                    <a:pt x="10" y="30"/>
                    <a:pt x="12" y="30"/>
                  </a:cubicBezTo>
                  <a:cubicBezTo>
                    <a:pt x="14" y="30"/>
                    <a:pt x="15" y="28"/>
                    <a:pt x="15" y="27"/>
                  </a:cubicBezTo>
                  <a:cubicBezTo>
                    <a:pt x="15" y="26"/>
                    <a:pt x="14" y="25"/>
                    <a:pt x="13" y="24"/>
                  </a:cubicBezTo>
                  <a:cubicBezTo>
                    <a:pt x="13" y="24"/>
                    <a:pt x="13" y="24"/>
                    <a:pt x="13" y="24"/>
                  </a:cubicBezTo>
                  <a:cubicBezTo>
                    <a:pt x="13" y="20"/>
                    <a:pt x="13" y="20"/>
                    <a:pt x="13" y="20"/>
                  </a:cubicBezTo>
                  <a:cubicBezTo>
                    <a:pt x="36" y="20"/>
                    <a:pt x="36" y="20"/>
                    <a:pt x="36" y="20"/>
                  </a:cubicBezTo>
                  <a:cubicBezTo>
                    <a:pt x="36" y="24"/>
                    <a:pt x="36" y="24"/>
                    <a:pt x="36" y="24"/>
                  </a:cubicBezTo>
                  <a:cubicBezTo>
                    <a:pt x="36" y="24"/>
                    <a:pt x="36" y="24"/>
                    <a:pt x="36" y="24"/>
                  </a:cubicBezTo>
                  <a:cubicBezTo>
                    <a:pt x="35" y="25"/>
                    <a:pt x="35" y="26"/>
                    <a:pt x="35" y="27"/>
                  </a:cubicBezTo>
                  <a:cubicBezTo>
                    <a:pt x="35" y="28"/>
                    <a:pt x="36" y="30"/>
                    <a:pt x="38" y="30"/>
                  </a:cubicBezTo>
                  <a:cubicBezTo>
                    <a:pt x="39" y="30"/>
                    <a:pt x="41" y="28"/>
                    <a:pt x="41" y="27"/>
                  </a:cubicBezTo>
                  <a:cubicBezTo>
                    <a:pt x="41" y="26"/>
                    <a:pt x="40" y="25"/>
                    <a:pt x="39" y="24"/>
                  </a:cubicBezTo>
                  <a:cubicBezTo>
                    <a:pt x="39" y="24"/>
                    <a:pt x="39" y="24"/>
                    <a:pt x="39" y="24"/>
                  </a:cubicBezTo>
                  <a:cubicBezTo>
                    <a:pt x="39" y="20"/>
                    <a:pt x="39" y="20"/>
                    <a:pt x="39" y="20"/>
                  </a:cubicBezTo>
                  <a:cubicBezTo>
                    <a:pt x="47" y="20"/>
                    <a:pt x="47" y="20"/>
                    <a:pt x="47" y="20"/>
                  </a:cubicBezTo>
                  <a:lnTo>
                    <a:pt x="47" y="55"/>
                  </a:lnTo>
                  <a:close/>
                </a:path>
              </a:pathLst>
            </a:custGeom>
            <a:solidFill>
              <a:schemeClr val="bg1"/>
            </a:solidFill>
            <a:ln>
              <a:noFill/>
            </a:ln>
          </p:spPr>
          <p:txBody>
            <a:bodyPr anchor="t" anchorCtr="0" bIns="45720" compatLnSpc="1" lIns="91440" numCol="1" rIns="91440" tIns="45720" vert="horz" wrap="square"/>
            <a:lstStyle/>
            <a:p>
              <a:endParaRPr lang="th-TH"/>
            </a:p>
          </p:txBody>
        </p:sp>
      </p:grpSp>
      <p:grpSp>
        <p:nvGrpSpPr>
          <p:cNvPr id="21" name="Group 20"/>
          <p:cNvGrpSpPr/>
          <p:nvPr/>
        </p:nvGrpSpPr>
        <p:grpSpPr>
          <a:xfrm>
            <a:off x="1567546" y="4243156"/>
            <a:ext cx="2385178" cy="1280584"/>
            <a:chOff x="1355198" y="4319356"/>
            <a:chExt cx="2803801" cy="1280584"/>
          </a:xfrm>
        </p:grpSpPr>
        <p:sp>
          <p:nvSpPr>
            <p:cNvPr id="7" name="TextBox 6"/>
            <p:cNvSpPr txBox="1"/>
            <p:nvPr/>
          </p:nvSpPr>
          <p:spPr>
            <a:xfrm>
              <a:off x="1942309" y="4319356"/>
              <a:ext cx="1629580" cy="1036284"/>
            </a:xfrm>
            <a:prstGeom prst="rect">
              <a:avLst/>
            </a:prstGeom>
            <a:noFill/>
          </p:spPr>
          <p:txBody>
            <a:bodyPr bIns="91422" lIns="182843" rIns="182843" rtlCol="0" tIns="91422" wrap="square">
              <a:spAutoFit/>
            </a:bodyPr>
            <a:lstStyle/>
            <a:p>
              <a:pPr algn="ctr"/>
              <a:r>
                <a:rPr lang="en-US" sz="2800">
                  <a:solidFill>
                    <a:srgbClr val="504D36"/>
                  </a:solidFill>
                  <a:latin charset="0" pitchFamily="18" typeface="Perpetua"/>
                  <a:ea charset="0" panose="02000000000000000000" pitchFamily="2" typeface="Roboto Medium"/>
                  <a:cs charset="0" panose="020f0502020204030203" pitchFamily="34" typeface="Lato"/>
                </a:rPr>
                <a:t>STEP 1</a:t>
              </a:r>
            </a:p>
          </p:txBody>
        </p:sp>
        <p:sp>
          <p:nvSpPr>
            <p:cNvPr id="18" name="TextBox 17"/>
            <p:cNvSpPr txBox="1"/>
            <p:nvPr/>
          </p:nvSpPr>
          <p:spPr>
            <a:xfrm>
              <a:off x="1355198" y="4815110"/>
              <a:ext cx="2803801" cy="777240"/>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a:t>
              </a:r>
            </a:p>
          </p:txBody>
        </p:sp>
      </p:grpSp>
      <p:grpSp>
        <p:nvGrpSpPr>
          <p:cNvPr id="26" name="Group 25"/>
          <p:cNvGrpSpPr/>
          <p:nvPr/>
        </p:nvGrpSpPr>
        <p:grpSpPr>
          <a:xfrm>
            <a:off x="4914732" y="4243748"/>
            <a:ext cx="2385178" cy="1281006"/>
            <a:chOff x="4705420" y="4319948"/>
            <a:chExt cx="2803801" cy="1281006"/>
          </a:xfrm>
        </p:grpSpPr>
        <p:sp>
          <p:nvSpPr>
            <p:cNvPr id="10" name="TextBox 9"/>
            <p:cNvSpPr txBox="1"/>
            <p:nvPr/>
          </p:nvSpPr>
          <p:spPr>
            <a:xfrm>
              <a:off x="5281209" y="4319948"/>
              <a:ext cx="1629580" cy="1036284"/>
            </a:xfrm>
            <a:prstGeom prst="rect">
              <a:avLst/>
            </a:prstGeom>
            <a:noFill/>
          </p:spPr>
          <p:txBody>
            <a:bodyPr bIns="91422" lIns="182843" rIns="182843" rtlCol="0" tIns="91422" wrap="square">
              <a:spAutoFit/>
            </a:bodyPr>
            <a:lstStyle/>
            <a:p>
              <a:pPr algn="ctr"/>
              <a:r>
                <a:rPr lang="en-US" sz="2800">
                  <a:solidFill>
                    <a:srgbClr val="504D36"/>
                  </a:solidFill>
                  <a:latin charset="0" pitchFamily="18" typeface="Perpetua"/>
                  <a:ea charset="0" panose="02000000000000000000" pitchFamily="2" typeface="Roboto Medium"/>
                  <a:cs charset="0" panose="020f0502020204030203" pitchFamily="34" typeface="Lato"/>
                </a:rPr>
                <a:t>STEP 2</a:t>
              </a:r>
            </a:p>
          </p:txBody>
        </p:sp>
        <p:sp>
          <p:nvSpPr>
            <p:cNvPr id="19" name="TextBox 18"/>
            <p:cNvSpPr txBox="1"/>
            <p:nvPr/>
          </p:nvSpPr>
          <p:spPr>
            <a:xfrm>
              <a:off x="4705421" y="4816123"/>
              <a:ext cx="2803801" cy="777240"/>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a:t>
              </a:r>
            </a:p>
          </p:txBody>
        </p:sp>
      </p:grpSp>
      <p:grpSp>
        <p:nvGrpSpPr>
          <p:cNvPr id="22" name="Group 21"/>
          <p:cNvGrpSpPr/>
          <p:nvPr/>
        </p:nvGrpSpPr>
        <p:grpSpPr>
          <a:xfrm>
            <a:off x="8239279" y="4243748"/>
            <a:ext cx="2385178" cy="1281006"/>
            <a:chOff x="8087033" y="4319948"/>
            <a:chExt cx="2803801" cy="1281006"/>
          </a:xfrm>
        </p:grpSpPr>
        <p:sp>
          <p:nvSpPr>
            <p:cNvPr id="13" name="TextBox 12"/>
            <p:cNvSpPr txBox="1"/>
            <p:nvPr/>
          </p:nvSpPr>
          <p:spPr>
            <a:xfrm>
              <a:off x="8664125" y="4319948"/>
              <a:ext cx="1629580" cy="1036284"/>
            </a:xfrm>
            <a:prstGeom prst="rect">
              <a:avLst/>
            </a:prstGeom>
            <a:noFill/>
          </p:spPr>
          <p:txBody>
            <a:bodyPr bIns="91422" lIns="182843" rIns="182843" rtlCol="0" tIns="91422" wrap="square">
              <a:spAutoFit/>
            </a:bodyPr>
            <a:lstStyle/>
            <a:p>
              <a:pPr algn="ctr"/>
              <a:r>
                <a:rPr lang="en-US" sz="2800">
                  <a:solidFill>
                    <a:srgbClr val="504D36"/>
                  </a:solidFill>
                  <a:latin charset="0" pitchFamily="18" typeface="Perpetua"/>
                  <a:ea charset="0" panose="02000000000000000000" pitchFamily="2" typeface="Roboto Medium"/>
                  <a:cs charset="0" panose="020f0502020204030203" pitchFamily="34" typeface="Lato"/>
                </a:rPr>
                <a:t>STEP 3</a:t>
              </a:r>
            </a:p>
          </p:txBody>
        </p:sp>
        <p:sp>
          <p:nvSpPr>
            <p:cNvPr id="20" name="TextBox 19"/>
            <p:cNvSpPr txBox="1"/>
            <p:nvPr/>
          </p:nvSpPr>
          <p:spPr>
            <a:xfrm>
              <a:off x="8087034" y="4816123"/>
              <a:ext cx="2803801" cy="777240"/>
            </a:xfrm>
            <a:prstGeom prst="rect">
              <a:avLst/>
            </a:prstGeom>
            <a:noFill/>
          </p:spPr>
          <p:txBody>
            <a:bodyPr rtlCol="0" wrap="square">
              <a:spAutoFit/>
            </a:bodyPr>
            <a:lstStyle/>
            <a:p>
              <a:pPr algn="ctr">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a:t>
              </a:r>
            </a:p>
          </p:txBody>
        </p:sp>
      </p:grpSp>
      <p:sp>
        <p:nvSpPr>
          <p:cNvPr id="23" name="TextBox 22"/>
          <p:cNvSpPr txBox="1"/>
          <p:nvPr/>
        </p:nvSpPr>
        <p:spPr>
          <a:xfrm>
            <a:off x="2629097" y="931610"/>
            <a:ext cx="6964846" cy="1005840"/>
          </a:xfrm>
          <a:prstGeom prst="rect">
            <a:avLst/>
          </a:prstGeom>
          <a:noFill/>
        </p:spPr>
        <p:txBody>
          <a:bodyPr rtlCol="0" wrap="square">
            <a:spAutoFit/>
          </a:bodyPr>
          <a:lstStyle/>
          <a:p>
            <a:pPr algn="ctr"/>
            <a:r>
              <a:rPr lang="en-US" spc="300" sz="6000">
                <a:solidFill>
                  <a:srgbClr val="504D36"/>
                </a:solidFill>
                <a:latin charset="0" pitchFamily="18" typeface="Perpetua"/>
              </a:rPr>
              <a:t>Infographics</a:t>
            </a:r>
          </a:p>
        </p:txBody>
      </p:sp>
      <p:sp>
        <p:nvSpPr>
          <p:cNvPr id="30" name="TextBox 29"/>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p:cNvSpPr txBox="1"/>
          <p:nvPr/>
        </p:nvSpPr>
        <p:spPr>
          <a:xfrm>
            <a:off x="3754774" y="679915"/>
            <a:ext cx="4688092" cy="1005840"/>
          </a:xfrm>
          <a:prstGeom prst="rect">
            <a:avLst/>
          </a:prstGeom>
          <a:noFill/>
        </p:spPr>
        <p:txBody>
          <a:bodyPr rtlCol="0" wrap="square">
            <a:spAutoFit/>
          </a:bodyPr>
          <a:lstStyle/>
          <a:p>
            <a:pPr algn="ctr"/>
            <a:r>
              <a:rPr lang="en-US" spc="300" sz="6000">
                <a:solidFill>
                  <a:srgbClr val="504D36"/>
                </a:solidFill>
                <a:latin charset="0" pitchFamily="18" typeface="Perpetua"/>
              </a:rPr>
              <a:t>Data Chart</a:t>
            </a:r>
          </a:p>
        </p:txBody>
      </p:sp>
      <p:graphicFrame>
        <p:nvGraphicFramePr>
          <p:cNvPr id="7" name="Chart 306"/>
          <p:cNvGraphicFramePr/>
          <p:nvPr/>
        </p:nvGraphicFramePr>
        <p:xfrm>
          <a:off x="864223" y="1964775"/>
          <a:ext cx="5481340" cy="4079383"/>
        </p:xfrm>
        <a:graphic>
          <a:graphicData uri="http://schemas.openxmlformats.org/drawingml/2006/chart">
            <c:chart xmlns:c="http://schemas.openxmlformats.org/drawingml/2006/chart" r:id="rId2"/>
          </a:graphicData>
        </a:graphic>
      </p:graphicFrame>
      <p:sp>
        <p:nvSpPr>
          <p:cNvPr id="8" name="TextBox 7"/>
          <p:cNvSpPr txBox="1"/>
          <p:nvPr/>
        </p:nvSpPr>
        <p:spPr>
          <a:xfrm>
            <a:off x="7286098" y="2925189"/>
            <a:ext cx="3657745"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sp>
        <p:nvSpPr>
          <p:cNvPr id="9" name="TextBox 8"/>
          <p:cNvSpPr txBox="1"/>
          <p:nvPr/>
        </p:nvSpPr>
        <p:spPr>
          <a:xfrm>
            <a:off x="7286099" y="2659006"/>
            <a:ext cx="2688828" cy="396240"/>
          </a:xfrm>
          <a:prstGeom prst="rect">
            <a:avLst/>
          </a:prstGeom>
          <a:noFill/>
        </p:spPr>
        <p:txBody>
          <a:bodyPr rtlCol="0" wrap="square">
            <a:spAutoFit/>
          </a:bodyPr>
          <a:lstStyle/>
          <a:p>
            <a:r>
              <a:rPr b="1" lang="en-US" sz="2000">
                <a:solidFill>
                  <a:srgbClr val="504D36"/>
                </a:solidFill>
                <a:latin charset="0" pitchFamily="18" typeface="Perpetua"/>
                <a:ea charset="0" panose="02000000000000000000" pitchFamily="2" typeface="Roboto"/>
              </a:rPr>
              <a:t>Month 1</a:t>
            </a:r>
          </a:p>
        </p:txBody>
      </p:sp>
      <p:sp>
        <p:nvSpPr>
          <p:cNvPr id="10" name="TextBox 9"/>
          <p:cNvSpPr txBox="1"/>
          <p:nvPr/>
        </p:nvSpPr>
        <p:spPr>
          <a:xfrm>
            <a:off x="7286098" y="4067947"/>
            <a:ext cx="3657745"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sp>
        <p:nvSpPr>
          <p:cNvPr id="11" name="TextBox 10"/>
          <p:cNvSpPr txBox="1"/>
          <p:nvPr/>
        </p:nvSpPr>
        <p:spPr>
          <a:xfrm>
            <a:off x="7286099" y="3801764"/>
            <a:ext cx="2688828" cy="396240"/>
          </a:xfrm>
          <a:prstGeom prst="rect">
            <a:avLst/>
          </a:prstGeom>
          <a:noFill/>
        </p:spPr>
        <p:txBody>
          <a:bodyPr rtlCol="0" wrap="square">
            <a:spAutoFit/>
          </a:bodyPr>
          <a:lstStyle/>
          <a:p>
            <a:r>
              <a:rPr b="1" lang="en-US" sz="2000">
                <a:solidFill>
                  <a:srgbClr val="504D36"/>
                </a:solidFill>
                <a:latin charset="0" pitchFamily="18" typeface="Perpetua"/>
                <a:ea charset="0" panose="02000000000000000000" pitchFamily="2" typeface="Roboto"/>
              </a:rPr>
              <a:t>Month 2</a:t>
            </a:r>
          </a:p>
        </p:txBody>
      </p:sp>
      <p:sp>
        <p:nvSpPr>
          <p:cNvPr id="12" name="TextBox 11"/>
          <p:cNvSpPr txBox="1"/>
          <p:nvPr/>
        </p:nvSpPr>
        <p:spPr>
          <a:xfrm>
            <a:off x="7286098" y="5215867"/>
            <a:ext cx="3657745" cy="5486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a:t>
            </a:r>
          </a:p>
        </p:txBody>
      </p:sp>
      <p:sp>
        <p:nvSpPr>
          <p:cNvPr id="13" name="TextBox 12"/>
          <p:cNvSpPr txBox="1"/>
          <p:nvPr/>
        </p:nvSpPr>
        <p:spPr>
          <a:xfrm>
            <a:off x="7286099" y="4949684"/>
            <a:ext cx="2688828" cy="396240"/>
          </a:xfrm>
          <a:prstGeom prst="rect">
            <a:avLst/>
          </a:prstGeom>
          <a:noFill/>
        </p:spPr>
        <p:txBody>
          <a:bodyPr rtlCol="0" wrap="square">
            <a:spAutoFit/>
          </a:bodyPr>
          <a:lstStyle/>
          <a:p>
            <a:r>
              <a:rPr b="1" lang="en-US" sz="2000">
                <a:solidFill>
                  <a:srgbClr val="504D36"/>
                </a:solidFill>
                <a:latin charset="0" pitchFamily="18" typeface="Perpetua"/>
                <a:ea charset="0" panose="02000000000000000000" pitchFamily="2" typeface="Roboto"/>
              </a:rPr>
              <a:t>Month 3</a:t>
            </a:r>
          </a:p>
        </p:txBody>
      </p:sp>
      <p:sp>
        <p:nvSpPr>
          <p:cNvPr id="14" name="TextBox 13"/>
          <p:cNvSpPr txBox="1"/>
          <p:nvPr/>
        </p:nvSpPr>
        <p:spPr>
          <a:xfrm>
            <a:off x="7286097" y="1956279"/>
            <a:ext cx="3657746" cy="518160"/>
          </a:xfrm>
          <a:prstGeom prst="rect">
            <a:avLst/>
          </a:prstGeom>
          <a:noFill/>
        </p:spPr>
        <p:txBody>
          <a:bodyPr rtlCol="0" wrap="square">
            <a:spAutoFit/>
          </a:bodyPr>
          <a:lstStyle/>
          <a:p>
            <a:r>
              <a:rPr b="1" lang="en-US" sz="2800">
                <a:solidFill>
                  <a:srgbClr val="504D36"/>
                </a:solidFill>
                <a:latin charset="0" pitchFamily="18" typeface="Perpetua"/>
                <a:ea charset="0" panose="02000000000000000000" pitchFamily="2" typeface="Roboto Medium"/>
              </a:rPr>
              <a:t>Monthly Report</a:t>
            </a:r>
          </a:p>
        </p:txBody>
      </p:sp>
      <p:sp>
        <p:nvSpPr>
          <p:cNvPr id="15" name="TextBox 14"/>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ectangle 18"/>
          <p:cNvSpPr/>
          <p:nvPr/>
        </p:nvSpPr>
        <p:spPr>
          <a:xfrm>
            <a:off x="10319658" y="0"/>
            <a:ext cx="1872342"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extBox 7"/>
          <p:cNvSpPr txBox="1"/>
          <p:nvPr/>
        </p:nvSpPr>
        <p:spPr>
          <a:xfrm rot="5400000">
            <a:off x="8470509" y="2969558"/>
            <a:ext cx="5505641" cy="1005840"/>
          </a:xfrm>
          <a:prstGeom prst="rect">
            <a:avLst/>
          </a:prstGeom>
          <a:noFill/>
        </p:spPr>
        <p:txBody>
          <a:bodyPr rtlCol="0" wrap="square">
            <a:spAutoFit/>
          </a:bodyPr>
          <a:lstStyle/>
          <a:p>
            <a:pPr algn="ctr"/>
            <a:r>
              <a:rPr lang="en-US" spc="300" sz="6000">
                <a:solidFill>
                  <a:srgbClr val="504D36"/>
                </a:solidFill>
                <a:latin charset="0" pitchFamily="18" typeface="Perpetua"/>
              </a:rPr>
              <a:t>Contact Us</a:t>
            </a:r>
          </a:p>
        </p:txBody>
      </p:sp>
      <p:sp>
        <p:nvSpPr>
          <p:cNvPr id="9" name="TextBox 8"/>
          <p:cNvSpPr txBox="1"/>
          <p:nvPr/>
        </p:nvSpPr>
        <p:spPr>
          <a:xfrm>
            <a:off x="8060662" y="2450990"/>
            <a:ext cx="1750300" cy="548640"/>
          </a:xfrm>
          <a:prstGeom prst="rect">
            <a:avLst/>
          </a:prstGeom>
          <a:noFill/>
        </p:spPr>
        <p:txBody>
          <a:bodyPr rtlCol="0" wrap="square">
            <a:spAutoFit/>
          </a:bodyPr>
          <a:lstStyle/>
          <a:p>
            <a:pPr>
              <a:lnSpc>
                <a:spcPct val="150000"/>
              </a:lnSpc>
            </a:pPr>
            <a:r>
              <a:rPr lang="en-US" sz="1000">
                <a:solidFill>
                  <a:srgbClr val="504D36"/>
                </a:solidFill>
                <a:latin charset="0" panose="020b0703020102020204" pitchFamily="34" typeface="Franklin Gothic Demi"/>
                <a:ea charset="0" panose="02020800000000000000" pitchFamily="18" typeface="Futura"/>
                <a:cs charset="0" panose="02020800000000000000" pitchFamily="18" typeface="Futura"/>
              </a:rPr>
              <a:t>Suite 101, Street Name, Area Name, State</a:t>
            </a:r>
          </a:p>
        </p:txBody>
      </p:sp>
      <p:pic>
        <p:nvPicPr>
          <p:cNvPr id="10" name="Graphic 9"/>
          <p:cNvPicPr>
            <a:picLocks noChangeAspect="1"/>
          </p:cNvPicPr>
          <p:nvPr/>
        </p:nvPicPr>
        <p:blipFill>
          <a:blip r:embed="rId2">
            <a:extLst>
              <a:ext uri="{28A0092B-C50C-407E-A947-70E740481C1C}">
                <a14:useLocalDpi/>
              </a:ext>
              <a:ext uri="{96DAC541-7B7A-43D3-8B79-37D633B846F1}">
                <asvg:svgBlip xmlns:asvg="http://schemas.microsoft.com/office/drawing/2016/SVG/main" r:embed="rId3"/>
              </a:ext>
            </a:extLst>
          </a:blip>
          <a:stretch>
            <a:fillRect/>
          </a:stretch>
        </p:blipFill>
        <p:spPr>
          <a:xfrm>
            <a:off x="7441519" y="2517875"/>
            <a:ext cx="366966" cy="366966"/>
          </a:xfrm>
          <a:prstGeom prst="rect">
            <a:avLst/>
          </a:prstGeom>
        </p:spPr>
      </p:pic>
      <p:pic>
        <p:nvPicPr>
          <p:cNvPr id="11" name="Graphic 10"/>
          <p:cNvPicPr>
            <a:picLocks noChangeAspect="1"/>
          </p:cNvPicPr>
          <p:nvPr/>
        </p:nvPicPr>
        <p:blipFill>
          <a:blip r:embed="rId4">
            <a:extLst>
              <a:ext uri="{28A0092B-C50C-407E-A947-70E740481C1C}">
                <a14:useLocalDpi/>
              </a:ext>
              <a:ext uri="{96DAC541-7B7A-43D3-8B79-37D633B846F1}">
                <asvg:svgBlip xmlns:asvg="http://schemas.microsoft.com/office/drawing/2016/SVG/main" r:embed="rId5"/>
              </a:ext>
            </a:extLst>
          </a:blip>
          <a:stretch>
            <a:fillRect/>
          </a:stretch>
        </p:blipFill>
        <p:spPr>
          <a:xfrm>
            <a:off x="7503182" y="3167175"/>
            <a:ext cx="305303" cy="305303"/>
          </a:xfrm>
          <a:prstGeom prst="rect">
            <a:avLst/>
          </a:prstGeom>
        </p:spPr>
      </p:pic>
      <p:sp>
        <p:nvSpPr>
          <p:cNvPr id="12" name="TextBox 11"/>
          <p:cNvSpPr txBox="1"/>
          <p:nvPr/>
        </p:nvSpPr>
        <p:spPr>
          <a:xfrm>
            <a:off x="8060662" y="3068163"/>
            <a:ext cx="1750300" cy="396240"/>
          </a:xfrm>
          <a:prstGeom prst="rect">
            <a:avLst/>
          </a:prstGeom>
          <a:noFill/>
        </p:spPr>
        <p:txBody>
          <a:bodyPr rtlCol="0" wrap="square">
            <a:spAutoFit/>
          </a:bodyPr>
          <a:lstStyle/>
          <a:p>
            <a:pPr>
              <a:lnSpc>
                <a:spcPct val="200000"/>
              </a:lnSpc>
            </a:pPr>
            <a:r>
              <a:rPr lang="en-US" sz="1000">
                <a:solidFill>
                  <a:srgbClr val="504D36"/>
                </a:solidFill>
                <a:latin charset="0" panose="020b0703020102020204" pitchFamily="34" typeface="Franklin Gothic Demi"/>
                <a:ea charset="0" panose="02020800000000000000" pitchFamily="18" typeface="Futura"/>
                <a:cs charset="0" panose="02020800000000000000" pitchFamily="18" typeface="Futura"/>
              </a:rPr>
              <a:t>0123-4567-89</a:t>
            </a:r>
          </a:p>
        </p:txBody>
      </p:sp>
      <p:pic>
        <p:nvPicPr>
          <p:cNvPr id="13" name="Graphic 12"/>
          <p:cNvPicPr>
            <a:picLocks noChangeAspect="1"/>
          </p:cNvPicPr>
          <p:nvPr/>
        </p:nvPicPr>
        <p:blipFill>
          <a:blip r:embed="rId6">
            <a:extLst>
              <a:ext uri="{28A0092B-C50C-407E-A947-70E740481C1C}">
                <a14:useLocalDpi/>
              </a:ext>
              <a:ext uri="{96DAC541-7B7A-43D3-8B79-37D633B846F1}">
                <asvg:svgBlip xmlns:asvg="http://schemas.microsoft.com/office/drawing/2016/SVG/main" r:embed="rId7"/>
              </a:ext>
            </a:extLst>
          </a:blip>
          <a:stretch>
            <a:fillRect/>
          </a:stretch>
        </p:blipFill>
        <p:spPr>
          <a:xfrm>
            <a:off x="7503182" y="3741864"/>
            <a:ext cx="261350" cy="261350"/>
          </a:xfrm>
          <a:prstGeom prst="rect">
            <a:avLst/>
          </a:prstGeom>
        </p:spPr>
      </p:pic>
      <p:sp>
        <p:nvSpPr>
          <p:cNvPr id="14" name="TextBox 13"/>
          <p:cNvSpPr txBox="1"/>
          <p:nvPr/>
        </p:nvSpPr>
        <p:spPr>
          <a:xfrm>
            <a:off x="8020117" y="3629103"/>
            <a:ext cx="1750300" cy="396240"/>
          </a:xfrm>
          <a:prstGeom prst="rect">
            <a:avLst/>
          </a:prstGeom>
          <a:noFill/>
        </p:spPr>
        <p:txBody>
          <a:bodyPr rtlCol="0" wrap="square">
            <a:spAutoFit/>
          </a:bodyPr>
          <a:lstStyle/>
          <a:p>
            <a:pPr>
              <a:lnSpc>
                <a:spcPct val="200000"/>
              </a:lnSpc>
            </a:pPr>
            <a:r>
              <a:rPr lang="en-US" smtClean="0" sz="1000">
                <a:solidFill>
                  <a:srgbClr val="504D36"/>
                </a:solidFill>
                <a:latin charset="0" panose="020b0703020102020204" pitchFamily="34" typeface="Franklin Gothic Demi"/>
                <a:ea charset="0" panose="02020800000000000000" pitchFamily="18" typeface="Futura"/>
                <a:cs charset="0" panose="02020800000000000000" pitchFamily="18" typeface="Futura"/>
              </a:rPr>
              <a:t>www.Website.com</a:t>
            </a:r>
          </a:p>
        </p:txBody>
      </p:sp>
      <p:pic>
        <p:nvPicPr>
          <p:cNvPr id="15" name="Graphic 14"/>
          <p:cNvPicPr>
            <a:picLocks noChangeAspect="1"/>
          </p:cNvPicPr>
          <p:nvPr/>
        </p:nvPicPr>
        <p:blipFill>
          <a:blip r:embed="rId8">
            <a:extLst>
              <a:ext uri="{28A0092B-C50C-407E-A947-70E740481C1C}">
                <a14:useLocalDpi/>
              </a:ext>
              <a:ext uri="{96DAC541-7B7A-43D3-8B79-37D633B846F1}">
                <asvg:svgBlip xmlns:asvg="http://schemas.microsoft.com/office/drawing/2016/SVG/main" r:embed="rId9"/>
              </a:ext>
            </a:extLst>
          </a:blip>
          <a:stretch>
            <a:fillRect/>
          </a:stretch>
        </p:blipFill>
        <p:spPr>
          <a:xfrm>
            <a:off x="7465992" y="4287697"/>
            <a:ext cx="349256" cy="349256"/>
          </a:xfrm>
          <a:prstGeom prst="rect">
            <a:avLst/>
          </a:prstGeom>
        </p:spPr>
      </p:pic>
      <p:sp>
        <p:nvSpPr>
          <p:cNvPr id="16" name="TextBox 15"/>
          <p:cNvSpPr txBox="1"/>
          <p:nvPr/>
        </p:nvSpPr>
        <p:spPr>
          <a:xfrm>
            <a:off x="8060662" y="4239852"/>
            <a:ext cx="1750300" cy="396240"/>
          </a:xfrm>
          <a:prstGeom prst="rect">
            <a:avLst/>
          </a:prstGeom>
          <a:noFill/>
        </p:spPr>
        <p:txBody>
          <a:bodyPr rtlCol="0" wrap="square">
            <a:spAutoFit/>
          </a:bodyPr>
          <a:lstStyle/>
          <a:p>
            <a:pPr>
              <a:lnSpc>
                <a:spcPct val="200000"/>
              </a:lnSpc>
            </a:pPr>
            <a:r>
              <a:rPr lang="en-US" smtClean="0" sz="1000">
                <a:solidFill>
                  <a:srgbClr val="504D36"/>
                </a:solidFill>
                <a:latin charset="0" panose="020b0703020102020204" pitchFamily="34" typeface="Franklin Gothic Demi"/>
                <a:ea charset="0" panose="02020800000000000000" pitchFamily="18" typeface="Futura"/>
                <a:cs charset="0" panose="02020800000000000000" pitchFamily="18" typeface="Futura"/>
              </a:rPr>
              <a:t>Website@email.com</a:t>
            </a:r>
          </a:p>
        </p:txBody>
      </p:sp>
      <p:sp>
        <p:nvSpPr>
          <p:cNvPr id="20" name="TextBox 19"/>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descr="pexels-cottonbro-4273467" id="3" name="图片占位符 2"/>
          <p:cNvPicPr>
            <a:picLocks noChangeAspect="1" noGrp="1"/>
          </p:cNvPicPr>
          <p:nvPr>
            <p:ph idx="10" sz="quarter" type="pic"/>
          </p:nvPr>
        </p:nvPicPr>
        <p:blipFill>
          <a:blip r:embed="rId10">
            <a:extLst>
              <a:ext uri="{28A0092B-C50C-407E-A947-70E740481C1C}">
                <a14:useLocalDpi/>
              </a:ext>
            </a:extLst>
          </a:blip>
          <a:stretch>
            <a:fillRect/>
          </a:stretch>
        </p:blipFill>
        <p:spPr>
          <a:xfrm>
            <a:off x="283845" y="1414145"/>
            <a:ext cx="6021070" cy="4013835"/>
          </a:xfrm>
          <a:prstGeom prst="rect">
            <a:avLst/>
          </a:prstGeom>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6724651" y="696687"/>
            <a:ext cx="3217636" cy="5452829"/>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1223077" y="1700322"/>
            <a:ext cx="5803472" cy="1920240"/>
          </a:xfrm>
          <a:prstGeom prst="rect">
            <a:avLst/>
          </a:prstGeom>
          <a:noFill/>
        </p:spPr>
        <p:txBody>
          <a:bodyPr rtlCol="0" wrap="square">
            <a:spAutoFit/>
          </a:bodyPr>
          <a:lstStyle/>
          <a:p>
            <a:r>
              <a:rPr lang="en-US" spc="300" sz="6000">
                <a:solidFill>
                  <a:srgbClr val="504D36"/>
                </a:solidFill>
                <a:latin charset="0" pitchFamily="18" typeface="Perpetua"/>
                <a:ea charset="0" panose="02000000000000000000" pitchFamily="2" typeface="Roboto Medium"/>
              </a:rPr>
              <a:t>What is The Website?</a:t>
            </a:r>
          </a:p>
        </p:txBody>
      </p:sp>
      <p:sp>
        <p:nvSpPr>
          <p:cNvPr id="15" name="TextBox 14"/>
          <p:cNvSpPr txBox="1"/>
          <p:nvPr/>
        </p:nvSpPr>
        <p:spPr>
          <a:xfrm>
            <a:off x="1260381" y="3639314"/>
            <a:ext cx="3921220" cy="1234440"/>
          </a:xfrm>
          <a:prstGeom prst="rect">
            <a:avLst/>
          </a:prstGeom>
          <a:noFill/>
        </p:spPr>
        <p:txBody>
          <a:bodyPr rtlCol="0" wrap="square">
            <a:spAutoFit/>
          </a:bodyPr>
          <a:lstStyle/>
          <a:p>
            <a:pPr algn="just">
              <a:lnSpc>
                <a:spcPct val="150000"/>
              </a:lnSpc>
            </a:pPr>
            <a:r>
              <a:rPr lang="en-US" sz="1000">
                <a:solidFill>
                  <a:srgbClr val="504D36"/>
                </a:solidFill>
                <a:latin panose="02000000000000000000"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grpSp>
        <p:nvGrpSpPr>
          <p:cNvPr id="16" name="Group 15"/>
          <p:cNvGrpSpPr/>
          <p:nvPr/>
        </p:nvGrpSpPr>
        <p:grpSpPr>
          <a:xfrm>
            <a:off x="10291988" y="5871931"/>
            <a:ext cx="1345066" cy="277587"/>
            <a:chOff x="2163536" y="965198"/>
            <a:chExt cx="1345066" cy="277587"/>
          </a:xfrm>
        </p:grpSpPr>
        <p:sp>
          <p:nvSpPr>
            <p:cNvPr id="17" name="Oval 16"/>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7"/>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1" name="TextBox 10"/>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7729654" y="1374140"/>
            <a:ext cx="3555766" cy="4097655"/>
          </a:xfrm>
          <a:prstGeom prst="rect">
            <a:avLst/>
          </a:prstGeom>
        </p:spPr>
      </p:pic>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2075543" y="0"/>
            <a:ext cx="6095998"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TextBox 4"/>
          <p:cNvSpPr txBox="1"/>
          <p:nvPr/>
        </p:nvSpPr>
        <p:spPr>
          <a:xfrm rot="16200000">
            <a:off x="-473035" y="2468880"/>
            <a:ext cx="3929995" cy="1920240"/>
          </a:xfrm>
          <a:prstGeom prst="rect">
            <a:avLst/>
          </a:prstGeom>
          <a:noFill/>
        </p:spPr>
        <p:txBody>
          <a:bodyPr rtlCol="0" wrap="square">
            <a:spAutoFit/>
          </a:bodyPr>
          <a:lstStyle/>
          <a:p>
            <a:r>
              <a:rPr lang="en-US" spc="300" sz="6000">
                <a:solidFill>
                  <a:srgbClr val="504D36"/>
                </a:solidFill>
                <a:latin charset="0" pitchFamily="18" typeface="Perpetua"/>
              </a:rPr>
              <a:t>Thank You.</a:t>
            </a:r>
          </a:p>
        </p:txBody>
      </p:sp>
      <p:sp>
        <p:nvSpPr>
          <p:cNvPr id="6" name="TextBox 5"/>
          <p:cNvSpPr txBox="1"/>
          <p:nvPr/>
        </p:nvSpPr>
        <p:spPr>
          <a:xfrm>
            <a:off x="9564119" y="2556533"/>
            <a:ext cx="1395981" cy="365760"/>
          </a:xfrm>
          <a:prstGeom prst="rect">
            <a:avLst/>
          </a:prstGeom>
          <a:noFill/>
        </p:spPr>
        <p:txBody>
          <a:bodyPr rtlCol="0" wrap="square">
            <a:spAutoFit/>
          </a:bodyPr>
          <a:lstStyle/>
          <a:p>
            <a:pPr>
              <a:lnSpc>
                <a:spcPct val="150000"/>
              </a:lnSpc>
            </a:pPr>
            <a:r>
              <a:rPr lang="en-US" smtClean="0" sz="1200">
                <a:solidFill>
                  <a:srgbClr val="504D36"/>
                </a:solidFill>
                <a:latin charset="0" panose="020b0703020102020204" pitchFamily="34" typeface="Franklin Gothic Demi"/>
                <a:ea charset="0" panose="02000000000000000000" pitchFamily="2" typeface="Roboto"/>
              </a:rPr>
              <a:t>@Website.FHSN</a:t>
            </a:r>
          </a:p>
        </p:txBody>
      </p:sp>
      <p:pic>
        <p:nvPicPr>
          <p:cNvPr id="7" name="Graphic 9"/>
          <p:cNvPicPr>
            <a:picLocks noChangeAspect="1"/>
          </p:cNvPicPr>
          <p:nvPr/>
        </p:nvPicPr>
        <p:blipFill>
          <a:blip r:embed="rId2">
            <a:duotone>
              <a:prstClr val="black"/>
              <a:schemeClr val="tx2">
                <a:tint val="45000"/>
                <a:satMod val="400000"/>
              </a:schemeClr>
            </a:duotone>
            <a:extLst>
              <a:ext uri="{28A0092B-C50C-407E-A947-70E740481C1C}">
                <a14:useLocalDpi/>
              </a:ext>
              <a:ext uri="{96DAC541-7B7A-43D3-8B79-37D633B846F1}">
                <asvg:svgBlip xmlns:asvg="http://schemas.microsoft.com/office/drawing/2016/SVG/main" r:embed="rId3"/>
              </a:ext>
            </a:extLst>
          </a:blip>
          <a:stretch>
            <a:fillRect/>
          </a:stretch>
        </p:blipFill>
        <p:spPr>
          <a:xfrm>
            <a:off x="9100088" y="2568341"/>
            <a:ext cx="289674" cy="289674"/>
          </a:xfrm>
          <a:prstGeom prst="rect">
            <a:avLst/>
          </a:prstGeom>
          <a:noFill/>
        </p:spPr>
      </p:pic>
      <p:pic>
        <p:nvPicPr>
          <p:cNvPr id="8" name="Graphic 10"/>
          <p:cNvPicPr>
            <a:picLocks noChangeAspect="1"/>
          </p:cNvPicPr>
          <p:nvPr/>
        </p:nvPicPr>
        <p:blipFill>
          <a:blip r:embed="rId4">
            <a:duotone>
              <a:prstClr val="black"/>
              <a:schemeClr val="tx2">
                <a:tint val="45000"/>
                <a:satMod val="400000"/>
              </a:schemeClr>
            </a:duotone>
            <a:extLst>
              <a:ext uri="{28A0092B-C50C-407E-A947-70E740481C1C}">
                <a14:useLocalDpi/>
              </a:ext>
              <a:ext uri="{96DAC541-7B7A-43D3-8B79-37D633B846F1}">
                <asvg:svgBlip xmlns:asvg="http://schemas.microsoft.com/office/drawing/2016/SVG/main" r:embed="rId5"/>
              </a:ext>
            </a:extLst>
          </a:blip>
          <a:stretch>
            <a:fillRect/>
          </a:stretch>
        </p:blipFill>
        <p:spPr>
          <a:xfrm>
            <a:off x="9100088" y="3395840"/>
            <a:ext cx="289674" cy="289674"/>
          </a:xfrm>
          <a:prstGeom prst="rect">
            <a:avLst/>
          </a:prstGeom>
          <a:noFill/>
        </p:spPr>
      </p:pic>
      <p:pic>
        <p:nvPicPr>
          <p:cNvPr id="9" name="Graphic 11"/>
          <p:cNvPicPr>
            <a:picLocks noChangeAspect="1"/>
          </p:cNvPicPr>
          <p:nvPr/>
        </p:nvPicPr>
        <p:blipFill>
          <a:blip r:embed="rId6">
            <a:duotone>
              <a:prstClr val="black"/>
              <a:schemeClr val="tx2">
                <a:tint val="45000"/>
                <a:satMod val="400000"/>
              </a:schemeClr>
            </a:duotone>
            <a:extLst>
              <a:ext uri="{28A0092B-C50C-407E-A947-70E740481C1C}">
                <a14:useLocalDpi/>
              </a:ext>
              <a:ext uri="{96DAC541-7B7A-43D3-8B79-37D633B846F1}">
                <asvg:svgBlip xmlns:asvg="http://schemas.microsoft.com/office/drawing/2016/SVG/main" r:embed="rId7"/>
              </a:ext>
            </a:extLst>
          </a:blip>
          <a:stretch>
            <a:fillRect/>
          </a:stretch>
        </p:blipFill>
        <p:spPr>
          <a:xfrm>
            <a:off x="9100088" y="4247763"/>
            <a:ext cx="289674" cy="289674"/>
          </a:xfrm>
          <a:prstGeom prst="rect">
            <a:avLst/>
          </a:prstGeom>
          <a:noFill/>
        </p:spPr>
      </p:pic>
      <p:sp>
        <p:nvSpPr>
          <p:cNvPr id="10" name="TextBox 9"/>
          <p:cNvSpPr txBox="1"/>
          <p:nvPr/>
        </p:nvSpPr>
        <p:spPr>
          <a:xfrm>
            <a:off x="9564119" y="3370416"/>
            <a:ext cx="1395981" cy="365760"/>
          </a:xfrm>
          <a:prstGeom prst="rect">
            <a:avLst/>
          </a:prstGeom>
          <a:noFill/>
        </p:spPr>
        <p:txBody>
          <a:bodyPr rtlCol="0" wrap="square">
            <a:spAutoFit/>
          </a:bodyPr>
          <a:lstStyle/>
          <a:p>
            <a:pPr>
              <a:lnSpc>
                <a:spcPct val="150000"/>
              </a:lnSpc>
            </a:pPr>
            <a:r>
              <a:rPr lang="en-US" smtClean="0" sz="1200">
                <a:solidFill>
                  <a:srgbClr val="504D36"/>
                </a:solidFill>
                <a:latin charset="0" panose="020b0703020102020204" pitchFamily="34" typeface="Franklin Gothic Demi"/>
                <a:ea charset="0" panose="02000000000000000000" pitchFamily="2" typeface="Roboto"/>
              </a:rPr>
              <a:t>@Website.FHSN</a:t>
            </a:r>
          </a:p>
        </p:txBody>
      </p:sp>
      <p:sp>
        <p:nvSpPr>
          <p:cNvPr id="11" name="TextBox 10"/>
          <p:cNvSpPr txBox="1"/>
          <p:nvPr/>
        </p:nvSpPr>
        <p:spPr>
          <a:xfrm>
            <a:off x="9564119" y="4222976"/>
            <a:ext cx="1395981" cy="365760"/>
          </a:xfrm>
          <a:prstGeom prst="rect">
            <a:avLst/>
          </a:prstGeom>
          <a:noFill/>
        </p:spPr>
        <p:txBody>
          <a:bodyPr rtlCol="0" wrap="square">
            <a:spAutoFit/>
          </a:bodyPr>
          <a:lstStyle/>
          <a:p>
            <a:pPr>
              <a:lnSpc>
                <a:spcPct val="150000"/>
              </a:lnSpc>
            </a:pPr>
            <a:r>
              <a:rPr lang="en-US" smtClean="0" sz="1200">
                <a:solidFill>
                  <a:srgbClr val="504D36"/>
                </a:solidFill>
                <a:latin charset="0" panose="020b0703020102020204" pitchFamily="34" typeface="Franklin Gothic Demi"/>
                <a:ea charset="0" panose="02000000000000000000" pitchFamily="2" typeface="Roboto"/>
              </a:rPr>
              <a:t>@Website.FHSN</a:t>
            </a:r>
          </a:p>
        </p:txBody>
      </p:sp>
      <p:sp>
        <p:nvSpPr>
          <p:cNvPr id="22" name="TextBox 21"/>
          <p:cNvSpPr txBox="1"/>
          <p:nvPr/>
        </p:nvSpPr>
        <p:spPr>
          <a:xfrm rot="5400000">
            <a:off x="9609722" y="4577410"/>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24" name="图片占位符 23"/>
          <p:cNvPicPr>
            <a:picLocks noChangeAspect="1" noGrp="1"/>
          </p:cNvPicPr>
          <p:nvPr>
            <p:ph idx="11" sz="quarter" type="pic"/>
          </p:nvPr>
        </p:nvPicPr>
        <p:blipFill>
          <a:blip r:embed="rId8">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pic>
        <p:nvPicPr>
          <p:cNvPr id="13" name="图片占位符 12"/>
          <p:cNvPicPr>
            <a:picLocks noChangeAspect="1" noGrp="1"/>
          </p:cNvPicPr>
          <p:nvPr>
            <p:ph idx="10" sz="quarter" type="pic"/>
          </p:nvPr>
        </p:nvPicPr>
        <p:blipFill>
          <a:blip r:embed="rId9">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Shape 5"/>
          <p:cNvSpPr/>
          <p:nvPr/>
        </p:nvSpPr>
        <p:spPr>
          <a:xfrm>
            <a:off x="3887971" y="2722042"/>
            <a:ext cx="485460" cy="365190"/>
          </a:xfrm>
          <a:custGeom>
            <a:gdLst>
              <a:gd fmla="*/ 712576 w 722273" name="connsiteX0"/>
              <a:gd fmla="*/ 467802 h 543335" name="connsiteY0"/>
              <a:gd fmla="*/ 680667 w 722273" name="connsiteX1"/>
              <a:gd fmla="*/ 471231 h 543335" name="connsiteY1"/>
              <a:gd fmla="*/ 663332 w 722273" name="connsiteX2"/>
              <a:gd fmla="*/ 477994 h 543335" name="connsiteY2"/>
              <a:gd fmla="*/ 663332 w 722273" name="connsiteX3"/>
              <a:gd fmla="*/ 448466 h 543335" name="connsiteY3"/>
              <a:gd fmla="*/ 659236 w 722273" name="connsiteX4"/>
              <a:gd fmla="*/ 435227 h 543335" name="connsiteY4"/>
              <a:gd fmla="*/ 546650 w 722273" name="connsiteX5"/>
              <a:gd fmla="*/ 354455 h 543335" name="connsiteY5"/>
              <a:gd fmla="*/ 468736 w 722273" name="connsiteX6"/>
              <a:gd fmla="*/ 350740 h 543335" name="connsiteY6"/>
              <a:gd fmla="*/ 441018 w 722273" name="connsiteX7"/>
              <a:gd fmla="*/ 349406 h 543335" name="connsiteY7"/>
              <a:gd fmla="*/ 359103 w 722273" name="connsiteX8"/>
              <a:gd fmla="*/ 230915 h 543335" name="connsiteY8"/>
              <a:gd fmla="*/ 355007 w 722273" name="connsiteX9"/>
              <a:gd fmla="*/ 94422 h 543335" name="connsiteY9"/>
              <a:gd fmla="*/ 338053 w 722273" name="connsiteX10"/>
              <a:gd fmla="*/ 72038 h 543335" name="connsiteY10"/>
              <a:gd fmla="*/ 102119 w 722273" name="connsiteX11"/>
              <a:gd fmla="*/ 982 h 543335" name="connsiteY11"/>
              <a:gd fmla="*/ 78401 w 722273" name="connsiteX12"/>
              <a:gd fmla="*/ 6983 h 543335" name="connsiteY12"/>
              <a:gd fmla="*/ 1249 w 722273" name="connsiteX13"/>
              <a:gd fmla="*/ 155954 h 543335" name="connsiteY13"/>
              <a:gd fmla="*/ 11822 w 722273" name="connsiteX14"/>
              <a:gd fmla="*/ 251966 h 543335" name="connsiteY14"/>
              <a:gd fmla="*/ 11822 w 722273" name="connsiteX15"/>
              <a:gd fmla="*/ 253585 h 543335" name="connsiteY15"/>
              <a:gd fmla="*/ 13346 w 722273" name="connsiteX16"/>
              <a:gd fmla="*/ 501235 h 543335" name="connsiteY16"/>
              <a:gd fmla="*/ 29729 w 722273" name="connsiteX17"/>
              <a:gd fmla="*/ 523714 h 543335" name="connsiteY17"/>
              <a:gd fmla="*/ 37158 w 722273" name="connsiteX18"/>
              <a:gd fmla="*/ 524952 h 543335" name="connsiteY18"/>
              <a:gd fmla="*/ 56208 w 722273" name="connsiteX19"/>
              <a:gd fmla="*/ 515427 h 543335" name="connsiteY19"/>
              <a:gd fmla="*/ 187653 w 722273" name="connsiteX20"/>
              <a:gd fmla="*/ 337786 h 543335" name="connsiteY20"/>
              <a:gd fmla="*/ 259472 w 722273" name="connsiteX21"/>
              <a:gd fmla="*/ 394936 h 543335" name="connsiteY21"/>
              <a:gd fmla="*/ 289666 w 722273" name="connsiteX22"/>
              <a:gd fmla="*/ 427511 h 543335" name="connsiteY22"/>
              <a:gd fmla="*/ 497025 w 722273" name="connsiteX23"/>
              <a:gd fmla="*/ 543335 h 543335" name="connsiteY23"/>
              <a:gd fmla="*/ 514932 w 722273" name="connsiteX24"/>
              <a:gd fmla="*/ 543335 h 543335" name="connsiteY24"/>
              <a:gd fmla="*/ 646091 w 722273" name="connsiteX25"/>
              <a:gd fmla="*/ 533810 h 543335" name="connsiteY25"/>
              <a:gd fmla="*/ 652187 w 722273" name="connsiteX26"/>
              <a:gd fmla="*/ 531048 h 543335" name="connsiteY26"/>
              <a:gd fmla="*/ 717719 w 722273" name="connsiteX27"/>
              <a:gd fmla="*/ 501140 h 543335" name="connsiteY27"/>
              <a:gd fmla="*/ 712576 w 722273" name="connsiteX28"/>
              <a:gd fmla="*/ 467802 h 543335" name="connsiteY28"/>
              <a:gd fmla="*/ 60399 w 722273" name="connsiteX29"/>
              <a:gd fmla="*/ 429702 h 543335" name="connsiteY29"/>
              <a:gd fmla="*/ 59637 w 722273" name="connsiteX30"/>
              <a:gd fmla="*/ 310163 h 543335" name="connsiteY30"/>
              <a:gd fmla="*/ 88212 w 722273" name="connsiteX31"/>
              <a:gd fmla="*/ 317212 h 543335" name="connsiteY31"/>
              <a:gd fmla="*/ 97070 w 722273" name="connsiteX32"/>
              <a:gd fmla="*/ 317212 h 543335" name="connsiteY32"/>
              <a:gd fmla="*/ 140885 w 722273" name="connsiteX33"/>
              <a:gd fmla="*/ 321117 h 543335" name="connsiteY33"/>
              <a:gd fmla="*/ 512360 w 722273" name="connsiteX34"/>
              <a:gd fmla="*/ 494948 h 543335" name="connsiteY34"/>
              <a:gd fmla="*/ 324813 w 722273" name="connsiteX35"/>
              <a:gd fmla="*/ 395031 h 543335" name="connsiteY35"/>
              <a:gd fmla="*/ 293952 w 722273" name="connsiteX36"/>
              <a:gd fmla="*/ 361884 h 543335" name="connsiteY36"/>
              <a:gd fmla="*/ 98499 w 722273" name="connsiteX37"/>
              <a:gd fmla="*/ 269873 h 543335" name="connsiteY37"/>
              <a:gd fmla="*/ 90022 w 722273" name="connsiteX38"/>
              <a:gd fmla="*/ 269873 h 543335" name="connsiteY38"/>
              <a:gd fmla="*/ 69067 w 722273" name="connsiteX39"/>
              <a:gd fmla="*/ 258919 h 543335" name="connsiteY39"/>
              <a:gd fmla="*/ 48779 w 722273" name="connsiteX40"/>
              <a:gd fmla="*/ 160526 h 543335" name="connsiteY40"/>
              <a:gd fmla="*/ 102785 w 722273" name="connsiteX41"/>
              <a:gd fmla="*/ 51369 h 543335" name="connsiteY41"/>
              <a:gd fmla="*/ 307954 w 722273" name="connsiteX42"/>
              <a:gd fmla="*/ 112996 h 543335" name="connsiteY42"/>
              <a:gd fmla="*/ 311573 w 722273" name="connsiteX43"/>
              <a:gd fmla="*/ 233963 h 543335" name="connsiteY43"/>
              <a:gd fmla="*/ 312050 w 722273" name="connsiteX44"/>
              <a:gd fmla="*/ 237678 h 543335" name="connsiteY44"/>
              <a:gd fmla="*/ 434732 w 722273" name="connsiteX45"/>
              <a:gd fmla="*/ 396746 h 543335" name="connsiteY45"/>
              <a:gd fmla="*/ 466831 w 722273" name="connsiteX46"/>
              <a:gd fmla="*/ 398270 h 543335" name="connsiteY46"/>
              <a:gd fmla="*/ 543602 w 722273" name="connsiteX47"/>
              <a:gd fmla="*/ 401984 h 543335" name="connsiteY47"/>
              <a:gd fmla="*/ 615707 w 722273" name="connsiteX48"/>
              <a:gd fmla="*/ 456182 h 543335" name="connsiteY48"/>
              <a:gd fmla="*/ 615707 w 722273" name="connsiteX49"/>
              <a:gd fmla="*/ 488757 h 543335" name="connsiteY49"/>
              <a:gd fmla="*/ 512360 w 722273" name="connsiteX50"/>
              <a:gd fmla="*/ 494948 h 543335"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543335" w="722273">
                <a:moveTo>
                  <a:pt x="712576" y="467802"/>
                </a:moveTo>
                <a:cubicBezTo>
                  <a:pt x="702639" y="460576"/>
                  <a:pt x="688842" y="462059"/>
                  <a:pt x="680667" y="471231"/>
                </a:cubicBezTo>
                <a:cubicBezTo>
                  <a:pt x="675149" y="474103"/>
                  <a:pt x="669337" y="476370"/>
                  <a:pt x="663332" y="477994"/>
                </a:cubicBezTo>
                <a:lnTo>
                  <a:pt x="663332" y="448466"/>
                </a:lnTo>
                <a:cubicBezTo>
                  <a:pt x="663321" y="443743"/>
                  <a:pt x="661894" y="439131"/>
                  <a:pt x="659236" y="435227"/>
                </a:cubicBezTo>
                <a:cubicBezTo>
                  <a:pt x="653997" y="427321"/>
                  <a:pt x="605896" y="358265"/>
                  <a:pt x="546650" y="354455"/>
                </a:cubicBezTo>
                <a:cubicBezTo>
                  <a:pt x="518075" y="352645"/>
                  <a:pt x="489500" y="351502"/>
                  <a:pt x="468736" y="350740"/>
                </a:cubicBezTo>
                <a:cubicBezTo>
                  <a:pt x="456544" y="350740"/>
                  <a:pt x="445876" y="349787"/>
                  <a:pt x="441018" y="349406"/>
                </a:cubicBezTo>
                <a:cubicBezTo>
                  <a:pt x="428636" y="344644"/>
                  <a:pt x="374915" y="310449"/>
                  <a:pt x="359103" y="230915"/>
                </a:cubicBezTo>
                <a:lnTo>
                  <a:pt x="355007" y="94422"/>
                </a:lnTo>
                <a:cubicBezTo>
                  <a:pt x="354855" y="84058"/>
                  <a:pt x="347989" y="74993"/>
                  <a:pt x="338053" y="72038"/>
                </a:cubicBezTo>
                <a:lnTo>
                  <a:pt x="102119" y="982"/>
                </a:lnTo>
                <a:cubicBezTo>
                  <a:pt x="93710" y="-1499"/>
                  <a:pt x="84618" y="801"/>
                  <a:pt x="78401" y="6983"/>
                </a:cubicBezTo>
                <a:cubicBezTo>
                  <a:pt x="75544" y="9840"/>
                  <a:pt x="8297" y="77944"/>
                  <a:pt x="1249" y="155954"/>
                </a:cubicBezTo>
                <a:cubicBezTo>
                  <a:pt x="-2165" y="188346"/>
                  <a:pt x="1441" y="221093"/>
                  <a:pt x="11822" y="251966"/>
                </a:cubicBezTo>
                <a:cubicBezTo>
                  <a:pt x="11822" y="252537"/>
                  <a:pt x="11822" y="253109"/>
                  <a:pt x="11822" y="253585"/>
                </a:cubicBezTo>
                <a:lnTo>
                  <a:pt x="13346" y="501235"/>
                </a:lnTo>
                <a:cubicBezTo>
                  <a:pt x="13408" y="511470"/>
                  <a:pt x="20004" y="520521"/>
                  <a:pt x="29729" y="523714"/>
                </a:cubicBezTo>
                <a:cubicBezTo>
                  <a:pt x="32118" y="524542"/>
                  <a:pt x="34630" y="524960"/>
                  <a:pt x="37158" y="524952"/>
                </a:cubicBezTo>
                <a:cubicBezTo>
                  <a:pt x="44653" y="524952"/>
                  <a:pt x="51711" y="521423"/>
                  <a:pt x="56208" y="515427"/>
                </a:cubicBezTo>
                <a:lnTo>
                  <a:pt x="187653" y="337786"/>
                </a:lnTo>
                <a:cubicBezTo>
                  <a:pt x="214550" y="352791"/>
                  <a:pt x="238810" y="372096"/>
                  <a:pt x="259472" y="394936"/>
                </a:cubicBezTo>
                <a:cubicBezTo>
                  <a:pt x="270235" y="406271"/>
                  <a:pt x="280236" y="417224"/>
                  <a:pt x="289666" y="427511"/>
                </a:cubicBezTo>
                <a:cubicBezTo>
                  <a:pt x="350816" y="494186"/>
                  <a:pt x="395870" y="543335"/>
                  <a:pt x="497025" y="543335"/>
                </a:cubicBezTo>
                <a:cubicBezTo>
                  <a:pt x="502835" y="543335"/>
                  <a:pt x="508741" y="543335"/>
                  <a:pt x="514932" y="543335"/>
                </a:cubicBezTo>
                <a:cubicBezTo>
                  <a:pt x="636090" y="536858"/>
                  <a:pt x="643615" y="534763"/>
                  <a:pt x="646091" y="533810"/>
                </a:cubicBezTo>
                <a:cubicBezTo>
                  <a:pt x="648245" y="533185"/>
                  <a:pt x="650297" y="532255"/>
                  <a:pt x="652187" y="531048"/>
                </a:cubicBezTo>
                <a:cubicBezTo>
                  <a:pt x="705051" y="518380"/>
                  <a:pt x="714576" y="505521"/>
                  <a:pt x="717719" y="501140"/>
                </a:cubicBezTo>
                <a:cubicBezTo>
                  <a:pt x="725418" y="490492"/>
                  <a:pt x="723126" y="475634"/>
                  <a:pt x="712576" y="467802"/>
                </a:cubicBezTo>
                <a:close/>
                <a:moveTo>
                  <a:pt x="60399" y="429702"/>
                </a:moveTo>
                <a:lnTo>
                  <a:pt x="59637" y="310163"/>
                </a:lnTo>
                <a:cubicBezTo>
                  <a:pt x="68592" y="314410"/>
                  <a:pt x="78310" y="316807"/>
                  <a:pt x="88212" y="317212"/>
                </a:cubicBezTo>
                <a:lnTo>
                  <a:pt x="97070" y="317212"/>
                </a:lnTo>
                <a:cubicBezTo>
                  <a:pt x="111753" y="317405"/>
                  <a:pt x="126400" y="318711"/>
                  <a:pt x="140885" y="321117"/>
                </a:cubicBezTo>
                <a:close/>
                <a:moveTo>
                  <a:pt x="512360" y="494948"/>
                </a:moveTo>
                <a:cubicBezTo>
                  <a:pt x="420825" y="499901"/>
                  <a:pt x="386726" y="462659"/>
                  <a:pt x="324813" y="395031"/>
                </a:cubicBezTo>
                <a:cubicBezTo>
                  <a:pt x="315288" y="384458"/>
                  <a:pt x="304906" y="373409"/>
                  <a:pt x="293952" y="361884"/>
                </a:cubicBezTo>
                <a:cubicBezTo>
                  <a:pt x="210418" y="274064"/>
                  <a:pt x="145743" y="272063"/>
                  <a:pt x="98499" y="269873"/>
                </a:cubicBezTo>
                <a:lnTo>
                  <a:pt x="90022" y="269873"/>
                </a:lnTo>
                <a:cubicBezTo>
                  <a:pt x="81783" y="269418"/>
                  <a:pt x="74143" y="265424"/>
                  <a:pt x="69067" y="258919"/>
                </a:cubicBezTo>
                <a:cubicBezTo>
                  <a:pt x="52779" y="239869"/>
                  <a:pt x="44969" y="202626"/>
                  <a:pt x="48779" y="160526"/>
                </a:cubicBezTo>
                <a:cubicBezTo>
                  <a:pt x="52779" y="115091"/>
                  <a:pt x="86212" y="70800"/>
                  <a:pt x="102785" y="51369"/>
                </a:cubicBezTo>
                <a:lnTo>
                  <a:pt x="307954" y="112996"/>
                </a:lnTo>
                <a:lnTo>
                  <a:pt x="311573" y="233963"/>
                </a:lnTo>
                <a:cubicBezTo>
                  <a:pt x="311638" y="235212"/>
                  <a:pt x="311797" y="236454"/>
                  <a:pt x="312050" y="237678"/>
                </a:cubicBezTo>
                <a:cubicBezTo>
                  <a:pt x="333576" y="349883"/>
                  <a:pt x="414729" y="394745"/>
                  <a:pt x="434732" y="396746"/>
                </a:cubicBezTo>
                <a:cubicBezTo>
                  <a:pt x="439685" y="396746"/>
                  <a:pt x="449114" y="397603"/>
                  <a:pt x="466831" y="398270"/>
                </a:cubicBezTo>
                <a:cubicBezTo>
                  <a:pt x="487310" y="399127"/>
                  <a:pt x="515408" y="400175"/>
                  <a:pt x="543602" y="401984"/>
                </a:cubicBezTo>
                <a:cubicBezTo>
                  <a:pt x="571796" y="403794"/>
                  <a:pt x="602181" y="438275"/>
                  <a:pt x="615707" y="456182"/>
                </a:cubicBezTo>
                <a:lnTo>
                  <a:pt x="615707" y="488757"/>
                </a:lnTo>
                <a:cubicBezTo>
                  <a:pt x="598943" y="489995"/>
                  <a:pt x="568177" y="491996"/>
                  <a:pt x="512360" y="494948"/>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7" name="Freeform: Shape 6"/>
          <p:cNvSpPr/>
          <p:nvPr/>
        </p:nvSpPr>
        <p:spPr>
          <a:xfrm>
            <a:off x="2797774" y="2682431"/>
            <a:ext cx="474550" cy="402816"/>
          </a:xfrm>
          <a:custGeom>
            <a:gdLst>
              <a:gd fmla="*/ 701938 w 706038" name="connsiteX0"/>
              <a:gd fmla="*/ 186595 h 599313" name="connsiteY0"/>
              <a:gd fmla="*/ 682317 w 706038" name="connsiteX1"/>
              <a:gd fmla="*/ 176308 h 599313" name="connsiteY1"/>
              <a:gd fmla="*/ 682317 w 706038" name="connsiteX2"/>
              <a:gd fmla="*/ 176308 h 599313" name="connsiteY2"/>
              <a:gd fmla="*/ 486292 w 706038" name="connsiteX3"/>
              <a:gd fmla="*/ 176308 h 599313" name="connsiteY3"/>
              <a:gd fmla="*/ 483339 w 706038" name="connsiteX4"/>
              <a:gd fmla="*/ 166306 h 599313" name="connsiteY4"/>
              <a:gd fmla="*/ 347798 w 706038" name="connsiteX5"/>
              <a:gd fmla="*/ 0 h 599313" name="connsiteY5"/>
              <a:gd fmla="*/ 212829 w 706038" name="connsiteX6"/>
              <a:gd fmla="*/ 167545 h 599313" name="connsiteY6"/>
              <a:gd fmla="*/ 210162 w 706038" name="connsiteX7"/>
              <a:gd fmla="*/ 177070 h 599313" name="connsiteY7"/>
              <a:gd fmla="*/ 23758 w 706038" name="connsiteX8"/>
              <a:gd fmla="*/ 177070 h 599313" name="connsiteY8"/>
              <a:gd fmla="*/ 0 w 706038" name="connsiteX9"/>
              <a:gd fmla="*/ 201127 h 599313" name="connsiteY9"/>
              <a:gd fmla="*/ 1184 w 706038" name="connsiteX10"/>
              <a:gd fmla="*/ 208407 h 599313" name="connsiteY10"/>
              <a:gd fmla="*/ 126056 w 706038" name="connsiteX11"/>
              <a:gd fmla="*/ 582740 h 599313" name="connsiteY11"/>
              <a:gd fmla="*/ 148440 w 706038" name="connsiteX12"/>
              <a:gd fmla="*/ 599313 h 599313" name="connsiteY12"/>
              <a:gd fmla="*/ 537441 w 706038" name="connsiteX13"/>
              <a:gd fmla="*/ 599313 h 599313" name="connsiteY13"/>
              <a:gd fmla="*/ 559635 w 706038" name="connsiteX14"/>
              <a:gd fmla="*/ 584073 h 599313" name="connsiteY14"/>
              <a:gd fmla="*/ 704414 w 706038" name="connsiteX15"/>
              <a:gd fmla="*/ 208693 h 599313" name="connsiteY15"/>
              <a:gd fmla="*/ 701938 w 706038" name="connsiteX16"/>
              <a:gd fmla="*/ 186595 h 599313" name="connsiteY16"/>
              <a:gd fmla="*/ 347798 w 706038" name="connsiteX17"/>
              <a:gd fmla="*/ 47625 h 599313" name="connsiteY17"/>
              <a:gd fmla="*/ 436857 w 706038" name="connsiteX18"/>
              <a:gd fmla="*/ 176498 h 599313" name="connsiteY18"/>
              <a:gd fmla="*/ 259597 w 706038" name="connsiteX19"/>
              <a:gd fmla="*/ 176498 h 599313" name="connsiteY19"/>
              <a:gd fmla="*/ 347798 w 706038" name="connsiteX20"/>
              <a:gd fmla="*/ 47625 h 599313" name="connsiteY20"/>
              <a:gd fmla="*/ 521344 w 706038" name="connsiteX21"/>
              <a:gd fmla="*/ 551498 h 599313" name="connsiteY21"/>
              <a:gd fmla="*/ 165776 w 706038" name="connsiteX22"/>
              <a:gd fmla="*/ 551498 h 599313" name="connsiteY22"/>
              <a:gd fmla="*/ 56810 w 706038" name="connsiteX23"/>
              <a:gd fmla="*/ 224790 h 599313" name="connsiteY23"/>
              <a:gd fmla="*/ 198351 w 706038" name="connsiteX24"/>
              <a:gd fmla="*/ 224790 h 599313" name="connsiteY24"/>
              <a:gd fmla="*/ 181587 w 706038" name="connsiteX25"/>
              <a:gd fmla="*/ 322326 h 599313" name="connsiteY25"/>
              <a:gd fmla="*/ 202518 w 706038" name="connsiteX26"/>
              <a:gd fmla="*/ 348707 h 599313" name="connsiteY26"/>
              <a:gd fmla="*/ 202542 w 706038" name="connsiteX27"/>
              <a:gd fmla="*/ 348710 h 599313" name="connsiteY27"/>
              <a:gd fmla="*/ 205590 w 706038" name="connsiteX28"/>
              <a:gd fmla="*/ 348710 h 599313" name="connsiteY28"/>
              <a:gd fmla="*/ 229212 w 706038" name="connsiteX29"/>
              <a:gd fmla="*/ 327565 h 599313" name="connsiteY29"/>
              <a:gd fmla="*/ 247119 w 706038" name="connsiteX30"/>
              <a:gd fmla="*/ 224599 h 599313" name="connsiteY30"/>
              <a:gd fmla="*/ 450097 w 706038" name="connsiteX31"/>
              <a:gd fmla="*/ 224600 h 599313" name="connsiteY31"/>
              <a:gd fmla="*/ 468099 w 706038" name="connsiteX32"/>
              <a:gd fmla="*/ 325850 h 599313" name="connsiteY32"/>
              <a:gd fmla="*/ 494674 w 706038" name="connsiteX33"/>
              <a:gd fmla="*/ 346901 h 599313" name="connsiteY33"/>
              <a:gd fmla="*/ 515724 w 706038" name="connsiteX34"/>
              <a:gd fmla="*/ 320326 h 599313" name="connsiteY34"/>
              <a:gd fmla="*/ 498865 w 706038" name="connsiteX35"/>
              <a:gd fmla="*/ 224504 h 599313" name="connsiteY35"/>
              <a:gd fmla="*/ 648217 w 706038" name="connsiteX36"/>
              <a:gd fmla="*/ 224504 h 599313"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599313" w="706038">
                <a:moveTo>
                  <a:pt x="701938" y="186595"/>
                </a:moveTo>
                <a:cubicBezTo>
                  <a:pt x="697488" y="180147"/>
                  <a:pt x="690151" y="176300"/>
                  <a:pt x="682317" y="176308"/>
                </a:cubicBezTo>
                <a:lnTo>
                  <a:pt x="682317" y="176308"/>
                </a:lnTo>
                <a:lnTo>
                  <a:pt x="486292" y="176308"/>
                </a:lnTo>
                <a:cubicBezTo>
                  <a:pt x="485339" y="172974"/>
                  <a:pt x="484387" y="169640"/>
                  <a:pt x="483339" y="166306"/>
                </a:cubicBezTo>
                <a:cubicBezTo>
                  <a:pt x="450478" y="56102"/>
                  <a:pt x="404853" y="0"/>
                  <a:pt x="347798" y="0"/>
                </a:cubicBezTo>
                <a:cubicBezTo>
                  <a:pt x="290744" y="0"/>
                  <a:pt x="245309" y="56388"/>
                  <a:pt x="212829" y="167545"/>
                </a:cubicBezTo>
                <a:cubicBezTo>
                  <a:pt x="211877" y="170688"/>
                  <a:pt x="211020" y="173736"/>
                  <a:pt x="210162" y="177070"/>
                </a:cubicBezTo>
                <a:lnTo>
                  <a:pt x="23758" y="177070"/>
                </a:lnTo>
                <a:cubicBezTo>
                  <a:pt x="10554" y="177152"/>
                  <a:pt x="-82" y="187923"/>
                  <a:pt x="0" y="201127"/>
                </a:cubicBezTo>
                <a:cubicBezTo>
                  <a:pt x="16" y="203600"/>
                  <a:pt x="415" y="206056"/>
                  <a:pt x="1184" y="208407"/>
                </a:cubicBezTo>
                <a:lnTo>
                  <a:pt x="126056" y="582740"/>
                </a:lnTo>
                <a:cubicBezTo>
                  <a:pt x="129121" y="592543"/>
                  <a:pt x="138169" y="599242"/>
                  <a:pt x="148440" y="599313"/>
                </a:cubicBezTo>
                <a:lnTo>
                  <a:pt x="537441" y="599313"/>
                </a:lnTo>
                <a:cubicBezTo>
                  <a:pt x="547285" y="599331"/>
                  <a:pt x="556116" y="593266"/>
                  <a:pt x="559635" y="584073"/>
                </a:cubicBezTo>
                <a:lnTo>
                  <a:pt x="704414" y="208693"/>
                </a:lnTo>
                <a:cubicBezTo>
                  <a:pt x="707256" y="201366"/>
                  <a:pt x="706331" y="193111"/>
                  <a:pt x="701938" y="186595"/>
                </a:cubicBezTo>
                <a:close/>
                <a:moveTo>
                  <a:pt x="347798" y="47625"/>
                </a:moveTo>
                <a:cubicBezTo>
                  <a:pt x="383898" y="47625"/>
                  <a:pt x="414473" y="105346"/>
                  <a:pt x="436857" y="176498"/>
                </a:cubicBezTo>
                <a:lnTo>
                  <a:pt x="259597" y="176498"/>
                </a:lnTo>
                <a:cubicBezTo>
                  <a:pt x="281219" y="105632"/>
                  <a:pt x="311889" y="47625"/>
                  <a:pt x="347798" y="47625"/>
                </a:cubicBezTo>
                <a:close/>
                <a:moveTo>
                  <a:pt x="521344" y="551498"/>
                </a:moveTo>
                <a:lnTo>
                  <a:pt x="165776" y="551498"/>
                </a:lnTo>
                <a:lnTo>
                  <a:pt x="56810" y="224790"/>
                </a:lnTo>
                <a:lnTo>
                  <a:pt x="198351" y="224790"/>
                </a:lnTo>
                <a:cubicBezTo>
                  <a:pt x="186635" y="277749"/>
                  <a:pt x="181873" y="320040"/>
                  <a:pt x="181587" y="322326"/>
                </a:cubicBezTo>
                <a:cubicBezTo>
                  <a:pt x="180082" y="335391"/>
                  <a:pt x="189453" y="347202"/>
                  <a:pt x="202518" y="348707"/>
                </a:cubicBezTo>
                <a:cubicBezTo>
                  <a:pt x="202526" y="348708"/>
                  <a:pt x="202534" y="348709"/>
                  <a:pt x="202542" y="348710"/>
                </a:cubicBezTo>
                <a:lnTo>
                  <a:pt x="205590" y="348710"/>
                </a:lnTo>
                <a:cubicBezTo>
                  <a:pt x="217694" y="348690"/>
                  <a:pt x="227857" y="339592"/>
                  <a:pt x="229212" y="327565"/>
                </a:cubicBezTo>
                <a:cubicBezTo>
                  <a:pt x="233143" y="292920"/>
                  <a:pt x="239122" y="258538"/>
                  <a:pt x="247119" y="224599"/>
                </a:cubicBezTo>
                <a:lnTo>
                  <a:pt x="450097" y="224600"/>
                </a:lnTo>
                <a:cubicBezTo>
                  <a:pt x="458072" y="257969"/>
                  <a:pt x="464083" y="291777"/>
                  <a:pt x="468099" y="325850"/>
                </a:cubicBezTo>
                <a:cubicBezTo>
                  <a:pt x="469625" y="339002"/>
                  <a:pt x="481523" y="348426"/>
                  <a:pt x="494674" y="346901"/>
                </a:cubicBezTo>
                <a:cubicBezTo>
                  <a:pt x="507825" y="345375"/>
                  <a:pt x="517250" y="333477"/>
                  <a:pt x="515724" y="320326"/>
                </a:cubicBezTo>
                <a:cubicBezTo>
                  <a:pt x="515724" y="318040"/>
                  <a:pt x="510581" y="276606"/>
                  <a:pt x="498865" y="224504"/>
                </a:cubicBezTo>
                <a:lnTo>
                  <a:pt x="648217" y="224504"/>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8" name="Freeform: Shape 7"/>
          <p:cNvSpPr/>
          <p:nvPr/>
        </p:nvSpPr>
        <p:spPr>
          <a:xfrm>
            <a:off x="1714543" y="3536313"/>
            <a:ext cx="468560" cy="303424"/>
          </a:xfrm>
          <a:custGeom>
            <a:gdLst>
              <a:gd fmla="*/ 693205 w 697604" name="connsiteX0"/>
              <a:gd fmla="*/ 213718 h 451747" name="connsiteY0"/>
              <a:gd fmla="*/ 509278 w 697604" name="connsiteX1"/>
              <a:gd fmla="*/ 358 h 451747" name="connsiteY1"/>
              <a:gd fmla="*/ 452128 w 697604" name="connsiteX2"/>
              <a:gd fmla="*/ 84940 h 451747" name="connsiteY2"/>
              <a:gd fmla="*/ 467654 w 697604" name="connsiteX3"/>
              <a:gd fmla="*/ 114848 h 451747" name="connsiteY3"/>
              <a:gd fmla="*/ 497562 w 697604" name="connsiteX4"/>
              <a:gd fmla="*/ 99322 h 451747" name="connsiteY4"/>
              <a:gd fmla="*/ 514898 w 697604" name="connsiteX5"/>
              <a:gd fmla="*/ 56460 h 451747" name="connsiteY5"/>
              <a:gd fmla="*/ 627769 w 697604" name="connsiteX6"/>
              <a:gd fmla="*/ 203621 h 451747" name="connsiteY6"/>
              <a:gd fmla="*/ 65794 w 697604" name="connsiteX7"/>
              <a:gd fmla="*/ 203621 h 451747" name="connsiteY7"/>
              <a:gd fmla="*/ 173521 w 697604" name="connsiteX8"/>
              <a:gd fmla="*/ 52840 h 451747" name="connsiteY8"/>
              <a:gd fmla="*/ 198096 w 697604" name="connsiteX9"/>
              <a:gd fmla="*/ 95322 h 451747" name="connsiteY9"/>
              <a:gd fmla="*/ 227266 w 697604" name="connsiteX10"/>
              <a:gd fmla="*/ 112149 h 451747" name="connsiteY10"/>
              <a:gd fmla="*/ 244094 w 697604" name="connsiteX11"/>
              <a:gd fmla="*/ 82979 h 451747" name="connsiteY11"/>
              <a:gd fmla="*/ 243340 w 697604" name="connsiteX12"/>
              <a:gd fmla="*/ 80653 h 451747" name="connsiteY12"/>
              <a:gd fmla="*/ 168759 w 697604" name="connsiteX13"/>
              <a:gd fmla="*/ 4453 h 451747" name="connsiteY13"/>
              <a:gd fmla="*/ 3024 w 697604" name="connsiteX14"/>
              <a:gd fmla="*/ 215337 h 451747" name="connsiteY14"/>
              <a:gd fmla="*/ 3024 w 697604" name="connsiteX15"/>
              <a:gd fmla="*/ 215337 h 451747" name="connsiteY15"/>
              <a:gd fmla="*/ 738 w 697604" name="connsiteX16"/>
              <a:gd fmla="*/ 220671 h 451747" name="connsiteY16"/>
              <a:gd fmla="*/ 738 w 697604" name="connsiteX17"/>
              <a:gd fmla="*/ 221242 h 451747" name="connsiteY17"/>
              <a:gd fmla="*/ 71 w 697604" name="connsiteX18"/>
              <a:gd fmla="*/ 226291 h 451747" name="connsiteY18"/>
              <a:gd fmla="*/ 71 w 697604" name="connsiteX19"/>
              <a:gd fmla="*/ 228291 h 451747" name="connsiteY19"/>
              <a:gd fmla="*/ 71 w 697604" name="connsiteX20"/>
              <a:gd fmla="*/ 230767 h 451747" name="connsiteY20"/>
              <a:gd fmla="*/ 31789 w 697604" name="connsiteX21"/>
              <a:gd fmla="*/ 430792 h 451747" name="connsiteY21"/>
              <a:gd fmla="*/ 55221 w 697604" name="connsiteX22"/>
              <a:gd fmla="*/ 450890 h 451747" name="connsiteY22"/>
              <a:gd fmla="*/ 247912 w 697604" name="connsiteX23"/>
              <a:gd fmla="*/ 451747 h 451747" name="connsiteY23"/>
              <a:gd fmla="*/ 247912 w 697604" name="connsiteX24"/>
              <a:gd fmla="*/ 451747 h 451747" name="connsiteY24"/>
              <a:gd fmla="*/ 271343 w 697604" name="connsiteX25"/>
              <a:gd fmla="*/ 432031 h 451747" name="connsiteY25"/>
              <a:gd fmla="*/ 303252 w 697604" name="connsiteX26"/>
              <a:gd fmla="*/ 250389 h 451747" name="connsiteY26"/>
              <a:gd fmla="*/ 379452 w 697604" name="connsiteX27"/>
              <a:gd fmla="*/ 250389 h 451747" name="connsiteY27"/>
              <a:gd fmla="*/ 408027 w 697604" name="connsiteX28"/>
              <a:gd fmla="*/ 430792 h 451747" name="connsiteY28"/>
              <a:gd fmla="*/ 431363 w 697604" name="connsiteX29"/>
              <a:gd fmla="*/ 450890 h 451747" name="connsiteY29"/>
              <a:gd fmla="*/ 624054 w 697604" name="connsiteX30"/>
              <a:gd fmla="*/ 451747 h 451747" name="connsiteY30"/>
              <a:gd fmla="*/ 624054 w 697604" name="connsiteX31"/>
              <a:gd fmla="*/ 451747 h 451747" name="connsiteY31"/>
              <a:gd fmla="*/ 647485 w 697604" name="connsiteX32"/>
              <a:gd fmla="*/ 432031 h 451747" name="connsiteY32"/>
              <a:gd fmla="*/ 679489 w 697604" name="connsiteX33"/>
              <a:gd fmla="*/ 249627 h 451747" name="connsiteY33"/>
              <a:gd fmla="*/ 696906 w 697604" name="connsiteX34"/>
              <a:gd fmla="*/ 220805 h 451747" name="connsiteY34"/>
              <a:gd fmla="*/ 693301 w 697604" name="connsiteX35"/>
              <a:gd fmla="*/ 212860 h 451747" name="connsiteY35"/>
              <a:gd fmla="*/ 227719 w 697604" name="connsiteX36"/>
              <a:gd fmla="*/ 404884 h 451747" name="connsiteY36"/>
              <a:gd fmla="*/ 75319 w 697604" name="connsiteX37"/>
              <a:gd fmla="*/ 404218 h 451747" name="connsiteY37"/>
              <a:gd fmla="*/ 51125 w 697604" name="connsiteX38"/>
              <a:gd fmla="*/ 251246 h 451747" name="connsiteY38"/>
              <a:gd fmla="*/ 254674 w 697604" name="connsiteX39"/>
              <a:gd fmla="*/ 251246 h 451747" name="connsiteY39"/>
              <a:gd fmla="*/ 603671 w 697604" name="connsiteX40"/>
              <a:gd fmla="*/ 404884 h 451747" name="connsiteY40"/>
              <a:gd fmla="*/ 451271 w 697604" name="connsiteX41"/>
              <a:gd fmla="*/ 404218 h 451747" name="connsiteY41"/>
              <a:gd fmla="*/ 427744 w 697604" name="connsiteX42"/>
              <a:gd fmla="*/ 251246 h 451747" name="connsiteY42"/>
              <a:gd fmla="*/ 631293 w 697604" name="connsiteX43"/>
              <a:gd fmla="*/ 251246 h 451747"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451747" w="697604">
                <a:moveTo>
                  <a:pt x="693205" y="213718"/>
                </a:moveTo>
                <a:cubicBezTo>
                  <a:pt x="540234" y="-3548"/>
                  <a:pt x="524518" y="-1547"/>
                  <a:pt x="509278" y="358"/>
                </a:cubicBezTo>
                <a:cubicBezTo>
                  <a:pt x="500515" y="1501"/>
                  <a:pt x="477369" y="4358"/>
                  <a:pt x="452128" y="84940"/>
                </a:cubicBezTo>
                <a:cubicBezTo>
                  <a:pt x="448156" y="97486"/>
                  <a:pt x="455107" y="110876"/>
                  <a:pt x="467654" y="114848"/>
                </a:cubicBezTo>
                <a:cubicBezTo>
                  <a:pt x="480200" y="118820"/>
                  <a:pt x="493590" y="111869"/>
                  <a:pt x="497562" y="99322"/>
                </a:cubicBezTo>
                <a:cubicBezTo>
                  <a:pt x="502247" y="84616"/>
                  <a:pt x="508042" y="70288"/>
                  <a:pt x="514898" y="56460"/>
                </a:cubicBezTo>
                <a:cubicBezTo>
                  <a:pt x="537186" y="81415"/>
                  <a:pt x="582811" y="141423"/>
                  <a:pt x="627769" y="203621"/>
                </a:cubicBezTo>
                <a:lnTo>
                  <a:pt x="65794" y="203621"/>
                </a:lnTo>
                <a:cubicBezTo>
                  <a:pt x="108085" y="135041"/>
                  <a:pt x="154853" y="67318"/>
                  <a:pt x="173521" y="52840"/>
                </a:cubicBezTo>
                <a:cubicBezTo>
                  <a:pt x="185088" y="64759"/>
                  <a:pt x="193530" y="79353"/>
                  <a:pt x="198096" y="95322"/>
                </a:cubicBezTo>
                <a:cubicBezTo>
                  <a:pt x="201504" y="108024"/>
                  <a:pt x="214564" y="115558"/>
                  <a:pt x="227266" y="112149"/>
                </a:cubicBezTo>
                <a:cubicBezTo>
                  <a:pt x="239968" y="108741"/>
                  <a:pt x="247502" y="95681"/>
                  <a:pt x="244094" y="82979"/>
                </a:cubicBezTo>
                <a:cubicBezTo>
                  <a:pt x="243883" y="82192"/>
                  <a:pt x="243631" y="81415"/>
                  <a:pt x="243340" y="80653"/>
                </a:cubicBezTo>
                <a:cubicBezTo>
                  <a:pt x="239054" y="67414"/>
                  <a:pt x="215336" y="1310"/>
                  <a:pt x="168759" y="4453"/>
                </a:cubicBezTo>
                <a:cubicBezTo>
                  <a:pt x="157043" y="5215"/>
                  <a:pt x="125801" y="7406"/>
                  <a:pt x="3024" y="215337"/>
                </a:cubicBezTo>
                <a:cubicBezTo>
                  <a:pt x="3024" y="215337"/>
                  <a:pt x="3024" y="215337"/>
                  <a:pt x="3024" y="215337"/>
                </a:cubicBezTo>
                <a:cubicBezTo>
                  <a:pt x="2046" y="217015"/>
                  <a:pt x="1279" y="218806"/>
                  <a:pt x="738" y="220671"/>
                </a:cubicBezTo>
                <a:cubicBezTo>
                  <a:pt x="694" y="220859"/>
                  <a:pt x="694" y="221054"/>
                  <a:pt x="738" y="221242"/>
                </a:cubicBezTo>
                <a:cubicBezTo>
                  <a:pt x="329" y="222895"/>
                  <a:pt x="106" y="224588"/>
                  <a:pt x="71" y="226291"/>
                </a:cubicBezTo>
                <a:cubicBezTo>
                  <a:pt x="-24" y="226954"/>
                  <a:pt x="-24" y="227627"/>
                  <a:pt x="71" y="228291"/>
                </a:cubicBezTo>
                <a:cubicBezTo>
                  <a:pt x="-22" y="229114"/>
                  <a:pt x="-22" y="229944"/>
                  <a:pt x="71" y="230767"/>
                </a:cubicBezTo>
                <a:lnTo>
                  <a:pt x="31789" y="430792"/>
                </a:lnTo>
                <a:cubicBezTo>
                  <a:pt x="33537" y="442374"/>
                  <a:pt x="43508" y="450927"/>
                  <a:pt x="55221" y="450890"/>
                </a:cubicBezTo>
                <a:lnTo>
                  <a:pt x="247912" y="451747"/>
                </a:lnTo>
                <a:lnTo>
                  <a:pt x="247912" y="451747"/>
                </a:lnTo>
                <a:cubicBezTo>
                  <a:pt x="259473" y="451735"/>
                  <a:pt x="269355" y="443420"/>
                  <a:pt x="271343" y="432031"/>
                </a:cubicBezTo>
                <a:lnTo>
                  <a:pt x="303252" y="250389"/>
                </a:lnTo>
                <a:lnTo>
                  <a:pt x="379452" y="250389"/>
                </a:lnTo>
                <a:lnTo>
                  <a:pt x="408027" y="430792"/>
                </a:lnTo>
                <a:cubicBezTo>
                  <a:pt x="409769" y="442339"/>
                  <a:pt x="419686" y="450880"/>
                  <a:pt x="431363" y="450890"/>
                </a:cubicBezTo>
                <a:lnTo>
                  <a:pt x="624054" y="451747"/>
                </a:lnTo>
                <a:lnTo>
                  <a:pt x="624054" y="451747"/>
                </a:lnTo>
                <a:cubicBezTo>
                  <a:pt x="635615" y="451735"/>
                  <a:pt x="645497" y="443420"/>
                  <a:pt x="647485" y="432031"/>
                </a:cubicBezTo>
                <a:lnTo>
                  <a:pt x="679489" y="249627"/>
                </a:lnTo>
                <a:cubicBezTo>
                  <a:pt x="692258" y="246477"/>
                  <a:pt x="700056" y="233573"/>
                  <a:pt x="696906" y="220805"/>
                </a:cubicBezTo>
                <a:cubicBezTo>
                  <a:pt x="696204" y="217957"/>
                  <a:pt x="694981" y="215264"/>
                  <a:pt x="693301" y="212860"/>
                </a:cubicBezTo>
                <a:close/>
                <a:moveTo>
                  <a:pt x="227719" y="404884"/>
                </a:moveTo>
                <a:lnTo>
                  <a:pt x="75319" y="404218"/>
                </a:lnTo>
                <a:lnTo>
                  <a:pt x="51125" y="251246"/>
                </a:lnTo>
                <a:lnTo>
                  <a:pt x="254674" y="251246"/>
                </a:lnTo>
                <a:close/>
                <a:moveTo>
                  <a:pt x="603671" y="404884"/>
                </a:moveTo>
                <a:lnTo>
                  <a:pt x="451271" y="404218"/>
                </a:lnTo>
                <a:lnTo>
                  <a:pt x="427744" y="251246"/>
                </a:lnTo>
                <a:lnTo>
                  <a:pt x="631293" y="251246"/>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9" name="Freeform: Shape 8"/>
          <p:cNvSpPr/>
          <p:nvPr/>
        </p:nvSpPr>
        <p:spPr>
          <a:xfrm>
            <a:off x="5059614" y="3423916"/>
            <a:ext cx="418138" cy="311392"/>
          </a:xfrm>
          <a:custGeom>
            <a:gdLst>
              <a:gd fmla="*/ 667799 w 712757" name="connsiteX0"/>
              <a:gd fmla="*/ 260910 h 530799" name="connsiteY0"/>
              <a:gd fmla="*/ 665799 w 712757" name="connsiteX1"/>
              <a:gd fmla="*/ 255195 h 530799" name="connsiteY1"/>
              <a:gd fmla="*/ 511208 w 712757" name="connsiteX2"/>
              <a:gd fmla="*/ 401 h 530799" name="connsiteY2"/>
              <a:gd fmla="*/ 438152 w 712757" name="connsiteX3"/>
              <a:gd fmla="*/ 51265 h 530799" name="connsiteY3"/>
              <a:gd fmla="*/ 447629 w 712757" name="connsiteX4"/>
              <a:gd fmla="*/ 83602 h 530799" name="connsiteY4"/>
              <a:gd fmla="*/ 479966 w 712757" name="connsiteX5"/>
              <a:gd fmla="*/ 74125 h 530799" name="connsiteY5"/>
              <a:gd fmla="*/ 500255 w 712757" name="connsiteX6"/>
              <a:gd fmla="*/ 52884 h 530799" name="connsiteY6"/>
              <a:gd fmla="*/ 592076 w 712757" name="connsiteX7"/>
              <a:gd fmla="*/ 217286 h 530799" name="connsiteY7"/>
              <a:gd fmla="*/ 406910 w 712757" name="connsiteX8"/>
              <a:gd fmla="*/ 310345 h 530799" name="connsiteY8"/>
              <a:gd fmla="*/ 351284 w 712757" name="connsiteX9"/>
              <a:gd fmla="*/ 296534 h 530799" name="connsiteY9"/>
              <a:gd fmla="*/ 305659 w 712757" name="connsiteX10"/>
              <a:gd fmla="*/ 310059 h 530799" name="connsiteY10"/>
              <a:gd fmla="*/ 158879 w 712757" name="connsiteX11"/>
              <a:gd fmla="*/ 212428 h 530799" name="connsiteY11"/>
              <a:gd fmla="*/ 126779 w 712757" name="connsiteX12"/>
              <a:gd fmla="*/ 215666 h 530799" name="connsiteY12"/>
              <a:gd fmla="*/ 217743 w 712757" name="connsiteX13"/>
              <a:gd fmla="*/ 52884 h 530799" name="connsiteY13"/>
              <a:gd fmla="*/ 238031 w 712757" name="connsiteX14"/>
              <a:gd fmla="*/ 74125 h 530799" name="connsiteY14"/>
              <a:gd fmla="*/ 270369 w 712757" name="connsiteX15"/>
              <a:gd fmla="*/ 83602 h 530799" name="connsiteY15"/>
              <a:gd fmla="*/ 279846 w 712757" name="connsiteX16"/>
              <a:gd fmla="*/ 51265 h 530799" name="connsiteY16"/>
              <a:gd fmla="*/ 206789 w 712757" name="connsiteX17"/>
              <a:gd fmla="*/ 401 h 530799" name="connsiteY17"/>
              <a:gd fmla="*/ 53532 w 712757" name="connsiteX18"/>
              <a:gd fmla="*/ 252719 h 530799" name="connsiteY18"/>
              <a:gd fmla="*/ 40003 w 712757" name="connsiteX19"/>
              <a:gd fmla="*/ 477132 h 530799" name="connsiteY19"/>
              <a:gd fmla="*/ 264416 w 712757" name="connsiteX20"/>
              <a:gd fmla="*/ 490661 h 530799" name="connsiteY20"/>
              <a:gd fmla="*/ 317946 w 712757" name="connsiteX21"/>
              <a:gd fmla="*/ 371495 h 530799" name="connsiteY21"/>
              <a:gd fmla="*/ 317375 w 712757" name="connsiteX22"/>
              <a:gd fmla="*/ 359303 h 530799" name="connsiteY22"/>
              <a:gd fmla="*/ 353665 w 712757" name="connsiteX23"/>
              <a:gd fmla="*/ 344063 h 530799" name="connsiteY23"/>
              <a:gd fmla="*/ 395194 w 712757" name="connsiteX24"/>
              <a:gd fmla="*/ 359684 h 530799" name="connsiteY24"/>
              <a:gd fmla="*/ 394622 w 712757" name="connsiteX25"/>
              <a:gd fmla="*/ 371495 h 530799" name="connsiteY25"/>
              <a:gd fmla="*/ 553453 w 712757" name="connsiteX26"/>
              <a:gd fmla="*/ 530799 h 530799" name="connsiteY26"/>
              <a:gd fmla="*/ 712757 w 712757" name="connsiteX27"/>
              <a:gd fmla="*/ 371968 h 530799" name="connsiteY27"/>
              <a:gd fmla="*/ 667799 w 712757" name="connsiteX28"/>
              <a:gd fmla="*/ 260910 h 530799" name="connsiteY28"/>
              <a:gd fmla="*/ 158879 w 712757" name="connsiteX29"/>
              <a:gd fmla="*/ 482938 h 530799" name="connsiteY29"/>
              <a:gd fmla="*/ 47436 w 712757" name="connsiteX30"/>
              <a:gd fmla="*/ 371495 h 530799" name="connsiteY30"/>
              <a:gd fmla="*/ 158879 w 712757" name="connsiteX31"/>
              <a:gd fmla="*/ 260053 h 530799" name="connsiteY31"/>
              <a:gd fmla="*/ 270321 w 712757" name="connsiteX32"/>
              <a:gd fmla="*/ 371495 h 530799" name="connsiteY32"/>
              <a:gd fmla="*/ 158879 w 712757" name="connsiteX33"/>
              <a:gd fmla="*/ 482938 h 530799" name="connsiteY33"/>
              <a:gd fmla="*/ 553690 w 712757" name="connsiteX34"/>
              <a:gd fmla="*/ 482938 h 530799" name="connsiteY34"/>
              <a:gd fmla="*/ 442719 w 712757" name="connsiteX35"/>
              <a:gd fmla="*/ 373122 h 530799" name="connsiteY35"/>
              <a:gd fmla="*/ 444057 w 712757" name="connsiteX36"/>
              <a:gd fmla="*/ 355398 h 530799" name="connsiteY36"/>
              <a:gd fmla="*/ 444533 w 712757" name="connsiteX37"/>
              <a:gd fmla="*/ 352064 h 530799" name="connsiteY37"/>
              <a:gd fmla="*/ 573700 w 712757" name="connsiteX38"/>
              <a:gd fmla="*/ 261760 h 530799" name="connsiteY38"/>
              <a:gd fmla="*/ 664004 w 712757" name="connsiteX39"/>
              <a:gd fmla="*/ 390926 h 530799" name="connsiteY39"/>
              <a:gd fmla="*/ 554166 w 712757" name="connsiteX40"/>
              <a:gd fmla="*/ 482938 h 530799"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530799" w="712757">
                <a:moveTo>
                  <a:pt x="667799" y="260910"/>
                </a:moveTo>
                <a:cubicBezTo>
                  <a:pt x="667405" y="258920"/>
                  <a:pt x="666732" y="256996"/>
                  <a:pt x="665799" y="255195"/>
                </a:cubicBezTo>
                <a:cubicBezTo>
                  <a:pt x="535497" y="4497"/>
                  <a:pt x="524829" y="2306"/>
                  <a:pt x="511208" y="401"/>
                </a:cubicBezTo>
                <a:cubicBezTo>
                  <a:pt x="480538" y="-4647"/>
                  <a:pt x="443771" y="41073"/>
                  <a:pt x="438152" y="51265"/>
                </a:cubicBezTo>
                <a:cubicBezTo>
                  <a:pt x="431839" y="62812"/>
                  <a:pt x="436082" y="77290"/>
                  <a:pt x="447629" y="83602"/>
                </a:cubicBezTo>
                <a:cubicBezTo>
                  <a:pt x="459176" y="89915"/>
                  <a:pt x="473654" y="85672"/>
                  <a:pt x="479966" y="74125"/>
                </a:cubicBezTo>
                <a:cubicBezTo>
                  <a:pt x="485744" y="66165"/>
                  <a:pt x="492568" y="59020"/>
                  <a:pt x="500255" y="52884"/>
                </a:cubicBezTo>
                <a:cubicBezTo>
                  <a:pt x="517304" y="79268"/>
                  <a:pt x="554261" y="146039"/>
                  <a:pt x="592076" y="217286"/>
                </a:cubicBezTo>
                <a:cubicBezTo>
                  <a:pt x="515800" y="197939"/>
                  <a:pt x="436900" y="237592"/>
                  <a:pt x="406910" y="310345"/>
                </a:cubicBezTo>
                <a:cubicBezTo>
                  <a:pt x="390079" y="300495"/>
                  <a:pt x="370767" y="295700"/>
                  <a:pt x="351284" y="296534"/>
                </a:cubicBezTo>
                <a:cubicBezTo>
                  <a:pt x="335233" y="297445"/>
                  <a:pt x="319614" y="302076"/>
                  <a:pt x="305659" y="310059"/>
                </a:cubicBezTo>
                <a:cubicBezTo>
                  <a:pt x="280806" y="250969"/>
                  <a:pt x="222983" y="212507"/>
                  <a:pt x="158879" y="212428"/>
                </a:cubicBezTo>
                <a:cubicBezTo>
                  <a:pt x="148098" y="212436"/>
                  <a:pt x="137345" y="213521"/>
                  <a:pt x="126779" y="215666"/>
                </a:cubicBezTo>
                <a:cubicBezTo>
                  <a:pt x="164308" y="144991"/>
                  <a:pt x="200789" y="79078"/>
                  <a:pt x="217743" y="52884"/>
                </a:cubicBezTo>
                <a:cubicBezTo>
                  <a:pt x="225454" y="58994"/>
                  <a:pt x="232281" y="66142"/>
                  <a:pt x="238031" y="74125"/>
                </a:cubicBezTo>
                <a:cubicBezTo>
                  <a:pt x="244344" y="85672"/>
                  <a:pt x="258822" y="89915"/>
                  <a:pt x="270369" y="83602"/>
                </a:cubicBezTo>
                <a:cubicBezTo>
                  <a:pt x="281916" y="77290"/>
                  <a:pt x="286159" y="62812"/>
                  <a:pt x="279846" y="51265"/>
                </a:cubicBezTo>
                <a:cubicBezTo>
                  <a:pt x="274322" y="41073"/>
                  <a:pt x="237746" y="-4742"/>
                  <a:pt x="206789" y="401"/>
                </a:cubicBezTo>
                <a:cubicBezTo>
                  <a:pt x="193264" y="2687"/>
                  <a:pt x="182501" y="4497"/>
                  <a:pt x="53532" y="252719"/>
                </a:cubicBezTo>
                <a:cubicBezTo>
                  <a:pt x="-12174" y="310952"/>
                  <a:pt x="-18231" y="411426"/>
                  <a:pt x="40003" y="477132"/>
                </a:cubicBezTo>
                <a:cubicBezTo>
                  <a:pt x="98237" y="542838"/>
                  <a:pt x="198710" y="548895"/>
                  <a:pt x="264416" y="490661"/>
                </a:cubicBezTo>
                <a:cubicBezTo>
                  <a:pt x="298510" y="460444"/>
                  <a:pt x="318002" y="417053"/>
                  <a:pt x="317946" y="371495"/>
                </a:cubicBezTo>
                <a:cubicBezTo>
                  <a:pt x="317946" y="367400"/>
                  <a:pt x="317946" y="363399"/>
                  <a:pt x="317375" y="359303"/>
                </a:cubicBezTo>
                <a:cubicBezTo>
                  <a:pt x="327617" y="350614"/>
                  <a:pt x="340289" y="345293"/>
                  <a:pt x="353665" y="344063"/>
                </a:cubicBezTo>
                <a:cubicBezTo>
                  <a:pt x="368942" y="344076"/>
                  <a:pt x="383696" y="349626"/>
                  <a:pt x="395194" y="359684"/>
                </a:cubicBezTo>
                <a:cubicBezTo>
                  <a:pt x="395194" y="363590"/>
                  <a:pt x="394622" y="367495"/>
                  <a:pt x="394622" y="371495"/>
                </a:cubicBezTo>
                <a:cubicBezTo>
                  <a:pt x="394492" y="459346"/>
                  <a:pt x="465603" y="530668"/>
                  <a:pt x="553453" y="530799"/>
                </a:cubicBezTo>
                <a:cubicBezTo>
                  <a:pt x="641304" y="530930"/>
                  <a:pt x="712627" y="459819"/>
                  <a:pt x="712757" y="371968"/>
                </a:cubicBezTo>
                <a:cubicBezTo>
                  <a:pt x="712819" y="330504"/>
                  <a:pt x="696687" y="290655"/>
                  <a:pt x="667799" y="260910"/>
                </a:cubicBezTo>
                <a:close/>
                <a:moveTo>
                  <a:pt x="158879" y="482938"/>
                </a:moveTo>
                <a:cubicBezTo>
                  <a:pt x="97331" y="482938"/>
                  <a:pt x="47436" y="433043"/>
                  <a:pt x="47436" y="371495"/>
                </a:cubicBezTo>
                <a:cubicBezTo>
                  <a:pt x="47436" y="309947"/>
                  <a:pt x="97331" y="260053"/>
                  <a:pt x="158879" y="260053"/>
                </a:cubicBezTo>
                <a:cubicBezTo>
                  <a:pt x="220427" y="260053"/>
                  <a:pt x="270321" y="309947"/>
                  <a:pt x="270321" y="371495"/>
                </a:cubicBezTo>
                <a:cubicBezTo>
                  <a:pt x="270269" y="433022"/>
                  <a:pt x="220405" y="482885"/>
                  <a:pt x="158879" y="482938"/>
                </a:cubicBezTo>
                <a:close/>
                <a:moveTo>
                  <a:pt x="553690" y="482938"/>
                </a:moveTo>
                <a:cubicBezTo>
                  <a:pt x="492722" y="483257"/>
                  <a:pt x="443038" y="434091"/>
                  <a:pt x="442719" y="373122"/>
                </a:cubicBezTo>
                <a:cubicBezTo>
                  <a:pt x="442688" y="367188"/>
                  <a:pt x="443136" y="361261"/>
                  <a:pt x="444057" y="355398"/>
                </a:cubicBezTo>
                <a:cubicBezTo>
                  <a:pt x="444057" y="354255"/>
                  <a:pt x="444057" y="353207"/>
                  <a:pt x="444533" y="352064"/>
                </a:cubicBezTo>
                <a:cubicBezTo>
                  <a:pt x="455265" y="291459"/>
                  <a:pt x="513095" y="251028"/>
                  <a:pt x="573700" y="261760"/>
                </a:cubicBezTo>
                <a:cubicBezTo>
                  <a:pt x="634305" y="272491"/>
                  <a:pt x="674736" y="330321"/>
                  <a:pt x="664004" y="390926"/>
                </a:cubicBezTo>
                <a:cubicBezTo>
                  <a:pt x="654573" y="444189"/>
                  <a:pt x="608257" y="482988"/>
                  <a:pt x="554166" y="482938"/>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0" name="Freeform: Shape 9"/>
          <p:cNvSpPr/>
          <p:nvPr/>
        </p:nvSpPr>
        <p:spPr>
          <a:xfrm>
            <a:off x="4986848" y="2601404"/>
            <a:ext cx="461102" cy="482822"/>
          </a:xfrm>
          <a:custGeom>
            <a:gdLst>
              <a:gd fmla="*/ 717202 w 722169" name="connsiteX0"/>
              <a:gd fmla="*/ 383095 h 756189" name="connsiteY0"/>
              <a:gd fmla="*/ 480315 w 722169" name="connsiteX1"/>
              <a:gd fmla="*/ 371951 h 756189" name="connsiteY1"/>
              <a:gd fmla="*/ 523368 w 722169" name="connsiteX2"/>
              <a:gd fmla="*/ 152876 h 756189" name="connsiteY2"/>
              <a:gd fmla="*/ 566040 w 722169" name="connsiteX3"/>
              <a:gd fmla="*/ 164973 h 756189" name="connsiteY3"/>
              <a:gd fmla="*/ 648621 w 722169" name="connsiteX4"/>
              <a:gd fmla="*/ 82582 h 756189" name="connsiteY4"/>
              <a:gd fmla="*/ 566230 w 722169" name="connsiteX5"/>
              <a:gd fmla="*/ 0 h 756189" name="connsiteY5"/>
              <a:gd fmla="*/ 483648 w 722169" name="connsiteX6"/>
              <a:gd fmla="*/ 82391 h 756189" name="connsiteY6"/>
              <a:gd fmla="*/ 483648 w 722169" name="connsiteX7"/>
              <a:gd fmla="*/ 82486 h 756189" name="connsiteY7"/>
              <a:gd fmla="*/ 484887 w 722169" name="connsiteX8"/>
              <a:gd fmla="*/ 96202 h 756189" name="connsiteY8"/>
              <a:gd fmla="*/ 194755 w 722169" name="connsiteX9"/>
              <a:gd fmla="*/ 204692 h 756189" name="connsiteY9"/>
              <a:gd fmla="*/ 167990 w 722169" name="connsiteX10"/>
              <a:gd fmla="*/ 515302 h 756189" name="connsiteY10"/>
              <a:gd fmla="*/ 5018 w 722169" name="connsiteX11"/>
              <a:gd fmla="*/ 718090 h 756189" name="connsiteY11"/>
              <a:gd fmla="*/ 93600 w 722169" name="connsiteX12"/>
              <a:gd fmla="*/ 756190 h 756189" name="connsiteY12"/>
              <a:gd fmla="*/ 413830 w 722169" name="connsiteX13"/>
              <a:gd fmla="*/ 663130 h 756189" name="connsiteY13"/>
              <a:gd fmla="*/ 643193 w 722169" name="connsiteX14"/>
              <a:gd fmla="*/ 522065 h 756189" name="connsiteY14"/>
              <a:gd fmla="*/ 717202 w 722169" name="connsiteX15"/>
              <a:gd fmla="*/ 383095 h 756189" name="connsiteY15"/>
              <a:gd fmla="*/ 566040 w 722169" name="connsiteX16"/>
              <a:gd fmla="*/ 47434 h 756189" name="connsiteY16"/>
              <a:gd fmla="*/ 600997 w 722169" name="connsiteX17"/>
              <a:gd fmla="*/ 82201 h 756189" name="connsiteY17"/>
              <a:gd fmla="*/ 566231 w 722169" name="connsiteX18"/>
              <a:gd fmla="*/ 117157 h 756189" name="connsiteY18"/>
              <a:gd fmla="*/ 531274 w 722169" name="connsiteX19"/>
              <a:gd fmla="*/ 82391 h 756189" name="connsiteY19"/>
              <a:gd fmla="*/ 531274 w 722169" name="connsiteX20"/>
              <a:gd fmla="*/ 82201 h 756189" name="connsiteY20"/>
              <a:gd fmla="*/ 566040 w 722169" name="connsiteX21"/>
              <a:gd fmla="*/ 47434 h 756189" name="connsiteY21"/>
              <a:gd fmla="*/ 612332 w 722169" name="connsiteX22"/>
              <a:gd fmla="*/ 485584 h 756189" name="connsiteY22"/>
              <a:gd fmla="*/ 393257 w 722169" name="connsiteX23"/>
              <a:gd fmla="*/ 619887 h 756189" name="connsiteY23"/>
              <a:gd fmla="*/ 47880 w 722169" name="connsiteX24"/>
              <a:gd fmla="*/ 697992 h 756189" name="connsiteY24"/>
              <a:gd fmla="*/ 182373 w 722169" name="connsiteX25"/>
              <a:gd fmla="*/ 562642 h 756189" name="connsiteY25"/>
              <a:gd fmla="*/ 190755 w 722169" name="connsiteX26"/>
              <a:gd fmla="*/ 584359 h 756189" name="connsiteY26"/>
              <a:gd fmla="*/ 212663 w 722169" name="connsiteX27"/>
              <a:gd fmla="*/ 598837 h 756189" name="connsiteY27"/>
              <a:gd fmla="*/ 222188 w 722169" name="connsiteX28"/>
              <a:gd fmla="*/ 596932 h 756189" name="connsiteY28"/>
              <a:gd fmla="*/ 234761 w 722169" name="connsiteX29"/>
              <a:gd fmla="*/ 565691 h 756189" name="connsiteY29"/>
              <a:gd fmla="*/ 234761 w 722169" name="connsiteX30"/>
              <a:gd fmla="*/ 565690 h 756189" name="connsiteY30"/>
              <a:gd fmla="*/ 220473 w 722169" name="connsiteX31"/>
              <a:gd fmla="*/ 525399 h 756189" name="connsiteY31"/>
              <a:gd fmla="*/ 217140 w 722169" name="connsiteX32"/>
              <a:gd fmla="*/ 513112 h 756189" name="connsiteY32"/>
              <a:gd fmla="*/ 217140 w 722169" name="connsiteX33"/>
              <a:gd fmla="*/ 512540 h 756189" name="connsiteY33"/>
              <a:gd fmla="*/ 233808 w 722169" name="connsiteX34"/>
              <a:gd fmla="*/ 232600 h 756189" name="connsiteY34"/>
              <a:gd fmla="*/ 470790 w 722169" name="connsiteX35"/>
              <a:gd fmla="*/ 143732 h 756189" name="connsiteY35"/>
              <a:gd fmla="*/ 469075 w 722169" name="connsiteX36"/>
              <a:gd fmla="*/ 468916 h 756189" name="connsiteY36"/>
              <a:gd fmla="*/ 500851 w 722169" name="connsiteX37"/>
              <a:gd fmla="*/ 480068 h 756189" name="connsiteY37"/>
              <a:gd fmla="*/ 512004 w 722169" name="connsiteX38"/>
              <a:gd fmla="*/ 448292 h 756189" name="connsiteY38"/>
              <a:gd fmla="*/ 511176 w 722169" name="connsiteX39"/>
              <a:gd fmla="*/ 446722 h 756189" name="connsiteY39"/>
              <a:gd fmla="*/ 497079 w 722169" name="connsiteX40"/>
              <a:gd fmla="*/ 417290 h 756189" name="connsiteY40"/>
              <a:gd fmla="*/ 674149 w 722169" name="connsiteX41"/>
              <a:gd fmla="*/ 403384 h 756189" name="connsiteY41"/>
              <a:gd fmla="*/ 612332 w 722169" name="connsiteX42"/>
              <a:gd fmla="*/ 485584 h 756189"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756189" w="722169">
                <a:moveTo>
                  <a:pt x="717202" y="383095"/>
                </a:moveTo>
                <a:cubicBezTo>
                  <a:pt x="688627" y="322135"/>
                  <a:pt x="563945" y="346996"/>
                  <a:pt x="480315" y="371951"/>
                </a:cubicBezTo>
                <a:cubicBezTo>
                  <a:pt x="445644" y="252508"/>
                  <a:pt x="497556" y="179832"/>
                  <a:pt x="523368" y="152876"/>
                </a:cubicBezTo>
                <a:cubicBezTo>
                  <a:pt x="536203" y="160770"/>
                  <a:pt x="550972" y="164956"/>
                  <a:pt x="566040" y="164973"/>
                </a:cubicBezTo>
                <a:cubicBezTo>
                  <a:pt x="611596" y="165026"/>
                  <a:pt x="648569" y="128138"/>
                  <a:pt x="648621" y="82582"/>
                </a:cubicBezTo>
                <a:cubicBezTo>
                  <a:pt x="648674" y="37026"/>
                  <a:pt x="611786" y="53"/>
                  <a:pt x="566230" y="0"/>
                </a:cubicBezTo>
                <a:cubicBezTo>
                  <a:pt x="520674" y="-53"/>
                  <a:pt x="483701" y="36835"/>
                  <a:pt x="483648" y="82391"/>
                </a:cubicBezTo>
                <a:cubicBezTo>
                  <a:pt x="483648" y="82423"/>
                  <a:pt x="483648" y="82455"/>
                  <a:pt x="483648" y="82486"/>
                </a:cubicBezTo>
                <a:cubicBezTo>
                  <a:pt x="483669" y="87085"/>
                  <a:pt x="484084" y="91674"/>
                  <a:pt x="484887" y="96202"/>
                </a:cubicBezTo>
                <a:cubicBezTo>
                  <a:pt x="346394" y="92678"/>
                  <a:pt x="248857" y="129064"/>
                  <a:pt x="194755" y="204692"/>
                </a:cubicBezTo>
                <a:cubicBezTo>
                  <a:pt x="125795" y="300895"/>
                  <a:pt x="146083" y="434911"/>
                  <a:pt x="167990" y="515302"/>
                </a:cubicBezTo>
                <a:cubicBezTo>
                  <a:pt x="97315" y="560260"/>
                  <a:pt x="-26415" y="651034"/>
                  <a:pt x="5018" y="718090"/>
                </a:cubicBezTo>
                <a:cubicBezTo>
                  <a:pt x="17591" y="744664"/>
                  <a:pt x="49690" y="756190"/>
                  <a:pt x="93600" y="756190"/>
                </a:cubicBezTo>
                <a:cubicBezTo>
                  <a:pt x="176658" y="756190"/>
                  <a:pt x="301531" y="715804"/>
                  <a:pt x="413830" y="663130"/>
                </a:cubicBezTo>
                <a:cubicBezTo>
                  <a:pt x="504985" y="620268"/>
                  <a:pt x="586519" y="570166"/>
                  <a:pt x="643193" y="522065"/>
                </a:cubicBezTo>
                <a:cubicBezTo>
                  <a:pt x="709201" y="465487"/>
                  <a:pt x="733680" y="418909"/>
                  <a:pt x="717202" y="383095"/>
                </a:cubicBezTo>
                <a:close/>
                <a:moveTo>
                  <a:pt x="566040" y="47434"/>
                </a:moveTo>
                <a:cubicBezTo>
                  <a:pt x="585294" y="47382"/>
                  <a:pt x="600944" y="62947"/>
                  <a:pt x="600997" y="82201"/>
                </a:cubicBezTo>
                <a:cubicBezTo>
                  <a:pt x="601049" y="101454"/>
                  <a:pt x="585484" y="117105"/>
                  <a:pt x="566231" y="117157"/>
                </a:cubicBezTo>
                <a:cubicBezTo>
                  <a:pt x="546977" y="117210"/>
                  <a:pt x="531327" y="101644"/>
                  <a:pt x="531274" y="82391"/>
                </a:cubicBezTo>
                <a:cubicBezTo>
                  <a:pt x="531274" y="82328"/>
                  <a:pt x="531274" y="82264"/>
                  <a:pt x="531274" y="82201"/>
                </a:cubicBezTo>
                <a:cubicBezTo>
                  <a:pt x="531326" y="63022"/>
                  <a:pt x="546861" y="47487"/>
                  <a:pt x="566040" y="47434"/>
                </a:cubicBezTo>
                <a:close/>
                <a:moveTo>
                  <a:pt x="612332" y="485584"/>
                </a:moveTo>
                <a:cubicBezTo>
                  <a:pt x="558801" y="531114"/>
                  <a:pt x="481077" y="578739"/>
                  <a:pt x="393257" y="619887"/>
                </a:cubicBezTo>
                <a:cubicBezTo>
                  <a:pt x="186755" y="716947"/>
                  <a:pt x="57596" y="718661"/>
                  <a:pt x="47880" y="697992"/>
                </a:cubicBezTo>
                <a:cubicBezTo>
                  <a:pt x="43022" y="687610"/>
                  <a:pt x="67406" y="637508"/>
                  <a:pt x="182373" y="562642"/>
                </a:cubicBezTo>
                <a:cubicBezTo>
                  <a:pt x="186850" y="575024"/>
                  <a:pt x="190088" y="582739"/>
                  <a:pt x="190755" y="584359"/>
                </a:cubicBezTo>
                <a:cubicBezTo>
                  <a:pt x="194496" y="593139"/>
                  <a:pt x="203118" y="598837"/>
                  <a:pt x="212663" y="598837"/>
                </a:cubicBezTo>
                <a:cubicBezTo>
                  <a:pt x="215937" y="598886"/>
                  <a:pt x="219184" y="598236"/>
                  <a:pt x="222188" y="596932"/>
                </a:cubicBezTo>
                <a:cubicBezTo>
                  <a:pt x="234286" y="591777"/>
                  <a:pt x="239916" y="577790"/>
                  <a:pt x="234761" y="565691"/>
                </a:cubicBezTo>
                <a:cubicBezTo>
                  <a:pt x="234761" y="565691"/>
                  <a:pt x="234761" y="565690"/>
                  <a:pt x="234761" y="565690"/>
                </a:cubicBezTo>
                <a:cubicBezTo>
                  <a:pt x="234761" y="565118"/>
                  <a:pt x="228093" y="549783"/>
                  <a:pt x="220473" y="525399"/>
                </a:cubicBezTo>
                <a:cubicBezTo>
                  <a:pt x="220484" y="521078"/>
                  <a:pt x="219332" y="516835"/>
                  <a:pt x="217140" y="513112"/>
                </a:cubicBezTo>
                <a:cubicBezTo>
                  <a:pt x="217140" y="513112"/>
                  <a:pt x="217140" y="513112"/>
                  <a:pt x="217140" y="512540"/>
                </a:cubicBezTo>
                <a:cubicBezTo>
                  <a:pt x="196756" y="441960"/>
                  <a:pt x="173800" y="316420"/>
                  <a:pt x="233808" y="232600"/>
                </a:cubicBezTo>
                <a:cubicBezTo>
                  <a:pt x="276671" y="172783"/>
                  <a:pt x="355919" y="143161"/>
                  <a:pt x="470790" y="143732"/>
                </a:cubicBezTo>
                <a:cubicBezTo>
                  <a:pt x="431071" y="198691"/>
                  <a:pt x="385065" y="308610"/>
                  <a:pt x="469075" y="468916"/>
                </a:cubicBezTo>
                <a:cubicBezTo>
                  <a:pt x="474770" y="480770"/>
                  <a:pt x="488997" y="485763"/>
                  <a:pt x="500851" y="480068"/>
                </a:cubicBezTo>
                <a:cubicBezTo>
                  <a:pt x="512705" y="474373"/>
                  <a:pt x="517699" y="460146"/>
                  <a:pt x="512004" y="448292"/>
                </a:cubicBezTo>
                <a:cubicBezTo>
                  <a:pt x="511747" y="447759"/>
                  <a:pt x="511472" y="447235"/>
                  <a:pt x="511176" y="446722"/>
                </a:cubicBezTo>
                <a:cubicBezTo>
                  <a:pt x="505842" y="436626"/>
                  <a:pt x="501651" y="426815"/>
                  <a:pt x="497079" y="417290"/>
                </a:cubicBezTo>
                <a:cubicBezTo>
                  <a:pt x="619380" y="380809"/>
                  <a:pt x="669672" y="393763"/>
                  <a:pt x="674149" y="403384"/>
                </a:cubicBezTo>
                <a:cubicBezTo>
                  <a:pt x="676530" y="408813"/>
                  <a:pt x="670815" y="435578"/>
                  <a:pt x="612332" y="485584"/>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1" name="Freeform: Shape 10"/>
          <p:cNvSpPr/>
          <p:nvPr/>
        </p:nvSpPr>
        <p:spPr>
          <a:xfrm>
            <a:off x="5005767" y="4926409"/>
            <a:ext cx="492940" cy="204090"/>
          </a:xfrm>
          <a:custGeom>
            <a:gdLst>
              <a:gd fmla="*/ 710755 w 733901" name="connsiteX0"/>
              <a:gd fmla="*/ 63628 h 303856" name="connsiteY0"/>
              <a:gd fmla="*/ 682180 w 733901" name="connsiteX1"/>
              <a:gd fmla="*/ 63628 h 303856" name="connsiteY1"/>
              <a:gd fmla="*/ 672655 w 733901" name="connsiteX2"/>
              <a:gd fmla="*/ 44578 h 303856" name="connsiteY2"/>
              <a:gd fmla="*/ 609695 w 733901" name="connsiteX3"/>
              <a:gd fmla="*/ 286 h 303856" name="connsiteY3"/>
              <a:gd fmla="*/ 539592 w 733901" name="connsiteX4"/>
              <a:gd fmla="*/ 20860 h 303856" name="connsiteY4"/>
              <a:gd fmla="*/ 476441 w 733901" name="connsiteX5"/>
              <a:gd fmla="*/ 96 h 303856" name="connsiteY5"/>
              <a:gd fmla="*/ 412718 w 733901" name="connsiteX6"/>
              <a:gd fmla="*/ 44578 h 303856" name="connsiteY6"/>
              <a:gd fmla="*/ 403193 w 733901" name="connsiteX7"/>
              <a:gd fmla="*/ 63628 h 303856" name="connsiteY7"/>
              <a:gd fmla="*/ 331375 w 733901" name="connsiteX8"/>
              <a:gd fmla="*/ 63628 h 303856" name="connsiteY8"/>
              <a:gd fmla="*/ 321850 w 733901" name="connsiteX9"/>
              <a:gd fmla="*/ 44578 h 303856" name="connsiteY9"/>
              <a:gd fmla="*/ 258794 w 733901" name="connsiteX10"/>
              <a:gd fmla="*/ 286 h 303856" name="connsiteY10"/>
              <a:gd fmla="*/ 188786 w 733901" name="connsiteX11"/>
              <a:gd fmla="*/ 20860 h 303856" name="connsiteY11"/>
              <a:gd fmla="*/ 125635 w 733901" name="connsiteX12"/>
              <a:gd fmla="*/ 96 h 303856" name="connsiteY12"/>
              <a:gd fmla="*/ 61913 w 733901" name="connsiteX13"/>
              <a:gd fmla="*/ 44578 h 303856" name="connsiteY13"/>
              <a:gd fmla="*/ 52388 w 733901" name="connsiteX14"/>
              <a:gd fmla="*/ 63628 h 303856" name="connsiteY14"/>
              <a:gd fmla="*/ 23813 w 733901" name="connsiteX15"/>
              <a:gd fmla="*/ 63628 h 303856" name="connsiteY15"/>
              <a:gd fmla="*/ 0 w 733901" name="connsiteX16"/>
              <a:gd fmla="*/ 87440 h 303856" name="connsiteY16"/>
              <a:gd fmla="*/ 23813 w 733901" name="connsiteX17"/>
              <a:gd fmla="*/ 111253 h 303856" name="connsiteY17"/>
              <a:gd fmla="*/ 45053 w 733901" name="connsiteX18"/>
              <a:gd fmla="*/ 111253 h 303856" name="connsiteY18"/>
              <a:gd fmla="*/ 175736 w 733901" name="connsiteX19"/>
              <a:gd fmla="*/ 298705 h 303856" name="connsiteY19"/>
              <a:gd fmla="*/ 205454 w 733901" name="connsiteX20"/>
              <a:gd fmla="*/ 298705 h 303856" name="connsiteY20"/>
              <a:gd fmla="*/ 338804 w 733901" name="connsiteX21"/>
              <a:gd fmla="*/ 111443 h 303856" name="connsiteY21"/>
              <a:gd fmla="*/ 396907 w 733901" name="connsiteX22"/>
              <a:gd fmla="*/ 111443 h 303856" name="connsiteY22"/>
              <a:gd fmla="*/ 525494 w 733901" name="connsiteX23"/>
              <a:gd fmla="*/ 298705 h 303856" name="connsiteY23"/>
              <a:gd fmla="*/ 555117 w 733901" name="connsiteX24"/>
              <a:gd fmla="*/ 298705 h 303856" name="connsiteY24"/>
              <a:gd fmla="*/ 688467 w 733901" name="connsiteX25"/>
              <a:gd fmla="*/ 111443 h 303856" name="connsiteY25"/>
              <a:gd fmla="*/ 710089 w 733901" name="connsiteX26"/>
              <a:gd fmla="*/ 111443 h 303856" name="connsiteY26"/>
              <a:gd fmla="*/ 733901 w 733901" name="connsiteX27"/>
              <a:gd fmla="*/ 87631 h 303856" name="connsiteY27"/>
              <a:gd fmla="*/ 710089 w 733901" name="connsiteX28"/>
              <a:gd fmla="*/ 63818 h 303856" name="connsiteY28"/>
              <a:gd fmla="*/ 190595 w 733901" name="connsiteX29"/>
              <a:gd fmla="*/ 248984 h 303856" name="connsiteY29"/>
              <a:gd fmla="*/ 103822 w 733901" name="connsiteX30"/>
              <a:gd fmla="*/ 70105 h 303856" name="connsiteY30"/>
              <a:gd fmla="*/ 131254 w 733901" name="connsiteX31"/>
              <a:gd fmla="*/ 47911 h 303856" name="connsiteY31"/>
              <a:gd fmla="*/ 133540 w 733901" name="connsiteX32"/>
              <a:gd fmla="*/ 47911 h 303856" name="connsiteY32"/>
              <a:gd fmla="*/ 171640 w 733901" name="connsiteX33"/>
              <a:gd fmla="*/ 68390 h 303856" name="connsiteY33"/>
              <a:gd fmla="*/ 205420 w 733901" name="connsiteX34"/>
              <a:gd fmla="*/ 69828 h 303856" name="connsiteY34"/>
              <a:gd fmla="*/ 205835 w 733901" name="connsiteX35"/>
              <a:gd fmla="*/ 69438 h 303856" name="connsiteY35"/>
              <a:gd fmla="*/ 254508 w 733901" name="connsiteX36"/>
              <a:gd fmla="*/ 48102 h 303856" name="connsiteY36"/>
              <a:gd fmla="*/ 282892 w 733901" name="connsiteX37"/>
              <a:gd fmla="*/ 70105 h 303856" name="connsiteY37"/>
              <a:gd fmla="*/ 190595 w 733901" name="connsiteX38"/>
              <a:gd fmla="*/ 248984 h 303856" name="connsiteY38"/>
              <a:gd fmla="*/ 540639 w 733901" name="connsiteX39"/>
              <a:gd fmla="*/ 248984 h 303856" name="connsiteY39"/>
              <a:gd fmla="*/ 453866 w 733901" name="connsiteX40"/>
              <a:gd fmla="*/ 70105 h 303856" name="connsiteY40"/>
              <a:gd fmla="*/ 481298 w 733901" name="connsiteX41"/>
              <a:gd fmla="*/ 47911 h 303856" name="connsiteY41"/>
              <a:gd fmla="*/ 483489 w 733901" name="connsiteX42"/>
              <a:gd fmla="*/ 47911 h 303856" name="connsiteY42"/>
              <a:gd fmla="*/ 521589 w 733901" name="connsiteX43"/>
              <a:gd fmla="*/ 68390 h 303856" name="connsiteY43"/>
              <a:gd fmla="*/ 555506 w 733901" name="connsiteX44"/>
              <a:gd fmla="*/ 69789 h 303856" name="connsiteY44"/>
              <a:gd fmla="*/ 555879 w 733901" name="connsiteX45"/>
              <a:gd fmla="*/ 69438 h 303856" name="connsiteY45"/>
              <a:gd fmla="*/ 604552 w 733901" name="connsiteX46"/>
              <a:gd fmla="*/ 48102 h 303856" name="connsiteY46"/>
              <a:gd fmla="*/ 632936 w 733901" name="connsiteX47"/>
              <a:gd fmla="*/ 70105 h 303856" name="connsiteY47"/>
              <a:gd fmla="*/ 540639 w 733901" name="connsiteX48"/>
              <a:gd fmla="*/ 248984 h 303856"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303856" w="733901">
                <a:moveTo>
                  <a:pt x="710755" y="63628"/>
                </a:moveTo>
                <a:lnTo>
                  <a:pt x="682180" y="63628"/>
                </a:lnTo>
                <a:cubicBezTo>
                  <a:pt x="679655" y="56973"/>
                  <a:pt x="676463" y="50591"/>
                  <a:pt x="672655" y="44578"/>
                </a:cubicBezTo>
                <a:cubicBezTo>
                  <a:pt x="652177" y="11812"/>
                  <a:pt x="627126" y="2382"/>
                  <a:pt x="609695" y="286"/>
                </a:cubicBezTo>
                <a:cubicBezTo>
                  <a:pt x="584628" y="-1379"/>
                  <a:pt x="559783" y="5912"/>
                  <a:pt x="539592" y="20860"/>
                </a:cubicBezTo>
                <a:cubicBezTo>
                  <a:pt x="521790" y="6448"/>
                  <a:pt x="499322" y="-940"/>
                  <a:pt x="476441" y="96"/>
                </a:cubicBezTo>
                <a:cubicBezTo>
                  <a:pt x="459105" y="1620"/>
                  <a:pt x="433959" y="10573"/>
                  <a:pt x="412718" y="44578"/>
                </a:cubicBezTo>
                <a:cubicBezTo>
                  <a:pt x="408935" y="50605"/>
                  <a:pt x="405745" y="56985"/>
                  <a:pt x="403193" y="63628"/>
                </a:cubicBezTo>
                <a:lnTo>
                  <a:pt x="331375" y="63628"/>
                </a:lnTo>
                <a:cubicBezTo>
                  <a:pt x="328810" y="56990"/>
                  <a:pt x="325621" y="50612"/>
                  <a:pt x="321850" y="44578"/>
                </a:cubicBezTo>
                <a:cubicBezTo>
                  <a:pt x="301371" y="11812"/>
                  <a:pt x="276320" y="2382"/>
                  <a:pt x="258794" y="286"/>
                </a:cubicBezTo>
                <a:cubicBezTo>
                  <a:pt x="233756" y="-1381"/>
                  <a:pt x="208941" y="5912"/>
                  <a:pt x="188786" y="20860"/>
                </a:cubicBezTo>
                <a:cubicBezTo>
                  <a:pt x="170984" y="6448"/>
                  <a:pt x="148517" y="-940"/>
                  <a:pt x="125635" y="96"/>
                </a:cubicBezTo>
                <a:cubicBezTo>
                  <a:pt x="108204" y="1620"/>
                  <a:pt x="83058" y="10573"/>
                  <a:pt x="61913" y="44578"/>
                </a:cubicBezTo>
                <a:cubicBezTo>
                  <a:pt x="58091" y="50583"/>
                  <a:pt x="54898" y="56967"/>
                  <a:pt x="52388" y="63628"/>
                </a:cubicBezTo>
                <a:lnTo>
                  <a:pt x="23813" y="63628"/>
                </a:lnTo>
                <a:cubicBezTo>
                  <a:pt x="10661" y="63628"/>
                  <a:pt x="0" y="74289"/>
                  <a:pt x="0" y="87440"/>
                </a:cubicBezTo>
                <a:cubicBezTo>
                  <a:pt x="0" y="100591"/>
                  <a:pt x="10661" y="111253"/>
                  <a:pt x="23813" y="111253"/>
                </a:cubicBezTo>
                <a:lnTo>
                  <a:pt x="45053" y="111253"/>
                </a:lnTo>
                <a:cubicBezTo>
                  <a:pt x="49816" y="156877"/>
                  <a:pt x="77819" y="220600"/>
                  <a:pt x="175736" y="298705"/>
                </a:cubicBezTo>
                <a:cubicBezTo>
                  <a:pt x="184452" y="305574"/>
                  <a:pt x="196739" y="305574"/>
                  <a:pt x="205454" y="298705"/>
                </a:cubicBezTo>
                <a:cubicBezTo>
                  <a:pt x="289084" y="232030"/>
                  <a:pt x="334423" y="167641"/>
                  <a:pt x="338804" y="111443"/>
                </a:cubicBezTo>
                <a:lnTo>
                  <a:pt x="396907" y="111443"/>
                </a:lnTo>
                <a:cubicBezTo>
                  <a:pt x="399764" y="156877"/>
                  <a:pt x="428149" y="220600"/>
                  <a:pt x="525494" y="298705"/>
                </a:cubicBezTo>
                <a:cubicBezTo>
                  <a:pt x="534179" y="305559"/>
                  <a:pt x="546432" y="305559"/>
                  <a:pt x="555117" y="298705"/>
                </a:cubicBezTo>
                <a:cubicBezTo>
                  <a:pt x="638842" y="232030"/>
                  <a:pt x="684180" y="167641"/>
                  <a:pt x="688467" y="111443"/>
                </a:cubicBezTo>
                <a:lnTo>
                  <a:pt x="710089" y="111443"/>
                </a:lnTo>
                <a:cubicBezTo>
                  <a:pt x="723240" y="111443"/>
                  <a:pt x="733901" y="100782"/>
                  <a:pt x="733901" y="87631"/>
                </a:cubicBezTo>
                <a:cubicBezTo>
                  <a:pt x="733901" y="74479"/>
                  <a:pt x="723240" y="63818"/>
                  <a:pt x="710089" y="63818"/>
                </a:cubicBezTo>
                <a:close/>
                <a:moveTo>
                  <a:pt x="190595" y="248984"/>
                </a:moveTo>
                <a:cubicBezTo>
                  <a:pt x="125444" y="193358"/>
                  <a:pt x="72390" y="120587"/>
                  <a:pt x="103822" y="70105"/>
                </a:cubicBezTo>
                <a:cubicBezTo>
                  <a:pt x="112490" y="56293"/>
                  <a:pt x="121729" y="48769"/>
                  <a:pt x="131254" y="47911"/>
                </a:cubicBezTo>
                <a:lnTo>
                  <a:pt x="133540" y="47911"/>
                </a:lnTo>
                <a:cubicBezTo>
                  <a:pt x="149352" y="47911"/>
                  <a:pt x="166878" y="62866"/>
                  <a:pt x="171640" y="68390"/>
                </a:cubicBezTo>
                <a:cubicBezTo>
                  <a:pt x="180571" y="78115"/>
                  <a:pt x="195695" y="78759"/>
                  <a:pt x="205420" y="69828"/>
                </a:cubicBezTo>
                <a:cubicBezTo>
                  <a:pt x="205560" y="69700"/>
                  <a:pt x="205698" y="69570"/>
                  <a:pt x="205835" y="69438"/>
                </a:cubicBezTo>
                <a:cubicBezTo>
                  <a:pt x="212884" y="62675"/>
                  <a:pt x="235268" y="45721"/>
                  <a:pt x="254508" y="48102"/>
                </a:cubicBezTo>
                <a:cubicBezTo>
                  <a:pt x="266877" y="50622"/>
                  <a:pt x="277368" y="58755"/>
                  <a:pt x="282892" y="70105"/>
                </a:cubicBezTo>
                <a:cubicBezTo>
                  <a:pt x="319088" y="128112"/>
                  <a:pt x="234982" y="211075"/>
                  <a:pt x="190595" y="248984"/>
                </a:cubicBezTo>
                <a:close/>
                <a:moveTo>
                  <a:pt x="540639" y="248984"/>
                </a:moveTo>
                <a:cubicBezTo>
                  <a:pt x="475679" y="193358"/>
                  <a:pt x="422434" y="120587"/>
                  <a:pt x="453866" y="70105"/>
                </a:cubicBezTo>
                <a:cubicBezTo>
                  <a:pt x="462439" y="56293"/>
                  <a:pt x="471678" y="48769"/>
                  <a:pt x="481298" y="47911"/>
                </a:cubicBezTo>
                <a:lnTo>
                  <a:pt x="483489" y="47911"/>
                </a:lnTo>
                <a:cubicBezTo>
                  <a:pt x="499300" y="47911"/>
                  <a:pt x="516827" y="62866"/>
                  <a:pt x="521589" y="68390"/>
                </a:cubicBezTo>
                <a:cubicBezTo>
                  <a:pt x="530569" y="78142"/>
                  <a:pt x="545753" y="78769"/>
                  <a:pt x="555506" y="69789"/>
                </a:cubicBezTo>
                <a:cubicBezTo>
                  <a:pt x="555631" y="69673"/>
                  <a:pt x="555756" y="69556"/>
                  <a:pt x="555879" y="69438"/>
                </a:cubicBezTo>
                <a:cubicBezTo>
                  <a:pt x="562832" y="62675"/>
                  <a:pt x="585216" y="45721"/>
                  <a:pt x="604552" y="48102"/>
                </a:cubicBezTo>
                <a:cubicBezTo>
                  <a:pt x="616908" y="50649"/>
                  <a:pt x="627389" y="58773"/>
                  <a:pt x="632936" y="70105"/>
                </a:cubicBezTo>
                <a:cubicBezTo>
                  <a:pt x="669036" y="128112"/>
                  <a:pt x="584930" y="211075"/>
                  <a:pt x="540639" y="248984"/>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2" name="Freeform: Shape 11"/>
          <p:cNvSpPr/>
          <p:nvPr/>
        </p:nvSpPr>
        <p:spPr>
          <a:xfrm>
            <a:off x="1722982" y="2639516"/>
            <a:ext cx="465316" cy="439908"/>
          </a:xfrm>
          <a:custGeom>
            <a:gdLst>
              <a:gd fmla="*/ 677132 w 692300" name="connsiteX0"/>
              <a:gd fmla="*/ 121481 h 654499" name="connsiteY0"/>
              <a:gd fmla="*/ 360236 w 692300" name="connsiteX1"/>
              <a:gd fmla="*/ 1466 h 654499" name="connsiteY1"/>
              <a:gd fmla="*/ 343852 w 692300" name="connsiteX2"/>
              <a:gd fmla="*/ 1466 h 654499" name="connsiteY2"/>
              <a:gd fmla="*/ 24194 w 692300" name="connsiteX3"/>
              <a:gd fmla="*/ 114528 h 654499" name="connsiteY3"/>
              <a:gd fmla="*/ 13716 w 692300" name="connsiteX4"/>
              <a:gd fmla="*/ 122052 h 654499" name="connsiteY4"/>
              <a:gd fmla="*/ 476 w 692300" name="connsiteX5"/>
              <a:gd fmla="*/ 143198 h 654499" name="connsiteY5"/>
              <a:gd fmla="*/ 0 w 692300" name="connsiteX6"/>
              <a:gd fmla="*/ 444378 h 654499" name="connsiteY6"/>
              <a:gd fmla="*/ 23906 w 692300" name="connsiteX7"/>
              <a:gd fmla="*/ 468288 h 654499" name="connsiteY7"/>
              <a:gd fmla="*/ 24194 w 692300" name="connsiteX8"/>
              <a:gd fmla="*/ 468286 h 654499" name="connsiteY8"/>
              <a:gd fmla="*/ 24194 w 692300" name="connsiteX9"/>
              <a:gd fmla="*/ 468286 h 654499" name="connsiteY9"/>
              <a:gd fmla="*/ 48006 w 692300" name="connsiteX10"/>
              <a:gd fmla="*/ 444569 h 654499" name="connsiteY10"/>
              <a:gd fmla="*/ 48387 w 692300" name="connsiteX11"/>
              <a:gd fmla="*/ 169106 h 654499" name="connsiteY11"/>
              <a:gd fmla="*/ 123539 w 692300" name="connsiteX12"/>
              <a:gd fmla="*/ 199205 h 654499" name="connsiteY12"/>
              <a:gd fmla="*/ 123539 w 692300" name="connsiteX13"/>
              <a:gd fmla="*/ 581443 h 654499" name="connsiteY13"/>
              <a:gd fmla="*/ 134398 w 692300" name="connsiteX14"/>
              <a:gd fmla="*/ 601350 h 654499" name="connsiteY14"/>
              <a:gd fmla="*/ 343948 w 692300" name="connsiteX15"/>
              <a:gd fmla="*/ 654500 h 654499" name="connsiteY15"/>
              <a:gd fmla="*/ 568833 w 692300" name="connsiteX16"/>
              <a:gd fmla="*/ 603065 h 654499" name="connsiteY16"/>
              <a:gd fmla="*/ 582740 w 692300" name="connsiteX17"/>
              <a:gd fmla="*/ 581443 h 654499" name="connsiteY17"/>
              <a:gd fmla="*/ 582740 w 692300" name="connsiteX18"/>
              <a:gd fmla="*/ 202158 h 654499" name="connsiteY18"/>
              <a:gd fmla="*/ 676942 w 692300" name="connsiteX19"/>
              <a:gd fmla="*/ 165391 h 654499" name="connsiteY19"/>
              <a:gd fmla="*/ 690770 w 692300" name="connsiteX20"/>
              <a:gd fmla="*/ 134833 h 654499" name="connsiteY20"/>
              <a:gd fmla="*/ 676942 w 692300" name="connsiteX21"/>
              <a:gd fmla="*/ 121005 h 654499" name="connsiteY21"/>
              <a:gd fmla="*/ 535591 w 692300" name="connsiteX22"/>
              <a:gd fmla="*/ 565727 h 654499" name="connsiteY22"/>
              <a:gd fmla="*/ 171164 w 692300" name="connsiteX23"/>
              <a:gd fmla="*/ 567537 h 654499" name="connsiteY23"/>
              <a:gd fmla="*/ 171164 w 692300" name="connsiteX24"/>
              <a:gd fmla="*/ 218160 h 654499" name="connsiteY24"/>
              <a:gd fmla="*/ 345281 w 692300" name="connsiteX25"/>
              <a:gd fmla="*/ 288073 h 654499" name="connsiteY25"/>
              <a:gd fmla="*/ 354140 w 692300" name="connsiteX26"/>
              <a:gd fmla="*/ 289788 h 654499" name="connsiteY26"/>
              <a:gd fmla="*/ 362807 w 692300" name="connsiteX27"/>
              <a:gd fmla="*/ 288168 h 654499" name="connsiteY27"/>
              <a:gd fmla="*/ 535591 w 692300" name="connsiteX28"/>
              <a:gd fmla="*/ 220731 h 654499" name="connsiteY28"/>
              <a:gd fmla="*/ 354616 w 692300" name="connsiteX29"/>
              <a:gd fmla="*/ 240353 h 654499" name="connsiteY29"/>
              <a:gd fmla="*/ 100394 w 692300" name="connsiteX30"/>
              <a:gd fmla="*/ 138340 h 654499" name="connsiteY30"/>
              <a:gd fmla="*/ 352044 w 692300" name="connsiteX31"/>
              <a:gd fmla="*/ 49091 h 654499" name="connsiteY31"/>
              <a:gd fmla="*/ 602742 w 692300" name="connsiteX32"/>
              <a:gd fmla="*/ 143579 h 654499"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654499" w="692300">
                <a:moveTo>
                  <a:pt x="677132" y="121481"/>
                </a:moveTo>
                <a:lnTo>
                  <a:pt x="360236" y="1466"/>
                </a:lnTo>
                <a:cubicBezTo>
                  <a:pt x="354949" y="-489"/>
                  <a:pt x="349139" y="-489"/>
                  <a:pt x="343852" y="1466"/>
                </a:cubicBezTo>
                <a:lnTo>
                  <a:pt x="24194" y="114528"/>
                </a:lnTo>
                <a:cubicBezTo>
                  <a:pt x="20078" y="116029"/>
                  <a:pt x="16453" y="118631"/>
                  <a:pt x="13716" y="122052"/>
                </a:cubicBezTo>
                <a:cubicBezTo>
                  <a:pt x="5668" y="126040"/>
                  <a:pt x="548" y="134217"/>
                  <a:pt x="476" y="143198"/>
                </a:cubicBezTo>
                <a:lnTo>
                  <a:pt x="0" y="444378"/>
                </a:lnTo>
                <a:cubicBezTo>
                  <a:pt x="-1" y="457582"/>
                  <a:pt x="10702" y="468287"/>
                  <a:pt x="23906" y="468288"/>
                </a:cubicBezTo>
                <a:cubicBezTo>
                  <a:pt x="24002" y="468288"/>
                  <a:pt x="24098" y="468287"/>
                  <a:pt x="24194" y="468286"/>
                </a:cubicBezTo>
                <a:lnTo>
                  <a:pt x="24194" y="468286"/>
                </a:lnTo>
                <a:cubicBezTo>
                  <a:pt x="37308" y="468286"/>
                  <a:pt x="47954" y="457683"/>
                  <a:pt x="48006" y="444569"/>
                </a:cubicBezTo>
                <a:lnTo>
                  <a:pt x="48387" y="169106"/>
                </a:lnTo>
                <a:lnTo>
                  <a:pt x="123539" y="199205"/>
                </a:lnTo>
                <a:lnTo>
                  <a:pt x="123539" y="581443"/>
                </a:lnTo>
                <a:cubicBezTo>
                  <a:pt x="123511" y="589500"/>
                  <a:pt x="127608" y="597012"/>
                  <a:pt x="134398" y="601350"/>
                </a:cubicBezTo>
                <a:cubicBezTo>
                  <a:pt x="139256" y="604589"/>
                  <a:pt x="218408" y="654500"/>
                  <a:pt x="343948" y="654500"/>
                </a:cubicBezTo>
                <a:cubicBezTo>
                  <a:pt x="421737" y="653731"/>
                  <a:pt x="498444" y="636187"/>
                  <a:pt x="568833" y="603065"/>
                </a:cubicBezTo>
                <a:cubicBezTo>
                  <a:pt x="577328" y="599232"/>
                  <a:pt x="582775" y="590763"/>
                  <a:pt x="582740" y="581443"/>
                </a:cubicBezTo>
                <a:lnTo>
                  <a:pt x="582740" y="202158"/>
                </a:lnTo>
                <a:lnTo>
                  <a:pt x="676942" y="165391"/>
                </a:lnTo>
                <a:cubicBezTo>
                  <a:pt x="689199" y="160771"/>
                  <a:pt x="695390" y="147090"/>
                  <a:pt x="690770" y="134833"/>
                </a:cubicBezTo>
                <a:cubicBezTo>
                  <a:pt x="688364" y="128449"/>
                  <a:pt x="683326" y="123411"/>
                  <a:pt x="676942" y="121005"/>
                </a:cubicBezTo>
                <a:close/>
                <a:moveTo>
                  <a:pt x="535591" y="565727"/>
                </a:moveTo>
                <a:cubicBezTo>
                  <a:pt x="347281" y="645642"/>
                  <a:pt x="209836" y="587825"/>
                  <a:pt x="171164" y="567537"/>
                </a:cubicBezTo>
                <a:lnTo>
                  <a:pt x="171164" y="218160"/>
                </a:lnTo>
                <a:lnTo>
                  <a:pt x="345281" y="288073"/>
                </a:lnTo>
                <a:cubicBezTo>
                  <a:pt x="348099" y="289200"/>
                  <a:pt x="351105" y="289781"/>
                  <a:pt x="354140" y="289788"/>
                </a:cubicBezTo>
                <a:cubicBezTo>
                  <a:pt x="357103" y="289775"/>
                  <a:pt x="360039" y="289226"/>
                  <a:pt x="362807" y="288168"/>
                </a:cubicBezTo>
                <a:lnTo>
                  <a:pt x="535591" y="220731"/>
                </a:lnTo>
                <a:close/>
                <a:moveTo>
                  <a:pt x="354616" y="240353"/>
                </a:moveTo>
                <a:lnTo>
                  <a:pt x="100394" y="138340"/>
                </a:lnTo>
                <a:lnTo>
                  <a:pt x="352044" y="49091"/>
                </a:lnTo>
                <a:lnTo>
                  <a:pt x="602742" y="143579"/>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3" name="Freeform: Shape 12"/>
          <p:cNvSpPr/>
          <p:nvPr/>
        </p:nvSpPr>
        <p:spPr>
          <a:xfrm>
            <a:off x="2828308" y="4297817"/>
            <a:ext cx="413482" cy="235146"/>
          </a:xfrm>
          <a:custGeom>
            <a:gdLst>
              <a:gd fmla="*/ 603465 w 615602" name="connsiteX0"/>
              <a:gd fmla="*/ 209359 h 344997" name="connsiteY0"/>
              <a:gd fmla="*/ 589463 w 615602" name="connsiteX1"/>
              <a:gd fmla="*/ 185452 h 344997" name="connsiteY1"/>
              <a:gd fmla="*/ 507072 w 615602" name="connsiteX2"/>
              <a:gd fmla="*/ 128969 h 344997" name="connsiteY2"/>
              <a:gd fmla="*/ 507548 w 615602" name="connsiteX3"/>
              <a:gd fmla="*/ 124492 h 344997" name="connsiteY3"/>
              <a:gd fmla="*/ 507548 w 615602" name="connsiteX4"/>
              <a:gd fmla="*/ 23813 h 344997" name="connsiteY4"/>
              <a:gd fmla="*/ 483736 w 615602" name="connsiteX5"/>
              <a:gd fmla="*/ 0 h 344997" name="connsiteY5"/>
              <a:gd fmla="*/ 459923 w 615602" name="connsiteX6"/>
              <a:gd fmla="*/ 23813 h 344997" name="connsiteY6"/>
              <a:gd fmla="*/ 459923 w 615602" name="connsiteX7"/>
              <a:gd fmla="*/ 124492 h 344997" name="connsiteY7"/>
              <a:gd fmla="*/ 460876 w 615602" name="connsiteX8"/>
              <a:gd fmla="*/ 130969 h 344997" name="connsiteY8"/>
              <a:gd fmla="*/ 388390 w 615602" name="connsiteX9"/>
              <a:gd fmla="*/ 185452 h 344997" name="connsiteY9"/>
              <a:gd fmla="*/ 375055 w 615602" name="connsiteX10"/>
              <a:gd fmla="*/ 209359 h 344997" name="connsiteY10"/>
              <a:gd fmla="*/ 363435 w 615602" name="connsiteX11"/>
              <a:gd fmla="*/ 244030 h 344997" name="connsiteY11"/>
              <a:gd fmla="*/ 252183 w 615602" name="connsiteX12"/>
              <a:gd fmla="*/ 244030 h 344997" name="connsiteY12"/>
              <a:gd fmla="*/ 240562 w 615602" name="connsiteX13"/>
              <a:gd fmla="*/ 209359 h 344997" name="connsiteY13"/>
              <a:gd fmla="*/ 226942 w 615602" name="connsiteX14"/>
              <a:gd fmla="*/ 185642 h 344997" name="connsiteY14"/>
              <a:gd fmla="*/ 146551 w 615602" name="connsiteX15"/>
              <a:gd fmla="*/ 129540 h 344997" name="connsiteY15"/>
              <a:gd fmla="*/ 147027 w 615602" name="connsiteX16"/>
              <a:gd fmla="*/ 124682 h 344997" name="connsiteY16"/>
              <a:gd fmla="*/ 147027 w 615602" name="connsiteX17"/>
              <a:gd fmla="*/ 23813 h 344997" name="connsiteY17"/>
              <a:gd fmla="*/ 123214 w 615602" name="connsiteX18"/>
              <a:gd fmla="*/ 0 h 344997" name="connsiteY18"/>
              <a:gd fmla="*/ 99402 w 615602" name="connsiteX19"/>
              <a:gd fmla="*/ 23813 h 344997" name="connsiteY19"/>
              <a:gd fmla="*/ 99402 w 615602" name="connsiteX20"/>
              <a:gd fmla="*/ 124492 h 344997" name="connsiteY20"/>
              <a:gd fmla="*/ 100259 w 615602" name="connsiteX21"/>
              <a:gd fmla="*/ 130588 h 344997" name="connsiteY21"/>
              <a:gd fmla="*/ 25869 w 615602" name="connsiteX22"/>
              <a:gd fmla="*/ 185452 h 344997" name="connsiteY22"/>
              <a:gd fmla="*/ 12153 w 615602" name="connsiteX23"/>
              <a:gd fmla="*/ 209359 h 344997" name="connsiteY23"/>
              <a:gd fmla="*/ 45163 w 615602" name="connsiteX24"/>
              <a:gd fmla="*/ 332858 h 344997" name="connsiteY24"/>
              <a:gd fmla="*/ 90544 w 615602" name="connsiteX25"/>
              <a:gd fmla="*/ 344996 h 344997" name="connsiteY25"/>
              <a:gd fmla="*/ 162267 w 615602" name="connsiteX26"/>
              <a:gd fmla="*/ 344996 h 344997" name="connsiteY26"/>
              <a:gd fmla="*/ 240562 w 615602" name="connsiteX27"/>
              <a:gd fmla="*/ 299847 h 344997" name="connsiteY27"/>
              <a:gd fmla="*/ 244658 w 615602" name="connsiteX28"/>
              <a:gd fmla="*/ 291655 h 344997" name="connsiteY28"/>
              <a:gd fmla="*/ 370960 w 615602" name="connsiteX29"/>
              <a:gd fmla="*/ 291655 h 344997" name="connsiteY29"/>
              <a:gd fmla="*/ 375055 w 615602" name="connsiteX30"/>
              <a:gd fmla="*/ 299847 h 344997" name="connsiteY30"/>
              <a:gd fmla="*/ 453351 w 615602" name="connsiteX31"/>
              <a:gd fmla="*/ 344996 h 344997" name="connsiteY31"/>
              <a:gd fmla="*/ 525074 w 615602" name="connsiteX32"/>
              <a:gd fmla="*/ 344996 h 344997" name="connsiteY32"/>
              <a:gd fmla="*/ 615603 w 615602" name="connsiteX33"/>
              <a:gd fmla="*/ 254740 h 344997" name="connsiteY33"/>
              <a:gd fmla="*/ 603465 w 615602" name="connsiteX34"/>
              <a:gd fmla="*/ 209359 h 344997" name="connsiteY34"/>
              <a:gd fmla="*/ 198938 w 615602" name="connsiteX35"/>
              <a:gd fmla="*/ 276034 h 344997" name="connsiteY35"/>
              <a:gd fmla="*/ 161886 w 615602" name="connsiteX36"/>
              <a:gd fmla="*/ 297371 h 344997" name="connsiteY36"/>
              <a:gd fmla="*/ 90163 w 615602" name="connsiteX37"/>
              <a:gd fmla="*/ 297371 h 344997" name="connsiteY37"/>
              <a:gd fmla="*/ 47258 w 615602" name="connsiteX38"/>
              <a:gd fmla="*/ 254741 h 344997" name="connsiteY38"/>
              <a:gd fmla="*/ 53015 w 615602" name="connsiteX39"/>
              <a:gd fmla="*/ 233172 h 344997" name="connsiteY39"/>
              <a:gd fmla="*/ 66731 w 615602" name="connsiteX40"/>
              <a:gd fmla="*/ 209455 h 344997" name="connsiteY40"/>
              <a:gd fmla="*/ 160295 w 615602" name="connsiteX41"/>
              <a:gd fmla="*/ 184432 h 344997" name="connsiteY41"/>
              <a:gd fmla="*/ 185317 w 615602" name="connsiteX42"/>
              <a:gd fmla="*/ 209455 h 344997" name="connsiteY42"/>
              <a:gd fmla="*/ 198938 w 615602" name="connsiteX43"/>
              <a:gd fmla="*/ 233172 h 344997" name="connsiteY43"/>
              <a:gd fmla="*/ 198938 w 615602" name="connsiteX44"/>
              <a:gd fmla="*/ 276034 h 344997" name="connsiteY44"/>
              <a:gd fmla="*/ 561841 w 615602" name="connsiteX45"/>
              <a:gd fmla="*/ 276034 h 344997" name="connsiteY45"/>
              <a:gd fmla="*/ 524693 w 615602" name="connsiteX46"/>
              <a:gd fmla="*/ 297371 h 344997" name="connsiteY46"/>
              <a:gd fmla="*/ 452970 w 615602" name="connsiteX47"/>
              <a:gd fmla="*/ 297371 h 344997" name="connsiteY47"/>
              <a:gd fmla="*/ 410160 w 615602" name="connsiteX48"/>
              <a:gd fmla="*/ 254646 h 344997" name="connsiteY48"/>
              <a:gd fmla="*/ 415918 w 615602" name="connsiteX49"/>
              <a:gd fmla="*/ 233172 h 344997" name="connsiteY49"/>
              <a:gd fmla="*/ 429538 w 615602" name="connsiteX50"/>
              <a:gd fmla="*/ 209455 h 344997" name="connsiteY50"/>
              <a:gd fmla="*/ 523102 w 615602" name="connsiteX51"/>
              <a:gd fmla="*/ 184432 h 344997" name="connsiteY51"/>
              <a:gd fmla="*/ 548125 w 615602" name="connsiteX52"/>
              <a:gd fmla="*/ 209455 h 344997" name="connsiteY52"/>
              <a:gd fmla="*/ 561841 w 615602" name="connsiteX53"/>
              <a:gd fmla="*/ 233172 h 344997" name="connsiteY53"/>
              <a:gd fmla="*/ 562222 w 615602" name="connsiteX54"/>
              <a:gd fmla="*/ 276034 h 344997"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44997" w="615602">
                <a:moveTo>
                  <a:pt x="603465" y="209359"/>
                </a:moveTo>
                <a:lnTo>
                  <a:pt x="589463" y="185452"/>
                </a:lnTo>
                <a:cubicBezTo>
                  <a:pt x="572116" y="154984"/>
                  <a:pt x="541745" y="134164"/>
                  <a:pt x="507072" y="128969"/>
                </a:cubicBezTo>
                <a:cubicBezTo>
                  <a:pt x="507376" y="127495"/>
                  <a:pt x="507536" y="125996"/>
                  <a:pt x="507548" y="124492"/>
                </a:cubicBezTo>
                <a:lnTo>
                  <a:pt x="507548" y="23813"/>
                </a:lnTo>
                <a:cubicBezTo>
                  <a:pt x="507548" y="10661"/>
                  <a:pt x="496887" y="0"/>
                  <a:pt x="483736" y="0"/>
                </a:cubicBezTo>
                <a:cubicBezTo>
                  <a:pt x="470584" y="0"/>
                  <a:pt x="459923" y="10661"/>
                  <a:pt x="459923" y="23813"/>
                </a:cubicBezTo>
                <a:lnTo>
                  <a:pt x="459923" y="124492"/>
                </a:lnTo>
                <a:cubicBezTo>
                  <a:pt x="459946" y="126684"/>
                  <a:pt x="460266" y="128863"/>
                  <a:pt x="460876" y="130969"/>
                </a:cubicBezTo>
                <a:cubicBezTo>
                  <a:pt x="430235" y="138359"/>
                  <a:pt x="404007" y="158073"/>
                  <a:pt x="388390" y="185452"/>
                </a:cubicBezTo>
                <a:lnTo>
                  <a:pt x="375055" y="209359"/>
                </a:lnTo>
                <a:cubicBezTo>
                  <a:pt x="368838" y="219994"/>
                  <a:pt x="364882" y="231797"/>
                  <a:pt x="363435" y="244030"/>
                </a:cubicBezTo>
                <a:lnTo>
                  <a:pt x="252183" y="244030"/>
                </a:lnTo>
                <a:cubicBezTo>
                  <a:pt x="250736" y="231797"/>
                  <a:pt x="246780" y="219994"/>
                  <a:pt x="240562" y="209359"/>
                </a:cubicBezTo>
                <a:lnTo>
                  <a:pt x="226942" y="185642"/>
                </a:lnTo>
                <a:cubicBezTo>
                  <a:pt x="209931" y="155816"/>
                  <a:pt x="180414" y="135217"/>
                  <a:pt x="146551" y="129540"/>
                </a:cubicBezTo>
                <a:cubicBezTo>
                  <a:pt x="146907" y="127946"/>
                  <a:pt x="147067" y="126315"/>
                  <a:pt x="147027" y="124682"/>
                </a:cubicBezTo>
                <a:lnTo>
                  <a:pt x="147027" y="23813"/>
                </a:lnTo>
                <a:cubicBezTo>
                  <a:pt x="147027" y="10661"/>
                  <a:pt x="136366" y="0"/>
                  <a:pt x="123214" y="0"/>
                </a:cubicBezTo>
                <a:cubicBezTo>
                  <a:pt x="110063" y="0"/>
                  <a:pt x="99402" y="10661"/>
                  <a:pt x="99402" y="23813"/>
                </a:cubicBezTo>
                <a:lnTo>
                  <a:pt x="99402" y="124492"/>
                </a:lnTo>
                <a:cubicBezTo>
                  <a:pt x="99446" y="126550"/>
                  <a:pt x="99734" y="128597"/>
                  <a:pt x="100259" y="130588"/>
                </a:cubicBezTo>
                <a:cubicBezTo>
                  <a:pt x="68844" y="137586"/>
                  <a:pt x="41835" y="157506"/>
                  <a:pt x="25869" y="185452"/>
                </a:cubicBezTo>
                <a:lnTo>
                  <a:pt x="12153" y="209359"/>
                </a:lnTo>
                <a:cubicBezTo>
                  <a:pt x="-12835" y="252578"/>
                  <a:pt x="1945" y="307870"/>
                  <a:pt x="45163" y="332858"/>
                </a:cubicBezTo>
                <a:cubicBezTo>
                  <a:pt x="58956" y="340832"/>
                  <a:pt x="74611" y="345020"/>
                  <a:pt x="90544" y="344996"/>
                </a:cubicBezTo>
                <a:lnTo>
                  <a:pt x="162267" y="344996"/>
                </a:lnTo>
                <a:cubicBezTo>
                  <a:pt x="194609" y="345209"/>
                  <a:pt x="224547" y="327946"/>
                  <a:pt x="240562" y="299847"/>
                </a:cubicBezTo>
                <a:cubicBezTo>
                  <a:pt x="242086" y="297180"/>
                  <a:pt x="243420" y="294418"/>
                  <a:pt x="244658" y="291655"/>
                </a:cubicBezTo>
                <a:lnTo>
                  <a:pt x="370960" y="291655"/>
                </a:lnTo>
                <a:cubicBezTo>
                  <a:pt x="372198" y="294418"/>
                  <a:pt x="373531" y="297180"/>
                  <a:pt x="375055" y="299847"/>
                </a:cubicBezTo>
                <a:cubicBezTo>
                  <a:pt x="391071" y="327946"/>
                  <a:pt x="421009" y="345209"/>
                  <a:pt x="453351" y="344996"/>
                </a:cubicBezTo>
                <a:lnTo>
                  <a:pt x="525074" y="344996"/>
                </a:lnTo>
                <a:cubicBezTo>
                  <a:pt x="574996" y="345071"/>
                  <a:pt x="615527" y="304662"/>
                  <a:pt x="615603" y="254740"/>
                </a:cubicBezTo>
                <a:cubicBezTo>
                  <a:pt x="615627" y="238808"/>
                  <a:pt x="611439" y="223152"/>
                  <a:pt x="603465" y="209359"/>
                </a:cubicBezTo>
                <a:close/>
                <a:moveTo>
                  <a:pt x="198938" y="276034"/>
                </a:moveTo>
                <a:cubicBezTo>
                  <a:pt x="191357" y="289326"/>
                  <a:pt x="177187" y="297485"/>
                  <a:pt x="161886" y="297371"/>
                </a:cubicBezTo>
                <a:lnTo>
                  <a:pt x="90163" y="297371"/>
                </a:lnTo>
                <a:cubicBezTo>
                  <a:pt x="66543" y="297447"/>
                  <a:pt x="47334" y="278361"/>
                  <a:pt x="47258" y="254741"/>
                </a:cubicBezTo>
                <a:cubicBezTo>
                  <a:pt x="47234" y="247168"/>
                  <a:pt x="49220" y="239725"/>
                  <a:pt x="53015" y="233172"/>
                </a:cubicBezTo>
                <a:lnTo>
                  <a:pt x="66731" y="209455"/>
                </a:lnTo>
                <a:cubicBezTo>
                  <a:pt x="85658" y="176708"/>
                  <a:pt x="127548" y="165505"/>
                  <a:pt x="160295" y="184432"/>
                </a:cubicBezTo>
                <a:cubicBezTo>
                  <a:pt x="170684" y="190437"/>
                  <a:pt x="179313" y="199066"/>
                  <a:pt x="185317" y="209455"/>
                </a:cubicBezTo>
                <a:lnTo>
                  <a:pt x="198938" y="233172"/>
                </a:lnTo>
                <a:cubicBezTo>
                  <a:pt x="206756" y="246390"/>
                  <a:pt x="206756" y="262816"/>
                  <a:pt x="198938" y="276034"/>
                </a:cubicBezTo>
                <a:close/>
                <a:moveTo>
                  <a:pt x="561841" y="276034"/>
                </a:moveTo>
                <a:cubicBezTo>
                  <a:pt x="554198" y="289312"/>
                  <a:pt x="540012" y="297459"/>
                  <a:pt x="524693" y="297371"/>
                </a:cubicBezTo>
                <a:lnTo>
                  <a:pt x="452970" y="297371"/>
                </a:lnTo>
                <a:cubicBezTo>
                  <a:pt x="429350" y="297394"/>
                  <a:pt x="410184" y="278265"/>
                  <a:pt x="410160" y="254646"/>
                </a:cubicBezTo>
                <a:cubicBezTo>
                  <a:pt x="410153" y="247105"/>
                  <a:pt x="412139" y="239697"/>
                  <a:pt x="415918" y="233172"/>
                </a:cubicBezTo>
                <a:lnTo>
                  <a:pt x="429538" y="209455"/>
                </a:lnTo>
                <a:cubicBezTo>
                  <a:pt x="448466" y="176708"/>
                  <a:pt x="490356" y="165505"/>
                  <a:pt x="523102" y="184432"/>
                </a:cubicBezTo>
                <a:cubicBezTo>
                  <a:pt x="533491" y="190437"/>
                  <a:pt x="542120" y="199066"/>
                  <a:pt x="548125" y="209455"/>
                </a:cubicBezTo>
                <a:lnTo>
                  <a:pt x="561841" y="233172"/>
                </a:lnTo>
                <a:cubicBezTo>
                  <a:pt x="569675" y="246349"/>
                  <a:pt x="569820" y="262720"/>
                  <a:pt x="562222" y="276034"/>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4" name="Freeform: Shape 13"/>
          <p:cNvSpPr/>
          <p:nvPr/>
        </p:nvSpPr>
        <p:spPr>
          <a:xfrm>
            <a:off x="1750729" y="4371143"/>
            <a:ext cx="355508" cy="188346"/>
          </a:xfrm>
          <a:custGeom>
            <a:gdLst>
              <a:gd fmla="*/ 505313 w 529290" name="connsiteX0"/>
              <a:gd fmla="*/ 0 h 280416" name="connsiteY0"/>
              <a:gd fmla="*/ 23825 w 529290" name="connsiteX1"/>
              <a:gd fmla="*/ 0 h 280416" name="connsiteY1"/>
              <a:gd fmla="*/ 0 w 529290" name="connsiteX2"/>
              <a:gd fmla="*/ 23801 h 280416" name="connsiteY2"/>
              <a:gd fmla="*/ 11823 w 529290" name="connsiteX3"/>
              <a:gd fmla="*/ 44387 h 280416" name="connsiteY3"/>
              <a:gd fmla="*/ 248805 w 529290" name="connsiteX4"/>
              <a:gd fmla="*/ 268986 h 280416" name="connsiteY4"/>
              <a:gd fmla="*/ 269189 w 529290" name="connsiteX5"/>
              <a:gd fmla="*/ 280416 h 280416" name="connsiteY5"/>
              <a:gd fmla="*/ 270713 w 529290" name="connsiteX6"/>
              <a:gd fmla="*/ 280416 h 280416" name="connsiteY6"/>
              <a:gd fmla="*/ 290906 w 529290" name="connsiteX7"/>
              <a:gd fmla="*/ 266319 h 280416" name="connsiteY7"/>
              <a:gd fmla="*/ 519506 w 529290" name="connsiteX8"/>
              <a:gd fmla="*/ 43053 h 280416" name="connsiteY8"/>
              <a:gd fmla="*/ 524717 w 529290" name="connsiteX9"/>
              <a:gd fmla="*/ 9783 h 280416" name="connsiteY9"/>
              <a:gd fmla="*/ 505409 w 529290" name="connsiteX10"/>
              <a:gd fmla="*/ 0 h 280416" name="connsiteY10"/>
              <a:gd fmla="*/ 267950 w 529290" name="connsiteX11"/>
              <a:gd fmla="*/ 212503 h 280416" name="connsiteY11"/>
              <a:gd fmla="*/ 103168 w 529290" name="connsiteX12"/>
              <a:gd fmla="*/ 47625 h 280416" name="connsiteY12"/>
              <a:gd fmla="*/ 435781 w 529290" name="connsiteX13"/>
              <a:gd fmla="*/ 47625 h 280416" name="connsiteY13"/>
              <a:gd fmla="*/ 267760 w 529290" name="connsiteX14"/>
              <a:gd fmla="*/ 212503 h 28041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80416" w="529290">
                <a:moveTo>
                  <a:pt x="505313" y="0"/>
                </a:moveTo>
                <a:lnTo>
                  <a:pt x="23825" y="0"/>
                </a:lnTo>
                <a:cubicBezTo>
                  <a:pt x="10673" y="-7"/>
                  <a:pt x="7" y="10649"/>
                  <a:pt x="0" y="23801"/>
                </a:cubicBezTo>
                <a:cubicBezTo>
                  <a:pt x="-4" y="32278"/>
                  <a:pt x="4499" y="40118"/>
                  <a:pt x="11823" y="44387"/>
                </a:cubicBezTo>
                <a:cubicBezTo>
                  <a:pt x="106527" y="100711"/>
                  <a:pt x="187484" y="177438"/>
                  <a:pt x="248805" y="268986"/>
                </a:cubicBezTo>
                <a:cubicBezTo>
                  <a:pt x="253148" y="276084"/>
                  <a:pt x="260868" y="280413"/>
                  <a:pt x="269189" y="280416"/>
                </a:cubicBezTo>
                <a:lnTo>
                  <a:pt x="270713" y="280416"/>
                </a:lnTo>
                <a:cubicBezTo>
                  <a:pt x="279539" y="279833"/>
                  <a:pt x="287316" y="274404"/>
                  <a:pt x="290906" y="266319"/>
                </a:cubicBezTo>
                <a:cubicBezTo>
                  <a:pt x="321100" y="198882"/>
                  <a:pt x="465975" y="82201"/>
                  <a:pt x="519506" y="43053"/>
                </a:cubicBezTo>
                <a:cubicBezTo>
                  <a:pt x="530132" y="35305"/>
                  <a:pt x="532465" y="20409"/>
                  <a:pt x="524717" y="9783"/>
                </a:cubicBezTo>
                <a:cubicBezTo>
                  <a:pt x="520220" y="3616"/>
                  <a:pt x="513041" y="-21"/>
                  <a:pt x="505409" y="0"/>
                </a:cubicBezTo>
                <a:close/>
                <a:moveTo>
                  <a:pt x="267950" y="212503"/>
                </a:moveTo>
                <a:cubicBezTo>
                  <a:pt x="221293" y="149857"/>
                  <a:pt x="165787" y="94319"/>
                  <a:pt x="103168" y="47625"/>
                </a:cubicBezTo>
                <a:lnTo>
                  <a:pt x="435781" y="47625"/>
                </a:lnTo>
                <a:cubicBezTo>
                  <a:pt x="383774" y="89726"/>
                  <a:pt x="308241" y="155543"/>
                  <a:pt x="267760" y="212503"/>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5" name="Freeform: Shape 14"/>
          <p:cNvSpPr/>
          <p:nvPr/>
        </p:nvSpPr>
        <p:spPr>
          <a:xfrm>
            <a:off x="2784198" y="3332440"/>
            <a:ext cx="476148" cy="484160"/>
          </a:xfrm>
          <a:custGeom>
            <a:gdLst>
              <a:gd fmla="*/ 689420 w 712946" name="connsiteX0"/>
              <a:gd fmla="*/ 221551 h 724947" name="connsiteY0"/>
              <a:gd fmla="*/ 573596 w 712946" name="connsiteX1"/>
              <a:gd fmla="*/ 221551 h 724947" name="connsiteY1"/>
              <a:gd fmla="*/ 350044 w 712946" name="connsiteX2"/>
              <a:gd fmla="*/ 0 h 724947" name="connsiteY2"/>
              <a:gd fmla="*/ 126492 w 712946" name="connsiteX3"/>
              <a:gd fmla="*/ 221551 h 724947" name="connsiteY3"/>
              <a:gd fmla="*/ 23813 w 712946" name="connsiteX4"/>
              <a:gd fmla="*/ 221551 h 724947" name="connsiteY4"/>
              <a:gd fmla="*/ 0 w 712946" name="connsiteX5"/>
              <a:gd fmla="*/ 245364 h 724947" name="connsiteY5"/>
              <a:gd fmla="*/ 0 w 712946" name="connsiteX6"/>
              <a:gd fmla="*/ 701135 h 724947" name="connsiteY6"/>
              <a:gd fmla="*/ 23813 w 712946" name="connsiteX7"/>
              <a:gd fmla="*/ 724948 h 724947" name="connsiteY7"/>
              <a:gd fmla="*/ 689134 w 712946" name="connsiteX8"/>
              <a:gd fmla="*/ 724948 h 724947" name="connsiteY8"/>
              <a:gd fmla="*/ 712946 w 712946" name="connsiteX9"/>
              <a:gd fmla="*/ 701135 h 724947" name="connsiteY9"/>
              <a:gd fmla="*/ 712946 w 712946" name="connsiteX10"/>
              <a:gd fmla="*/ 245364 h 724947" name="connsiteY10"/>
              <a:gd fmla="*/ 689420 w 712946" name="connsiteX11"/>
              <a:gd fmla="*/ 221551 h 724947" name="connsiteY11"/>
              <a:gd fmla="*/ 350044 w 712946" name="connsiteX12"/>
              <a:gd fmla="*/ 47625 h 724947" name="connsiteY12"/>
              <a:gd fmla="*/ 525685 w 712946" name="connsiteX13"/>
              <a:gd fmla="*/ 221551 h 724947" name="connsiteY13"/>
              <a:gd fmla="*/ 174403 w 712946" name="connsiteX14"/>
              <a:gd fmla="*/ 221551 h 724947" name="connsiteY14"/>
              <a:gd fmla="*/ 350044 w 712946" name="connsiteX15"/>
              <a:gd fmla="*/ 47625 h 724947" name="connsiteY15"/>
              <a:gd fmla="*/ 146876 w 712946" name="connsiteX16"/>
              <a:gd fmla="*/ 269176 h 724947" name="connsiteY16"/>
              <a:gd fmla="*/ 149162 w 712946" name="connsiteX17"/>
              <a:gd fmla="*/ 269176 h 724947" name="connsiteY17"/>
              <a:gd fmla="*/ 151543 w 712946" name="connsiteX18"/>
              <a:gd fmla="*/ 269176 h 724947" name="connsiteY18"/>
              <a:gd fmla="*/ 548640 w 712946" name="connsiteX19"/>
              <a:gd fmla="*/ 269176 h 724947" name="connsiteY19"/>
              <a:gd fmla="*/ 550926 w 712946" name="connsiteX20"/>
              <a:gd fmla="*/ 269176 h 724947" name="connsiteY20"/>
              <a:gd fmla="*/ 553212 w 712946" name="connsiteX21"/>
              <a:gd fmla="*/ 269176 h 724947" name="connsiteY21"/>
              <a:gd fmla="*/ 665607 w 712946" name="connsiteX22"/>
              <a:gd fmla="*/ 269176 h 724947" name="connsiteY22"/>
              <a:gd fmla="*/ 665607 w 712946" name="connsiteX23"/>
              <a:gd fmla="*/ 366617 h 724947" name="connsiteY23"/>
              <a:gd fmla="*/ 547688 w 712946" name="connsiteX24"/>
              <a:gd fmla="*/ 460629 h 724947" name="connsiteY24"/>
              <a:gd fmla="*/ 376238 w 712946" name="connsiteX25"/>
              <a:gd fmla="*/ 460629 h 724947" name="connsiteY25"/>
              <a:gd fmla="*/ 376238 w 712946" name="connsiteX26"/>
              <a:gd fmla="*/ 423100 h 724947" name="connsiteY26"/>
              <a:gd fmla="*/ 352425 w 712946" name="connsiteX27"/>
              <a:gd fmla="*/ 399288 h 724947" name="connsiteY27"/>
              <a:gd fmla="*/ 328613 w 712946" name="connsiteX28"/>
              <a:gd fmla="*/ 423100 h 724947" name="connsiteY28"/>
              <a:gd fmla="*/ 328613 w 712946" name="connsiteX29"/>
              <a:gd fmla="*/ 460629 h 724947" name="connsiteY29"/>
              <a:gd fmla="*/ 157163 w 712946" name="connsiteX30"/>
              <a:gd fmla="*/ 460629 h 724947" name="connsiteY30"/>
              <a:gd fmla="*/ 47625 w 712946" name="connsiteX31"/>
              <a:gd fmla="*/ 382905 h 724947" name="connsiteY31"/>
              <a:gd fmla="*/ 47625 w 712946" name="connsiteX32"/>
              <a:gd fmla="*/ 269176 h 724947" name="connsiteY32"/>
              <a:gd fmla="*/ 47911 w 712946" name="connsiteX33"/>
              <a:gd fmla="*/ 677704 h 724947" name="connsiteY33"/>
              <a:gd fmla="*/ 47911 w 712946" name="connsiteX34"/>
              <a:gd fmla="*/ 441293 h 724947" name="connsiteY34"/>
              <a:gd fmla="*/ 136112 w 712946" name="connsiteX35"/>
              <a:gd fmla="*/ 503872 h 724947" name="connsiteY35"/>
              <a:gd fmla="*/ 149924 w 712946" name="connsiteX36"/>
              <a:gd fmla="*/ 508254 h 724947" name="connsiteY36"/>
              <a:gd fmla="*/ 328613 w 712946" name="connsiteX37"/>
              <a:gd fmla="*/ 508254 h 724947" name="connsiteY37"/>
              <a:gd fmla="*/ 328613 w 712946" name="connsiteX38"/>
              <a:gd fmla="*/ 534734 h 724947" name="connsiteY38"/>
              <a:gd fmla="*/ 352425 w 712946" name="connsiteX39"/>
              <a:gd fmla="*/ 558546 h 724947" name="connsiteY39"/>
              <a:gd fmla="*/ 376238 w 712946" name="connsiteX40"/>
              <a:gd fmla="*/ 534734 h 724947" name="connsiteY40"/>
              <a:gd fmla="*/ 376238 w 712946" name="connsiteX41"/>
              <a:gd fmla="*/ 508254 h 724947" name="connsiteY41"/>
              <a:gd fmla="*/ 555307 w 712946" name="connsiteX42"/>
              <a:gd fmla="*/ 508254 h 724947" name="connsiteY42"/>
              <a:gd fmla="*/ 570166 w 712946" name="connsiteX43"/>
              <a:gd fmla="*/ 503111 h 724947" name="connsiteY43"/>
              <a:gd fmla="*/ 665416 w 712946" name="connsiteX44"/>
              <a:gd fmla="*/ 427482 h 724947" name="connsiteY44"/>
              <a:gd fmla="*/ 665416 w 712946" name="connsiteX45"/>
              <a:gd fmla="*/ 677704 h 724947"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724947" w="712946">
                <a:moveTo>
                  <a:pt x="689420" y="221551"/>
                </a:moveTo>
                <a:lnTo>
                  <a:pt x="573596" y="221551"/>
                </a:lnTo>
                <a:cubicBezTo>
                  <a:pt x="562547" y="97726"/>
                  <a:pt x="466535" y="0"/>
                  <a:pt x="350044" y="0"/>
                </a:cubicBezTo>
                <a:cubicBezTo>
                  <a:pt x="233553" y="0"/>
                  <a:pt x="137541" y="97346"/>
                  <a:pt x="126492" y="221551"/>
                </a:cubicBezTo>
                <a:lnTo>
                  <a:pt x="23813" y="221551"/>
                </a:lnTo>
                <a:cubicBezTo>
                  <a:pt x="10661" y="221551"/>
                  <a:pt x="0" y="232213"/>
                  <a:pt x="0" y="245364"/>
                </a:cubicBezTo>
                <a:lnTo>
                  <a:pt x="0" y="701135"/>
                </a:lnTo>
                <a:cubicBezTo>
                  <a:pt x="0" y="714287"/>
                  <a:pt x="10661" y="724948"/>
                  <a:pt x="23813" y="724948"/>
                </a:cubicBezTo>
                <a:lnTo>
                  <a:pt x="689134" y="724948"/>
                </a:lnTo>
                <a:cubicBezTo>
                  <a:pt x="702285" y="724948"/>
                  <a:pt x="712946" y="714287"/>
                  <a:pt x="712946" y="701135"/>
                </a:cubicBezTo>
                <a:lnTo>
                  <a:pt x="712946" y="245364"/>
                </a:lnTo>
                <a:cubicBezTo>
                  <a:pt x="712947" y="232323"/>
                  <a:pt x="702459" y="221708"/>
                  <a:pt x="689420" y="221551"/>
                </a:cubicBezTo>
                <a:close/>
                <a:moveTo>
                  <a:pt x="350044" y="47625"/>
                </a:moveTo>
                <a:cubicBezTo>
                  <a:pt x="440341" y="47625"/>
                  <a:pt x="515017" y="123825"/>
                  <a:pt x="525685" y="221551"/>
                </a:cubicBezTo>
                <a:lnTo>
                  <a:pt x="174403" y="221551"/>
                </a:lnTo>
                <a:cubicBezTo>
                  <a:pt x="185071" y="123730"/>
                  <a:pt x="259747" y="47625"/>
                  <a:pt x="350044" y="47625"/>
                </a:cubicBezTo>
                <a:close/>
                <a:moveTo>
                  <a:pt x="146876" y="269176"/>
                </a:moveTo>
                <a:lnTo>
                  <a:pt x="149162" y="269176"/>
                </a:lnTo>
                <a:lnTo>
                  <a:pt x="151543" y="269176"/>
                </a:lnTo>
                <a:lnTo>
                  <a:pt x="548640" y="269176"/>
                </a:lnTo>
                <a:lnTo>
                  <a:pt x="550926" y="269176"/>
                </a:lnTo>
                <a:lnTo>
                  <a:pt x="553212" y="269176"/>
                </a:lnTo>
                <a:lnTo>
                  <a:pt x="665607" y="269176"/>
                </a:lnTo>
                <a:lnTo>
                  <a:pt x="665607" y="366617"/>
                </a:lnTo>
                <a:lnTo>
                  <a:pt x="547688" y="460629"/>
                </a:lnTo>
                <a:lnTo>
                  <a:pt x="376238" y="460629"/>
                </a:lnTo>
                <a:lnTo>
                  <a:pt x="376238" y="423100"/>
                </a:lnTo>
                <a:cubicBezTo>
                  <a:pt x="376238" y="409949"/>
                  <a:pt x="365576" y="399288"/>
                  <a:pt x="352425" y="399288"/>
                </a:cubicBezTo>
                <a:cubicBezTo>
                  <a:pt x="339274" y="399288"/>
                  <a:pt x="328613" y="409949"/>
                  <a:pt x="328613" y="423100"/>
                </a:cubicBezTo>
                <a:lnTo>
                  <a:pt x="328613" y="460629"/>
                </a:lnTo>
                <a:lnTo>
                  <a:pt x="157163" y="460629"/>
                </a:lnTo>
                <a:lnTo>
                  <a:pt x="47625" y="382905"/>
                </a:lnTo>
                <a:lnTo>
                  <a:pt x="47625" y="269176"/>
                </a:lnTo>
                <a:close/>
                <a:moveTo>
                  <a:pt x="47911" y="677704"/>
                </a:moveTo>
                <a:lnTo>
                  <a:pt x="47911" y="441293"/>
                </a:lnTo>
                <a:lnTo>
                  <a:pt x="136112" y="503872"/>
                </a:lnTo>
                <a:cubicBezTo>
                  <a:pt x="140149" y="506732"/>
                  <a:pt x="144976" y="508264"/>
                  <a:pt x="149924" y="508254"/>
                </a:cubicBezTo>
                <a:lnTo>
                  <a:pt x="328613" y="508254"/>
                </a:lnTo>
                <a:lnTo>
                  <a:pt x="328613" y="534734"/>
                </a:lnTo>
                <a:cubicBezTo>
                  <a:pt x="328613" y="547885"/>
                  <a:pt x="339274" y="558546"/>
                  <a:pt x="352425" y="558546"/>
                </a:cubicBezTo>
                <a:cubicBezTo>
                  <a:pt x="365576" y="558546"/>
                  <a:pt x="376238" y="547885"/>
                  <a:pt x="376238" y="534734"/>
                </a:cubicBezTo>
                <a:lnTo>
                  <a:pt x="376238" y="508254"/>
                </a:lnTo>
                <a:lnTo>
                  <a:pt x="555307" y="508254"/>
                </a:lnTo>
                <a:cubicBezTo>
                  <a:pt x="560700" y="508271"/>
                  <a:pt x="565939" y="506458"/>
                  <a:pt x="570166" y="503111"/>
                </a:cubicBezTo>
                <a:lnTo>
                  <a:pt x="665416" y="427482"/>
                </a:lnTo>
                <a:lnTo>
                  <a:pt x="665416" y="677704"/>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6" name="Freeform: Shape 15"/>
          <p:cNvSpPr/>
          <p:nvPr/>
        </p:nvSpPr>
        <p:spPr>
          <a:xfrm>
            <a:off x="3974086" y="4665797"/>
            <a:ext cx="342062" cy="482824"/>
          </a:xfrm>
          <a:custGeom>
            <a:gdLst>
              <a:gd fmla="*/ 493596 w 496425" name="connsiteX0"/>
              <a:gd fmla="*/ 464586 h 700710" name="connsiteY0"/>
              <a:gd fmla="*/ 487214 w 496425" name="connsiteX1"/>
              <a:gd fmla="*/ 117876 h 700710" name="connsiteY1"/>
              <a:gd fmla="*/ 479975 w 496425" name="connsiteX2"/>
              <a:gd fmla="*/ 89968 h 700710" name="connsiteY2"/>
              <a:gd fmla="*/ 371771 w 496425" name="connsiteX3"/>
              <a:gd fmla="*/ 5100 h 700710" name="connsiteY3"/>
              <a:gd fmla="*/ 341577 w 496425" name="connsiteX4"/>
              <a:gd fmla="*/ 5767 h 700710" name="connsiteY4"/>
              <a:gd fmla="*/ 247184 w 496425" name="connsiteX5"/>
              <a:gd fmla="*/ 86634 h 700710" name="connsiteY5"/>
              <a:gd fmla="*/ 155839 w 496425" name="connsiteX6"/>
              <a:gd fmla="*/ 5957 h 700710" name="connsiteY6"/>
              <a:gd fmla="*/ 125169 w 496425" name="connsiteX7"/>
              <a:gd fmla="*/ 5195 h 700710" name="connsiteY7"/>
              <a:gd fmla="*/ 8773 w 496425" name="connsiteX8"/>
              <a:gd fmla="*/ 97969 h 700710" name="connsiteY8"/>
              <a:gd fmla="*/ 5440 w 496425" name="connsiteX9"/>
              <a:gd fmla="*/ 131973 h 700710" name="connsiteY9"/>
              <a:gd fmla="*/ 34015 w 496425" name="connsiteX10"/>
              <a:gd fmla="*/ 207030 h 700710" name="connsiteY10"/>
              <a:gd fmla="*/ 10488 w 496425" name="connsiteX11"/>
              <a:gd fmla="*/ 470396 h 700710" name="connsiteY11"/>
              <a:gd fmla="*/ 23918 w 496425" name="connsiteX12"/>
              <a:gd fmla="*/ 498971 h 700710" name="connsiteY12"/>
              <a:gd fmla="*/ 224515 w 496425" name="connsiteX13"/>
              <a:gd fmla="*/ 683470 h 700710" name="connsiteY13"/>
              <a:gd fmla="*/ 245946 w 496425" name="connsiteX14"/>
              <a:gd fmla="*/ 700711 h 700710" name="connsiteY14"/>
              <a:gd fmla="*/ 247374 w 496425" name="connsiteX15"/>
              <a:gd fmla="*/ 700711 h 700710" name="connsiteY15"/>
              <a:gd fmla="*/ 269282 w 496425" name="connsiteX16"/>
              <a:gd fmla="*/ 686137 h 700710" name="connsiteY16"/>
              <a:gd fmla="*/ 478832 w 496425" name="connsiteX17"/>
              <a:gd fmla="*/ 496971 h 700710" name="connsiteY17"/>
              <a:gd fmla="*/ 495569 w 496425" name="connsiteX18"/>
              <a:gd fmla="*/ 467593 h 700710" name="connsiteY18"/>
              <a:gd fmla="*/ 494643 w 496425" name="connsiteX19"/>
              <a:gd fmla="*/ 464872 h 700710" name="connsiteY19"/>
              <a:gd fmla="*/ 248708 w 496425" name="connsiteX20"/>
              <a:gd fmla="*/ 622320 h 700710" name="connsiteY20"/>
              <a:gd fmla="*/ 60875 w 496425" name="connsiteX21"/>
              <a:gd fmla="*/ 463919 h 700710" name="connsiteY21"/>
              <a:gd fmla="*/ 54779 w 496425" name="connsiteX22"/>
              <a:gd fmla="*/ 121972 h 700710" name="connsiteY22"/>
              <a:gd fmla="*/ 138885 w 496425" name="connsiteX23"/>
              <a:gd fmla="*/ 55297 h 700710" name="connsiteY23"/>
              <a:gd fmla="*/ 230896 w 496425" name="connsiteX24"/>
              <a:gd fmla="*/ 136449 h 700710" name="connsiteY24"/>
              <a:gd fmla="*/ 262138 w 496425" name="connsiteX25"/>
              <a:gd fmla="*/ 136449 h 700710" name="connsiteY25"/>
              <a:gd fmla="*/ 357388 w 496425" name="connsiteX26"/>
              <a:gd fmla="*/ 54820 h 700710" name="connsiteY26"/>
              <a:gd fmla="*/ 436636 w 496425" name="connsiteX27"/>
              <a:gd fmla="*/ 116828 h 700710" name="connsiteY27"/>
              <a:gd fmla="*/ 440732 w 496425" name="connsiteX28"/>
              <a:gd fmla="*/ 458585 h 700710" name="connsiteY28"/>
              <a:gd fmla="*/ 248708 w 496425" name="connsiteX29"/>
              <a:gd fmla="*/ 622320 h 70071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700710" w="496425">
                <a:moveTo>
                  <a:pt x="493596" y="464586"/>
                </a:moveTo>
                <a:cubicBezTo>
                  <a:pt x="492834" y="462776"/>
                  <a:pt x="419682" y="280944"/>
                  <a:pt x="487214" y="117876"/>
                </a:cubicBezTo>
                <a:cubicBezTo>
                  <a:pt x="491313" y="108001"/>
                  <a:pt x="488357" y="96605"/>
                  <a:pt x="479975" y="89968"/>
                </a:cubicBezTo>
                <a:lnTo>
                  <a:pt x="371771" y="5100"/>
                </a:lnTo>
                <a:cubicBezTo>
                  <a:pt x="362847" y="-1943"/>
                  <a:pt x="350181" y="-1664"/>
                  <a:pt x="341577" y="5767"/>
                </a:cubicBezTo>
                <a:lnTo>
                  <a:pt x="247184" y="86634"/>
                </a:lnTo>
                <a:lnTo>
                  <a:pt x="155839" y="5957"/>
                </a:lnTo>
                <a:cubicBezTo>
                  <a:pt x="147148" y="-1688"/>
                  <a:pt x="134228" y="-2009"/>
                  <a:pt x="125169" y="5195"/>
                </a:cubicBezTo>
                <a:lnTo>
                  <a:pt x="8773" y="97969"/>
                </a:lnTo>
                <a:cubicBezTo>
                  <a:pt x="-1470" y="106474"/>
                  <a:pt x="-2957" y="121640"/>
                  <a:pt x="5440" y="131973"/>
                </a:cubicBezTo>
                <a:cubicBezTo>
                  <a:pt x="5440" y="131973"/>
                  <a:pt x="23918" y="154833"/>
                  <a:pt x="34015" y="207030"/>
                </a:cubicBezTo>
                <a:cubicBezTo>
                  <a:pt x="43540" y="256083"/>
                  <a:pt x="46587" y="341523"/>
                  <a:pt x="10488" y="470396"/>
                </a:cubicBezTo>
                <a:cubicBezTo>
                  <a:pt x="7144" y="481943"/>
                  <a:pt x="12894" y="494177"/>
                  <a:pt x="23918" y="498971"/>
                </a:cubicBezTo>
                <a:cubicBezTo>
                  <a:pt x="25632" y="499733"/>
                  <a:pt x="193273" y="574409"/>
                  <a:pt x="224515" y="683470"/>
                </a:cubicBezTo>
                <a:cubicBezTo>
                  <a:pt x="227257" y="693196"/>
                  <a:pt x="235859" y="700116"/>
                  <a:pt x="245946" y="700711"/>
                </a:cubicBezTo>
                <a:lnTo>
                  <a:pt x="247374" y="700711"/>
                </a:lnTo>
                <a:cubicBezTo>
                  <a:pt x="256941" y="700695"/>
                  <a:pt x="265570" y="694955"/>
                  <a:pt x="269282" y="686137"/>
                </a:cubicBezTo>
                <a:cubicBezTo>
                  <a:pt x="269949" y="684613"/>
                  <a:pt x="334147" y="535928"/>
                  <a:pt x="478832" y="496971"/>
                </a:cubicBezTo>
                <a:cubicBezTo>
                  <a:pt x="491566" y="493480"/>
                  <a:pt x="499059" y="480327"/>
                  <a:pt x="495569" y="467593"/>
                </a:cubicBezTo>
                <a:cubicBezTo>
                  <a:pt x="495315" y="466668"/>
                  <a:pt x="495006" y="465759"/>
                  <a:pt x="494643" y="464872"/>
                </a:cubicBezTo>
                <a:close/>
                <a:moveTo>
                  <a:pt x="248708" y="622320"/>
                </a:moveTo>
                <a:cubicBezTo>
                  <a:pt x="200511" y="540786"/>
                  <a:pt x="102118" y="484683"/>
                  <a:pt x="60875" y="463919"/>
                </a:cubicBezTo>
                <a:cubicBezTo>
                  <a:pt x="111643" y="267894"/>
                  <a:pt x="76496" y="163215"/>
                  <a:pt x="54779" y="121972"/>
                </a:cubicBezTo>
                <a:lnTo>
                  <a:pt x="138885" y="55297"/>
                </a:lnTo>
                <a:lnTo>
                  <a:pt x="230896" y="136449"/>
                </a:lnTo>
                <a:cubicBezTo>
                  <a:pt x="239870" y="144195"/>
                  <a:pt x="253164" y="144195"/>
                  <a:pt x="262138" y="136449"/>
                </a:cubicBezTo>
                <a:lnTo>
                  <a:pt x="357388" y="54820"/>
                </a:lnTo>
                <a:lnTo>
                  <a:pt x="436636" y="116828"/>
                </a:lnTo>
                <a:cubicBezTo>
                  <a:pt x="385582" y="257798"/>
                  <a:pt x="422253" y="402578"/>
                  <a:pt x="440732" y="458585"/>
                </a:cubicBezTo>
                <a:cubicBezTo>
                  <a:pt x="341291" y="494113"/>
                  <a:pt x="279569" y="572314"/>
                  <a:pt x="248708" y="622320"/>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7" name="Freeform: Shape 16"/>
          <p:cNvSpPr/>
          <p:nvPr/>
        </p:nvSpPr>
        <p:spPr>
          <a:xfrm>
            <a:off x="3855086" y="3332653"/>
            <a:ext cx="416602" cy="486198"/>
          </a:xfrm>
          <a:custGeom>
            <a:gdLst>
              <a:gd fmla="*/ 623785 w 623784" name="connsiteX0"/>
              <a:gd fmla="*/ 446437 h 727995" name="connsiteY0"/>
              <a:gd fmla="*/ 622261 w 623784" name="connsiteX1"/>
              <a:gd fmla="*/ 438150 h 727995" name="connsiteY1"/>
              <a:gd fmla="*/ 552347 w 623784" name="connsiteX2"/>
              <a:gd fmla="*/ 229171 h 727995" name="connsiteY2"/>
              <a:gd fmla="*/ 538060 w 623784" name="connsiteX3"/>
              <a:gd fmla="*/ 121348 h 727995" name="connsiteY3"/>
              <a:gd fmla="*/ 536059 w 623784" name="connsiteX4"/>
              <a:gd fmla="*/ 25146 h 727995" name="connsiteY4"/>
              <a:gd fmla="*/ 496912 w 623784" name="connsiteX5"/>
              <a:gd fmla="*/ 0 h 727995" name="connsiteY5"/>
              <a:gd fmla="*/ 373849 w 623784" name="connsiteX6"/>
              <a:gd fmla="*/ 45053 h 727995" name="connsiteY6"/>
              <a:gd fmla="*/ 242118 w 623784" name="connsiteX7"/>
              <a:gd fmla="*/ 42958 h 727995" name="connsiteY7"/>
              <a:gd fmla="*/ 123913 w 623784" name="connsiteX8"/>
              <a:gd fmla="*/ 0 h 727995" name="connsiteY8"/>
              <a:gd fmla="*/ 84861 w 623784" name="connsiteX9"/>
              <a:gd fmla="*/ 25146 h 727995" name="connsiteY9"/>
              <a:gd fmla="*/ 82860 w 623784" name="connsiteX10"/>
              <a:gd fmla="*/ 121348 h 727995" name="connsiteY10"/>
              <a:gd fmla="*/ 69049 w 623784" name="connsiteX11"/>
              <a:gd fmla="*/ 229934 h 727995" name="connsiteY11"/>
              <a:gd fmla="*/ 659 w 623784" name="connsiteX12"/>
              <a:gd fmla="*/ 449009 h 727995" name="connsiteY12"/>
              <a:gd fmla="*/ 103529 w 623784" name="connsiteX13"/>
              <a:gd fmla="*/ 714565 h 727995" name="connsiteY13"/>
              <a:gd fmla="*/ 124961 w 623784" name="connsiteX14"/>
              <a:gd fmla="*/ 727996 h 727995" name="connsiteY14"/>
              <a:gd fmla="*/ 500912 w 623784" name="connsiteX15"/>
              <a:gd fmla="*/ 727996 h 727995" name="connsiteY15"/>
              <a:gd fmla="*/ 523010 w 623784" name="connsiteX16"/>
              <a:gd fmla="*/ 712946 h 727995" name="connsiteY16"/>
              <a:gd fmla="*/ 616546 w 623784" name="connsiteX17"/>
              <a:gd fmla="*/ 463296 h 727995" name="connsiteY17"/>
              <a:gd fmla="*/ 623785 w 623784" name="connsiteX18"/>
              <a:gd fmla="*/ 446437 h 727995" name="connsiteY18"/>
              <a:gd fmla="*/ 113626 w 623784" name="connsiteX19"/>
              <a:gd fmla="*/ 247174 h 727995" name="connsiteY19"/>
              <a:gd fmla="*/ 254596 w 623784" name="connsiteX20"/>
              <a:gd fmla="*/ 218027 h 727995" name="connsiteY20"/>
              <a:gd fmla="*/ 256405 w 623784" name="connsiteX21"/>
              <a:gd fmla="*/ 217456 h 727995" name="connsiteY21"/>
              <a:gd fmla="*/ 360228 w 623784" name="connsiteX22"/>
              <a:gd fmla="*/ 215837 h 727995" name="connsiteY22"/>
              <a:gd fmla="*/ 366229 w 623784" name="connsiteX23"/>
              <a:gd fmla="*/ 218027 h 727995" name="connsiteY23"/>
              <a:gd fmla="*/ 507770 w 623784" name="connsiteX24"/>
              <a:gd fmla="*/ 247364 h 727995" name="connsiteY24"/>
              <a:gd fmla="*/ 574445 w 623784" name="connsiteX25"/>
              <a:gd fmla="*/ 422624 h 727995" name="connsiteY25"/>
              <a:gd fmla="*/ 48665 w 623784" name="connsiteX26"/>
              <a:gd fmla="*/ 422624 h 727995" name="connsiteY26"/>
              <a:gd fmla="*/ 113626 w 623784" name="connsiteX27"/>
              <a:gd fmla="*/ 247174 h 727995" name="connsiteY27"/>
              <a:gd fmla="*/ 490149 w 623784" name="connsiteX28"/>
              <a:gd fmla="*/ 112204 h 727995" name="connsiteY28"/>
              <a:gd fmla="*/ 490911 w 623784" name="connsiteX29"/>
              <a:gd fmla="*/ 134112 h 727995" name="connsiteY29"/>
              <a:gd fmla="*/ 512438 w 623784" name="connsiteX30"/>
              <a:gd fmla="*/ 199644 h 727995" name="connsiteY30"/>
              <a:gd fmla="*/ 404805 w 623784" name="connsiteX31"/>
              <a:gd fmla="*/ 177070 h 727995" name="connsiteY31"/>
              <a:gd fmla="*/ 408615 w 623784" name="connsiteX32"/>
              <a:gd fmla="*/ 81820 h 727995" name="connsiteY32"/>
              <a:gd fmla="*/ 494340 w 623784" name="connsiteX33"/>
              <a:gd fmla="*/ 48387 h 727995" name="connsiteY33"/>
              <a:gd fmla="*/ 490149 w 623784" name="connsiteX34"/>
              <a:gd fmla="*/ 112204 h 727995" name="connsiteY34"/>
              <a:gd fmla="*/ 372706 w 623784" name="connsiteX35"/>
              <a:gd fmla="*/ 126587 h 727995" name="connsiteY35"/>
              <a:gd fmla="*/ 306031 w 623784" name="connsiteX36"/>
              <a:gd fmla="*/ 180213 h 727995" name="connsiteY36"/>
              <a:gd fmla="*/ 239356 w 623784" name="connsiteX37"/>
              <a:gd fmla="*/ 126587 h 727995" name="connsiteY37"/>
              <a:gd fmla="*/ 306031 w 623784" name="connsiteX38"/>
              <a:gd fmla="*/ 72866 h 727995" name="connsiteY38"/>
              <a:gd fmla="*/ 372706 w 623784" name="connsiteX39"/>
              <a:gd fmla="*/ 126587 h 727995" name="connsiteY39"/>
              <a:gd fmla="*/ 130771 w 623784" name="connsiteX40"/>
              <a:gd fmla="*/ 112204 h 727995" name="connsiteY40"/>
              <a:gd fmla="*/ 126580 w 623784" name="connsiteX41"/>
              <a:gd fmla="*/ 48577 h 727995" name="connsiteY41"/>
              <a:gd fmla="*/ 205637 w 623784" name="connsiteX42"/>
              <a:gd fmla="*/ 79248 h 727995" name="connsiteY42"/>
              <a:gd fmla="*/ 208971 w 623784" name="connsiteX43"/>
              <a:gd fmla="*/ 178879 h 727995" name="connsiteY43"/>
              <a:gd fmla="*/ 108577 w 623784" name="connsiteX44"/>
              <a:gd fmla="*/ 199644 h 727995" name="connsiteY44"/>
              <a:gd fmla="*/ 130009 w 623784" name="connsiteX45"/>
              <a:gd fmla="*/ 134112 h 727995" name="connsiteY45"/>
              <a:gd fmla="*/ 130771 w 623784" name="connsiteX46"/>
              <a:gd fmla="*/ 112204 h 727995" name="connsiteY46"/>
              <a:gd fmla="*/ 485101 w 623784" name="connsiteX47"/>
              <a:gd fmla="*/ 680561 h 727995" name="connsiteY47"/>
              <a:gd fmla="*/ 140010 w 623784" name="connsiteX48"/>
              <a:gd fmla="*/ 680561 h 727995" name="connsiteY48"/>
              <a:gd fmla="*/ 54285 w 623784" name="connsiteX49"/>
              <a:gd fmla="*/ 470249 h 727995" name="connsiteY49"/>
              <a:gd fmla="*/ 564825 w 623784" name="connsiteX50"/>
              <a:gd fmla="*/ 470249 h 727995" name="connsiteY50"/>
              <a:gd fmla="*/ 485101 w 623784" name="connsiteX51"/>
              <a:gd fmla="*/ 680561 h 72799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727995" w="623784">
                <a:moveTo>
                  <a:pt x="623785" y="446437"/>
                </a:moveTo>
                <a:cubicBezTo>
                  <a:pt x="623775" y="443606"/>
                  <a:pt x="623259" y="440799"/>
                  <a:pt x="622261" y="438150"/>
                </a:cubicBezTo>
                <a:cubicBezTo>
                  <a:pt x="623975" y="398907"/>
                  <a:pt x="606354" y="324802"/>
                  <a:pt x="552347" y="229171"/>
                </a:cubicBezTo>
                <a:cubicBezTo>
                  <a:pt x="571397" y="196596"/>
                  <a:pt x="550157" y="145637"/>
                  <a:pt x="538060" y="121348"/>
                </a:cubicBezTo>
                <a:cubicBezTo>
                  <a:pt x="558443" y="70104"/>
                  <a:pt x="543775" y="37338"/>
                  <a:pt x="536059" y="25146"/>
                </a:cubicBezTo>
                <a:cubicBezTo>
                  <a:pt x="528121" y="10666"/>
                  <a:pt x="513382" y="1198"/>
                  <a:pt x="496912" y="0"/>
                </a:cubicBezTo>
                <a:cubicBezTo>
                  <a:pt x="492149" y="0"/>
                  <a:pt x="477862" y="0"/>
                  <a:pt x="373849" y="45053"/>
                </a:cubicBezTo>
                <a:cubicBezTo>
                  <a:pt x="333895" y="19408"/>
                  <a:pt x="282867" y="18596"/>
                  <a:pt x="242118" y="42958"/>
                </a:cubicBezTo>
                <a:cubicBezTo>
                  <a:pt x="142487" y="0"/>
                  <a:pt x="128580" y="0"/>
                  <a:pt x="123913" y="0"/>
                </a:cubicBezTo>
                <a:cubicBezTo>
                  <a:pt x="107472" y="1212"/>
                  <a:pt x="92768" y="10680"/>
                  <a:pt x="84861" y="25146"/>
                </a:cubicBezTo>
                <a:cubicBezTo>
                  <a:pt x="77145" y="37338"/>
                  <a:pt x="62381" y="70104"/>
                  <a:pt x="82860" y="121348"/>
                </a:cubicBezTo>
                <a:cubicBezTo>
                  <a:pt x="70668" y="145828"/>
                  <a:pt x="49523" y="197548"/>
                  <a:pt x="69049" y="229934"/>
                </a:cubicBezTo>
                <a:cubicBezTo>
                  <a:pt x="47713" y="272510"/>
                  <a:pt x="-6580" y="388239"/>
                  <a:pt x="659" y="449009"/>
                </a:cubicBezTo>
                <a:cubicBezTo>
                  <a:pt x="8755" y="517112"/>
                  <a:pt x="93814" y="694563"/>
                  <a:pt x="103529" y="714565"/>
                </a:cubicBezTo>
                <a:cubicBezTo>
                  <a:pt x="107509" y="722779"/>
                  <a:pt x="115833" y="727996"/>
                  <a:pt x="124961" y="727996"/>
                </a:cubicBezTo>
                <a:lnTo>
                  <a:pt x="500912" y="727996"/>
                </a:lnTo>
                <a:cubicBezTo>
                  <a:pt x="510673" y="728004"/>
                  <a:pt x="519443" y="722032"/>
                  <a:pt x="523010" y="712946"/>
                </a:cubicBezTo>
                <a:cubicBezTo>
                  <a:pt x="547489" y="651510"/>
                  <a:pt x="599210" y="519875"/>
                  <a:pt x="616546" y="463296"/>
                </a:cubicBezTo>
                <a:cubicBezTo>
                  <a:pt x="621132" y="458881"/>
                  <a:pt x="623742" y="452802"/>
                  <a:pt x="623785" y="446437"/>
                </a:cubicBezTo>
                <a:close/>
                <a:moveTo>
                  <a:pt x="113626" y="247174"/>
                </a:moveTo>
                <a:lnTo>
                  <a:pt x="254596" y="218027"/>
                </a:lnTo>
                <a:cubicBezTo>
                  <a:pt x="255215" y="217894"/>
                  <a:pt x="255821" y="217703"/>
                  <a:pt x="256405" y="217456"/>
                </a:cubicBezTo>
                <a:cubicBezTo>
                  <a:pt x="289640" y="231849"/>
                  <a:pt x="327459" y="231259"/>
                  <a:pt x="360228" y="215837"/>
                </a:cubicBezTo>
                <a:cubicBezTo>
                  <a:pt x="362115" y="216846"/>
                  <a:pt x="364136" y="217584"/>
                  <a:pt x="366229" y="218027"/>
                </a:cubicBezTo>
                <a:lnTo>
                  <a:pt x="507770" y="247364"/>
                </a:lnTo>
                <a:cubicBezTo>
                  <a:pt x="560539" y="338995"/>
                  <a:pt x="571969" y="397383"/>
                  <a:pt x="574445" y="422624"/>
                </a:cubicBezTo>
                <a:lnTo>
                  <a:pt x="48665" y="422624"/>
                </a:lnTo>
                <a:cubicBezTo>
                  <a:pt x="54761" y="375666"/>
                  <a:pt x="88099" y="297466"/>
                  <a:pt x="113626" y="247174"/>
                </a:cubicBezTo>
                <a:close/>
                <a:moveTo>
                  <a:pt x="490149" y="112204"/>
                </a:moveTo>
                <a:cubicBezTo>
                  <a:pt x="486811" y="119193"/>
                  <a:pt x="487095" y="127372"/>
                  <a:pt x="490911" y="134112"/>
                </a:cubicBezTo>
                <a:cubicBezTo>
                  <a:pt x="502904" y="154068"/>
                  <a:pt x="510261" y="176464"/>
                  <a:pt x="512438" y="199644"/>
                </a:cubicBezTo>
                <a:lnTo>
                  <a:pt x="404805" y="177070"/>
                </a:lnTo>
                <a:cubicBezTo>
                  <a:pt x="424007" y="148602"/>
                  <a:pt x="425482" y="111730"/>
                  <a:pt x="408615" y="81820"/>
                </a:cubicBezTo>
                <a:cubicBezTo>
                  <a:pt x="444048" y="66770"/>
                  <a:pt x="480243" y="52483"/>
                  <a:pt x="494340" y="48387"/>
                </a:cubicBezTo>
                <a:cubicBezTo>
                  <a:pt x="499293" y="54673"/>
                  <a:pt x="507770" y="74962"/>
                  <a:pt x="490149" y="112204"/>
                </a:cubicBezTo>
                <a:close/>
                <a:moveTo>
                  <a:pt x="372706" y="126587"/>
                </a:moveTo>
                <a:cubicBezTo>
                  <a:pt x="372706" y="156210"/>
                  <a:pt x="342988" y="180213"/>
                  <a:pt x="306031" y="180213"/>
                </a:cubicBezTo>
                <a:cubicBezTo>
                  <a:pt x="269074" y="180213"/>
                  <a:pt x="239356" y="156210"/>
                  <a:pt x="239356" y="126587"/>
                </a:cubicBezTo>
                <a:cubicBezTo>
                  <a:pt x="239356" y="96964"/>
                  <a:pt x="269074" y="72866"/>
                  <a:pt x="306031" y="72866"/>
                </a:cubicBezTo>
                <a:cubicBezTo>
                  <a:pt x="342988" y="72866"/>
                  <a:pt x="372706" y="96964"/>
                  <a:pt x="372706" y="126587"/>
                </a:cubicBezTo>
                <a:close/>
                <a:moveTo>
                  <a:pt x="130771" y="112204"/>
                </a:moveTo>
                <a:cubicBezTo>
                  <a:pt x="113054" y="74962"/>
                  <a:pt x="121246" y="55054"/>
                  <a:pt x="126580" y="48577"/>
                </a:cubicBezTo>
                <a:cubicBezTo>
                  <a:pt x="139724" y="52388"/>
                  <a:pt x="172395" y="65246"/>
                  <a:pt x="205637" y="79248"/>
                </a:cubicBezTo>
                <a:cubicBezTo>
                  <a:pt x="186832" y="110165"/>
                  <a:pt x="188141" y="149289"/>
                  <a:pt x="208971" y="178879"/>
                </a:cubicBezTo>
                <a:lnTo>
                  <a:pt x="108577" y="199644"/>
                </a:lnTo>
                <a:cubicBezTo>
                  <a:pt x="110339" y="176393"/>
                  <a:pt x="117692" y="153911"/>
                  <a:pt x="130009" y="134112"/>
                </a:cubicBezTo>
                <a:cubicBezTo>
                  <a:pt x="133825" y="127372"/>
                  <a:pt x="134109" y="119193"/>
                  <a:pt x="130771" y="112204"/>
                </a:cubicBezTo>
                <a:close/>
                <a:moveTo>
                  <a:pt x="485101" y="680561"/>
                </a:moveTo>
                <a:lnTo>
                  <a:pt x="140010" y="680561"/>
                </a:lnTo>
                <a:cubicBezTo>
                  <a:pt x="115626" y="629031"/>
                  <a:pt x="70477" y="528161"/>
                  <a:pt x="54285" y="470249"/>
                </a:cubicBezTo>
                <a:lnTo>
                  <a:pt x="564825" y="470249"/>
                </a:lnTo>
                <a:cubicBezTo>
                  <a:pt x="548537" y="516446"/>
                  <a:pt x="516438" y="600647"/>
                  <a:pt x="485101" y="680561"/>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8" name="Freeform: Shape 17"/>
          <p:cNvSpPr/>
          <p:nvPr/>
        </p:nvSpPr>
        <p:spPr>
          <a:xfrm>
            <a:off x="3831927" y="4074668"/>
            <a:ext cx="462918" cy="464316"/>
          </a:xfrm>
          <a:custGeom>
            <a:gdLst>
              <a:gd fmla="*/ 698564 w 711067" name="connsiteX0"/>
              <a:gd fmla="*/ 76854 h 713219" name="connsiteY0"/>
              <a:gd fmla="*/ 598457 w 711067" name="connsiteX1"/>
              <a:gd fmla="*/ 2750 h 713219" name="connsiteY1"/>
              <a:gd fmla="*/ 578359 w 711067" name="connsiteX2"/>
              <a:gd fmla="*/ 1797 h 713219" name="connsiteY2"/>
              <a:gd fmla="*/ 564643 w 711067" name="connsiteX3"/>
              <a:gd fmla="*/ 16656 h 713219" name="connsiteY3"/>
              <a:gd fmla="*/ 293752 w 711067" name="connsiteX4"/>
              <a:gd fmla="*/ 434137 h 713219" name="connsiteY4"/>
              <a:gd fmla="*/ 289465 w 711067" name="connsiteX5"/>
              <a:gd fmla="*/ 434137 h 713219" name="connsiteY5"/>
              <a:gd fmla="*/ 239840 w 711067" name="connsiteX6"/>
              <a:gd fmla="*/ 415087 h 713219" name="connsiteY6"/>
              <a:gd fmla="*/ 213647 w 711067" name="connsiteX7"/>
              <a:gd fmla="*/ 401752 h 713219" name="connsiteY7"/>
              <a:gd fmla="*/ 15812 w 711067" name="connsiteX8"/>
              <a:gd fmla="*/ 523386 h 713219" name="connsiteY8"/>
              <a:gd fmla="*/ 11526 w 711067" name="connsiteX9"/>
              <a:gd fmla="*/ 616541 h 713219" name="connsiteY9"/>
              <a:gd fmla="*/ 216123 w 711067" name="connsiteX10"/>
              <a:gd fmla="*/ 713219 h 713219" name="connsiteY10"/>
              <a:gd fmla="*/ 220886 w 711067" name="connsiteX11"/>
              <a:gd fmla="*/ 713219 h 713219" name="connsiteY11"/>
              <a:gd fmla="*/ 560642 w 711067" name="connsiteX12"/>
              <a:gd fmla="*/ 497002 h 713219" name="connsiteY12"/>
              <a:gd fmla="*/ 662274 w 711067" name="connsiteX13"/>
              <a:gd fmla="*/ 329838 h 713219" name="connsiteY13"/>
              <a:gd fmla="*/ 662274 w 711067" name="connsiteX14"/>
              <a:gd fmla="*/ 587013 h 713219" name="connsiteY14"/>
              <a:gd fmla="*/ 686087 w 711067" name="connsiteX15"/>
              <a:gd fmla="*/ 610826 h 713219" name="connsiteY15"/>
              <a:gd fmla="*/ 709899 w 711067" name="connsiteX16"/>
              <a:gd fmla="*/ 587013 h 713219" name="connsiteY16"/>
              <a:gd fmla="*/ 709899 w 711067" name="connsiteX17"/>
              <a:gd fmla="*/ 200298 h 713219" name="connsiteY17"/>
              <a:gd fmla="*/ 709899 w 711067" name="connsiteX18"/>
              <a:gd fmla="*/ 198298 h 713219" name="connsiteY18"/>
              <a:gd fmla="*/ 698564 w 711067" name="connsiteX19"/>
              <a:gd fmla="*/ 76854 h 713219" name="connsiteY19"/>
              <a:gd fmla="*/ 519685 w 711067" name="connsiteX20"/>
              <a:gd fmla="*/ 473094 h 713219" name="connsiteY20"/>
              <a:gd fmla="*/ 219838 w 711067" name="connsiteX21"/>
              <a:gd fmla="*/ 665880 h 713219" name="connsiteY21"/>
              <a:gd fmla="*/ 53055 w 711067" name="connsiteX22"/>
              <a:gd fmla="*/ 593585 h 713219" name="connsiteY22"/>
              <a:gd fmla="*/ 55817 w 711067" name="connsiteX23"/>
              <a:gd fmla="*/ 549485 h 713219" name="connsiteY23"/>
              <a:gd fmla="*/ 207360 w 711067" name="connsiteX24"/>
              <a:gd fmla="*/ 452710 h 713219" name="connsiteY24"/>
              <a:gd fmla="*/ 295943 w 711067" name="connsiteX25"/>
              <a:gd fmla="*/ 481762 h 713219" name="connsiteY25"/>
              <a:gd fmla="*/ 600743 w 711067" name="connsiteX26"/>
              <a:gd fmla="*/ 58852 h 713219" name="connsiteY26"/>
              <a:gd fmla="*/ 657893 w 711067" name="connsiteX27"/>
              <a:gd fmla="*/ 102667 h 713219" name="connsiteY27"/>
              <a:gd fmla="*/ 657131 w 711067" name="connsiteX28"/>
              <a:gd fmla="*/ 250018 h 713219" name="connsiteY28"/>
              <a:gd fmla="*/ 519685 w 711067" name="connsiteX29"/>
              <a:gd fmla="*/ 473094 h 713219"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713219" w="711067">
                <a:moveTo>
                  <a:pt x="698564" y="76854"/>
                </a:moveTo>
                <a:cubicBezTo>
                  <a:pt x="678371" y="45993"/>
                  <a:pt x="611696" y="9703"/>
                  <a:pt x="598457" y="2750"/>
                </a:cubicBezTo>
                <a:cubicBezTo>
                  <a:pt x="592235" y="-548"/>
                  <a:pt x="584865" y="-897"/>
                  <a:pt x="578359" y="1797"/>
                </a:cubicBezTo>
                <a:cubicBezTo>
                  <a:pt x="571807" y="4466"/>
                  <a:pt x="566781" y="9911"/>
                  <a:pt x="564643" y="16656"/>
                </a:cubicBezTo>
                <a:cubicBezTo>
                  <a:pt x="513589" y="178009"/>
                  <a:pt x="394907" y="434137"/>
                  <a:pt x="293752" y="434137"/>
                </a:cubicBezTo>
                <a:cubicBezTo>
                  <a:pt x="292326" y="434000"/>
                  <a:pt x="290891" y="434000"/>
                  <a:pt x="289465" y="434137"/>
                </a:cubicBezTo>
                <a:cubicBezTo>
                  <a:pt x="287942" y="434137"/>
                  <a:pt x="251366" y="440423"/>
                  <a:pt x="239840" y="415087"/>
                </a:cubicBezTo>
                <a:cubicBezTo>
                  <a:pt x="235222" y="405141"/>
                  <a:pt x="224407" y="399635"/>
                  <a:pt x="213647" y="401752"/>
                </a:cubicBezTo>
                <a:cubicBezTo>
                  <a:pt x="208027" y="402895"/>
                  <a:pt x="76201" y="430327"/>
                  <a:pt x="15812" y="523386"/>
                </a:cubicBezTo>
                <a:cubicBezTo>
                  <a:pt x="-3598" y="550966"/>
                  <a:pt x="-5270" y="587295"/>
                  <a:pt x="11526" y="616541"/>
                </a:cubicBezTo>
                <a:cubicBezTo>
                  <a:pt x="44292" y="675214"/>
                  <a:pt x="142495" y="713219"/>
                  <a:pt x="216123" y="713219"/>
                </a:cubicBezTo>
                <a:lnTo>
                  <a:pt x="220886" y="713219"/>
                </a:lnTo>
                <a:cubicBezTo>
                  <a:pt x="327089" y="710743"/>
                  <a:pt x="450533" y="683216"/>
                  <a:pt x="560642" y="497002"/>
                </a:cubicBezTo>
                <a:cubicBezTo>
                  <a:pt x="607696" y="417563"/>
                  <a:pt x="640462" y="364414"/>
                  <a:pt x="662274" y="329838"/>
                </a:cubicBezTo>
                <a:lnTo>
                  <a:pt x="662274" y="587013"/>
                </a:lnTo>
                <a:cubicBezTo>
                  <a:pt x="662274" y="600164"/>
                  <a:pt x="672935" y="610826"/>
                  <a:pt x="686087" y="610826"/>
                </a:cubicBezTo>
                <a:cubicBezTo>
                  <a:pt x="699238" y="610826"/>
                  <a:pt x="709899" y="600164"/>
                  <a:pt x="709899" y="587013"/>
                </a:cubicBezTo>
                <a:lnTo>
                  <a:pt x="709899" y="200298"/>
                </a:lnTo>
                <a:cubicBezTo>
                  <a:pt x="709899" y="199631"/>
                  <a:pt x="709899" y="198964"/>
                  <a:pt x="709899" y="198298"/>
                </a:cubicBezTo>
                <a:cubicBezTo>
                  <a:pt x="712376" y="151244"/>
                  <a:pt x="711899" y="97333"/>
                  <a:pt x="698564" y="76854"/>
                </a:cubicBezTo>
                <a:close/>
                <a:moveTo>
                  <a:pt x="519685" y="473094"/>
                </a:moveTo>
                <a:cubicBezTo>
                  <a:pt x="421673" y="638734"/>
                  <a:pt x="317660" y="663594"/>
                  <a:pt x="219838" y="665880"/>
                </a:cubicBezTo>
                <a:cubicBezTo>
                  <a:pt x="162688" y="667214"/>
                  <a:pt x="76963" y="635876"/>
                  <a:pt x="53055" y="593585"/>
                </a:cubicBezTo>
                <a:cubicBezTo>
                  <a:pt x="44853" y="579708"/>
                  <a:pt x="45948" y="562230"/>
                  <a:pt x="55817" y="549485"/>
                </a:cubicBezTo>
                <a:cubicBezTo>
                  <a:pt x="93917" y="489953"/>
                  <a:pt x="173832" y="462140"/>
                  <a:pt x="207360" y="452710"/>
                </a:cubicBezTo>
                <a:cubicBezTo>
                  <a:pt x="231839" y="482619"/>
                  <a:pt x="272035" y="485667"/>
                  <a:pt x="295943" y="481762"/>
                </a:cubicBezTo>
                <a:cubicBezTo>
                  <a:pt x="444913" y="478618"/>
                  <a:pt x="565500" y="162008"/>
                  <a:pt x="600743" y="58852"/>
                </a:cubicBezTo>
                <a:cubicBezTo>
                  <a:pt x="625222" y="73520"/>
                  <a:pt x="651225" y="91618"/>
                  <a:pt x="657893" y="102667"/>
                </a:cubicBezTo>
                <a:cubicBezTo>
                  <a:pt x="665417" y="116764"/>
                  <a:pt x="663512" y="188868"/>
                  <a:pt x="657131" y="250018"/>
                </a:cubicBezTo>
                <a:cubicBezTo>
                  <a:pt x="646367" y="266401"/>
                  <a:pt x="608267" y="323361"/>
                  <a:pt x="519685" y="473094"/>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19" name="Freeform: Shape 18"/>
          <p:cNvSpPr/>
          <p:nvPr/>
        </p:nvSpPr>
        <p:spPr>
          <a:xfrm>
            <a:off x="1731222" y="4911743"/>
            <a:ext cx="474874" cy="233422"/>
          </a:xfrm>
          <a:custGeom>
            <a:gdLst>
              <a:gd fmla="*/ 705957 w 707004" name="connsiteX0"/>
              <a:gd fmla="*/ 180363 h 347527" name="connsiteY0"/>
              <a:gd fmla="*/ 635186 w 707004" name="connsiteX1"/>
              <a:gd fmla="*/ 23487 h 347527" name="connsiteY1"/>
              <a:gd fmla="*/ 563844 w 707004" name="connsiteX2"/>
              <a:gd fmla="*/ 64635 h 347527" name="connsiteY2"/>
              <a:gd fmla="*/ 522791 w 707004" name="connsiteX3"/>
              <a:gd fmla="*/ 104830 h 347527" name="connsiteY3"/>
              <a:gd fmla="*/ 414873 w 707004" name="connsiteX4"/>
              <a:gd fmla="*/ 18343 h 347527" name="connsiteY4"/>
              <a:gd fmla="*/ 386395 w 707004" name="connsiteX5"/>
              <a:gd fmla="*/ 623 h 347527" name="connsiteY5"/>
              <a:gd fmla="*/ 381917 w 707004" name="connsiteX6"/>
              <a:gd fmla="*/ 2151 h 347527" name="connsiteY6"/>
              <a:gd fmla="*/ 189702 w 707004" name="connsiteX7"/>
              <a:gd fmla="*/ 97401 h 347527" name="connsiteY7"/>
              <a:gd fmla="*/ 1964 w 707004" name="connsiteX8"/>
              <a:gd fmla="*/ 265803 h 347527" name="connsiteY8"/>
              <a:gd fmla="*/ 111311 w 707004" name="connsiteX9"/>
              <a:gd fmla="*/ 347527 h 347527" name="connsiteY9"/>
              <a:gd fmla="*/ 640330 w 707004" name="connsiteX10"/>
              <a:gd fmla="*/ 347527 h 347527" name="connsiteY10"/>
              <a:gd fmla="*/ 707005 w 707004" name="connsiteX11"/>
              <a:gd fmla="*/ 262945 h 347527" name="connsiteY11"/>
              <a:gd fmla="*/ 707005 w 707004" name="connsiteX12"/>
              <a:gd fmla="*/ 187412 h 347527" name="connsiteY12"/>
              <a:gd fmla="*/ 705957 w 707004" name="connsiteX13"/>
              <a:gd fmla="*/ 180364 h 347527" name="connsiteY13"/>
              <a:gd fmla="*/ 659380 w 707004" name="connsiteX14"/>
              <a:gd fmla="*/ 262945 h 347527" name="connsiteY14"/>
              <a:gd fmla="*/ 638234 w 707004" name="connsiteX15"/>
              <a:gd fmla="*/ 299902 h 347527" name="connsiteY15"/>
              <a:gd fmla="*/ 113693 w 707004" name="connsiteX16"/>
              <a:gd fmla="*/ 299902 h 347527" name="connsiteY16"/>
              <a:gd fmla="*/ 48161 w 707004" name="connsiteX17"/>
              <a:gd fmla="*/ 253801 h 347527" name="connsiteY17"/>
              <a:gd fmla="*/ 166652 w 707004" name="connsiteX18"/>
              <a:gd fmla="*/ 165123 h 347527" name="connsiteY18"/>
              <a:gd fmla="*/ 195227 w 707004" name="connsiteX19"/>
              <a:gd fmla="*/ 206557 h 347527" name="connsiteY19"/>
              <a:gd fmla="*/ 214753 w 707004" name="connsiteX20"/>
              <a:gd fmla="*/ 216749 h 347527" name="connsiteY20"/>
              <a:gd fmla="*/ 228374 w 707004" name="connsiteX21"/>
              <a:gd fmla="*/ 212463 h 347527" name="connsiteY21"/>
              <a:gd fmla="*/ 234279 w 707004" name="connsiteX22"/>
              <a:gd fmla="*/ 179315 h 347527" name="connsiteY22"/>
              <a:gd fmla="*/ 207895 w 707004" name="connsiteX23"/>
              <a:gd fmla="*/ 141216 h 347527" name="connsiteY23"/>
              <a:gd fmla="*/ 255520 w 707004" name="connsiteX24"/>
              <a:gd fmla="*/ 115975 h 347527" name="connsiteY24"/>
              <a:gd fmla="*/ 281237 w 707004" name="connsiteX25"/>
              <a:gd fmla="*/ 152741 h 347527" name="connsiteY25"/>
              <a:gd fmla="*/ 300478 w 707004" name="connsiteX26"/>
              <a:gd fmla="*/ 163218 h 347527" name="connsiteY26"/>
              <a:gd fmla="*/ 323896 w 707004" name="connsiteX27"/>
              <a:gd fmla="*/ 139205 h 347527" name="connsiteY27"/>
              <a:gd fmla="*/ 319528 w 707004" name="connsiteX28"/>
              <a:gd fmla="*/ 125785 h 347527" name="connsiteY28"/>
              <a:gd fmla="*/ 297620 w 707004" name="connsiteX29"/>
              <a:gd fmla="*/ 94448 h 347527" name="connsiteY29"/>
              <a:gd fmla="*/ 379535 w 707004" name="connsiteX30"/>
              <a:gd fmla="*/ 55205 h 347527" name="connsiteY30"/>
              <a:gd fmla="*/ 523077 w 707004" name="connsiteX31"/>
              <a:gd fmla="*/ 152551 h 347527" name="connsiteY31"/>
              <a:gd fmla="*/ 598801 w 707004" name="connsiteX32"/>
              <a:gd fmla="*/ 96162 h 347527" name="connsiteY32"/>
              <a:gd fmla="*/ 616517 w 707004" name="connsiteX33"/>
              <a:gd fmla="*/ 76541 h 347527" name="connsiteY33"/>
              <a:gd fmla="*/ 658618 w 707004" name="connsiteX34"/>
              <a:gd fmla="*/ 190841 h 347527"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347527" w="707004">
                <a:moveTo>
                  <a:pt x="705957" y="180363"/>
                </a:moveTo>
                <a:cubicBezTo>
                  <a:pt x="660999" y="36441"/>
                  <a:pt x="643568" y="27963"/>
                  <a:pt x="635186" y="23487"/>
                </a:cubicBezTo>
                <a:cubicBezTo>
                  <a:pt x="610707" y="11295"/>
                  <a:pt x="590038" y="34821"/>
                  <a:pt x="563844" y="64635"/>
                </a:cubicBezTo>
                <a:cubicBezTo>
                  <a:pt x="552509" y="77493"/>
                  <a:pt x="531840" y="101020"/>
                  <a:pt x="522791" y="104830"/>
                </a:cubicBezTo>
                <a:cubicBezTo>
                  <a:pt x="500884" y="102449"/>
                  <a:pt x="422303" y="49585"/>
                  <a:pt x="414873" y="18343"/>
                </a:cubicBezTo>
                <a:cubicBezTo>
                  <a:pt x="411902" y="5586"/>
                  <a:pt x="399152" y="-2348"/>
                  <a:pt x="386395" y="623"/>
                </a:cubicBezTo>
                <a:cubicBezTo>
                  <a:pt x="384855" y="982"/>
                  <a:pt x="383355" y="1494"/>
                  <a:pt x="381917" y="2151"/>
                </a:cubicBezTo>
                <a:cubicBezTo>
                  <a:pt x="380964" y="2151"/>
                  <a:pt x="283523" y="46633"/>
                  <a:pt x="189702" y="97401"/>
                </a:cubicBezTo>
                <a:cubicBezTo>
                  <a:pt x="19300" y="190555"/>
                  <a:pt x="-8608" y="231798"/>
                  <a:pt x="1964" y="265803"/>
                </a:cubicBezTo>
                <a:cubicBezTo>
                  <a:pt x="25396" y="341431"/>
                  <a:pt x="107787" y="347337"/>
                  <a:pt x="111311" y="347527"/>
                </a:cubicBezTo>
                <a:lnTo>
                  <a:pt x="640330" y="347527"/>
                </a:lnTo>
                <a:cubicBezTo>
                  <a:pt x="663380" y="346384"/>
                  <a:pt x="707005" y="327334"/>
                  <a:pt x="707005" y="262945"/>
                </a:cubicBezTo>
                <a:lnTo>
                  <a:pt x="707005" y="187412"/>
                </a:lnTo>
                <a:cubicBezTo>
                  <a:pt x="706991" y="185025"/>
                  <a:pt x="706638" y="182652"/>
                  <a:pt x="705957" y="180364"/>
                </a:cubicBezTo>
                <a:close/>
                <a:moveTo>
                  <a:pt x="659380" y="262945"/>
                </a:moveTo>
                <a:cubicBezTo>
                  <a:pt x="659380" y="294759"/>
                  <a:pt x="643188" y="299331"/>
                  <a:pt x="638234" y="299902"/>
                </a:cubicBezTo>
                <a:lnTo>
                  <a:pt x="113693" y="299902"/>
                </a:lnTo>
                <a:cubicBezTo>
                  <a:pt x="108168" y="299426"/>
                  <a:pt x="62162" y="293997"/>
                  <a:pt x="48161" y="253801"/>
                </a:cubicBezTo>
                <a:cubicBezTo>
                  <a:pt x="53780" y="238561"/>
                  <a:pt x="97024" y="206176"/>
                  <a:pt x="166652" y="165123"/>
                </a:cubicBezTo>
                <a:lnTo>
                  <a:pt x="195227" y="206557"/>
                </a:lnTo>
                <a:cubicBezTo>
                  <a:pt x="199656" y="212967"/>
                  <a:pt x="206962" y="216780"/>
                  <a:pt x="214753" y="216749"/>
                </a:cubicBezTo>
                <a:cubicBezTo>
                  <a:pt x="219621" y="216723"/>
                  <a:pt x="224368" y="215229"/>
                  <a:pt x="228374" y="212463"/>
                </a:cubicBezTo>
                <a:cubicBezTo>
                  <a:pt x="239155" y="204938"/>
                  <a:pt x="241799" y="190100"/>
                  <a:pt x="234279" y="179315"/>
                </a:cubicBezTo>
                <a:lnTo>
                  <a:pt x="207895" y="141216"/>
                </a:lnTo>
                <a:cubicBezTo>
                  <a:pt x="222849" y="133024"/>
                  <a:pt x="238661" y="124547"/>
                  <a:pt x="255520" y="115975"/>
                </a:cubicBezTo>
                <a:lnTo>
                  <a:pt x="281237" y="152741"/>
                </a:lnTo>
                <a:cubicBezTo>
                  <a:pt x="285546" y="159176"/>
                  <a:pt x="292735" y="163091"/>
                  <a:pt x="300478" y="163218"/>
                </a:cubicBezTo>
                <a:cubicBezTo>
                  <a:pt x="313576" y="163054"/>
                  <a:pt x="324060" y="152303"/>
                  <a:pt x="323896" y="139205"/>
                </a:cubicBezTo>
                <a:cubicBezTo>
                  <a:pt x="323835" y="134392"/>
                  <a:pt x="322312" y="129712"/>
                  <a:pt x="319528" y="125785"/>
                </a:cubicBezTo>
                <a:lnTo>
                  <a:pt x="297620" y="94448"/>
                </a:lnTo>
                <a:cubicBezTo>
                  <a:pt x="323433" y="81494"/>
                  <a:pt x="350865" y="68350"/>
                  <a:pt x="379535" y="55205"/>
                </a:cubicBezTo>
                <a:cubicBezTo>
                  <a:pt x="410682" y="102830"/>
                  <a:pt x="488787" y="152551"/>
                  <a:pt x="523077" y="152551"/>
                </a:cubicBezTo>
                <a:cubicBezTo>
                  <a:pt x="549271" y="152551"/>
                  <a:pt x="573274" y="125118"/>
                  <a:pt x="598801" y="96162"/>
                </a:cubicBezTo>
                <a:cubicBezTo>
                  <a:pt x="604040" y="90162"/>
                  <a:pt x="610707" y="82542"/>
                  <a:pt x="616517" y="76541"/>
                </a:cubicBezTo>
                <a:cubicBezTo>
                  <a:pt x="632666" y="113828"/>
                  <a:pt x="646722" y="151987"/>
                  <a:pt x="658618" y="190841"/>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20" name="Freeform: Shape 19"/>
          <p:cNvSpPr/>
          <p:nvPr/>
        </p:nvSpPr>
        <p:spPr>
          <a:xfrm>
            <a:off x="2799240" y="4720026"/>
            <a:ext cx="485228" cy="402006"/>
          </a:xfrm>
          <a:custGeom>
            <a:gdLst>
              <a:gd fmla="*/ 719709 w 722419" name="connsiteX0"/>
              <a:gd fmla="*/ 141079 h 639046" name="connsiteY0"/>
              <a:gd fmla="*/ 635127 w 722419" name="connsiteX1"/>
              <a:gd fmla="*/ 7729 h 639046" name="connsiteY1"/>
              <a:gd fmla="*/ 614648 w 722419" name="connsiteX2"/>
              <a:gd fmla="*/ 204 h 639046" name="connsiteY2"/>
              <a:gd fmla="*/ 596646 w 722419" name="connsiteX3"/>
              <a:gd fmla="*/ 12587 h 639046" name="connsiteY3"/>
              <a:gd fmla="*/ 348996 w 722419" name="connsiteX4"/>
              <a:gd fmla="*/ 306719 h 639046" name="connsiteY4"/>
              <a:gd fmla="*/ 230695 w 722419" name="connsiteX5"/>
              <a:gd fmla="*/ 304814 h 639046" name="connsiteY5"/>
              <a:gd fmla="*/ 200536 w 722419" name="connsiteX6"/>
              <a:gd fmla="*/ 320098 h 639046" name="connsiteY6"/>
              <a:gd fmla="*/ 199358 w 722419" name="connsiteX7"/>
              <a:gd fmla="*/ 328150 h 639046" name="connsiteY7"/>
              <a:gd fmla="*/ 191262 w 722419" name="connsiteX8"/>
              <a:gd fmla="*/ 419971 h 639046" name="connsiteY8"/>
              <a:gd fmla="*/ 51625 w 722419" name="connsiteX9"/>
              <a:gd fmla="*/ 481122 h 639046" name="connsiteY9"/>
              <a:gd fmla="*/ 857 w 722419" name="connsiteX10"/>
              <a:gd fmla="*/ 589516 h 639046" name="connsiteY10"/>
              <a:gd fmla="*/ 63817 w 722419" name="connsiteX11"/>
              <a:gd fmla="*/ 639046 h 639046" name="connsiteY11"/>
              <a:gd fmla="*/ 81439 w 722419" name="connsiteX12"/>
              <a:gd fmla="*/ 639046 h 639046" name="connsiteY12"/>
              <a:gd fmla="*/ 381000 w 722419" name="connsiteX13"/>
              <a:gd fmla="*/ 613996 h 639046" name="connsiteY13"/>
              <a:gd fmla="*/ 482060 w 722419" name="connsiteX14"/>
              <a:gd fmla="*/ 484646 h 639046" name="connsiteY14"/>
              <a:gd fmla="*/ 664940 w 722419" name="connsiteX15"/>
              <a:gd fmla="*/ 263761 h 639046" name="connsiteY15"/>
              <a:gd fmla="*/ 664940 w 722419" name="connsiteX16"/>
              <a:gd fmla="*/ 589993 h 639046" name="connsiteY16"/>
              <a:gd fmla="*/ 688753 w 722419" name="connsiteX17"/>
              <a:gd fmla="*/ 613805 h 639046" name="connsiteY17"/>
              <a:gd fmla="*/ 712565 w 722419" name="connsiteX18"/>
              <a:gd fmla="*/ 589993 h 639046" name="connsiteY18"/>
              <a:gd fmla="*/ 712565 w 722419" name="connsiteX19"/>
              <a:gd fmla="*/ 226900 h 639046" name="connsiteY19"/>
              <a:gd fmla="*/ 719709 w 722419" name="connsiteX20"/>
              <a:gd fmla="*/ 141079 h 639046" name="connsiteY20"/>
              <a:gd fmla="*/ 435769 w 722419" name="connsiteX21"/>
              <a:gd fmla="*/ 472263 h 639046" name="connsiteY21"/>
              <a:gd fmla="*/ 357664 w 722419" name="connsiteX22"/>
              <a:gd fmla="*/ 572657 h 639046" name="connsiteY22"/>
              <a:gd fmla="*/ 64484 w 722419" name="connsiteX23"/>
              <a:gd fmla="*/ 591707 h 639046" name="connsiteY23"/>
              <a:gd fmla="*/ 48006 w 722419" name="connsiteX24"/>
              <a:gd fmla="*/ 584563 h 639046" name="connsiteY24"/>
              <a:gd fmla="*/ 68770 w 722419" name="connsiteX25"/>
              <a:gd fmla="*/ 525699 h 639046" name="connsiteY25"/>
              <a:gd fmla="*/ 222313 w 722419" name="connsiteX26"/>
              <a:gd fmla="*/ 456071 h 639046" name="connsiteY26"/>
              <a:gd fmla="*/ 246983 w 722419" name="connsiteX27"/>
              <a:gd fmla="*/ 354154 h 639046" name="connsiteY27"/>
              <a:gd fmla="*/ 348615 w 722419" name="connsiteX28"/>
              <a:gd fmla="*/ 354630 h 639046" name="connsiteY28"/>
              <a:gd fmla="*/ 542163 w 722419" name="connsiteX29"/>
              <a:gd fmla="*/ 191181 h 639046" name="connsiteY29"/>
              <a:gd fmla="*/ 621792 w 722419" name="connsiteX30"/>
              <a:gd fmla="*/ 65546 h 639046" name="connsiteY30"/>
              <a:gd fmla="*/ 672846 w 722419" name="connsiteX31"/>
              <a:gd fmla="*/ 149366 h 639046" name="connsiteY31"/>
              <a:gd fmla="*/ 669322 w 722419" name="connsiteX32"/>
              <a:gd fmla="*/ 205278 h 639046" name="connsiteY32"/>
              <a:gd fmla="*/ 435769 w 722419" name="connsiteX33"/>
              <a:gd fmla="*/ 472263 h 639046"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639046" w="722419">
                <a:moveTo>
                  <a:pt x="719709" y="141079"/>
                </a:moveTo>
                <a:cubicBezTo>
                  <a:pt x="710851" y="91645"/>
                  <a:pt x="642842" y="16397"/>
                  <a:pt x="635127" y="7729"/>
                </a:cubicBezTo>
                <a:cubicBezTo>
                  <a:pt x="629956" y="2002"/>
                  <a:pt x="622297" y="-812"/>
                  <a:pt x="614648" y="204"/>
                </a:cubicBezTo>
                <a:cubicBezTo>
                  <a:pt x="606990" y="1157"/>
                  <a:pt x="600275" y="5777"/>
                  <a:pt x="596646" y="12587"/>
                </a:cubicBezTo>
                <a:cubicBezTo>
                  <a:pt x="531495" y="134697"/>
                  <a:pt x="411480" y="306719"/>
                  <a:pt x="348996" y="306719"/>
                </a:cubicBezTo>
                <a:cubicBezTo>
                  <a:pt x="260318" y="306719"/>
                  <a:pt x="236506" y="306719"/>
                  <a:pt x="230695" y="304814"/>
                </a:cubicBezTo>
                <a:cubicBezTo>
                  <a:pt x="218147" y="300707"/>
                  <a:pt x="204644" y="307549"/>
                  <a:pt x="200536" y="320098"/>
                </a:cubicBezTo>
                <a:cubicBezTo>
                  <a:pt x="199686" y="322695"/>
                  <a:pt x="199288" y="325419"/>
                  <a:pt x="199358" y="328150"/>
                </a:cubicBezTo>
                <a:cubicBezTo>
                  <a:pt x="200692" y="367584"/>
                  <a:pt x="196882" y="409780"/>
                  <a:pt x="191262" y="419971"/>
                </a:cubicBezTo>
                <a:cubicBezTo>
                  <a:pt x="174593" y="432163"/>
                  <a:pt x="82677" y="470073"/>
                  <a:pt x="51625" y="481122"/>
                </a:cubicBezTo>
                <a:cubicBezTo>
                  <a:pt x="24955" y="490647"/>
                  <a:pt x="-5525" y="548368"/>
                  <a:pt x="857" y="589516"/>
                </a:cubicBezTo>
                <a:cubicBezTo>
                  <a:pt x="5810" y="619806"/>
                  <a:pt x="29432" y="638284"/>
                  <a:pt x="63817" y="639046"/>
                </a:cubicBezTo>
                <a:lnTo>
                  <a:pt x="81439" y="639046"/>
                </a:lnTo>
                <a:cubicBezTo>
                  <a:pt x="146685" y="639046"/>
                  <a:pt x="341471" y="635713"/>
                  <a:pt x="381000" y="613996"/>
                </a:cubicBezTo>
                <a:cubicBezTo>
                  <a:pt x="429960" y="585357"/>
                  <a:pt x="466116" y="539080"/>
                  <a:pt x="482060" y="484646"/>
                </a:cubicBezTo>
                <a:cubicBezTo>
                  <a:pt x="494443" y="440355"/>
                  <a:pt x="581977" y="321959"/>
                  <a:pt x="664940" y="263761"/>
                </a:cubicBezTo>
                <a:lnTo>
                  <a:pt x="664940" y="589993"/>
                </a:lnTo>
                <a:cubicBezTo>
                  <a:pt x="664940" y="603144"/>
                  <a:pt x="675601" y="613805"/>
                  <a:pt x="688753" y="613805"/>
                </a:cubicBezTo>
                <a:cubicBezTo>
                  <a:pt x="701904" y="613805"/>
                  <a:pt x="712565" y="603144"/>
                  <a:pt x="712565" y="589993"/>
                </a:cubicBezTo>
                <a:lnTo>
                  <a:pt x="712565" y="226900"/>
                </a:lnTo>
                <a:cubicBezTo>
                  <a:pt x="722525" y="199435"/>
                  <a:pt x="724991" y="169813"/>
                  <a:pt x="719709" y="141079"/>
                </a:cubicBezTo>
                <a:close/>
                <a:moveTo>
                  <a:pt x="435769" y="472263"/>
                </a:moveTo>
                <a:cubicBezTo>
                  <a:pt x="423292" y="514363"/>
                  <a:pt x="395403" y="550211"/>
                  <a:pt x="357664" y="572657"/>
                </a:cubicBezTo>
                <a:cubicBezTo>
                  <a:pt x="333756" y="585135"/>
                  <a:pt x="157639" y="593612"/>
                  <a:pt x="64484" y="591707"/>
                </a:cubicBezTo>
                <a:cubicBezTo>
                  <a:pt x="50197" y="591707"/>
                  <a:pt x="48768" y="586849"/>
                  <a:pt x="48006" y="584563"/>
                </a:cubicBezTo>
                <a:cubicBezTo>
                  <a:pt x="42672" y="567228"/>
                  <a:pt x="60198" y="532747"/>
                  <a:pt x="68770" y="525699"/>
                </a:cubicBezTo>
                <a:cubicBezTo>
                  <a:pt x="83439" y="520174"/>
                  <a:pt x="198025" y="476359"/>
                  <a:pt x="222313" y="456071"/>
                </a:cubicBezTo>
                <a:cubicBezTo>
                  <a:pt x="241363" y="440355"/>
                  <a:pt x="246507" y="396254"/>
                  <a:pt x="246983" y="354154"/>
                </a:cubicBezTo>
                <a:cubicBezTo>
                  <a:pt x="264700" y="354630"/>
                  <a:pt x="294608" y="354630"/>
                  <a:pt x="348615" y="354630"/>
                </a:cubicBezTo>
                <a:cubicBezTo>
                  <a:pt x="401288" y="354630"/>
                  <a:pt x="464534" y="301195"/>
                  <a:pt x="542163" y="191181"/>
                </a:cubicBezTo>
                <a:cubicBezTo>
                  <a:pt x="576167" y="142984"/>
                  <a:pt x="604742" y="95169"/>
                  <a:pt x="621792" y="65546"/>
                </a:cubicBezTo>
                <a:cubicBezTo>
                  <a:pt x="644652" y="94121"/>
                  <a:pt x="669417" y="129173"/>
                  <a:pt x="672846" y="149366"/>
                </a:cubicBezTo>
                <a:cubicBezTo>
                  <a:pt x="676098" y="168020"/>
                  <a:pt x="674891" y="187179"/>
                  <a:pt x="669322" y="205278"/>
                </a:cubicBezTo>
                <a:cubicBezTo>
                  <a:pt x="566071" y="260523"/>
                  <a:pt x="452056" y="413780"/>
                  <a:pt x="435769" y="472263"/>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21" name="Freeform: Shape 20"/>
          <p:cNvSpPr/>
          <p:nvPr/>
        </p:nvSpPr>
        <p:spPr>
          <a:xfrm>
            <a:off x="1770610" y="5364733"/>
            <a:ext cx="452296" cy="510376"/>
          </a:xfrm>
          <a:custGeom>
            <a:gdLst>
              <a:gd fmla="*/ 640690 w 641351" name="connsiteX0"/>
              <a:gd fmla="*/ 324041 h 723709" name="connsiteY0"/>
              <a:gd fmla="*/ 343510 w 641351" name="connsiteX1"/>
              <a:gd fmla="*/ 55340 h 723709" name="connsiteY1"/>
              <a:gd fmla="*/ 343510 w 641351" name="connsiteX2"/>
              <a:gd fmla="*/ 23813 h 723709" name="connsiteY2"/>
              <a:gd fmla="*/ 319697 w 641351" name="connsiteX3"/>
              <a:gd fmla="*/ 0 h 723709" name="connsiteY3"/>
              <a:gd fmla="*/ 295885 w 641351" name="connsiteX4"/>
              <a:gd fmla="*/ 23813 h 723709" name="connsiteY4"/>
              <a:gd fmla="*/ 295885 w 641351" name="connsiteX5"/>
              <a:gd fmla="*/ 55340 h 723709" name="connsiteY5"/>
              <a:gd fmla="*/ 610 w 641351" name="connsiteX6"/>
              <a:gd fmla="*/ 330994 h 723709" name="connsiteY6"/>
              <a:gd fmla="*/ 18486 w 641351" name="connsiteX7"/>
              <a:gd fmla="*/ 359533 h 723709" name="connsiteY7"/>
              <a:gd fmla="*/ 41186 w 641351" name="connsiteX8"/>
              <a:gd fmla="*/ 352615 h 723709" name="connsiteY8"/>
              <a:gd fmla="*/ 206826 w 641351" name="connsiteX9"/>
              <a:gd fmla="*/ 351282 h 723709" name="connsiteY9"/>
              <a:gd fmla="*/ 232353 w 641351" name="connsiteX10"/>
              <a:gd fmla="*/ 347663 h 723709" name="connsiteY10"/>
              <a:gd fmla="*/ 294170 w 641351" name="connsiteX11"/>
              <a:gd fmla="*/ 313372 h 723709" name="connsiteY11"/>
              <a:gd fmla="*/ 294170 w 641351" name="connsiteX12"/>
              <a:gd fmla="*/ 576644 h 723709" name="connsiteY12"/>
              <a:gd fmla="*/ 267691 w 641351" name="connsiteX13"/>
              <a:gd fmla="*/ 655511 h 723709" name="connsiteY13"/>
              <a:gd fmla="*/ 226067 w 641351" name="connsiteX14"/>
              <a:gd fmla="*/ 675799 h 723709" name="connsiteY14"/>
              <a:gd fmla="*/ 225495 w 641351" name="connsiteX15"/>
              <a:gd fmla="*/ 675799 h 723709" name="connsiteY15"/>
              <a:gd fmla="*/ 186062 w 641351" name="connsiteX16"/>
              <a:gd fmla="*/ 656749 h 723709" name="connsiteY16"/>
              <a:gd fmla="*/ 163964 w 641351" name="connsiteX17"/>
              <a:gd fmla="*/ 586454 h 723709" name="connsiteY17"/>
              <a:gd fmla="*/ 141532 w 641351" name="connsiteX18"/>
              <a:gd fmla="*/ 561261 h 723709" name="connsiteY18"/>
              <a:gd fmla="*/ 116339 w 641351" name="connsiteX19"/>
              <a:gd fmla="*/ 583692 h 723709" name="connsiteY19"/>
              <a:gd fmla="*/ 151105 w 641351" name="connsiteX20"/>
              <a:gd fmla="*/ 689134 h 723709" name="connsiteY20"/>
              <a:gd fmla="*/ 224733 w 641351" name="connsiteX21"/>
              <a:gd fmla="*/ 723710 h 723709" name="connsiteY21"/>
              <a:gd fmla="*/ 225971 w 641351" name="connsiteX22"/>
              <a:gd fmla="*/ 723710 h 723709" name="connsiteY22"/>
              <a:gd fmla="*/ 302171 w 641351" name="connsiteX23"/>
              <a:gd fmla="*/ 688848 h 723709" name="connsiteY23"/>
              <a:gd fmla="*/ 341986 w 641351" name="connsiteX24"/>
              <a:gd fmla="*/ 575120 h 723709" name="connsiteY24"/>
              <a:gd fmla="*/ 341986 w 641351" name="connsiteX25"/>
              <a:gd fmla="*/ 311563 h 723709" name="connsiteY25"/>
              <a:gd fmla="*/ 407422 w 641351" name="connsiteX26"/>
              <a:gd fmla="*/ 346139 h 723709" name="connsiteY26"/>
              <a:gd fmla="*/ 438664 w 641351" name="connsiteX27"/>
              <a:gd fmla="*/ 348806 h 723709" name="connsiteY27"/>
              <a:gd fmla="*/ 601161 w 641351" name="connsiteX28"/>
              <a:gd fmla="*/ 346901 h 723709" name="connsiteY28"/>
              <a:gd fmla="*/ 634825 w 641351" name="connsiteX29"/>
              <a:gd fmla="*/ 345993 h 723709" name="connsiteY29"/>
              <a:gd fmla="*/ 640690 w 641351" name="connsiteX30"/>
              <a:gd fmla="*/ 324041 h 723709" name="connsiteY30"/>
              <a:gd fmla="*/ 426092 w 641351" name="connsiteX31"/>
              <a:gd fmla="*/ 299847 h 723709" name="connsiteY31"/>
              <a:gd fmla="*/ 212922 w 641351" name="connsiteX32"/>
              <a:gd fmla="*/ 302228 h 723709" name="connsiteY32"/>
              <a:gd fmla="*/ 108147 w 641351" name="connsiteX33"/>
              <a:gd fmla="*/ 281083 h 723709" name="connsiteY33"/>
              <a:gd fmla="*/ 66999 w 641351" name="connsiteX34"/>
              <a:gd fmla="*/ 285655 h 723709" name="connsiteY34"/>
              <a:gd fmla="*/ 319697 w 641351" name="connsiteX35"/>
              <a:gd fmla="*/ 102108 h 723709" name="connsiteY35"/>
              <a:gd fmla="*/ 537248 w 641351" name="connsiteX36"/>
              <a:gd fmla="*/ 216408 h 723709" name="connsiteY36"/>
              <a:gd fmla="*/ 572967 w 641351" name="connsiteX37"/>
              <a:gd fmla="*/ 277749 h 723709" name="connsiteY37"/>
              <a:gd fmla="*/ 426091 w 641351" name="connsiteX38"/>
              <a:gd fmla="*/ 299847 h 72370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723709" w="641351">
                <a:moveTo>
                  <a:pt x="640690" y="324041"/>
                </a:moveTo>
                <a:cubicBezTo>
                  <a:pt x="640023" y="321374"/>
                  <a:pt x="576777" y="71438"/>
                  <a:pt x="343510" y="55340"/>
                </a:cubicBezTo>
                <a:lnTo>
                  <a:pt x="343510" y="23813"/>
                </a:lnTo>
                <a:cubicBezTo>
                  <a:pt x="343510" y="10661"/>
                  <a:pt x="332849" y="0"/>
                  <a:pt x="319697" y="0"/>
                </a:cubicBezTo>
                <a:cubicBezTo>
                  <a:pt x="306546" y="0"/>
                  <a:pt x="295885" y="10661"/>
                  <a:pt x="295885" y="23813"/>
                </a:cubicBezTo>
                <a:lnTo>
                  <a:pt x="295885" y="55340"/>
                </a:lnTo>
                <a:cubicBezTo>
                  <a:pt x="62522" y="71819"/>
                  <a:pt x="1467" y="328327"/>
                  <a:pt x="610" y="330994"/>
                </a:cubicBezTo>
                <a:cubicBezTo>
                  <a:pt x="-2335" y="343811"/>
                  <a:pt x="5669" y="356589"/>
                  <a:pt x="18486" y="359533"/>
                </a:cubicBezTo>
                <a:cubicBezTo>
                  <a:pt x="26745" y="361431"/>
                  <a:pt x="35389" y="358796"/>
                  <a:pt x="41186" y="352615"/>
                </a:cubicBezTo>
                <a:cubicBezTo>
                  <a:pt x="82906" y="308324"/>
                  <a:pt x="174536" y="336613"/>
                  <a:pt x="206826" y="351282"/>
                </a:cubicBezTo>
                <a:cubicBezTo>
                  <a:pt x="215309" y="355185"/>
                  <a:pt x="225290" y="353770"/>
                  <a:pt x="232353" y="347663"/>
                </a:cubicBezTo>
                <a:cubicBezTo>
                  <a:pt x="250020" y="331592"/>
                  <a:pt x="271183" y="319852"/>
                  <a:pt x="294170" y="313372"/>
                </a:cubicBezTo>
                <a:lnTo>
                  <a:pt x="294170" y="576644"/>
                </a:lnTo>
                <a:cubicBezTo>
                  <a:pt x="296854" y="605490"/>
                  <a:pt x="287239" y="634129"/>
                  <a:pt x="267691" y="655511"/>
                </a:cubicBezTo>
                <a:cubicBezTo>
                  <a:pt x="257031" y="667493"/>
                  <a:pt x="242072" y="674784"/>
                  <a:pt x="226067" y="675799"/>
                </a:cubicBezTo>
                <a:lnTo>
                  <a:pt x="225495" y="675799"/>
                </a:lnTo>
                <a:cubicBezTo>
                  <a:pt x="210343" y="674937"/>
                  <a:pt x="196155" y="668083"/>
                  <a:pt x="186062" y="656749"/>
                </a:cubicBezTo>
                <a:cubicBezTo>
                  <a:pt x="169447" y="637295"/>
                  <a:pt x="161469" y="611916"/>
                  <a:pt x="163964" y="586454"/>
                </a:cubicBezTo>
                <a:cubicBezTo>
                  <a:pt x="164726" y="573303"/>
                  <a:pt x="154684" y="562024"/>
                  <a:pt x="141532" y="561261"/>
                </a:cubicBezTo>
                <a:cubicBezTo>
                  <a:pt x="128381" y="560498"/>
                  <a:pt x="117101" y="570541"/>
                  <a:pt x="116339" y="583692"/>
                </a:cubicBezTo>
                <a:cubicBezTo>
                  <a:pt x="112993" y="622118"/>
                  <a:pt x="125561" y="660234"/>
                  <a:pt x="151105" y="689134"/>
                </a:cubicBezTo>
                <a:cubicBezTo>
                  <a:pt x="169950" y="710158"/>
                  <a:pt x="196520" y="722635"/>
                  <a:pt x="224733" y="723710"/>
                </a:cubicBezTo>
                <a:lnTo>
                  <a:pt x="225971" y="723710"/>
                </a:lnTo>
                <a:cubicBezTo>
                  <a:pt x="255035" y="722849"/>
                  <a:pt x="282517" y="710276"/>
                  <a:pt x="302171" y="688848"/>
                </a:cubicBezTo>
                <a:cubicBezTo>
                  <a:pt x="330642" y="658101"/>
                  <a:pt x="345062" y="616910"/>
                  <a:pt x="341986" y="575120"/>
                </a:cubicBezTo>
                <a:lnTo>
                  <a:pt x="341986" y="311563"/>
                </a:lnTo>
                <a:cubicBezTo>
                  <a:pt x="366676" y="316537"/>
                  <a:pt x="389401" y="328544"/>
                  <a:pt x="407422" y="346139"/>
                </a:cubicBezTo>
                <a:cubicBezTo>
                  <a:pt x="415699" y="354726"/>
                  <a:pt x="429052" y="355866"/>
                  <a:pt x="438664" y="348806"/>
                </a:cubicBezTo>
                <a:cubicBezTo>
                  <a:pt x="529724" y="282130"/>
                  <a:pt x="598304" y="344234"/>
                  <a:pt x="601161" y="346901"/>
                </a:cubicBezTo>
                <a:cubicBezTo>
                  <a:pt x="610708" y="355946"/>
                  <a:pt x="625780" y="355539"/>
                  <a:pt x="634825" y="345993"/>
                </a:cubicBezTo>
                <a:cubicBezTo>
                  <a:pt x="640370" y="340140"/>
                  <a:pt x="642577" y="331879"/>
                  <a:pt x="640690" y="324041"/>
                </a:cubicBezTo>
                <a:close/>
                <a:moveTo>
                  <a:pt x="426092" y="299847"/>
                </a:moveTo>
                <a:cubicBezTo>
                  <a:pt x="392564" y="274606"/>
                  <a:pt x="308648" y="228505"/>
                  <a:pt x="212922" y="302228"/>
                </a:cubicBezTo>
                <a:cubicBezTo>
                  <a:pt x="179493" y="289137"/>
                  <a:pt x="144037" y="281982"/>
                  <a:pt x="108147" y="281083"/>
                </a:cubicBezTo>
                <a:cubicBezTo>
                  <a:pt x="94299" y="280992"/>
                  <a:pt x="80489" y="282526"/>
                  <a:pt x="66999" y="285655"/>
                </a:cubicBezTo>
                <a:cubicBezTo>
                  <a:pt x="98146" y="214979"/>
                  <a:pt x="171107" y="102108"/>
                  <a:pt x="319697" y="102108"/>
                </a:cubicBezTo>
                <a:cubicBezTo>
                  <a:pt x="409423" y="102108"/>
                  <a:pt x="482575" y="140684"/>
                  <a:pt x="537248" y="216408"/>
                </a:cubicBezTo>
                <a:cubicBezTo>
                  <a:pt x="551085" y="235668"/>
                  <a:pt x="563046" y="256209"/>
                  <a:pt x="572967" y="277749"/>
                </a:cubicBezTo>
                <a:cubicBezTo>
                  <a:pt x="523167" y="262789"/>
                  <a:pt x="469285" y="270896"/>
                  <a:pt x="426091" y="299847"/>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22" name="Freeform: Shape 21"/>
          <p:cNvSpPr/>
          <p:nvPr/>
        </p:nvSpPr>
        <p:spPr>
          <a:xfrm>
            <a:off x="2855286" y="5357514"/>
            <a:ext cx="390702" cy="516898"/>
          </a:xfrm>
          <a:custGeom>
            <a:gdLst>
              <a:gd fmla="*/ 466287 w 554012" name="connsiteX0"/>
              <a:gd fmla="*/ 227552 h 732957" name="connsiteY0"/>
              <a:gd fmla="*/ 554012 w 554012" name="connsiteX1"/>
              <a:gd fmla="*/ 24003 h 732957" name="connsiteY1"/>
              <a:gd fmla="*/ 530392 w 554012" name="connsiteX2"/>
              <a:gd fmla="*/ 0 h 732957" name="connsiteY2"/>
              <a:gd fmla="*/ 530390 w 554012" name="connsiteX3"/>
              <a:gd fmla="*/ 0 h 732957" name="connsiteY3"/>
              <a:gd fmla="*/ 530390 w 554012" name="connsiteX4"/>
              <a:gd fmla="*/ 0 h 732957" name="connsiteY4"/>
              <a:gd fmla="*/ 506577 w 554012" name="connsiteX5"/>
              <a:gd fmla="*/ 23622 h 732957" name="connsiteY5"/>
              <a:gd fmla="*/ 433426 w 554012" name="connsiteX6"/>
              <a:gd fmla="*/ 193262 h 732957" name="connsiteY6"/>
              <a:gd fmla="*/ 269976 w 554012" name="connsiteX7"/>
              <a:gd fmla="*/ 257937 h 732957" name="connsiteY7"/>
              <a:gd fmla="*/ 47663 w 554012" name="connsiteX8"/>
              <a:gd fmla="*/ 35052 h 732957" name="connsiteY8"/>
              <a:gd fmla="*/ 22517 w 554012" name="connsiteX9"/>
              <a:gd fmla="*/ 12573 h 732957" name="connsiteY9"/>
              <a:gd fmla="*/ 38 w 554012" name="connsiteX10"/>
              <a:gd fmla="*/ 37719 h 732957" name="connsiteY10"/>
              <a:gd fmla="*/ 245402 w 554012" name="connsiteX11"/>
              <a:gd fmla="*/ 303847 h 732957" name="connsiteY11"/>
              <a:gd fmla="*/ 245402 w 554012" name="connsiteX12"/>
              <a:gd fmla="*/ 389572 h 732957" name="connsiteY12"/>
              <a:gd fmla="*/ 196443 w 554012" name="connsiteX13"/>
              <a:gd fmla="*/ 380047 h 732957" name="connsiteY13"/>
              <a:gd fmla="*/ 123863 w 554012" name="connsiteX14"/>
              <a:gd fmla="*/ 431006 h 732957" name="connsiteY14"/>
              <a:gd fmla="*/ 257213 w 554012" name="connsiteX15"/>
              <a:gd fmla="*/ 727710 h 732957" name="connsiteY15"/>
              <a:gd fmla="*/ 286836 w 554012" name="connsiteX16"/>
              <a:gd fmla="*/ 727710 h 732957" name="connsiteY16"/>
              <a:gd fmla="*/ 426567 w 554012" name="connsiteX17"/>
              <a:gd fmla="*/ 431006 h 732957" name="connsiteY17"/>
              <a:gd fmla="*/ 354749 w 554012" name="connsiteX18"/>
              <a:gd fmla="*/ 380333 h 732957" name="connsiteY18"/>
              <a:gd fmla="*/ 293217 w 554012" name="connsiteX19"/>
              <a:gd fmla="*/ 392906 h 732957" name="connsiteY19"/>
              <a:gd fmla="*/ 293217 w 554012" name="connsiteX20"/>
              <a:gd fmla="*/ 304895 h 732957" name="connsiteY20"/>
              <a:gd fmla="*/ 466287 w 554012" name="connsiteX21"/>
              <a:gd fmla="*/ 227552 h 732957" name="connsiteY21"/>
              <a:gd fmla="*/ 348939 w 554012" name="connsiteX22"/>
              <a:gd fmla="*/ 427577 h 732957" name="connsiteY22"/>
              <a:gd fmla="*/ 385896 w 554012" name="connsiteX23"/>
              <a:gd fmla="*/ 456152 h 732957" name="connsiteY23"/>
              <a:gd fmla="*/ 271596 w 554012" name="connsiteX24"/>
              <a:gd fmla="*/ 678275 h 732957" name="connsiteY24"/>
              <a:gd fmla="*/ 164154 w 554012" name="connsiteX25"/>
              <a:gd fmla="*/ 456152 h 732957" name="connsiteY25"/>
              <a:gd fmla="*/ 200349 w 554012" name="connsiteX26"/>
              <a:gd fmla="*/ 427577 h 732957" name="connsiteY26"/>
              <a:gd fmla="*/ 203492 w 554012" name="connsiteX27"/>
              <a:gd fmla="*/ 427577 h 732957" name="connsiteY27"/>
              <a:gd fmla="*/ 252736 w 554012" name="connsiteX28"/>
              <a:gd fmla="*/ 453580 h 732957" name="connsiteY28"/>
              <a:gd fmla="*/ 286508 w 554012" name="connsiteX29"/>
              <a:gd fmla="*/ 455209 h 732957" name="connsiteY29"/>
              <a:gd fmla="*/ 287026 w 554012" name="connsiteX30"/>
              <a:gd fmla="*/ 454723 h 732957" name="connsiteY30"/>
              <a:gd fmla="*/ 348939 w 554012" name="connsiteX31"/>
              <a:gd fmla="*/ 427768 h 732957"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32957" w="554012">
                <a:moveTo>
                  <a:pt x="466287" y="227552"/>
                </a:moveTo>
                <a:cubicBezTo>
                  <a:pt x="521952" y="174427"/>
                  <a:pt x="553620" y="100949"/>
                  <a:pt x="554012" y="24003"/>
                </a:cubicBezTo>
                <a:cubicBezTo>
                  <a:pt x="554118" y="10852"/>
                  <a:pt x="543542" y="106"/>
                  <a:pt x="530392" y="0"/>
                </a:cubicBezTo>
                <a:cubicBezTo>
                  <a:pt x="530391" y="0"/>
                  <a:pt x="530391" y="0"/>
                  <a:pt x="530390" y="0"/>
                </a:cubicBezTo>
                <a:lnTo>
                  <a:pt x="530390" y="0"/>
                </a:lnTo>
                <a:cubicBezTo>
                  <a:pt x="517313" y="0"/>
                  <a:pt x="506682" y="10545"/>
                  <a:pt x="506577" y="23622"/>
                </a:cubicBezTo>
                <a:cubicBezTo>
                  <a:pt x="506233" y="87755"/>
                  <a:pt x="479827" y="148991"/>
                  <a:pt x="433426" y="193262"/>
                </a:cubicBezTo>
                <a:cubicBezTo>
                  <a:pt x="389949" y="236065"/>
                  <a:pt x="330970" y="259402"/>
                  <a:pt x="269976" y="257937"/>
                </a:cubicBezTo>
                <a:cubicBezTo>
                  <a:pt x="151867" y="254413"/>
                  <a:pt x="54235" y="156496"/>
                  <a:pt x="47663" y="35052"/>
                </a:cubicBezTo>
                <a:cubicBezTo>
                  <a:pt x="46926" y="21901"/>
                  <a:pt x="35668" y="11836"/>
                  <a:pt x="22517" y="12573"/>
                </a:cubicBezTo>
                <a:cubicBezTo>
                  <a:pt x="9366" y="13310"/>
                  <a:pt x="-699" y="24568"/>
                  <a:pt x="38" y="37719"/>
                </a:cubicBezTo>
                <a:cubicBezTo>
                  <a:pt x="7467" y="175641"/>
                  <a:pt x="113290" y="288322"/>
                  <a:pt x="245402" y="303847"/>
                </a:cubicBezTo>
                <a:lnTo>
                  <a:pt x="245402" y="389572"/>
                </a:lnTo>
                <a:cubicBezTo>
                  <a:pt x="230238" y="382047"/>
                  <a:pt x="213323" y="378757"/>
                  <a:pt x="196443" y="380047"/>
                </a:cubicBezTo>
                <a:cubicBezTo>
                  <a:pt x="167868" y="382619"/>
                  <a:pt x="143389" y="399764"/>
                  <a:pt x="123863" y="431006"/>
                </a:cubicBezTo>
                <a:cubicBezTo>
                  <a:pt x="74142" y="510730"/>
                  <a:pt x="123863" y="621506"/>
                  <a:pt x="257213" y="727710"/>
                </a:cubicBezTo>
                <a:cubicBezTo>
                  <a:pt x="265848" y="734707"/>
                  <a:pt x="278201" y="734707"/>
                  <a:pt x="286836" y="727710"/>
                </a:cubicBezTo>
                <a:cubicBezTo>
                  <a:pt x="475621" y="577310"/>
                  <a:pt x="455428" y="477202"/>
                  <a:pt x="426567" y="431006"/>
                </a:cubicBezTo>
                <a:cubicBezTo>
                  <a:pt x="407517" y="400812"/>
                  <a:pt x="383610" y="383381"/>
                  <a:pt x="354749" y="380333"/>
                </a:cubicBezTo>
                <a:cubicBezTo>
                  <a:pt x="333447" y="378355"/>
                  <a:pt x="312036" y="382730"/>
                  <a:pt x="293217" y="392906"/>
                </a:cubicBezTo>
                <a:lnTo>
                  <a:pt x="293217" y="304895"/>
                </a:lnTo>
                <a:cubicBezTo>
                  <a:pt x="358180" y="300160"/>
                  <a:pt x="419425" y="272790"/>
                  <a:pt x="466287" y="227552"/>
                </a:cubicBezTo>
                <a:close/>
                <a:moveTo>
                  <a:pt x="348939" y="427577"/>
                </a:moveTo>
                <a:cubicBezTo>
                  <a:pt x="362941" y="429292"/>
                  <a:pt x="374942" y="438721"/>
                  <a:pt x="385896" y="456152"/>
                </a:cubicBezTo>
                <a:cubicBezTo>
                  <a:pt x="431806" y="529780"/>
                  <a:pt x="324650" y="633603"/>
                  <a:pt x="271596" y="678275"/>
                </a:cubicBezTo>
                <a:cubicBezTo>
                  <a:pt x="191300" y="610267"/>
                  <a:pt x="124530" y="519684"/>
                  <a:pt x="164154" y="456152"/>
                </a:cubicBezTo>
                <a:cubicBezTo>
                  <a:pt x="175203" y="438340"/>
                  <a:pt x="187395" y="428720"/>
                  <a:pt x="200349" y="427577"/>
                </a:cubicBezTo>
                <a:lnTo>
                  <a:pt x="203492" y="427577"/>
                </a:lnTo>
                <a:cubicBezTo>
                  <a:pt x="224161" y="427577"/>
                  <a:pt x="245878" y="446151"/>
                  <a:pt x="252736" y="453580"/>
                </a:cubicBezTo>
                <a:cubicBezTo>
                  <a:pt x="261612" y="463356"/>
                  <a:pt x="276732" y="464085"/>
                  <a:pt x="286508" y="455209"/>
                </a:cubicBezTo>
                <a:cubicBezTo>
                  <a:pt x="286683" y="455050"/>
                  <a:pt x="286856" y="454888"/>
                  <a:pt x="287026" y="454723"/>
                </a:cubicBezTo>
                <a:cubicBezTo>
                  <a:pt x="295884" y="445770"/>
                  <a:pt x="324174" y="424815"/>
                  <a:pt x="348939" y="427768"/>
                </a:cubicBez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23" name="Freeform: Shape 22"/>
          <p:cNvSpPr/>
          <p:nvPr/>
        </p:nvSpPr>
        <p:spPr>
          <a:xfrm>
            <a:off x="3916888" y="5379335"/>
            <a:ext cx="492350" cy="492306"/>
          </a:xfrm>
          <a:custGeom>
            <a:gdLst>
              <a:gd fmla="*/ 679037 w 698148" name="connsiteX0"/>
              <a:gd fmla="*/ 104299 h 698087" name="connsiteY0"/>
              <a:gd fmla="*/ 530638 w 698148" name="connsiteX1"/>
              <a:gd fmla="*/ 18574 h 698087" name="connsiteY1"/>
              <a:gd fmla="*/ 393668 w 698148" name="connsiteX2"/>
              <a:gd fmla="*/ 18574 h 698087" name="connsiteY2"/>
              <a:gd fmla="*/ 349091 w 698148" name="connsiteX3"/>
              <a:gd fmla="*/ 59532 h 698087" name="connsiteY3"/>
              <a:gd fmla="*/ 304515 w 698148" name="connsiteX4"/>
              <a:gd fmla="*/ 18574 h 698087" name="connsiteY4"/>
              <a:gd fmla="*/ 167545 w 698148" name="connsiteX5"/>
              <a:gd fmla="*/ 18574 h 698087" name="connsiteY5"/>
              <a:gd fmla="*/ 19050 w 698148" name="connsiteX6"/>
              <a:gd fmla="*/ 104299 h 698087" name="connsiteY6"/>
              <a:gd fmla="*/ 0 w 698148" name="connsiteX7"/>
              <a:gd fmla="*/ 137161 h 698087" name="connsiteY7"/>
              <a:gd fmla="*/ 1524 w 698148" name="connsiteX8"/>
              <a:gd fmla="*/ 147733 h 698087" name="connsiteY8"/>
              <a:gd fmla="*/ 1524 w 698148" name="connsiteX9"/>
              <a:gd fmla="*/ 152020 h 698087" name="connsiteY9"/>
              <a:gd fmla="*/ 1524 w 698148" name="connsiteX10"/>
              <a:gd fmla="*/ 674275 h 698087" name="connsiteY10"/>
              <a:gd fmla="*/ 25336 w 698148" name="connsiteX11"/>
              <a:gd fmla="*/ 698088 h 698087" name="connsiteY11"/>
              <a:gd fmla="*/ 49149 w 698148" name="connsiteX12"/>
              <a:gd fmla="*/ 674275 h 698087" name="connsiteY12"/>
              <a:gd fmla="*/ 49149 w 698148" name="connsiteX13"/>
              <a:gd fmla="*/ 187262 h 698087" name="connsiteY13"/>
              <a:gd fmla="*/ 167830 w 698148" name="connsiteX14"/>
              <a:gd fmla="*/ 255747 h 698087" name="connsiteY14"/>
              <a:gd fmla="*/ 349377 w 698148" name="connsiteX15"/>
              <a:gd fmla="*/ 214790 h 698087" name="connsiteY15"/>
              <a:gd fmla="*/ 530923 w 698148" name="connsiteX16"/>
              <a:gd fmla="*/ 255747 h 698087" name="connsiteY16"/>
              <a:gd fmla="*/ 679323 w 698148" name="connsiteX17"/>
              <a:gd fmla="*/ 170022 h 698087" name="connsiteY17"/>
              <a:gd fmla="*/ 692904 w 698148" name="connsiteX18"/>
              <a:gd fmla="*/ 117880 h 698087" name="connsiteY18"/>
              <a:gd fmla="*/ 679323 w 698148" name="connsiteX19"/>
              <a:gd fmla="*/ 104299 h 698087" name="connsiteY19"/>
              <a:gd fmla="*/ 280701 w 698148" name="connsiteX20"/>
              <a:gd fmla="*/ 214504 h 698087" name="connsiteY20"/>
              <a:gd fmla="*/ 191357 w 698148" name="connsiteX21"/>
              <a:gd fmla="*/ 214504 h 698087" name="connsiteY21"/>
              <a:gd fmla="*/ 57341 w 698148" name="connsiteX22"/>
              <a:gd fmla="*/ 137351 h 698087" name="connsiteY22"/>
              <a:gd fmla="*/ 191357 w 698148" name="connsiteX23"/>
              <a:gd fmla="*/ 60008 h 698087" name="connsiteY23"/>
              <a:gd fmla="*/ 313302 w 698148" name="connsiteX24"/>
              <a:gd fmla="*/ 92571 h 698087" name="connsiteY24"/>
              <a:gd fmla="*/ 325278 w 698148" name="connsiteX25"/>
              <a:gd fmla="*/ 135446 h 698087" name="connsiteY25"/>
              <a:gd fmla="*/ 325278 w 698148" name="connsiteX26"/>
              <a:gd fmla="*/ 139256 h 698087" name="connsiteY26"/>
              <a:gd fmla="*/ 280701 w 698148" name="connsiteX27"/>
              <a:gd fmla="*/ 214503 h 698087" name="connsiteY27"/>
              <a:gd fmla="*/ 506825 w 698148" name="connsiteX28"/>
              <a:gd fmla="*/ 214504 h 698087" name="connsiteY28"/>
              <a:gd fmla="*/ 384881 w 698148" name="connsiteX29"/>
              <a:gd fmla="*/ 181941 h 698087" name="connsiteY29"/>
              <a:gd fmla="*/ 372904 w 698148" name="connsiteX30"/>
              <a:gd fmla="*/ 139066 h 698087" name="connsiteY30"/>
              <a:gd fmla="*/ 372904 w 698148" name="connsiteX31"/>
              <a:gd fmla="*/ 137161 h 698087" name="connsiteY31"/>
              <a:gd fmla="*/ 372904 w 698148" name="connsiteX32"/>
              <a:gd fmla="*/ 135256 h 698087" name="connsiteY32"/>
              <a:gd fmla="*/ 463695 w 698148" name="connsiteX33"/>
              <a:gd fmla="*/ 47769 h 698087" name="connsiteY33"/>
              <a:gd fmla="*/ 506825 w 698148" name="connsiteX34"/>
              <a:gd fmla="*/ 59818 h 698087" name="connsiteY34"/>
              <a:gd fmla="*/ 640747 w 698148" name="connsiteX35"/>
              <a:gd fmla="*/ 137351 h 69808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698087" w="698148">
                <a:moveTo>
                  <a:pt x="679037" y="104299"/>
                </a:moveTo>
                <a:lnTo>
                  <a:pt x="530638" y="18574"/>
                </a:lnTo>
                <a:cubicBezTo>
                  <a:pt x="488340" y="-6191"/>
                  <a:pt x="435966" y="-6191"/>
                  <a:pt x="393668" y="18574"/>
                </a:cubicBezTo>
                <a:cubicBezTo>
                  <a:pt x="375952" y="28747"/>
                  <a:pt x="360725" y="42738"/>
                  <a:pt x="349091" y="59532"/>
                </a:cubicBezTo>
                <a:cubicBezTo>
                  <a:pt x="337458" y="42738"/>
                  <a:pt x="322231" y="28747"/>
                  <a:pt x="304515" y="18574"/>
                </a:cubicBezTo>
                <a:cubicBezTo>
                  <a:pt x="262217" y="-6191"/>
                  <a:pt x="209843" y="-6191"/>
                  <a:pt x="167545" y="18574"/>
                </a:cubicBezTo>
                <a:lnTo>
                  <a:pt x="19050" y="104299"/>
                </a:lnTo>
                <a:cubicBezTo>
                  <a:pt x="7303" y="111081"/>
                  <a:pt x="48" y="123597"/>
                  <a:pt x="0" y="137161"/>
                </a:cubicBezTo>
                <a:cubicBezTo>
                  <a:pt x="26" y="140738"/>
                  <a:pt x="539" y="144295"/>
                  <a:pt x="1524" y="147733"/>
                </a:cubicBezTo>
                <a:cubicBezTo>
                  <a:pt x="1430" y="149161"/>
                  <a:pt x="1430" y="150593"/>
                  <a:pt x="1524" y="152020"/>
                </a:cubicBezTo>
                <a:lnTo>
                  <a:pt x="1524" y="674275"/>
                </a:lnTo>
                <a:cubicBezTo>
                  <a:pt x="1524" y="687427"/>
                  <a:pt x="12185" y="698088"/>
                  <a:pt x="25336" y="698088"/>
                </a:cubicBezTo>
                <a:cubicBezTo>
                  <a:pt x="38488" y="698088"/>
                  <a:pt x="49149" y="687427"/>
                  <a:pt x="49149" y="674275"/>
                </a:cubicBezTo>
                <a:lnTo>
                  <a:pt x="49149" y="187262"/>
                </a:lnTo>
                <a:lnTo>
                  <a:pt x="167830" y="255747"/>
                </a:lnTo>
                <a:cubicBezTo>
                  <a:pt x="229798" y="291325"/>
                  <a:pt x="308688" y="273527"/>
                  <a:pt x="349377" y="214790"/>
                </a:cubicBezTo>
                <a:cubicBezTo>
                  <a:pt x="389790" y="273936"/>
                  <a:pt x="469031" y="291813"/>
                  <a:pt x="530923" y="255747"/>
                </a:cubicBezTo>
                <a:lnTo>
                  <a:pt x="679323" y="170022"/>
                </a:lnTo>
                <a:cubicBezTo>
                  <a:pt x="697472" y="159373"/>
                  <a:pt x="703552" y="136029"/>
                  <a:pt x="692904" y="117880"/>
                </a:cubicBezTo>
                <a:cubicBezTo>
                  <a:pt x="689611" y="112268"/>
                  <a:pt x="684936" y="107592"/>
                  <a:pt x="679323" y="104299"/>
                </a:cubicBezTo>
                <a:close/>
                <a:moveTo>
                  <a:pt x="280701" y="214504"/>
                </a:moveTo>
                <a:cubicBezTo>
                  <a:pt x="253123" y="230703"/>
                  <a:pt x="218935" y="230703"/>
                  <a:pt x="191357" y="214504"/>
                </a:cubicBezTo>
                <a:lnTo>
                  <a:pt x="57341" y="137351"/>
                </a:lnTo>
                <a:lnTo>
                  <a:pt x="191357" y="60008"/>
                </a:lnTo>
                <a:cubicBezTo>
                  <a:pt x="234023" y="35326"/>
                  <a:pt x="288620" y="49905"/>
                  <a:pt x="313302" y="92571"/>
                </a:cubicBezTo>
                <a:cubicBezTo>
                  <a:pt x="320851" y="105622"/>
                  <a:pt x="324972" y="120372"/>
                  <a:pt x="325278" y="135446"/>
                </a:cubicBezTo>
                <a:cubicBezTo>
                  <a:pt x="325151" y="136713"/>
                  <a:pt x="325151" y="137989"/>
                  <a:pt x="325278" y="139256"/>
                </a:cubicBezTo>
                <a:cubicBezTo>
                  <a:pt x="324758" y="170453"/>
                  <a:pt x="307811" y="199059"/>
                  <a:pt x="280701" y="214503"/>
                </a:cubicBezTo>
                <a:close/>
                <a:moveTo>
                  <a:pt x="506825" y="214504"/>
                </a:moveTo>
                <a:cubicBezTo>
                  <a:pt x="464159" y="239186"/>
                  <a:pt x="409563" y="224607"/>
                  <a:pt x="384881" y="181941"/>
                </a:cubicBezTo>
                <a:cubicBezTo>
                  <a:pt x="377331" y="168890"/>
                  <a:pt x="373210" y="154140"/>
                  <a:pt x="372904" y="139066"/>
                </a:cubicBezTo>
                <a:cubicBezTo>
                  <a:pt x="372904" y="138399"/>
                  <a:pt x="372904" y="137827"/>
                  <a:pt x="372904" y="137161"/>
                </a:cubicBezTo>
                <a:cubicBezTo>
                  <a:pt x="372904" y="136494"/>
                  <a:pt x="372904" y="135923"/>
                  <a:pt x="372904" y="135256"/>
                </a:cubicBezTo>
                <a:cubicBezTo>
                  <a:pt x="373817" y="86026"/>
                  <a:pt x="414465" y="46857"/>
                  <a:pt x="463695" y="47769"/>
                </a:cubicBezTo>
                <a:cubicBezTo>
                  <a:pt x="478863" y="48051"/>
                  <a:pt x="493708" y="52198"/>
                  <a:pt x="506825" y="59818"/>
                </a:cubicBezTo>
                <a:lnTo>
                  <a:pt x="640747" y="137351"/>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sp>
        <p:nvSpPr>
          <p:cNvPr id="24" name="Freeform: Shape 23"/>
          <p:cNvSpPr/>
          <p:nvPr/>
        </p:nvSpPr>
        <p:spPr>
          <a:xfrm>
            <a:off x="5021687" y="4151610"/>
            <a:ext cx="461102" cy="387374"/>
          </a:xfrm>
          <a:custGeom>
            <a:gdLst>
              <a:gd fmla="*/ 684086 w 708278" name="connsiteX0"/>
              <a:gd fmla="*/ 3 h 595029" name="connsiteY0"/>
              <a:gd fmla="*/ 23813 w 708278" name="connsiteX1"/>
              <a:gd fmla="*/ 3 h 595029" name="connsiteY1"/>
              <a:gd fmla="*/ 0 w 708278" name="connsiteX2"/>
              <a:gd fmla="*/ 23815 h 595029" name="connsiteY2"/>
              <a:gd fmla="*/ 0 w 708278" name="connsiteX3"/>
              <a:gd fmla="*/ 571217 h 595029" name="connsiteY3"/>
              <a:gd fmla="*/ 23813 w 708278" name="connsiteX4"/>
              <a:gd fmla="*/ 595029 h 595029" name="connsiteY4"/>
              <a:gd fmla="*/ 684466 w 708278" name="connsiteX5"/>
              <a:gd fmla="*/ 595029 h 595029" name="connsiteY5"/>
              <a:gd fmla="*/ 708279 w 708278" name="connsiteX6"/>
              <a:gd fmla="*/ 571217 h 595029" name="connsiteY6"/>
              <a:gd fmla="*/ 708279 w 708278" name="connsiteX7"/>
              <a:gd fmla="*/ 23815 h 595029" name="connsiteY7"/>
              <a:gd fmla="*/ 684469 w 708278" name="connsiteX8"/>
              <a:gd fmla="*/ 0 h 595029" name="connsiteY8"/>
              <a:gd fmla="*/ 684085 w 708278" name="connsiteX9"/>
              <a:gd fmla="*/ 3 h 595029" name="connsiteY9"/>
              <a:gd fmla="*/ 47244 w 708278" name="connsiteX10"/>
              <a:gd fmla="*/ 547404 h 595029" name="connsiteY10"/>
              <a:gd fmla="*/ 47244 w 708278" name="connsiteX11"/>
              <a:gd fmla="*/ 47628 h 595029" name="connsiteY11"/>
              <a:gd fmla="*/ 660273 w 708278" name="connsiteX12"/>
              <a:gd fmla="*/ 47628 h 595029" name="connsiteY12"/>
              <a:gd fmla="*/ 660273 w 708278" name="connsiteX13"/>
              <a:gd fmla="*/ 176215 h 595029" name="connsiteY13"/>
              <a:gd fmla="*/ 358997 w 708278" name="connsiteX14"/>
              <a:gd fmla="*/ 176215 h 595029" name="connsiteY14"/>
              <a:gd fmla="*/ 335185 w 708278" name="connsiteX15"/>
              <a:gd fmla="*/ 200028 h 595029" name="connsiteY15"/>
              <a:gd fmla="*/ 335185 w 708278" name="connsiteX16"/>
              <a:gd fmla="*/ 395100 h 595029" name="connsiteY16"/>
              <a:gd fmla="*/ 358997 w 708278" name="connsiteX17"/>
              <a:gd fmla="*/ 418912 h 595029" name="connsiteY17"/>
              <a:gd fmla="*/ 660273 w 708278" name="connsiteX18"/>
              <a:gd fmla="*/ 418912 h 595029" name="connsiteY18"/>
              <a:gd fmla="*/ 660273 w 708278" name="connsiteX19"/>
              <a:gd fmla="*/ 547404 h 595029" name="connsiteY19"/>
              <a:gd fmla="*/ 660273 w 708278" name="connsiteX20"/>
              <a:gd fmla="*/ 371287 h 595029" name="connsiteY20"/>
              <a:gd fmla="*/ 382810 w 708278" name="connsiteX21"/>
              <a:gd fmla="*/ 371287 h 595029" name="connsiteY21"/>
              <a:gd fmla="*/ 382810 w 708278" name="connsiteX22"/>
              <a:gd fmla="*/ 223840 h 595029" name="connsiteY22"/>
              <a:gd fmla="*/ 660273 w 708278" name="connsiteX23"/>
              <a:gd fmla="*/ 223840 h 59502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595029" w="708278">
                <a:moveTo>
                  <a:pt x="684086" y="3"/>
                </a:moveTo>
                <a:lnTo>
                  <a:pt x="23813" y="3"/>
                </a:lnTo>
                <a:cubicBezTo>
                  <a:pt x="10661" y="3"/>
                  <a:pt x="0" y="10664"/>
                  <a:pt x="0" y="23815"/>
                </a:cubicBezTo>
                <a:lnTo>
                  <a:pt x="0" y="571217"/>
                </a:lnTo>
                <a:cubicBezTo>
                  <a:pt x="0" y="584368"/>
                  <a:pt x="10661" y="595029"/>
                  <a:pt x="23813" y="595029"/>
                </a:cubicBezTo>
                <a:lnTo>
                  <a:pt x="684466" y="595029"/>
                </a:lnTo>
                <a:cubicBezTo>
                  <a:pt x="697618" y="595029"/>
                  <a:pt x="708279" y="584368"/>
                  <a:pt x="708279" y="571217"/>
                </a:cubicBezTo>
                <a:lnTo>
                  <a:pt x="708279" y="23815"/>
                </a:lnTo>
                <a:cubicBezTo>
                  <a:pt x="708281" y="10664"/>
                  <a:pt x="697621" y="1"/>
                  <a:pt x="684469" y="0"/>
                </a:cubicBezTo>
                <a:cubicBezTo>
                  <a:pt x="684341" y="0"/>
                  <a:pt x="684214" y="1"/>
                  <a:pt x="684085" y="3"/>
                </a:cubicBezTo>
                <a:close/>
                <a:moveTo>
                  <a:pt x="47244" y="547404"/>
                </a:moveTo>
                <a:lnTo>
                  <a:pt x="47244" y="47628"/>
                </a:lnTo>
                <a:lnTo>
                  <a:pt x="660273" y="47628"/>
                </a:lnTo>
                <a:lnTo>
                  <a:pt x="660273" y="176215"/>
                </a:lnTo>
                <a:lnTo>
                  <a:pt x="358997" y="176215"/>
                </a:lnTo>
                <a:cubicBezTo>
                  <a:pt x="345846" y="176215"/>
                  <a:pt x="335185" y="186877"/>
                  <a:pt x="335185" y="200028"/>
                </a:cubicBezTo>
                <a:lnTo>
                  <a:pt x="335185" y="395100"/>
                </a:lnTo>
                <a:cubicBezTo>
                  <a:pt x="335185" y="408251"/>
                  <a:pt x="345846" y="418912"/>
                  <a:pt x="358997" y="418912"/>
                </a:cubicBezTo>
                <a:lnTo>
                  <a:pt x="660273" y="418912"/>
                </a:lnTo>
                <a:lnTo>
                  <a:pt x="660273" y="547404"/>
                </a:lnTo>
                <a:close/>
                <a:moveTo>
                  <a:pt x="660273" y="371287"/>
                </a:moveTo>
                <a:lnTo>
                  <a:pt x="382810" y="371287"/>
                </a:lnTo>
                <a:lnTo>
                  <a:pt x="382810" y="223840"/>
                </a:lnTo>
                <a:lnTo>
                  <a:pt x="660273" y="223840"/>
                </a:lnTo>
                <a:close/>
              </a:path>
            </a:pathLst>
          </a:custGeom>
          <a:solidFill>
            <a:srgbClr val="504D36"/>
          </a:solidFill>
          <a:ln cap="flat" w="9525">
            <a:solidFill>
              <a:srgbClr val="504D36"/>
            </a:solidFill>
            <a:prstDash val="solid"/>
            <a:miter/>
          </a:ln>
        </p:spPr>
        <p:txBody>
          <a:bodyPr anchor="ctr" rtlCol="0"/>
          <a:lstStyle/>
          <a:p>
            <a:endParaRPr lang="en-US">
              <a:solidFill>
                <a:srgbClr val="504D36"/>
              </a:solidFill>
            </a:endParaRPr>
          </a:p>
        </p:txBody>
      </p:sp>
      <p:grpSp>
        <p:nvGrpSpPr>
          <p:cNvPr id="25" name="Group 24"/>
          <p:cNvGrpSpPr/>
          <p:nvPr/>
        </p:nvGrpSpPr>
        <p:grpSpPr>
          <a:xfrm>
            <a:off x="10381885" y="2590102"/>
            <a:ext cx="470431" cy="489322"/>
            <a:chOff x="10440153" y="1877669"/>
            <a:chExt cx="470431" cy="489322"/>
          </a:xfrm>
          <a:noFill/>
        </p:grpSpPr>
        <p:sp>
          <p:nvSpPr>
            <p:cNvPr id="26" name="Freeform: Shape 25"/>
            <p:cNvSpPr/>
            <p:nvPr/>
          </p:nvSpPr>
          <p:spPr>
            <a:xfrm>
              <a:off x="10440153" y="1947209"/>
              <a:ext cx="470431" cy="419782"/>
            </a:xfrm>
            <a:custGeom>
              <a:gdLst>
                <a:gd fmla="*/ 185442 w 470431" name="connsiteX0"/>
                <a:gd fmla="*/ 418845 h 419782" name="connsiteY0"/>
                <a:gd fmla="*/ 263917 w 470431" name="connsiteX1"/>
                <a:gd fmla="*/ 419351 h 419782" name="connsiteY1"/>
                <a:gd fmla="*/ 470432 w 470431" name="connsiteX2"/>
                <a:gd fmla="*/ 360347 h 419782" name="connsiteY2"/>
                <a:gd fmla="*/ 362960 w 470431" name="connsiteX3"/>
                <a:gd fmla="*/ 132759 h 419782" name="connsiteY3"/>
                <a:gd fmla="*/ 362960 w 470431" name="connsiteX4"/>
                <a:gd fmla="*/ 2107 h 419782" name="connsiteY4"/>
                <a:gd fmla="*/ 247059 w 470431" name="connsiteX5"/>
                <a:gd fmla="*/ 0 h 419782" name="connsiteY5"/>
                <a:gd fmla="*/ 223373 w 470431" name="connsiteX6"/>
                <a:gd fmla="*/ 0 h 419782" name="connsiteY6"/>
                <a:gd fmla="*/ 107472 w 470431" name="connsiteX7"/>
                <a:gd fmla="*/ 2107 h 419782" name="connsiteY7"/>
                <a:gd fmla="*/ 107472 w 470431" name="connsiteX8"/>
                <a:gd fmla="*/ 132759 h 419782" name="connsiteY8"/>
                <a:gd fmla="*/ 0 w 470431" name="connsiteX9"/>
                <a:gd fmla="*/ 360347 h 419782" name="connsiteY9"/>
                <a:gd fmla="*/ 206515 w 470431" name="connsiteX10"/>
                <a:gd fmla="*/ 419351 h 419782" name="connsiteY10"/>
                <a:gd fmla="*/ 284990 w 470431" name="connsiteX11"/>
                <a:gd fmla="*/ 418845 h 41978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19782" w="470431">
                  <a:moveTo>
                    <a:pt x="185442" y="418845"/>
                  </a:moveTo>
                  <a:lnTo>
                    <a:pt x="263917" y="419351"/>
                  </a:lnTo>
                  <a:cubicBezTo>
                    <a:pt x="341887" y="425673"/>
                    <a:pt x="470432" y="360347"/>
                    <a:pt x="470432" y="360347"/>
                  </a:cubicBezTo>
                  <a:lnTo>
                    <a:pt x="362960" y="132759"/>
                  </a:lnTo>
                  <a:cubicBezTo>
                    <a:pt x="453574" y="59004"/>
                    <a:pt x="362960" y="2107"/>
                    <a:pt x="362960" y="2107"/>
                  </a:cubicBezTo>
                  <a:lnTo>
                    <a:pt x="247059" y="0"/>
                  </a:lnTo>
                  <a:lnTo>
                    <a:pt x="223373" y="0"/>
                  </a:lnTo>
                  <a:lnTo>
                    <a:pt x="107472" y="2107"/>
                  </a:lnTo>
                  <a:cubicBezTo>
                    <a:pt x="107472" y="2107"/>
                    <a:pt x="16858" y="59004"/>
                    <a:pt x="107472" y="132759"/>
                  </a:cubicBezTo>
                  <a:lnTo>
                    <a:pt x="0" y="360347"/>
                  </a:lnTo>
                  <a:cubicBezTo>
                    <a:pt x="0" y="360347"/>
                    <a:pt x="128545" y="425673"/>
                    <a:pt x="206515" y="419351"/>
                  </a:cubicBezTo>
                  <a:lnTo>
                    <a:pt x="284990" y="418845"/>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27" name="Freeform: Shape 26"/>
            <p:cNvSpPr/>
            <p:nvPr/>
          </p:nvSpPr>
          <p:spPr>
            <a:xfrm>
              <a:off x="10596093" y="1877669"/>
              <a:ext cx="8429" cy="65326"/>
            </a:xfrm>
            <a:custGeom>
              <a:gdLst>
                <a:gd fmla="*/ 0 w 8429" name="connsiteX0"/>
                <a:gd fmla="*/ 0 h 65326" name="connsiteY0"/>
                <a:gd fmla="*/ 0 w 8429" name="connsiteX1"/>
                <a:gd fmla="*/ 65326 h 65326" name="connsiteY1"/>
              </a:gdLst>
              <a:cxnLst>
                <a:cxn ang="0">
                  <a:pos x="connsiteX0" y="connsiteY0"/>
                </a:cxn>
                <a:cxn ang="0">
                  <a:pos x="connsiteX1" y="connsiteY1"/>
                </a:cxn>
              </a:cxnLst>
              <a:rect b="b" l="l" r="r" t="t"/>
              <a:pathLst>
                <a:path h="65326" w="8429">
                  <a:moveTo>
                    <a:pt x="0" y="0"/>
                  </a:moveTo>
                  <a:lnTo>
                    <a:pt x="0" y="65326"/>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28" name="Freeform: Shape 27"/>
            <p:cNvSpPr/>
            <p:nvPr/>
          </p:nvSpPr>
          <p:spPr>
            <a:xfrm>
              <a:off x="10755151" y="1877669"/>
              <a:ext cx="8429" cy="65326"/>
            </a:xfrm>
            <a:custGeom>
              <a:gdLst>
                <a:gd fmla="*/ 0 w 8429" name="connsiteX0"/>
                <a:gd fmla="*/ 0 h 65326" name="connsiteY0"/>
                <a:gd fmla="*/ 0 w 8429" name="connsiteX1"/>
                <a:gd fmla="*/ 65326 h 65326" name="connsiteY1"/>
              </a:gdLst>
              <a:cxnLst>
                <a:cxn ang="0">
                  <a:pos x="connsiteX0" y="connsiteY0"/>
                </a:cxn>
                <a:cxn ang="0">
                  <a:pos x="connsiteX1" y="connsiteY1"/>
                </a:cxn>
              </a:cxnLst>
              <a:rect b="b" l="l" r="r" t="t"/>
              <a:pathLst>
                <a:path h="65326" w="8429">
                  <a:moveTo>
                    <a:pt x="0" y="0"/>
                  </a:moveTo>
                  <a:lnTo>
                    <a:pt x="0" y="65326"/>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29" name="Group 28"/>
          <p:cNvGrpSpPr/>
          <p:nvPr/>
        </p:nvGrpSpPr>
        <p:grpSpPr>
          <a:xfrm>
            <a:off x="9038570" y="2606749"/>
            <a:ext cx="478692" cy="460738"/>
            <a:chOff x="8898785" y="2146668"/>
            <a:chExt cx="478692" cy="460738"/>
          </a:xfrm>
          <a:noFill/>
        </p:grpSpPr>
        <p:sp>
          <p:nvSpPr>
            <p:cNvPr id="30" name="Freeform: Shape 29"/>
            <p:cNvSpPr/>
            <p:nvPr/>
          </p:nvSpPr>
          <p:spPr>
            <a:xfrm>
              <a:off x="8898785" y="2146668"/>
              <a:ext cx="266951" cy="460738"/>
            </a:xfrm>
            <a:custGeom>
              <a:gdLst>
                <a:gd fmla="*/ 238798 w 266951" name="connsiteX0"/>
                <a:gd fmla="*/ 109579 h 460738" name="connsiteY0"/>
                <a:gd fmla="*/ 162936 w 266951" name="connsiteX1"/>
                <a:gd fmla="*/ 0 h 460738" name="connsiteY1"/>
                <a:gd fmla="*/ 87073 w 266951" name="connsiteX2"/>
                <a:gd fmla="*/ 0 h 460738" name="connsiteY2"/>
                <a:gd fmla="*/ 0 w 266951" name="connsiteX3"/>
                <a:gd fmla="*/ 112361 h 460738" name="connsiteY3"/>
                <a:gd fmla="*/ 25288 w 266951" name="connsiteX4"/>
                <a:gd fmla="*/ 224722 h 460738" name="connsiteY4"/>
                <a:gd fmla="*/ 89939 w 266951" name="connsiteX5"/>
                <a:gd fmla="*/ 205082 h 460738" name="connsiteY5"/>
                <a:gd fmla="*/ 89939 w 266951" name="connsiteX6"/>
                <a:gd fmla="*/ 460738 h 460738" name="connsiteY6"/>
                <a:gd fmla="*/ 266952 w 266951" name="connsiteX7"/>
                <a:gd fmla="*/ 460738 h 46073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0738" w="266951">
                  <a:moveTo>
                    <a:pt x="238798" y="109579"/>
                  </a:moveTo>
                  <a:lnTo>
                    <a:pt x="162936" y="0"/>
                  </a:lnTo>
                  <a:lnTo>
                    <a:pt x="87073" y="0"/>
                  </a:lnTo>
                  <a:lnTo>
                    <a:pt x="0" y="112361"/>
                  </a:lnTo>
                  <a:lnTo>
                    <a:pt x="25288" y="224722"/>
                  </a:lnTo>
                  <a:lnTo>
                    <a:pt x="89939" y="205082"/>
                  </a:lnTo>
                  <a:lnTo>
                    <a:pt x="89939" y="460738"/>
                  </a:lnTo>
                  <a:lnTo>
                    <a:pt x="266952" y="460738"/>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31" name="Freeform: Shape 30"/>
            <p:cNvSpPr/>
            <p:nvPr/>
          </p:nvSpPr>
          <p:spPr>
            <a:xfrm>
              <a:off x="9110526" y="2146668"/>
              <a:ext cx="266951" cy="460738"/>
            </a:xfrm>
            <a:custGeom>
              <a:gdLst>
                <a:gd fmla="*/ 28153 w 266951" name="connsiteX0"/>
                <a:gd fmla="*/ 109579 h 460738" name="connsiteY0"/>
                <a:gd fmla="*/ 104016 w 266951" name="connsiteX1"/>
                <a:gd fmla="*/ 0 h 460738" name="connsiteY1"/>
                <a:gd fmla="*/ 179878 w 266951" name="connsiteX2"/>
                <a:gd fmla="*/ 0 h 460738" name="connsiteY2"/>
                <a:gd fmla="*/ 266952 w 266951" name="connsiteX3"/>
                <a:gd fmla="*/ 112361 h 460738" name="connsiteY3"/>
                <a:gd fmla="*/ 241664 w 266951" name="connsiteX4"/>
                <a:gd fmla="*/ 224722 h 460738" name="connsiteY4"/>
                <a:gd fmla="*/ 177013 w 266951" name="connsiteX5"/>
                <a:gd fmla="*/ 205082 h 460738" name="connsiteY5"/>
                <a:gd fmla="*/ 177013 w 266951" name="connsiteX6"/>
                <a:gd fmla="*/ 460738 h 460738" name="connsiteY6"/>
                <a:gd fmla="*/ 0 w 266951" name="connsiteX7"/>
                <a:gd fmla="*/ 460738 h 46073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0738" w="266951">
                  <a:moveTo>
                    <a:pt x="28153" y="109579"/>
                  </a:moveTo>
                  <a:lnTo>
                    <a:pt x="104016" y="0"/>
                  </a:lnTo>
                  <a:lnTo>
                    <a:pt x="179878" y="0"/>
                  </a:lnTo>
                  <a:lnTo>
                    <a:pt x="266952" y="112361"/>
                  </a:lnTo>
                  <a:lnTo>
                    <a:pt x="241664" y="224722"/>
                  </a:lnTo>
                  <a:lnTo>
                    <a:pt x="177013" y="205082"/>
                  </a:lnTo>
                  <a:lnTo>
                    <a:pt x="177013" y="460738"/>
                  </a:lnTo>
                  <a:lnTo>
                    <a:pt x="0" y="460738"/>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32" name="Group 31"/>
          <p:cNvGrpSpPr/>
          <p:nvPr/>
        </p:nvGrpSpPr>
        <p:grpSpPr>
          <a:xfrm>
            <a:off x="7748022" y="2622765"/>
            <a:ext cx="468156" cy="444722"/>
            <a:chOff x="7720991" y="2173269"/>
            <a:chExt cx="468156" cy="444722"/>
          </a:xfrm>
          <a:noFill/>
        </p:grpSpPr>
        <p:sp>
          <p:nvSpPr>
            <p:cNvPr id="33" name="Freeform: Shape 32"/>
            <p:cNvSpPr/>
            <p:nvPr/>
          </p:nvSpPr>
          <p:spPr>
            <a:xfrm>
              <a:off x="7720991" y="2173269"/>
              <a:ext cx="232897" cy="444722"/>
            </a:xfrm>
            <a:custGeom>
              <a:gdLst>
                <a:gd fmla="*/ 224384 w 232897" name="connsiteX0"/>
                <a:gd fmla="*/ 0 h 444722" name="connsiteY0"/>
                <a:gd fmla="*/ 104269 w 232897" name="connsiteX1"/>
                <a:gd fmla="*/ 0 h 444722" name="connsiteY1"/>
                <a:gd fmla="*/ 0 w 232897" name="connsiteX2"/>
                <a:gd fmla="*/ 104353 h 444722" name="connsiteY2"/>
                <a:gd fmla="*/ 32705 w 232897" name="connsiteX3"/>
                <a:gd fmla="*/ 183419 h 444722" name="connsiteY3"/>
                <a:gd fmla="*/ 106460 w 232897" name="connsiteX4"/>
                <a:gd fmla="*/ 145487 h 444722" name="connsiteY4"/>
                <a:gd fmla="*/ 100139 w 232897" name="connsiteX5"/>
                <a:gd fmla="*/ 444723 h 444722" name="connsiteY5"/>
                <a:gd fmla="*/ 224469 w 232897" name="connsiteX6"/>
                <a:gd fmla="*/ 347788 h 444722" name="connsiteY6"/>
                <a:gd fmla="*/ 232898 w 232897" name="connsiteX7"/>
                <a:gd fmla="*/ 206599 h 444722" name="connsiteY7"/>
                <a:gd fmla="*/ 116997 w 232897" name="connsiteX8"/>
                <a:gd fmla="*/ 21157 h 44472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4722" w="232897">
                  <a:moveTo>
                    <a:pt x="224384" y="0"/>
                  </a:moveTo>
                  <a:lnTo>
                    <a:pt x="104269" y="0"/>
                  </a:lnTo>
                  <a:lnTo>
                    <a:pt x="0" y="104353"/>
                  </a:lnTo>
                  <a:lnTo>
                    <a:pt x="32705" y="183419"/>
                  </a:lnTo>
                  <a:lnTo>
                    <a:pt x="106460" y="145487"/>
                  </a:lnTo>
                  <a:lnTo>
                    <a:pt x="100139" y="444723"/>
                  </a:lnTo>
                  <a:cubicBezTo>
                    <a:pt x="100139" y="444723"/>
                    <a:pt x="201289" y="429972"/>
                    <a:pt x="224469" y="347788"/>
                  </a:cubicBezTo>
                  <a:lnTo>
                    <a:pt x="232898" y="206599"/>
                  </a:lnTo>
                  <a:cubicBezTo>
                    <a:pt x="232898" y="206599"/>
                    <a:pt x="157035" y="42230"/>
                    <a:pt x="116997" y="21157"/>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34" name="Freeform: Shape 33"/>
            <p:cNvSpPr/>
            <p:nvPr/>
          </p:nvSpPr>
          <p:spPr>
            <a:xfrm>
              <a:off x="7956334" y="2173269"/>
              <a:ext cx="232813" cy="444722"/>
            </a:xfrm>
            <a:custGeom>
              <a:gdLst>
                <a:gd fmla="*/ 8008 w 232813" name="connsiteX0"/>
                <a:gd fmla="*/ 0 h 444722" name="connsiteY0"/>
                <a:gd fmla="*/ 128123 w 232813" name="connsiteX1"/>
                <a:gd fmla="*/ 0 h 444722" name="connsiteY1"/>
                <a:gd fmla="*/ 232814 w 232813" name="connsiteX2"/>
                <a:gd fmla="*/ 104353 h 444722" name="connsiteY2"/>
                <a:gd fmla="*/ 200193 w 232813" name="connsiteX3"/>
                <a:gd fmla="*/ 183419 h 444722" name="connsiteY3"/>
                <a:gd fmla="*/ 126438 w 232813" name="connsiteX4"/>
                <a:gd fmla="*/ 145487 h 444722" name="connsiteY4"/>
                <a:gd fmla="*/ 132759 w 232813" name="connsiteX5"/>
                <a:gd fmla="*/ 444723 h 444722" name="connsiteY5"/>
                <a:gd fmla="*/ 8429 w 232813" name="connsiteX6"/>
                <a:gd fmla="*/ 347788 h 444722" name="connsiteY6"/>
                <a:gd fmla="*/ 0 w 232813" name="connsiteX7"/>
                <a:gd fmla="*/ 206599 h 444722" name="connsiteY7"/>
                <a:gd fmla="*/ 115901 w 232813" name="connsiteX8"/>
                <a:gd fmla="*/ 21157 h 44472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4722" w="232813">
                  <a:moveTo>
                    <a:pt x="8008" y="0"/>
                  </a:moveTo>
                  <a:lnTo>
                    <a:pt x="128123" y="0"/>
                  </a:lnTo>
                  <a:lnTo>
                    <a:pt x="232814" y="104353"/>
                  </a:lnTo>
                  <a:lnTo>
                    <a:pt x="200193" y="183419"/>
                  </a:lnTo>
                  <a:lnTo>
                    <a:pt x="126438" y="145487"/>
                  </a:lnTo>
                  <a:lnTo>
                    <a:pt x="132759" y="444723"/>
                  </a:lnTo>
                  <a:cubicBezTo>
                    <a:pt x="132759" y="444723"/>
                    <a:pt x="31609" y="429972"/>
                    <a:pt x="8429" y="347788"/>
                  </a:cubicBezTo>
                  <a:lnTo>
                    <a:pt x="0" y="206599"/>
                  </a:lnTo>
                  <a:cubicBezTo>
                    <a:pt x="0" y="206599"/>
                    <a:pt x="75863" y="42230"/>
                    <a:pt x="115901" y="21157"/>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35" name="Freeform: Shape 34"/>
            <p:cNvSpPr/>
            <p:nvPr/>
          </p:nvSpPr>
          <p:spPr>
            <a:xfrm>
              <a:off x="7928854" y="2173354"/>
              <a:ext cx="62122" cy="8429"/>
            </a:xfrm>
            <a:custGeom>
              <a:gdLst>
                <a:gd fmla="*/ 0 w 62122" name="connsiteX0"/>
                <a:gd fmla="*/ 0 h 8429" name="connsiteY0"/>
                <a:gd fmla="*/ 62123 w 62122" name="connsiteX1"/>
                <a:gd fmla="*/ 0 h 8429" name="connsiteY1"/>
              </a:gdLst>
              <a:cxnLst>
                <a:cxn ang="0">
                  <a:pos x="connsiteX0" y="connsiteY0"/>
                </a:cxn>
                <a:cxn ang="0">
                  <a:pos x="connsiteX1" y="connsiteY1"/>
                </a:cxn>
              </a:cxnLst>
              <a:rect b="b" l="l" r="r" t="t"/>
              <a:pathLst>
                <a:path h="8429" w="62122">
                  <a:moveTo>
                    <a:pt x="0" y="0"/>
                  </a:moveTo>
                  <a:lnTo>
                    <a:pt x="62123" y="0"/>
                  </a:lnTo>
                </a:path>
              </a:pathLst>
            </a:custGeom>
            <a:grpFill/>
            <a:ln cap="flat" w="38100">
              <a:solidFill>
                <a:srgbClr val="504D36"/>
              </a:solidFill>
              <a:prstDash val="solid"/>
              <a:miter/>
            </a:ln>
          </p:spPr>
          <p:txBody>
            <a:bodyPr anchor="ctr" rtlCol="0"/>
            <a:lstStyle/>
            <a:p>
              <a:endParaRPr lang="en-US">
                <a:solidFill>
                  <a:srgbClr val="504D36"/>
                </a:solidFill>
              </a:endParaRPr>
            </a:p>
          </p:txBody>
        </p:sp>
      </p:grpSp>
      <p:grpSp>
        <p:nvGrpSpPr>
          <p:cNvPr id="36" name="Group 35"/>
          <p:cNvGrpSpPr/>
          <p:nvPr/>
        </p:nvGrpSpPr>
        <p:grpSpPr>
          <a:xfrm>
            <a:off x="6549635" y="2589858"/>
            <a:ext cx="461135" cy="480462"/>
            <a:chOff x="6624229" y="2133181"/>
            <a:chExt cx="461135" cy="480462"/>
          </a:xfrm>
          <a:noFill/>
        </p:grpSpPr>
        <p:sp>
          <p:nvSpPr>
            <p:cNvPr id="37" name="Freeform: Shape 36"/>
            <p:cNvSpPr/>
            <p:nvPr/>
          </p:nvSpPr>
          <p:spPr>
            <a:xfrm>
              <a:off x="6624229" y="2284906"/>
              <a:ext cx="461135" cy="328737"/>
            </a:xfrm>
            <a:custGeom>
              <a:gdLst>
                <a:gd fmla="*/ 402869 w 461135" name="connsiteX0"/>
                <a:gd fmla="*/ 103257 h 328737" name="connsiteY0"/>
                <a:gd fmla="*/ 432371 w 461135" name="connsiteX1"/>
                <a:gd fmla="*/ 0 h 328737" name="connsiteY1"/>
                <a:gd fmla="*/ 28866 w 461135" name="connsiteX2"/>
                <a:gd fmla="*/ 0 h 328737" name="connsiteY2"/>
                <a:gd fmla="*/ 58369 w 461135" name="connsiteX3"/>
                <a:gd fmla="*/ 103257 h 328737" name="connsiteY3"/>
                <a:gd fmla="*/ 4506 w 461135" name="connsiteX4"/>
                <a:gd fmla="*/ 240316 h 328737" name="connsiteY4"/>
                <a:gd fmla="*/ 41067 w 461135" name="connsiteX5"/>
                <a:gd fmla="*/ 324249 h 328737" name="connsiteY5"/>
                <a:gd fmla="*/ 64775 w 461135" name="connsiteX6"/>
                <a:gd fmla="*/ 328738 h 328737" name="connsiteY6"/>
                <a:gd fmla="*/ 396378 w 461135" name="connsiteX7"/>
                <a:gd fmla="*/ 328738 h 328737" name="connsiteY7"/>
                <a:gd fmla="*/ 461136 w 461135" name="connsiteX8"/>
                <a:gd fmla="*/ 264023 h 328737" name="connsiteY8"/>
                <a:gd fmla="*/ 456647 w 461135" name="connsiteX9"/>
                <a:gd fmla="*/ 240316 h 32873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28737" w="461135">
                  <a:moveTo>
                    <a:pt x="402869" y="103257"/>
                  </a:moveTo>
                  <a:lnTo>
                    <a:pt x="432371" y="0"/>
                  </a:lnTo>
                  <a:lnTo>
                    <a:pt x="28866" y="0"/>
                  </a:lnTo>
                  <a:lnTo>
                    <a:pt x="58369" y="103257"/>
                  </a:lnTo>
                  <a:lnTo>
                    <a:pt x="4506" y="240316"/>
                  </a:lnTo>
                  <a:cubicBezTo>
                    <a:pt x="-8575" y="273589"/>
                    <a:pt x="7794" y="311167"/>
                    <a:pt x="41067" y="324249"/>
                  </a:cubicBezTo>
                  <a:cubicBezTo>
                    <a:pt x="48619" y="327218"/>
                    <a:pt x="56661" y="328740"/>
                    <a:pt x="64775" y="328738"/>
                  </a:cubicBezTo>
                  <a:lnTo>
                    <a:pt x="396378" y="328738"/>
                  </a:lnTo>
                  <a:cubicBezTo>
                    <a:pt x="432131" y="328749"/>
                    <a:pt x="461124" y="299776"/>
                    <a:pt x="461136" y="264023"/>
                  </a:cubicBezTo>
                  <a:cubicBezTo>
                    <a:pt x="461138" y="255909"/>
                    <a:pt x="459616" y="247867"/>
                    <a:pt x="456647" y="240316"/>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38" name="Freeform: Shape 37"/>
            <p:cNvSpPr/>
            <p:nvPr/>
          </p:nvSpPr>
          <p:spPr>
            <a:xfrm>
              <a:off x="6756268" y="2133181"/>
              <a:ext cx="196905" cy="151725"/>
            </a:xfrm>
            <a:custGeom>
              <a:gdLst>
                <a:gd fmla="*/ 0 w 196905" name="connsiteX0"/>
                <a:gd fmla="*/ 151725 h 151725" name="connsiteY0"/>
                <a:gd fmla="*/ 98537 w 196905" name="connsiteX1"/>
                <a:gd fmla="*/ 0 h 151725" name="connsiteY1"/>
                <a:gd fmla="*/ 196905 w 196905" name="connsiteX2"/>
                <a:gd fmla="*/ 151725 h 151725" name="connsiteY2"/>
              </a:gdLst>
              <a:cxnLst>
                <a:cxn ang="0">
                  <a:pos x="connsiteX0" y="connsiteY0"/>
                </a:cxn>
                <a:cxn ang="0">
                  <a:pos x="connsiteX1" y="connsiteY1"/>
                </a:cxn>
                <a:cxn ang="0">
                  <a:pos x="connsiteX2" y="connsiteY2"/>
                </a:cxn>
              </a:cxnLst>
              <a:rect b="b" l="l" r="r" t="t"/>
              <a:pathLst>
                <a:path h="151725" w="196905">
                  <a:moveTo>
                    <a:pt x="0" y="151725"/>
                  </a:moveTo>
                  <a:cubicBezTo>
                    <a:pt x="7333" y="65832"/>
                    <a:pt x="48636" y="0"/>
                    <a:pt x="98537" y="0"/>
                  </a:cubicBezTo>
                  <a:cubicBezTo>
                    <a:pt x="148438" y="0"/>
                    <a:pt x="189741" y="66085"/>
                    <a:pt x="196905" y="151725"/>
                  </a:cubicBezTo>
                </a:path>
              </a:pathLst>
            </a:custGeom>
            <a:grpFill/>
            <a:ln cap="flat" w="38100">
              <a:solidFill>
                <a:srgbClr val="504D36"/>
              </a:solidFill>
              <a:prstDash val="solid"/>
              <a:miter/>
            </a:ln>
          </p:spPr>
          <p:txBody>
            <a:bodyPr anchor="ctr" rtlCol="0"/>
            <a:lstStyle/>
            <a:p>
              <a:endParaRPr lang="en-US">
                <a:solidFill>
                  <a:srgbClr val="504D36"/>
                </a:solidFill>
              </a:endParaRPr>
            </a:p>
          </p:txBody>
        </p:sp>
      </p:grpSp>
      <p:grpSp>
        <p:nvGrpSpPr>
          <p:cNvPr id="39" name="Group 38"/>
          <p:cNvGrpSpPr/>
          <p:nvPr/>
        </p:nvGrpSpPr>
        <p:grpSpPr>
          <a:xfrm>
            <a:off x="6604555" y="3363527"/>
            <a:ext cx="416058" cy="419569"/>
            <a:chOff x="6604555" y="2901206"/>
            <a:chExt cx="416058" cy="419569"/>
          </a:xfrm>
          <a:noFill/>
        </p:grpSpPr>
        <p:sp>
          <p:nvSpPr>
            <p:cNvPr id="40" name="Freeform: Shape 39"/>
            <p:cNvSpPr/>
            <p:nvPr/>
          </p:nvSpPr>
          <p:spPr>
            <a:xfrm>
              <a:off x="6604555" y="2982880"/>
              <a:ext cx="416058" cy="337895"/>
            </a:xfrm>
            <a:custGeom>
              <a:gdLst>
                <a:gd fmla="*/ 308037 w 416058" name="connsiteX0"/>
                <a:gd fmla="*/ 0 h 337895" name="connsiteY0"/>
                <a:gd fmla="*/ 387955 w 416058" name="connsiteX1"/>
                <a:gd fmla="*/ 0 h 337895" name="connsiteY1"/>
                <a:gd fmla="*/ 416058 w 416058" name="connsiteX2"/>
                <a:gd fmla="*/ 28103 h 337895" name="connsiteY2"/>
                <a:gd fmla="*/ 416058 w 416058" name="connsiteX3"/>
                <a:gd fmla="*/ 309866 h 337895" name="connsiteY3"/>
                <a:gd fmla="*/ 387955 w 416058" name="connsiteX4"/>
                <a:gd fmla="*/ 337895 h 337895" name="connsiteY4"/>
                <a:gd fmla="*/ 28030 w 416058" name="connsiteX5"/>
                <a:gd fmla="*/ 337895 h 337895" name="connsiteY5"/>
                <a:gd fmla="*/ 0 w 416058" name="connsiteX6"/>
                <a:gd fmla="*/ 309866 h 337895" name="connsiteY6"/>
                <a:gd fmla="*/ 0 w 416058" name="connsiteX7"/>
                <a:gd fmla="*/ 28103 h 337895" name="connsiteY7"/>
                <a:gd fmla="*/ 28030 w 416058" name="connsiteX8"/>
                <a:gd fmla="*/ 0 h 337895" name="connsiteY8"/>
                <a:gd fmla="*/ 107729 w 416058" name="connsiteX9"/>
                <a:gd fmla="*/ 0 h 33789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37895" w="416058">
                  <a:moveTo>
                    <a:pt x="308037" y="0"/>
                  </a:moveTo>
                  <a:lnTo>
                    <a:pt x="387955" y="0"/>
                  </a:lnTo>
                  <a:cubicBezTo>
                    <a:pt x="403476" y="0"/>
                    <a:pt x="416058" y="12582"/>
                    <a:pt x="416058" y="28103"/>
                  </a:cubicBezTo>
                  <a:lnTo>
                    <a:pt x="416058" y="309866"/>
                  </a:lnTo>
                  <a:cubicBezTo>
                    <a:pt x="416018" y="325358"/>
                    <a:pt x="403447" y="337895"/>
                    <a:pt x="387955" y="337895"/>
                  </a:cubicBezTo>
                  <a:lnTo>
                    <a:pt x="28030" y="337895"/>
                  </a:lnTo>
                  <a:cubicBezTo>
                    <a:pt x="12566" y="337855"/>
                    <a:pt x="40" y="325329"/>
                    <a:pt x="0" y="309866"/>
                  </a:cubicBezTo>
                  <a:lnTo>
                    <a:pt x="0" y="28103"/>
                  </a:lnTo>
                  <a:cubicBezTo>
                    <a:pt x="0" y="12611"/>
                    <a:pt x="12538" y="40"/>
                    <a:pt x="28030" y="0"/>
                  </a:cubicBezTo>
                  <a:lnTo>
                    <a:pt x="107729" y="0"/>
                  </a:lnTo>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41" name="Freeform: Shape 40"/>
            <p:cNvSpPr/>
            <p:nvPr/>
          </p:nvSpPr>
          <p:spPr>
            <a:xfrm>
              <a:off x="6712284" y="2901206"/>
              <a:ext cx="200308" cy="81674"/>
            </a:xfrm>
            <a:custGeom>
              <a:gdLst>
                <a:gd fmla="*/ 200308 w 200308" name="connsiteX0"/>
                <a:gd fmla="*/ 28030 h 81674" name="connsiteY0"/>
                <a:gd fmla="*/ 200308 w 200308" name="connsiteX1"/>
                <a:gd fmla="*/ 81675 h 81674" name="connsiteY1"/>
                <a:gd fmla="*/ 0 w 200308" name="connsiteX2"/>
                <a:gd fmla="*/ 81675 h 81674" name="connsiteY2"/>
                <a:gd fmla="*/ 0 w 200308" name="connsiteX3"/>
                <a:gd fmla="*/ 28030 h 81674" name="connsiteY3"/>
                <a:gd fmla="*/ 27883 w 200308" name="connsiteX4"/>
                <a:gd fmla="*/ 0 h 81674" name="connsiteY4"/>
                <a:gd fmla="*/ 28030 w 200308" name="connsiteX5"/>
                <a:gd fmla="*/ 0 h 81674" name="connsiteY5"/>
                <a:gd fmla="*/ 172278 w 200308" name="connsiteX6"/>
                <a:gd fmla="*/ 0 h 81674" name="connsiteY6"/>
                <a:gd fmla="*/ 200308 w 200308" name="connsiteX7"/>
                <a:gd fmla="*/ 28030 h 8167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1674" w="200308">
                  <a:moveTo>
                    <a:pt x="200308" y="28030"/>
                  </a:moveTo>
                  <a:lnTo>
                    <a:pt x="200308" y="81675"/>
                  </a:lnTo>
                  <a:lnTo>
                    <a:pt x="0" y="81675"/>
                  </a:lnTo>
                  <a:lnTo>
                    <a:pt x="0" y="28030"/>
                  </a:lnTo>
                  <a:cubicBezTo>
                    <a:pt x="-40" y="12590"/>
                    <a:pt x="12443" y="41"/>
                    <a:pt x="27883" y="0"/>
                  </a:cubicBezTo>
                  <a:cubicBezTo>
                    <a:pt x="27932" y="0"/>
                    <a:pt x="27981" y="0"/>
                    <a:pt x="28030" y="0"/>
                  </a:cubicBezTo>
                  <a:lnTo>
                    <a:pt x="172278" y="0"/>
                  </a:lnTo>
                  <a:cubicBezTo>
                    <a:pt x="187759" y="0"/>
                    <a:pt x="200308" y="12550"/>
                    <a:pt x="200308" y="28030"/>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grpSp>
      <p:grpSp>
        <p:nvGrpSpPr>
          <p:cNvPr id="42" name="Group 41"/>
          <p:cNvGrpSpPr/>
          <p:nvPr/>
        </p:nvGrpSpPr>
        <p:grpSpPr>
          <a:xfrm>
            <a:off x="7707022" y="3388893"/>
            <a:ext cx="435520" cy="416908"/>
            <a:chOff x="7707022" y="2958033"/>
            <a:chExt cx="435520" cy="416908"/>
          </a:xfrm>
          <a:noFill/>
        </p:grpSpPr>
        <p:sp>
          <p:nvSpPr>
            <p:cNvPr id="43" name="Freeform: Shape 42"/>
            <p:cNvSpPr/>
            <p:nvPr/>
          </p:nvSpPr>
          <p:spPr>
            <a:xfrm>
              <a:off x="7707022" y="2958033"/>
              <a:ext cx="435520" cy="416908"/>
            </a:xfrm>
            <a:custGeom>
              <a:gdLst>
                <a:gd fmla="*/ 420466 w 435520" name="connsiteX0"/>
                <a:gd fmla="*/ 94189 h 416908" name="connsiteY0"/>
                <a:gd fmla="*/ 360381 w 435520" name="connsiteX1"/>
                <a:gd fmla="*/ 74283 h 416908" name="connsiteY1"/>
                <a:gd fmla="*/ 360381 w 435520" name="connsiteX2"/>
                <a:gd fmla="*/ 74283 h 416908" name="connsiteY2"/>
                <a:gd fmla="*/ 339669 w 435520" name="connsiteX3"/>
                <a:gd fmla="*/ 14491 h 416908" name="connsiteY3"/>
                <a:gd fmla="*/ 243284 w 435520" name="connsiteX4"/>
                <a:gd fmla="*/ 25468 h 416908" name="connsiteY4"/>
                <a:gd fmla="*/ 172368 w 435520" name="connsiteX5"/>
                <a:gd fmla="*/ 92945 h 416908" name="connsiteY5"/>
                <a:gd fmla="*/ 7994 w 435520" name="connsiteX6"/>
                <a:gd fmla="*/ 39959 h 416908" name="connsiteY6"/>
                <a:gd fmla="*/ 146533 w 435520" name="connsiteX7"/>
                <a:gd fmla="*/ 283153 h 416908" name="connsiteY7"/>
                <a:gd fmla="*/ 397412 w 435520" name="connsiteX8"/>
                <a:gd fmla="*/ 407567 h 416908" name="connsiteY8"/>
                <a:gd fmla="*/ 346183 w 435520" name="connsiteX9"/>
                <a:gd fmla="*/ 260758 h 416908" name="connsiteY9"/>
                <a:gd fmla="*/ 411098 w 435520" name="connsiteX10"/>
                <a:gd fmla="*/ 190647 h 416908" name="connsiteY10"/>
                <a:gd fmla="*/ 420466 w 435520" name="connsiteX11"/>
                <a:gd fmla="*/ 94189 h 41690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16908" w="435520">
                  <a:moveTo>
                    <a:pt x="420466" y="94189"/>
                  </a:moveTo>
                  <a:lnTo>
                    <a:pt x="360381" y="74283"/>
                  </a:lnTo>
                  <a:lnTo>
                    <a:pt x="360381" y="74283"/>
                  </a:lnTo>
                  <a:lnTo>
                    <a:pt x="339669" y="14491"/>
                  </a:lnTo>
                  <a:cubicBezTo>
                    <a:pt x="339669" y="14491"/>
                    <a:pt x="306736" y="-24517"/>
                    <a:pt x="243284" y="25468"/>
                  </a:cubicBezTo>
                  <a:lnTo>
                    <a:pt x="172368" y="92945"/>
                  </a:lnTo>
                  <a:cubicBezTo>
                    <a:pt x="96401" y="39447"/>
                    <a:pt x="30535" y="15954"/>
                    <a:pt x="7994" y="39959"/>
                  </a:cubicBezTo>
                  <a:cubicBezTo>
                    <a:pt x="-23037" y="72819"/>
                    <a:pt x="39024" y="181718"/>
                    <a:pt x="146533" y="283153"/>
                  </a:cubicBezTo>
                  <a:cubicBezTo>
                    <a:pt x="254043" y="384587"/>
                    <a:pt x="366089" y="440208"/>
                    <a:pt x="397412" y="407567"/>
                  </a:cubicBezTo>
                  <a:cubicBezTo>
                    <a:pt x="418563" y="385173"/>
                    <a:pt x="396461" y="327064"/>
                    <a:pt x="346183" y="260758"/>
                  </a:cubicBezTo>
                  <a:lnTo>
                    <a:pt x="411098" y="190647"/>
                  </a:lnTo>
                  <a:cubicBezTo>
                    <a:pt x="459913" y="126537"/>
                    <a:pt x="420466" y="94189"/>
                    <a:pt x="420466" y="94189"/>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44" name="Freeform: Shape 43"/>
            <p:cNvSpPr/>
            <p:nvPr/>
          </p:nvSpPr>
          <p:spPr>
            <a:xfrm>
              <a:off x="7837162" y="3051051"/>
              <a:ext cx="42447" cy="42374"/>
            </a:xfrm>
            <a:custGeom>
              <a:gdLst>
                <a:gd fmla="*/ 42447 w 42447" name="connsiteX0"/>
                <a:gd fmla="*/ 0 h 42374" name="connsiteY0"/>
                <a:gd fmla="*/ 0 w 42447" name="connsiteX1"/>
                <a:gd fmla="*/ 42374 h 42374" name="connsiteY1"/>
              </a:gdLst>
              <a:cxnLst>
                <a:cxn ang="0">
                  <a:pos x="connsiteX0" y="connsiteY0"/>
                </a:cxn>
                <a:cxn ang="0">
                  <a:pos x="connsiteX1" y="connsiteY1"/>
                </a:cxn>
              </a:cxnLst>
              <a:rect b="b" l="l" r="r" t="t"/>
              <a:pathLst>
                <a:path h="42374" w="42447">
                  <a:moveTo>
                    <a:pt x="42447" y="0"/>
                  </a:moveTo>
                  <a:lnTo>
                    <a:pt x="0" y="42374"/>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45" name="Freeform: Shape 44"/>
            <p:cNvSpPr/>
            <p:nvPr/>
          </p:nvSpPr>
          <p:spPr>
            <a:xfrm>
              <a:off x="8009001" y="3220401"/>
              <a:ext cx="42374" cy="42374"/>
            </a:xfrm>
            <a:custGeom>
              <a:gdLst>
                <a:gd fmla="*/ 42374 w 42374" name="connsiteX0"/>
                <a:gd fmla="*/ 0 h 42374" name="connsiteY0"/>
                <a:gd fmla="*/ 0 w 42374" name="connsiteX1"/>
                <a:gd fmla="*/ 42374 h 42374" name="connsiteY1"/>
              </a:gdLst>
              <a:cxnLst>
                <a:cxn ang="0">
                  <a:pos x="connsiteX0" y="connsiteY0"/>
                </a:cxn>
                <a:cxn ang="0">
                  <a:pos x="connsiteX1" y="connsiteY1"/>
                </a:cxn>
              </a:cxnLst>
              <a:rect b="b" l="l" r="r" t="t"/>
              <a:pathLst>
                <a:path h="42374" w="42374">
                  <a:moveTo>
                    <a:pt x="42374" y="0"/>
                  </a:moveTo>
                  <a:lnTo>
                    <a:pt x="0" y="42374"/>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sp>
        <p:nvSpPr>
          <p:cNvPr id="46" name="Graphic 39"/>
          <p:cNvSpPr/>
          <p:nvPr/>
        </p:nvSpPr>
        <p:spPr>
          <a:xfrm>
            <a:off x="8973667" y="3388893"/>
            <a:ext cx="478032" cy="428132"/>
          </a:xfrm>
          <a:custGeom>
            <a:gdLst>
              <a:gd fmla="*/ 385101 w 438555" name="connsiteX0"/>
              <a:gd fmla="*/ 0 h 428132" name="connsiteY0"/>
              <a:gd fmla="*/ 236901 w 438555" name="connsiteX1"/>
              <a:gd fmla="*/ 10978 h 428132" name="connsiteY1"/>
              <a:gd fmla="*/ 0 w 438555" name="connsiteX2"/>
              <a:gd fmla="*/ 402518 h 428132" name="connsiteY2"/>
              <a:gd fmla="*/ 218604 w 438555" name="connsiteX3"/>
              <a:gd fmla="*/ 402518 h 428132" name="connsiteY3"/>
              <a:gd fmla="*/ 324723 w 438555" name="connsiteX4"/>
              <a:gd fmla="*/ 245170 h 428132" name="connsiteY4"/>
              <a:gd fmla="*/ 375953 w 438555" name="connsiteX5"/>
              <a:gd fmla="*/ 422644 h 428132" name="connsiteY5"/>
              <a:gd fmla="*/ 414375 w 438555" name="connsiteX6"/>
              <a:gd fmla="*/ 428133 h 428132" name="connsiteY6"/>
              <a:gd fmla="*/ 423523 w 438555" name="connsiteX7"/>
              <a:gd fmla="*/ 212237 h 428132" name="connsiteY7"/>
              <a:gd fmla="*/ 412545 w 438555" name="connsiteX8"/>
              <a:gd fmla="*/ 71355 h 428132" name="connsiteY8"/>
              <a:gd fmla="*/ 412545 w 438555" name="connsiteX9"/>
              <a:gd fmla="*/ 0 h 42813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28132" w="438554">
                <a:moveTo>
                  <a:pt x="385101" y="0"/>
                </a:moveTo>
                <a:lnTo>
                  <a:pt x="236901" y="10978"/>
                </a:lnTo>
                <a:cubicBezTo>
                  <a:pt x="236901" y="10978"/>
                  <a:pt x="140882" y="338481"/>
                  <a:pt x="0" y="402518"/>
                </a:cubicBezTo>
                <a:lnTo>
                  <a:pt x="218604" y="402518"/>
                </a:lnTo>
                <a:cubicBezTo>
                  <a:pt x="218604" y="402518"/>
                  <a:pt x="273493" y="245170"/>
                  <a:pt x="324723" y="245170"/>
                </a:cubicBezTo>
                <a:lnTo>
                  <a:pt x="375953" y="422644"/>
                </a:lnTo>
                <a:lnTo>
                  <a:pt x="414375" y="428133"/>
                </a:lnTo>
                <a:lnTo>
                  <a:pt x="423523" y="212237"/>
                </a:lnTo>
                <a:cubicBezTo>
                  <a:pt x="423523" y="212237"/>
                  <a:pt x="463775" y="102459"/>
                  <a:pt x="412545" y="71355"/>
                </a:cubicBezTo>
                <a:lnTo>
                  <a:pt x="412545" y="0"/>
                </a:lnTo>
                <a:close/>
              </a:path>
            </a:pathLst>
          </a:custGeom>
          <a:noFill/>
          <a:ln cap="rnd" w="38100">
            <a:solidFill>
              <a:srgbClr val="504D36"/>
            </a:solidFill>
            <a:prstDash val="solid"/>
            <a:round/>
          </a:ln>
        </p:spPr>
        <p:txBody>
          <a:bodyPr anchor="ctr" rtlCol="0"/>
          <a:lstStyle/>
          <a:p>
            <a:endParaRPr lang="en-US">
              <a:solidFill>
                <a:srgbClr val="504D36"/>
              </a:solidFill>
            </a:endParaRPr>
          </a:p>
        </p:txBody>
      </p:sp>
      <p:grpSp>
        <p:nvGrpSpPr>
          <p:cNvPr id="47" name="Group 46"/>
          <p:cNvGrpSpPr/>
          <p:nvPr/>
        </p:nvGrpSpPr>
        <p:grpSpPr>
          <a:xfrm>
            <a:off x="10450128" y="3391442"/>
            <a:ext cx="423786" cy="385100"/>
            <a:chOff x="10491968" y="2929121"/>
            <a:chExt cx="423786" cy="385100"/>
          </a:xfrm>
          <a:noFill/>
        </p:grpSpPr>
        <p:sp>
          <p:nvSpPr>
            <p:cNvPr id="48" name="Freeform: Shape 47"/>
            <p:cNvSpPr/>
            <p:nvPr/>
          </p:nvSpPr>
          <p:spPr>
            <a:xfrm>
              <a:off x="10491968" y="3067734"/>
              <a:ext cx="256148" cy="246487"/>
            </a:xfrm>
            <a:custGeom>
              <a:gdLst>
                <a:gd fmla="*/ 256148 w 256148" name="connsiteX0"/>
                <a:gd fmla="*/ 123244 h 246487" name="connsiteY0"/>
                <a:gd fmla="*/ 128074 w 256148" name="connsiteX1"/>
                <a:gd fmla="*/ 246487 h 246487" name="connsiteY1"/>
                <a:gd fmla="*/ 0 w 256148" name="connsiteX2"/>
                <a:gd fmla="*/ 123244 h 246487" name="connsiteY2"/>
                <a:gd fmla="*/ 128074 w 256148" name="connsiteX3"/>
                <a:gd fmla="*/ 0 h 246487" name="connsiteY3"/>
                <a:gd fmla="*/ 256148 w 256148" name="connsiteX4"/>
                <a:gd fmla="*/ 123244 h 2464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6487" w="256148">
                  <a:moveTo>
                    <a:pt x="256148" y="123244"/>
                  </a:moveTo>
                  <a:cubicBezTo>
                    <a:pt x="256148" y="191309"/>
                    <a:pt x="198808" y="246487"/>
                    <a:pt x="128074" y="246487"/>
                  </a:cubicBezTo>
                  <a:cubicBezTo>
                    <a:pt x="57341" y="246487"/>
                    <a:pt x="0" y="191309"/>
                    <a:pt x="0" y="123244"/>
                  </a:cubicBezTo>
                  <a:cubicBezTo>
                    <a:pt x="0" y="55178"/>
                    <a:pt x="57341" y="0"/>
                    <a:pt x="128074" y="0"/>
                  </a:cubicBezTo>
                  <a:cubicBezTo>
                    <a:pt x="198808" y="0"/>
                    <a:pt x="256148" y="55178"/>
                    <a:pt x="256148" y="123244"/>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49" name="Freeform: Shape 48"/>
            <p:cNvSpPr/>
            <p:nvPr/>
          </p:nvSpPr>
          <p:spPr>
            <a:xfrm>
              <a:off x="10576131" y="2995866"/>
              <a:ext cx="91481" cy="71355"/>
            </a:xfrm>
            <a:custGeom>
              <a:gdLst>
                <a:gd fmla="*/ 0 w 91481" name="connsiteX0"/>
                <a:gd fmla="*/ 0 h 71355" name="connsiteY0"/>
                <a:gd fmla="*/ 91482 w 91481" name="connsiteX1"/>
                <a:gd fmla="*/ 0 h 71355" name="connsiteY1"/>
                <a:gd fmla="*/ 91482 w 91481" name="connsiteX2"/>
                <a:gd fmla="*/ 71355 h 71355" name="connsiteY2"/>
                <a:gd fmla="*/ 0 w 91481" name="connsiteX3"/>
                <a:gd fmla="*/ 71355 h 71355" name="connsiteY3"/>
              </a:gdLst>
              <a:cxnLst>
                <a:cxn ang="0">
                  <a:pos x="connsiteX0" y="connsiteY0"/>
                </a:cxn>
                <a:cxn ang="0">
                  <a:pos x="connsiteX1" y="connsiteY1"/>
                </a:cxn>
                <a:cxn ang="0">
                  <a:pos x="connsiteX2" y="connsiteY2"/>
                </a:cxn>
                <a:cxn ang="0">
                  <a:pos x="connsiteX3" y="connsiteY3"/>
                </a:cxn>
              </a:cxnLst>
              <a:rect b="b" l="l" r="r" t="t"/>
              <a:pathLst>
                <a:path h="71355" w="91481">
                  <a:moveTo>
                    <a:pt x="0" y="0"/>
                  </a:moveTo>
                  <a:lnTo>
                    <a:pt x="91482" y="0"/>
                  </a:lnTo>
                  <a:lnTo>
                    <a:pt x="91482" y="71355"/>
                  </a:lnTo>
                  <a:lnTo>
                    <a:pt x="0" y="71355"/>
                  </a:ln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50" name="Freeform: Shape 49"/>
            <p:cNvSpPr/>
            <p:nvPr/>
          </p:nvSpPr>
          <p:spPr>
            <a:xfrm rot="19443600">
              <a:off x="10807733" y="3016774"/>
              <a:ext cx="108021" cy="152371"/>
            </a:xfrm>
            <a:custGeom>
              <a:gdLst>
                <a:gd fmla="*/ 108021 w 108021" name="connsiteX0"/>
                <a:gd fmla="*/ 76186 h 152371" name="connsiteY0"/>
                <a:gd fmla="*/ 54011 w 108021" name="connsiteX1"/>
                <a:gd fmla="*/ 152371 h 152371" name="connsiteY1"/>
                <a:gd fmla="*/ 0 w 108021" name="connsiteX2"/>
                <a:gd fmla="*/ 76186 h 152371" name="connsiteY2"/>
                <a:gd fmla="*/ 54011 w 108021" name="connsiteX3"/>
                <a:gd fmla="*/ 0 h 152371" name="connsiteY3"/>
                <a:gd fmla="*/ 108021 w 108021" name="connsiteX4"/>
                <a:gd fmla="*/ 76186 h 15237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2371" w="108021">
                  <a:moveTo>
                    <a:pt x="108021" y="76186"/>
                  </a:moveTo>
                  <a:cubicBezTo>
                    <a:pt x="108021" y="118262"/>
                    <a:pt x="83840" y="152371"/>
                    <a:pt x="54011" y="152371"/>
                  </a:cubicBezTo>
                  <a:cubicBezTo>
                    <a:pt x="24181" y="152371"/>
                    <a:pt x="0" y="118262"/>
                    <a:pt x="0" y="76186"/>
                  </a:cubicBezTo>
                  <a:cubicBezTo>
                    <a:pt x="0" y="34110"/>
                    <a:pt x="24181" y="0"/>
                    <a:pt x="54011" y="0"/>
                  </a:cubicBezTo>
                  <a:cubicBezTo>
                    <a:pt x="83840" y="0"/>
                    <a:pt x="108021" y="34110"/>
                    <a:pt x="108021" y="76186"/>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51" name="Freeform: Shape 50"/>
            <p:cNvSpPr/>
            <p:nvPr/>
          </p:nvSpPr>
          <p:spPr>
            <a:xfrm>
              <a:off x="10566982" y="2929121"/>
              <a:ext cx="253440" cy="96897"/>
            </a:xfrm>
            <a:custGeom>
              <a:gdLst>
                <a:gd fmla="*/ 253441 w 253440" name="connsiteX0"/>
                <a:gd fmla="*/ 96897 h 96897" name="connsiteY0"/>
                <a:gd fmla="*/ 129904 w 253440" name="connsiteX1"/>
                <a:gd fmla="*/ 2708 h 96897" name="connsiteY1"/>
                <a:gd fmla="*/ 0 w 253440" name="connsiteX2"/>
                <a:gd fmla="*/ 0 h 96897" name="connsiteY2"/>
              </a:gdLst>
              <a:cxnLst>
                <a:cxn ang="0">
                  <a:pos x="connsiteX0" y="connsiteY0"/>
                </a:cxn>
                <a:cxn ang="0">
                  <a:pos x="connsiteX1" y="connsiteY1"/>
                </a:cxn>
                <a:cxn ang="0">
                  <a:pos x="connsiteX2" y="connsiteY2"/>
                </a:cxn>
              </a:cxnLst>
              <a:rect b="b" l="l" r="r" t="t"/>
              <a:pathLst>
                <a:path h="96897" w="253440">
                  <a:moveTo>
                    <a:pt x="253441" y="96897"/>
                  </a:moveTo>
                  <a:cubicBezTo>
                    <a:pt x="253441" y="96897"/>
                    <a:pt x="207700" y="13686"/>
                    <a:pt x="129904" y="2708"/>
                  </a:cubicBezTo>
                  <a:lnTo>
                    <a:pt x="0" y="0"/>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52" name="Freeform: Shape 51"/>
            <p:cNvSpPr/>
            <p:nvPr/>
          </p:nvSpPr>
          <p:spPr>
            <a:xfrm>
              <a:off x="10620993" y="2935488"/>
              <a:ext cx="7318" cy="54888"/>
            </a:xfrm>
            <a:custGeom>
              <a:gdLst>
                <a:gd fmla="*/ 0 w 7318" name="connsiteX0"/>
                <a:gd fmla="*/ 54889 h 54888" name="connsiteY0"/>
                <a:gd fmla="*/ 0 w 7318" name="connsiteX1"/>
                <a:gd fmla="*/ 0 h 54888" name="connsiteY1"/>
              </a:gdLst>
              <a:cxnLst>
                <a:cxn ang="0">
                  <a:pos x="connsiteX0" y="connsiteY0"/>
                </a:cxn>
                <a:cxn ang="0">
                  <a:pos x="connsiteX1" y="connsiteY1"/>
                </a:cxn>
              </a:cxnLst>
              <a:rect b="b" l="l" r="r" t="t"/>
              <a:pathLst>
                <a:path h="54886" w="7318">
                  <a:moveTo>
                    <a:pt x="0" y="54889"/>
                  </a:moveTo>
                  <a:lnTo>
                    <a:pt x="0" y="0"/>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53" name="Group 52"/>
          <p:cNvGrpSpPr/>
          <p:nvPr/>
        </p:nvGrpSpPr>
        <p:grpSpPr>
          <a:xfrm>
            <a:off x="6631122" y="4091735"/>
            <a:ext cx="325601" cy="425497"/>
            <a:chOff x="6631122" y="3629414"/>
            <a:chExt cx="325601" cy="425497"/>
          </a:xfrm>
          <a:noFill/>
        </p:grpSpPr>
        <p:sp>
          <p:nvSpPr>
            <p:cNvPr id="54" name="Freeform: Shape 53"/>
            <p:cNvSpPr/>
            <p:nvPr/>
          </p:nvSpPr>
          <p:spPr>
            <a:xfrm>
              <a:off x="6631122" y="3738386"/>
              <a:ext cx="325601" cy="316525"/>
            </a:xfrm>
            <a:custGeom>
              <a:gdLst>
                <a:gd fmla="*/ 33812 w 325601" name="connsiteX0"/>
                <a:gd fmla="*/ 0 h 316525" name="connsiteY0"/>
                <a:gd fmla="*/ 291790 w 325601" name="connsiteX1"/>
                <a:gd fmla="*/ 0 h 316525" name="connsiteY1"/>
                <a:gd fmla="*/ 325601 w 325601" name="connsiteX2"/>
                <a:gd fmla="*/ 33811 h 316525" name="connsiteY2"/>
                <a:gd fmla="*/ 325601 w 325601" name="connsiteX3"/>
                <a:gd fmla="*/ 282641 h 316525" name="connsiteY3"/>
                <a:gd fmla="*/ 291716 w 325601" name="connsiteX4"/>
                <a:gd fmla="*/ 316525 h 316525" name="connsiteY4"/>
                <a:gd fmla="*/ 33812 w 325601" name="connsiteX5"/>
                <a:gd fmla="*/ 316525 h 316525" name="connsiteY5"/>
                <a:gd fmla="*/ 0 w 325601" name="connsiteX6"/>
                <a:gd fmla="*/ 282714 h 316525" name="connsiteY6"/>
                <a:gd fmla="*/ 0 w 325601" name="connsiteX7"/>
                <a:gd fmla="*/ 33885 h 316525" name="connsiteY7"/>
                <a:gd fmla="*/ 33812 w 325601" name="connsiteX8"/>
                <a:gd fmla="*/ 0 h 31652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6525" w="325601">
                  <a:moveTo>
                    <a:pt x="33812" y="0"/>
                  </a:moveTo>
                  <a:lnTo>
                    <a:pt x="291790" y="0"/>
                  </a:lnTo>
                  <a:cubicBezTo>
                    <a:pt x="310464" y="0"/>
                    <a:pt x="325601" y="15138"/>
                    <a:pt x="325601" y="33811"/>
                  </a:cubicBezTo>
                  <a:lnTo>
                    <a:pt x="325601" y="282641"/>
                  </a:lnTo>
                  <a:cubicBezTo>
                    <a:pt x="325601" y="301355"/>
                    <a:pt x="310431" y="316525"/>
                    <a:pt x="291716" y="316525"/>
                  </a:cubicBezTo>
                  <a:lnTo>
                    <a:pt x="33812" y="316525"/>
                  </a:lnTo>
                  <a:cubicBezTo>
                    <a:pt x="15154" y="316485"/>
                    <a:pt x="40" y="301371"/>
                    <a:pt x="0" y="282714"/>
                  </a:cubicBezTo>
                  <a:lnTo>
                    <a:pt x="0" y="33885"/>
                  </a:lnTo>
                  <a:cubicBezTo>
                    <a:pt x="0" y="15199"/>
                    <a:pt x="15126" y="40"/>
                    <a:pt x="33812" y="0"/>
                  </a:cubicBezTo>
                  <a:close/>
                </a:path>
              </a:pathLst>
            </a:custGeom>
            <a:grpFill/>
            <a:ln cap="rnd" w="38100">
              <a:solidFill>
                <a:srgbClr val="504D36"/>
              </a:solidFill>
              <a:prstDash val="solid"/>
              <a:miter/>
            </a:ln>
          </p:spPr>
          <p:txBody>
            <a:bodyPr anchor="ctr" rtlCol="0"/>
            <a:lstStyle/>
            <a:p>
              <a:endParaRPr lang="en-US">
                <a:solidFill>
                  <a:srgbClr val="504D36"/>
                </a:solidFill>
              </a:endParaRPr>
            </a:p>
          </p:txBody>
        </p:sp>
        <p:sp>
          <p:nvSpPr>
            <p:cNvPr id="55" name="Freeform: Shape 54"/>
            <p:cNvSpPr/>
            <p:nvPr/>
          </p:nvSpPr>
          <p:spPr>
            <a:xfrm>
              <a:off x="6719603" y="3629414"/>
              <a:ext cx="167594" cy="201258"/>
            </a:xfrm>
            <a:custGeom>
              <a:gdLst>
                <a:gd fmla="*/ 167594 w 167594" name="connsiteX0"/>
                <a:gd fmla="*/ 201259 h 201258" name="connsiteY0"/>
                <a:gd fmla="*/ 167594 w 167594" name="connsiteX1"/>
                <a:gd fmla="*/ 191672 h 201258" name="connsiteY1"/>
                <a:gd fmla="*/ 83870 w 167594" name="connsiteX2"/>
                <a:gd fmla="*/ 0 h 201258" name="connsiteY2"/>
                <a:gd fmla="*/ 0 w 167594" name="connsiteX3"/>
                <a:gd fmla="*/ 191672 h 201258" name="connsiteY3"/>
                <a:gd fmla="*/ 0 w 167594" name="connsiteX4"/>
                <a:gd fmla="*/ 201259 h 2012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1258" w="167594">
                  <a:moveTo>
                    <a:pt x="167594" y="201259"/>
                  </a:moveTo>
                  <a:cubicBezTo>
                    <a:pt x="167594" y="198039"/>
                    <a:pt x="167594" y="194892"/>
                    <a:pt x="167594" y="191672"/>
                  </a:cubicBezTo>
                  <a:cubicBezTo>
                    <a:pt x="167594" y="85773"/>
                    <a:pt x="130123" y="0"/>
                    <a:pt x="83870" y="0"/>
                  </a:cubicBezTo>
                  <a:cubicBezTo>
                    <a:pt x="37617" y="0"/>
                    <a:pt x="0" y="85773"/>
                    <a:pt x="0" y="191672"/>
                  </a:cubicBezTo>
                  <a:cubicBezTo>
                    <a:pt x="0" y="194892"/>
                    <a:pt x="0" y="198039"/>
                    <a:pt x="0" y="201259"/>
                  </a:cubicBezTo>
                </a:path>
              </a:pathLst>
            </a:custGeom>
            <a:grpFill/>
            <a:ln cap="rnd" w="38100">
              <a:solidFill>
                <a:srgbClr val="504D36"/>
              </a:solidFill>
              <a:prstDash val="solid"/>
              <a:miter/>
            </a:ln>
          </p:spPr>
          <p:txBody>
            <a:bodyPr anchor="ctr" rtlCol="0"/>
            <a:lstStyle/>
            <a:p>
              <a:endParaRPr lang="en-US">
                <a:solidFill>
                  <a:srgbClr val="504D36"/>
                </a:solidFill>
              </a:endParaRPr>
            </a:p>
          </p:txBody>
        </p:sp>
      </p:grpSp>
      <p:grpSp>
        <p:nvGrpSpPr>
          <p:cNvPr id="56" name="Group 55"/>
          <p:cNvGrpSpPr/>
          <p:nvPr/>
        </p:nvGrpSpPr>
        <p:grpSpPr>
          <a:xfrm>
            <a:off x="7763160" y="4077280"/>
            <a:ext cx="435452" cy="431425"/>
            <a:chOff x="7763160" y="3595354"/>
            <a:chExt cx="435452" cy="431425"/>
          </a:xfrm>
          <a:solidFill>
            <a:srgbClr val="504D36"/>
          </a:solidFill>
        </p:grpSpPr>
        <p:sp>
          <p:nvSpPr>
            <p:cNvPr id="57" name="Freeform: Shape 56"/>
            <p:cNvSpPr/>
            <p:nvPr/>
          </p:nvSpPr>
          <p:spPr>
            <a:xfrm>
              <a:off x="7926730" y="3595354"/>
              <a:ext cx="114608" cy="114607"/>
            </a:xfrm>
            <a:custGeom>
              <a:gdLst>
                <a:gd fmla="*/ 114607 w 114608" name="connsiteX0"/>
                <a:gd fmla="*/ 57011 h 114607" name="connsiteY0"/>
                <a:gd fmla="*/ 57597 w 114608" name="connsiteX1"/>
                <a:gd fmla="*/ 114607 h 114607" name="connsiteY1"/>
                <a:gd fmla="*/ 1 w 114608" name="connsiteX2"/>
                <a:gd fmla="*/ 57597 h 114607" name="connsiteY2"/>
                <a:gd fmla="*/ 57011 w 114608" name="connsiteX3"/>
                <a:gd fmla="*/ 1 h 114607" name="connsiteY3"/>
                <a:gd fmla="*/ 57230 w 114608" name="connsiteX4"/>
                <a:gd fmla="*/ 0 h 114607" name="connsiteY4"/>
                <a:gd fmla="*/ 114607 w 114608" name="connsiteX5"/>
                <a:gd fmla="*/ 57011 h 11460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4607" w="114607">
                  <a:moveTo>
                    <a:pt x="114607" y="57011"/>
                  </a:moveTo>
                  <a:cubicBezTo>
                    <a:pt x="114769" y="88659"/>
                    <a:pt x="89244" y="114445"/>
                    <a:pt x="57597" y="114607"/>
                  </a:cubicBezTo>
                  <a:cubicBezTo>
                    <a:pt x="25949" y="114769"/>
                    <a:pt x="163" y="89244"/>
                    <a:pt x="1" y="57597"/>
                  </a:cubicBezTo>
                  <a:cubicBezTo>
                    <a:pt x="-161" y="25949"/>
                    <a:pt x="25364" y="163"/>
                    <a:pt x="57011" y="1"/>
                  </a:cubicBezTo>
                  <a:cubicBezTo>
                    <a:pt x="57085" y="0"/>
                    <a:pt x="57157" y="0"/>
                    <a:pt x="57230" y="0"/>
                  </a:cubicBezTo>
                  <a:cubicBezTo>
                    <a:pt x="88793" y="-41"/>
                    <a:pt x="114446" y="25449"/>
                    <a:pt x="114607" y="57011"/>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58" name="Freeform: Shape 57"/>
            <p:cNvSpPr/>
            <p:nvPr/>
          </p:nvSpPr>
          <p:spPr>
            <a:xfrm>
              <a:off x="7799752" y="3701106"/>
              <a:ext cx="164666" cy="321575"/>
            </a:xfrm>
            <a:custGeom>
              <a:gdLst>
                <a:gd fmla="*/ 0 w 164666" name="connsiteX0"/>
                <a:gd fmla="*/ 321575 h 321575" name="connsiteY0"/>
                <a:gd fmla="*/ 164667 w 164666" name="connsiteX1"/>
                <a:gd fmla="*/ 0 h 321575" name="connsiteY1"/>
              </a:gdLst>
              <a:cxnLst>
                <a:cxn ang="0">
                  <a:pos x="connsiteX0" y="connsiteY0"/>
                </a:cxn>
                <a:cxn ang="0">
                  <a:pos x="connsiteX1" y="connsiteY1"/>
                </a:cxn>
              </a:cxnLst>
              <a:rect b="b" l="l" r="r" t="t"/>
              <a:pathLst>
                <a:path h="321575" w="164666">
                  <a:moveTo>
                    <a:pt x="0" y="321575"/>
                  </a:moveTo>
                  <a:lnTo>
                    <a:pt x="164667" y="0"/>
                  </a:lnTo>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59" name="Freeform: Shape 58"/>
            <p:cNvSpPr/>
            <p:nvPr/>
          </p:nvSpPr>
          <p:spPr>
            <a:xfrm>
              <a:off x="7998597" y="3699276"/>
              <a:ext cx="164666" cy="321575"/>
            </a:xfrm>
            <a:custGeom>
              <a:gdLst>
                <a:gd fmla="*/ 0 w 164666" name="connsiteX0"/>
                <a:gd fmla="*/ 0 h 321575" name="connsiteY0"/>
                <a:gd fmla="*/ 164667 w 164666" name="connsiteX1"/>
                <a:gd fmla="*/ 321575 h 321575" name="connsiteY1"/>
              </a:gdLst>
              <a:cxnLst>
                <a:cxn ang="0">
                  <a:pos x="connsiteX0" y="connsiteY0"/>
                </a:cxn>
                <a:cxn ang="0">
                  <a:pos x="connsiteX1" y="connsiteY1"/>
                </a:cxn>
              </a:cxnLst>
              <a:rect b="b" l="l" r="r" t="t"/>
              <a:pathLst>
                <a:path h="321575" w="164666">
                  <a:moveTo>
                    <a:pt x="0" y="0"/>
                  </a:moveTo>
                  <a:lnTo>
                    <a:pt x="164667" y="321575"/>
                  </a:lnTo>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60" name="Freeform: Shape 59"/>
            <p:cNvSpPr/>
            <p:nvPr/>
          </p:nvSpPr>
          <p:spPr>
            <a:xfrm>
              <a:off x="7763160" y="4019461"/>
              <a:ext cx="435452" cy="7318"/>
            </a:xfrm>
            <a:custGeom>
              <a:gdLst>
                <a:gd fmla="*/ 0 w 435452" name="connsiteX0"/>
                <a:gd fmla="*/ 0 h 7318" name="connsiteY0"/>
                <a:gd fmla="*/ 435452 w 435452" name="connsiteX1"/>
                <a:gd fmla="*/ 0 h 7318" name="connsiteY1"/>
              </a:gdLst>
              <a:cxnLst>
                <a:cxn ang="0">
                  <a:pos x="connsiteX0" y="connsiteY0"/>
                </a:cxn>
                <a:cxn ang="0">
                  <a:pos x="connsiteX1" y="connsiteY1"/>
                </a:cxn>
              </a:cxnLst>
              <a:rect b="b" l="l" r="r" t="t"/>
              <a:pathLst>
                <a:path h="7318" w="435452">
                  <a:moveTo>
                    <a:pt x="0" y="0"/>
                  </a:moveTo>
                  <a:lnTo>
                    <a:pt x="435452" y="0"/>
                  </a:lnTo>
                </a:path>
              </a:pathLst>
            </a:custGeom>
            <a:grpFill/>
            <a:ln cap="rnd" w="38100">
              <a:solidFill>
                <a:srgbClr val="504D36"/>
              </a:solidFill>
              <a:prstDash val="solid"/>
              <a:miter/>
            </a:ln>
          </p:spPr>
          <p:txBody>
            <a:bodyPr anchor="ctr" rtlCol="0"/>
            <a:lstStyle/>
            <a:p>
              <a:endParaRPr lang="en-US">
                <a:solidFill>
                  <a:srgbClr val="504D36"/>
                </a:solidFill>
              </a:endParaRPr>
            </a:p>
          </p:txBody>
        </p:sp>
      </p:grpSp>
      <p:grpSp>
        <p:nvGrpSpPr>
          <p:cNvPr id="61" name="Group 60"/>
          <p:cNvGrpSpPr/>
          <p:nvPr/>
        </p:nvGrpSpPr>
        <p:grpSpPr>
          <a:xfrm>
            <a:off x="9094048" y="4094442"/>
            <a:ext cx="304889" cy="422790"/>
            <a:chOff x="9037406" y="3543339"/>
            <a:chExt cx="304889" cy="422790"/>
          </a:xfrm>
          <a:noFill/>
        </p:grpSpPr>
        <p:sp>
          <p:nvSpPr>
            <p:cNvPr id="62" name="Freeform: Shape 61"/>
            <p:cNvSpPr/>
            <p:nvPr/>
          </p:nvSpPr>
          <p:spPr>
            <a:xfrm>
              <a:off x="9037406" y="3668266"/>
              <a:ext cx="304889" cy="297863"/>
            </a:xfrm>
            <a:custGeom>
              <a:gdLst>
                <a:gd fmla="*/ 304890 w 304889" name="connsiteX0"/>
                <a:gd fmla="*/ 148932 h 297863" name="connsiteY0"/>
                <a:gd fmla="*/ 152445 w 304889" name="connsiteX1"/>
                <a:gd fmla="*/ 297863 h 297863" name="connsiteY1"/>
                <a:gd fmla="*/ 0 w 304889" name="connsiteX2"/>
                <a:gd fmla="*/ 148932 h 297863" name="connsiteY2"/>
                <a:gd fmla="*/ 152445 w 304889" name="connsiteX3"/>
                <a:gd fmla="*/ 0 h 297863" name="connsiteY3"/>
                <a:gd fmla="*/ 304890 w 304889" name="connsiteX4"/>
                <a:gd fmla="*/ 148932 h 2978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7863" w="304889">
                  <a:moveTo>
                    <a:pt x="304890" y="148932"/>
                  </a:moveTo>
                  <a:cubicBezTo>
                    <a:pt x="304890" y="231184"/>
                    <a:pt x="236638" y="297863"/>
                    <a:pt x="152445" y="297863"/>
                  </a:cubicBezTo>
                  <a:cubicBezTo>
                    <a:pt x="68252" y="297863"/>
                    <a:pt x="0" y="231184"/>
                    <a:pt x="0" y="148932"/>
                  </a:cubicBezTo>
                  <a:cubicBezTo>
                    <a:pt x="0" y="66679"/>
                    <a:pt x="68252" y="0"/>
                    <a:pt x="152445" y="0"/>
                  </a:cubicBezTo>
                  <a:cubicBezTo>
                    <a:pt x="236638" y="0"/>
                    <a:pt x="304890" y="66679"/>
                    <a:pt x="304890" y="148932"/>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63" name="Freeform: Shape 62"/>
            <p:cNvSpPr/>
            <p:nvPr/>
          </p:nvSpPr>
          <p:spPr>
            <a:xfrm>
              <a:off x="9114471" y="3543339"/>
              <a:ext cx="150834" cy="130635"/>
            </a:xfrm>
            <a:custGeom>
              <a:gdLst>
                <a:gd fmla="*/ 113144 w 150834" name="connsiteX0"/>
                <a:gd fmla="*/ 0 h 130635" name="connsiteY0"/>
                <a:gd fmla="*/ 150835 w 150834" name="connsiteX1"/>
                <a:gd fmla="*/ 65281 h 130635" name="connsiteY1"/>
                <a:gd fmla="*/ 113144 w 150834" name="connsiteX2"/>
                <a:gd fmla="*/ 130635 h 130635" name="connsiteY2"/>
                <a:gd fmla="*/ 37690 w 150834" name="connsiteX3"/>
                <a:gd fmla="*/ 130635 h 130635" name="connsiteY3"/>
                <a:gd fmla="*/ 0 w 150834" name="connsiteX4"/>
                <a:gd fmla="*/ 65281 h 130635" name="connsiteY4"/>
                <a:gd fmla="*/ 37690 w 150834" name="connsiteX5"/>
                <a:gd fmla="*/ 0 h 130635" name="connsiteY5"/>
                <a:gd fmla="*/ 113144 w 150834" name="connsiteX6"/>
                <a:gd fmla="*/ 0 h 13063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0635" w="150834">
                  <a:moveTo>
                    <a:pt x="113144" y="0"/>
                  </a:moveTo>
                  <a:lnTo>
                    <a:pt x="150835" y="65281"/>
                  </a:lnTo>
                  <a:lnTo>
                    <a:pt x="113144" y="130635"/>
                  </a:lnTo>
                  <a:lnTo>
                    <a:pt x="37690" y="130635"/>
                  </a:lnTo>
                  <a:lnTo>
                    <a:pt x="0" y="65281"/>
                  </a:lnTo>
                  <a:lnTo>
                    <a:pt x="37690" y="0"/>
                  </a:lnTo>
                  <a:lnTo>
                    <a:pt x="113144" y="0"/>
                  </a:lnTo>
                  <a:close/>
                </a:path>
              </a:pathLst>
            </a:custGeom>
            <a:grpFill/>
            <a:ln cap="flat" w="38100">
              <a:solidFill>
                <a:srgbClr val="504D36"/>
              </a:solidFill>
              <a:prstDash val="solid"/>
              <a:miter/>
            </a:ln>
          </p:spPr>
          <p:txBody>
            <a:bodyPr anchor="ctr" rtlCol="0"/>
            <a:lstStyle/>
            <a:p>
              <a:endParaRPr lang="en-US">
                <a:solidFill>
                  <a:srgbClr val="504D36"/>
                </a:solidFill>
              </a:endParaRPr>
            </a:p>
          </p:txBody>
        </p:sp>
      </p:grpSp>
      <p:grpSp>
        <p:nvGrpSpPr>
          <p:cNvPr id="64" name="Group 63"/>
          <p:cNvGrpSpPr/>
          <p:nvPr/>
        </p:nvGrpSpPr>
        <p:grpSpPr>
          <a:xfrm>
            <a:off x="10504414" y="4102528"/>
            <a:ext cx="206748" cy="406177"/>
            <a:chOff x="10492934" y="3636944"/>
            <a:chExt cx="206748" cy="406177"/>
          </a:xfrm>
          <a:noFill/>
        </p:grpSpPr>
        <p:sp>
          <p:nvSpPr>
            <p:cNvPr id="65" name="Freeform: Shape 64"/>
            <p:cNvSpPr/>
            <p:nvPr/>
          </p:nvSpPr>
          <p:spPr>
            <a:xfrm>
              <a:off x="10492934" y="3801611"/>
              <a:ext cx="206748" cy="241510"/>
            </a:xfrm>
            <a:custGeom>
              <a:gdLst>
                <a:gd fmla="*/ 155519 w 206748" name="connsiteX0"/>
                <a:gd fmla="*/ 0 h 241510" name="connsiteY0"/>
                <a:gd fmla="*/ 206748 w 206748" name="connsiteX1"/>
                <a:gd fmla="*/ 51230 h 241510" name="connsiteY1"/>
                <a:gd fmla="*/ 206748 w 206748" name="connsiteX2"/>
                <a:gd fmla="*/ 190281 h 241510" name="connsiteY2"/>
                <a:gd fmla="*/ 155519 w 206748" name="connsiteX3"/>
                <a:gd fmla="*/ 241511 h 241510" name="connsiteY3"/>
                <a:gd fmla="*/ 51230 w 206748" name="connsiteX4"/>
                <a:gd fmla="*/ 241511 h 241510" name="connsiteY4"/>
                <a:gd fmla="*/ 0 w 206748" name="connsiteX5"/>
                <a:gd fmla="*/ 190281 h 241510" name="connsiteY5"/>
                <a:gd fmla="*/ 0 w 206748" name="connsiteX6"/>
                <a:gd fmla="*/ 51230 h 241510" name="connsiteY6"/>
                <a:gd fmla="*/ 51230 w 206748" name="connsiteX7"/>
                <a:gd fmla="*/ 0 h 24151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41510" w="206748">
                  <a:moveTo>
                    <a:pt x="155519" y="0"/>
                  </a:moveTo>
                  <a:cubicBezTo>
                    <a:pt x="183812" y="0"/>
                    <a:pt x="206748" y="22936"/>
                    <a:pt x="206748" y="51230"/>
                  </a:cubicBezTo>
                  <a:lnTo>
                    <a:pt x="206748" y="190281"/>
                  </a:lnTo>
                  <a:cubicBezTo>
                    <a:pt x="206748" y="218574"/>
                    <a:pt x="183812" y="241511"/>
                    <a:pt x="155519" y="241511"/>
                  </a:cubicBezTo>
                  <a:lnTo>
                    <a:pt x="51230" y="241511"/>
                  </a:lnTo>
                  <a:cubicBezTo>
                    <a:pt x="22936" y="241511"/>
                    <a:pt x="0" y="218574"/>
                    <a:pt x="0" y="190281"/>
                  </a:cubicBezTo>
                  <a:lnTo>
                    <a:pt x="0" y="51230"/>
                  </a:lnTo>
                  <a:cubicBezTo>
                    <a:pt x="0" y="22936"/>
                    <a:pt x="22936" y="0"/>
                    <a:pt x="51230" y="0"/>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66" name="Freeform: Shape 65"/>
            <p:cNvSpPr/>
            <p:nvPr/>
          </p:nvSpPr>
          <p:spPr>
            <a:xfrm>
              <a:off x="10551482" y="3636944"/>
              <a:ext cx="87822" cy="164666"/>
            </a:xfrm>
            <a:custGeom>
              <a:gdLst>
                <a:gd fmla="*/ 0 w 87822" name="connsiteX0"/>
                <a:gd fmla="*/ 0 h 164666" name="connsiteY0"/>
                <a:gd fmla="*/ 87822 w 87822" name="connsiteX1"/>
                <a:gd fmla="*/ 0 h 164666" name="connsiteY1"/>
                <a:gd fmla="*/ 87822 w 87822" name="connsiteX2"/>
                <a:gd fmla="*/ 164666 h 164666" name="connsiteY2"/>
                <a:gd fmla="*/ 0 w 87822" name="connsiteX3"/>
                <a:gd fmla="*/ 164666 h 164666" name="connsiteY3"/>
              </a:gdLst>
              <a:cxnLst>
                <a:cxn ang="0">
                  <a:pos x="connsiteX0" y="connsiteY0"/>
                </a:cxn>
                <a:cxn ang="0">
                  <a:pos x="connsiteX1" y="connsiteY1"/>
                </a:cxn>
                <a:cxn ang="0">
                  <a:pos x="connsiteX2" y="connsiteY2"/>
                </a:cxn>
                <a:cxn ang="0">
                  <a:pos x="connsiteX3" y="connsiteY3"/>
                </a:cxn>
              </a:cxnLst>
              <a:rect b="b" l="l" r="r" t="t"/>
              <a:pathLst>
                <a:path h="164666" w="87822">
                  <a:moveTo>
                    <a:pt x="0" y="0"/>
                  </a:moveTo>
                  <a:lnTo>
                    <a:pt x="87822" y="0"/>
                  </a:lnTo>
                  <a:lnTo>
                    <a:pt x="87822" y="164666"/>
                  </a:lnTo>
                  <a:lnTo>
                    <a:pt x="0" y="164666"/>
                  </a:lnTo>
                  <a:close/>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67" name="Group 66"/>
          <p:cNvGrpSpPr/>
          <p:nvPr/>
        </p:nvGrpSpPr>
        <p:grpSpPr>
          <a:xfrm>
            <a:off x="6587922" y="4720026"/>
            <a:ext cx="391580" cy="402006"/>
            <a:chOff x="6587922" y="4301612"/>
            <a:chExt cx="412252" cy="423228"/>
          </a:xfrm>
          <a:noFill/>
        </p:grpSpPr>
        <p:sp>
          <p:nvSpPr>
            <p:cNvPr id="68" name="Freeform: Shape 67"/>
            <p:cNvSpPr/>
            <p:nvPr/>
          </p:nvSpPr>
          <p:spPr>
            <a:xfrm>
              <a:off x="6587922" y="4395508"/>
              <a:ext cx="412252" cy="329332"/>
            </a:xfrm>
            <a:custGeom>
              <a:gdLst>
                <a:gd fmla="*/ 0 w 412252" name="connsiteX0"/>
                <a:gd fmla="*/ 0 h 329332" name="connsiteY0"/>
                <a:gd fmla="*/ 412253 w 412252" name="connsiteX1"/>
                <a:gd fmla="*/ 0 h 329332" name="connsiteY1"/>
                <a:gd fmla="*/ 412253 w 412252" name="connsiteX2"/>
                <a:gd fmla="*/ 329333 h 329332" name="connsiteY2"/>
                <a:gd fmla="*/ 0 w 412252" name="connsiteX3"/>
                <a:gd fmla="*/ 329333 h 329332" name="connsiteY3"/>
              </a:gdLst>
              <a:cxnLst>
                <a:cxn ang="0">
                  <a:pos x="connsiteX0" y="connsiteY0"/>
                </a:cxn>
                <a:cxn ang="0">
                  <a:pos x="connsiteX1" y="connsiteY1"/>
                </a:cxn>
                <a:cxn ang="0">
                  <a:pos x="connsiteX2" y="connsiteY2"/>
                </a:cxn>
                <a:cxn ang="0">
                  <a:pos x="connsiteX3" y="connsiteY3"/>
                </a:cxn>
              </a:cxnLst>
              <a:rect b="b" l="l" r="r" t="t"/>
              <a:pathLst>
                <a:path h="329332" w="412252">
                  <a:moveTo>
                    <a:pt x="0" y="0"/>
                  </a:moveTo>
                  <a:lnTo>
                    <a:pt x="412253" y="0"/>
                  </a:lnTo>
                  <a:lnTo>
                    <a:pt x="412253" y="329333"/>
                  </a:lnTo>
                  <a:lnTo>
                    <a:pt x="0" y="329333"/>
                  </a:ln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69" name="Freeform: Shape 68"/>
            <p:cNvSpPr/>
            <p:nvPr/>
          </p:nvSpPr>
          <p:spPr>
            <a:xfrm>
              <a:off x="6700115" y="4301612"/>
              <a:ext cx="188452" cy="93896"/>
            </a:xfrm>
            <a:custGeom>
              <a:gdLst>
                <a:gd fmla="*/ 0 w 188452" name="connsiteX0"/>
                <a:gd fmla="*/ 93896 h 93896" name="connsiteY0"/>
                <a:gd fmla="*/ 0 w 188452" name="connsiteX1"/>
                <a:gd fmla="*/ 24224 h 93896" name="connsiteY1"/>
                <a:gd fmla="*/ 24224 w 188452" name="connsiteX2"/>
                <a:gd fmla="*/ 0 h 93896" name="connsiteY2"/>
                <a:gd fmla="*/ 164228 w 188452" name="connsiteX3"/>
                <a:gd fmla="*/ 0 h 93896" name="connsiteY3"/>
                <a:gd fmla="*/ 188452 w 188452" name="connsiteX4"/>
                <a:gd fmla="*/ 24224 h 93896" name="connsiteY4"/>
                <a:gd fmla="*/ 188452 w 188452" name="connsiteX5"/>
                <a:gd fmla="*/ 93896 h 93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3896" w="188452">
                  <a:moveTo>
                    <a:pt x="0" y="93896"/>
                  </a:moveTo>
                  <a:lnTo>
                    <a:pt x="0" y="24224"/>
                  </a:lnTo>
                  <a:cubicBezTo>
                    <a:pt x="0" y="10845"/>
                    <a:pt x="10845" y="0"/>
                    <a:pt x="24224" y="0"/>
                  </a:cubicBezTo>
                  <a:lnTo>
                    <a:pt x="164228" y="0"/>
                  </a:lnTo>
                  <a:cubicBezTo>
                    <a:pt x="177607" y="0"/>
                    <a:pt x="188452" y="10845"/>
                    <a:pt x="188452" y="24224"/>
                  </a:cubicBezTo>
                  <a:lnTo>
                    <a:pt x="188452" y="93896"/>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70" name="Freeform: Shape 69"/>
            <p:cNvSpPr/>
            <p:nvPr/>
          </p:nvSpPr>
          <p:spPr>
            <a:xfrm>
              <a:off x="6594947" y="4493723"/>
              <a:ext cx="399737" cy="88700"/>
            </a:xfrm>
            <a:custGeom>
              <a:gdLst>
                <a:gd fmla="*/ 0 w 399737" name="connsiteX0"/>
                <a:gd fmla="*/ 0 h 88700" name="connsiteY0"/>
                <a:gd fmla="*/ 197600 w 399737" name="connsiteX1"/>
                <a:gd fmla="*/ 88700 h 88700" name="connsiteY1"/>
                <a:gd fmla="*/ 399738 w 399737" name="connsiteX2"/>
                <a:gd fmla="*/ 4537 h 88700" name="connsiteY2"/>
              </a:gdLst>
              <a:cxnLst>
                <a:cxn ang="0">
                  <a:pos x="connsiteX0" y="connsiteY0"/>
                </a:cxn>
                <a:cxn ang="0">
                  <a:pos x="connsiteX1" y="connsiteY1"/>
                </a:cxn>
                <a:cxn ang="0">
                  <a:pos x="connsiteX2" y="connsiteY2"/>
                </a:cxn>
              </a:cxnLst>
              <a:rect b="b" l="l" r="r" t="t"/>
              <a:pathLst>
                <a:path h="88700" w="399737">
                  <a:moveTo>
                    <a:pt x="0" y="0"/>
                  </a:moveTo>
                  <a:lnTo>
                    <a:pt x="197600" y="88700"/>
                  </a:lnTo>
                  <a:lnTo>
                    <a:pt x="399738" y="4537"/>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71" name="Freeform: Shape 70"/>
            <p:cNvSpPr/>
            <p:nvPr/>
          </p:nvSpPr>
          <p:spPr>
            <a:xfrm>
              <a:off x="6793426" y="4541293"/>
              <a:ext cx="7318" cy="71355"/>
            </a:xfrm>
            <a:custGeom>
              <a:gdLst>
                <a:gd fmla="*/ 0 w 7318" name="connsiteX0"/>
                <a:gd fmla="*/ 0 h 71355" name="connsiteY0"/>
                <a:gd fmla="*/ 0 w 7318" name="connsiteX1"/>
                <a:gd fmla="*/ 71355 h 71355" name="connsiteY1"/>
              </a:gdLst>
              <a:cxnLst>
                <a:cxn ang="0">
                  <a:pos x="connsiteX0" y="connsiteY0"/>
                </a:cxn>
                <a:cxn ang="0">
                  <a:pos x="connsiteX1" y="connsiteY1"/>
                </a:cxn>
              </a:cxnLst>
              <a:rect b="b" l="l" r="r" t="t"/>
              <a:pathLst>
                <a:path h="71355" w="7318">
                  <a:moveTo>
                    <a:pt x="0" y="0"/>
                  </a:moveTo>
                  <a:lnTo>
                    <a:pt x="0" y="71355"/>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72" name="Group 71"/>
          <p:cNvGrpSpPr/>
          <p:nvPr/>
        </p:nvGrpSpPr>
        <p:grpSpPr>
          <a:xfrm>
            <a:off x="7791988" y="4717936"/>
            <a:ext cx="391580" cy="418122"/>
            <a:chOff x="7715989" y="4293477"/>
            <a:chExt cx="391580" cy="418122"/>
          </a:xfrm>
          <a:noFill/>
        </p:grpSpPr>
        <p:sp>
          <p:nvSpPr>
            <p:cNvPr id="73" name="Freeform: Shape 72"/>
            <p:cNvSpPr/>
            <p:nvPr/>
          </p:nvSpPr>
          <p:spPr>
            <a:xfrm>
              <a:off x="7715989" y="4293477"/>
              <a:ext cx="391580" cy="418122"/>
            </a:xfrm>
            <a:custGeom>
              <a:gdLst>
                <a:gd fmla="*/ 400893 w 413654" name="connsiteX0"/>
                <a:gd fmla="*/ 9924 h 441692" name="connsiteY0"/>
                <a:gd fmla="*/ 214270 w 413654" name="connsiteX1"/>
                <a:gd fmla="*/ 81060 h 441692" name="connsiteY1"/>
                <a:gd fmla="*/ 188655 w 413654" name="connsiteX2"/>
                <a:gd fmla="*/ 53908 h 441692" name="connsiteY2"/>
                <a:gd fmla="*/ 34966 w 413654" name="connsiteX3"/>
                <a:gd fmla="*/ 49590 h 441692" name="connsiteY3"/>
                <a:gd fmla="*/ 27648 w 413654" name="connsiteX4"/>
                <a:gd fmla="*/ 58958 h 441692" name="connsiteY4"/>
                <a:gd fmla="*/ 27648 w 413654" name="connsiteX5"/>
                <a:gd fmla="*/ 212647 h 441692" name="connsiteY5"/>
                <a:gd fmla="*/ 63069 w 413654" name="connsiteX6"/>
                <a:gd fmla="*/ 248068 h 441692" name="connsiteY6"/>
                <a:gd fmla="*/ 14401 w 413654" name="connsiteX7"/>
                <a:gd fmla="*/ 431763 h 441692" name="connsiteY7"/>
                <a:gd fmla="*/ 278820 w 413654" name="connsiteX8"/>
                <a:gd fmla="*/ 286125 h 441692" name="connsiteY8"/>
                <a:gd fmla="*/ 400893 w 413654" name="connsiteX9"/>
                <a:gd fmla="*/ 9924 h 4416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1692" w="413654">
                  <a:moveTo>
                    <a:pt x="400893" y="9924"/>
                  </a:moveTo>
                  <a:cubicBezTo>
                    <a:pt x="370960" y="-17447"/>
                    <a:pt x="295506" y="13583"/>
                    <a:pt x="214270" y="81060"/>
                  </a:cubicBezTo>
                  <a:lnTo>
                    <a:pt x="188655" y="53908"/>
                  </a:lnTo>
                  <a:cubicBezTo>
                    <a:pt x="128204" y="-10055"/>
                    <a:pt x="34966" y="49590"/>
                    <a:pt x="34966" y="49590"/>
                  </a:cubicBezTo>
                  <a:lnTo>
                    <a:pt x="27648" y="58958"/>
                  </a:lnTo>
                  <a:cubicBezTo>
                    <a:pt x="27648" y="58958"/>
                    <a:pt x="-34560" y="150439"/>
                    <a:pt x="27648" y="212647"/>
                  </a:cubicBezTo>
                  <a:lnTo>
                    <a:pt x="63069" y="248068"/>
                  </a:lnTo>
                  <a:cubicBezTo>
                    <a:pt x="7229" y="331499"/>
                    <a:pt x="-14580" y="405270"/>
                    <a:pt x="14401" y="431763"/>
                  </a:cubicBezTo>
                  <a:cubicBezTo>
                    <a:pt x="53775" y="467843"/>
                    <a:pt x="172189" y="402489"/>
                    <a:pt x="278820" y="286125"/>
                  </a:cubicBezTo>
                  <a:cubicBezTo>
                    <a:pt x="385451" y="169760"/>
                    <a:pt x="440266" y="45931"/>
                    <a:pt x="400893" y="9924"/>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74" name="Freeform: Shape 73"/>
            <p:cNvSpPr/>
            <p:nvPr/>
          </p:nvSpPr>
          <p:spPr>
            <a:xfrm>
              <a:off x="7775963" y="4528307"/>
              <a:ext cx="58333" cy="59303"/>
            </a:xfrm>
            <a:custGeom>
              <a:gdLst>
                <a:gd fmla="*/ 61622 w 61621" name="connsiteX0"/>
                <a:gd fmla="*/ 62646 h 62646" name="connsiteY0"/>
                <a:gd fmla="*/ 0 w 61621" name="connsiteX1"/>
                <a:gd fmla="*/ 0 h 62646" name="connsiteY1"/>
              </a:gdLst>
              <a:cxnLst>
                <a:cxn ang="0">
                  <a:pos x="connsiteX0" y="connsiteY0"/>
                </a:cxn>
                <a:cxn ang="0">
                  <a:pos x="connsiteX1" y="connsiteY1"/>
                </a:cxn>
              </a:cxnLst>
              <a:rect b="b" l="l" r="r" t="t"/>
              <a:pathLst>
                <a:path h="62645" w="61621">
                  <a:moveTo>
                    <a:pt x="61622" y="62646"/>
                  </a:moveTo>
                  <a:lnTo>
                    <a:pt x="0" y="0"/>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75" name="Freeform: Shape 74"/>
            <p:cNvSpPr/>
            <p:nvPr/>
          </p:nvSpPr>
          <p:spPr>
            <a:xfrm>
              <a:off x="7912929" y="4364115"/>
              <a:ext cx="58403" cy="59303"/>
            </a:xfrm>
            <a:custGeom>
              <a:gdLst>
                <a:gd fmla="*/ 61695 w 61695" name="connsiteX0"/>
                <a:gd fmla="*/ 62646 h 62646" name="connsiteY0"/>
                <a:gd fmla="*/ 0 w 61695" name="connsiteX1"/>
                <a:gd fmla="*/ 0 h 62646" name="connsiteY1"/>
              </a:gdLst>
              <a:cxnLst>
                <a:cxn ang="0">
                  <a:pos x="connsiteX0" y="connsiteY0"/>
                </a:cxn>
                <a:cxn ang="0">
                  <a:pos x="connsiteX1" y="connsiteY1"/>
                </a:cxn>
              </a:cxnLst>
              <a:rect b="b" l="l" r="r" t="t"/>
              <a:pathLst>
                <a:path h="62645" w="61694">
                  <a:moveTo>
                    <a:pt x="61695" y="62646"/>
                  </a:moveTo>
                  <a:lnTo>
                    <a:pt x="0" y="0"/>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76" name="Group 75"/>
          <p:cNvGrpSpPr/>
          <p:nvPr/>
        </p:nvGrpSpPr>
        <p:grpSpPr>
          <a:xfrm>
            <a:off x="9047431" y="4699703"/>
            <a:ext cx="416204" cy="431791"/>
            <a:chOff x="8999643" y="4334002"/>
            <a:chExt cx="416204" cy="431791"/>
          </a:xfrm>
          <a:noFill/>
        </p:grpSpPr>
        <p:sp>
          <p:nvSpPr>
            <p:cNvPr id="77" name="Freeform: Shape 76"/>
            <p:cNvSpPr/>
            <p:nvPr/>
          </p:nvSpPr>
          <p:spPr>
            <a:xfrm>
              <a:off x="9073487" y="4413408"/>
              <a:ext cx="267565" cy="267564"/>
            </a:xfrm>
            <a:custGeom>
              <a:gdLst>
                <a:gd fmla="*/ 267565 w 267565" name="connsiteX0"/>
                <a:gd fmla="*/ 133782 h 267564" name="connsiteY0"/>
                <a:gd fmla="*/ 133783 w 267565" name="connsiteX1"/>
                <a:gd fmla="*/ 267565 h 267564" name="connsiteY1"/>
                <a:gd fmla="*/ 0 w 267565" name="connsiteX2"/>
                <a:gd fmla="*/ 133782 h 267564" name="connsiteY2"/>
                <a:gd fmla="*/ 133783 w 267565" name="connsiteX3"/>
                <a:gd fmla="*/ 0 h 267564" name="connsiteY3"/>
                <a:gd fmla="*/ 267565 w 267565" name="connsiteX4"/>
                <a:gd fmla="*/ 133782 h 2675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7564" w="267565">
                  <a:moveTo>
                    <a:pt x="267565" y="133782"/>
                  </a:moveTo>
                  <a:cubicBezTo>
                    <a:pt x="267565" y="207668"/>
                    <a:pt x="207669" y="267565"/>
                    <a:pt x="133783" y="267565"/>
                  </a:cubicBezTo>
                  <a:cubicBezTo>
                    <a:pt x="59897" y="267565"/>
                    <a:pt x="0" y="207668"/>
                    <a:pt x="0" y="133782"/>
                  </a:cubicBezTo>
                  <a:cubicBezTo>
                    <a:pt x="0" y="59896"/>
                    <a:pt x="59897" y="0"/>
                    <a:pt x="133783" y="0"/>
                  </a:cubicBezTo>
                  <a:cubicBezTo>
                    <a:pt x="207669" y="0"/>
                    <a:pt x="267565" y="59896"/>
                    <a:pt x="267565" y="133782"/>
                  </a:cubicBezTo>
                  <a:close/>
                </a:path>
              </a:pathLst>
            </a:custGeom>
            <a:grpFill/>
            <a:ln cap="flat" w="38100">
              <a:solidFill>
                <a:srgbClr val="504D36"/>
              </a:solidFill>
              <a:prstDash val="solid"/>
              <a:miter/>
            </a:ln>
          </p:spPr>
          <p:txBody>
            <a:bodyPr anchor="ctr" rtlCol="0"/>
            <a:lstStyle/>
            <a:p>
              <a:endParaRPr lang="en-US">
                <a:solidFill>
                  <a:srgbClr val="504D36"/>
                </a:solidFill>
              </a:endParaRPr>
            </a:p>
          </p:txBody>
        </p:sp>
        <p:sp>
          <p:nvSpPr>
            <p:cNvPr id="78" name="Freeform: Shape 77"/>
            <p:cNvSpPr/>
            <p:nvPr/>
          </p:nvSpPr>
          <p:spPr>
            <a:xfrm>
              <a:off x="9164895" y="4505621"/>
              <a:ext cx="75600" cy="41569"/>
            </a:xfrm>
            <a:custGeom>
              <a:gdLst>
                <a:gd fmla="*/ 0 w 75600" name="connsiteX0"/>
                <a:gd fmla="*/ 0 h 41569" name="connsiteY0"/>
                <a:gd fmla="*/ 42374 w 75600" name="connsiteX1"/>
                <a:gd fmla="*/ 41569 h 41569" name="connsiteY1"/>
                <a:gd fmla="*/ 75600 w 75600" name="connsiteX2"/>
                <a:gd fmla="*/ 8563 h 41569" name="connsiteY2"/>
              </a:gdLst>
              <a:cxnLst>
                <a:cxn ang="0">
                  <a:pos x="connsiteX0" y="connsiteY0"/>
                </a:cxn>
                <a:cxn ang="0">
                  <a:pos x="connsiteX1" y="connsiteY1"/>
                </a:cxn>
                <a:cxn ang="0">
                  <a:pos x="connsiteX2" y="connsiteY2"/>
                </a:cxn>
              </a:cxnLst>
              <a:rect b="b" l="l" r="r" t="t"/>
              <a:pathLst>
                <a:path h="41569" w="75600">
                  <a:moveTo>
                    <a:pt x="0" y="0"/>
                  </a:moveTo>
                  <a:lnTo>
                    <a:pt x="42374" y="41569"/>
                  </a:lnTo>
                  <a:lnTo>
                    <a:pt x="75600" y="8563"/>
                  </a:lnTo>
                </a:path>
              </a:pathLst>
            </a:custGeom>
            <a:grpFill/>
            <a:ln cap="rnd" w="38100">
              <a:solidFill>
                <a:srgbClr val="504D36"/>
              </a:solidFill>
              <a:prstDash val="solid"/>
              <a:miter/>
            </a:ln>
          </p:spPr>
          <p:txBody>
            <a:bodyPr anchor="ctr" rtlCol="0"/>
            <a:lstStyle/>
            <a:p>
              <a:endParaRPr lang="en-US">
                <a:solidFill>
                  <a:srgbClr val="504D36"/>
                </a:solidFill>
              </a:endParaRPr>
            </a:p>
          </p:txBody>
        </p:sp>
        <p:sp>
          <p:nvSpPr>
            <p:cNvPr id="79" name="Freeform: Shape 78"/>
            <p:cNvSpPr/>
            <p:nvPr/>
          </p:nvSpPr>
          <p:spPr>
            <a:xfrm>
              <a:off x="8999643" y="4334002"/>
              <a:ext cx="222702" cy="219335"/>
            </a:xfrm>
            <a:custGeom>
              <a:gdLst>
                <a:gd fmla="*/ 222703 w 222702" name="connsiteX0"/>
                <a:gd fmla="*/ 79479 h 219335" name="connsiteY0"/>
                <a:gd fmla="*/ 108534 w 222702" name="connsiteX1"/>
                <a:gd fmla="*/ 0 h 219335" name="connsiteY1"/>
                <a:gd fmla="*/ 56865 w 222702" name="connsiteX2"/>
                <a:gd fmla="*/ 46985 h 219335" name="connsiteY2"/>
                <a:gd fmla="*/ 49400 w 222702" name="connsiteX3"/>
                <a:gd fmla="*/ 52108 h 219335" name="connsiteY3"/>
                <a:gd fmla="*/ 0 w 222702" name="connsiteX4"/>
                <a:gd fmla="*/ 101508 h 219335" name="connsiteY4"/>
                <a:gd fmla="*/ 73990 w 222702" name="connsiteX5"/>
                <a:gd fmla="*/ 219336 h 2193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9335" w="222702">
                  <a:moveTo>
                    <a:pt x="222703" y="79479"/>
                  </a:moveTo>
                  <a:lnTo>
                    <a:pt x="108534" y="0"/>
                  </a:lnTo>
                  <a:lnTo>
                    <a:pt x="56865" y="46985"/>
                  </a:lnTo>
                  <a:lnTo>
                    <a:pt x="49400" y="52108"/>
                  </a:lnTo>
                  <a:lnTo>
                    <a:pt x="0" y="101508"/>
                  </a:lnTo>
                  <a:lnTo>
                    <a:pt x="73990" y="219336"/>
                  </a:lnTo>
                </a:path>
              </a:pathLst>
            </a:custGeom>
            <a:grpFill/>
            <a:ln cap="rnd" w="38100">
              <a:solidFill>
                <a:srgbClr val="504D36"/>
              </a:solidFill>
              <a:prstDash val="solid"/>
              <a:miter/>
            </a:ln>
          </p:spPr>
          <p:txBody>
            <a:bodyPr anchor="ctr" rtlCol="0"/>
            <a:lstStyle/>
            <a:p>
              <a:endParaRPr lang="en-US">
                <a:solidFill>
                  <a:srgbClr val="504D36"/>
                </a:solidFill>
              </a:endParaRPr>
            </a:p>
          </p:txBody>
        </p:sp>
        <p:sp>
          <p:nvSpPr>
            <p:cNvPr id="80" name="Freeform: Shape 79"/>
            <p:cNvSpPr/>
            <p:nvPr/>
          </p:nvSpPr>
          <p:spPr>
            <a:xfrm>
              <a:off x="9192632" y="4547190"/>
              <a:ext cx="223215" cy="218603"/>
            </a:xfrm>
            <a:custGeom>
              <a:gdLst>
                <a:gd fmla="*/ 0 w 223215" name="connsiteX0"/>
                <a:gd fmla="*/ 136856 h 218603" name="connsiteY0"/>
                <a:gd fmla="*/ 112632 w 223215" name="connsiteX1"/>
                <a:gd fmla="*/ 218604 h 218603" name="connsiteY1"/>
                <a:gd fmla="*/ 165179 w 223215" name="connsiteX2"/>
                <a:gd fmla="*/ 172644 h 218603" name="connsiteY2"/>
                <a:gd fmla="*/ 172790 w 223215" name="connsiteX3"/>
                <a:gd fmla="*/ 167667 h 218603" name="connsiteY3"/>
                <a:gd fmla="*/ 223215 w 223215" name="connsiteX4"/>
                <a:gd fmla="*/ 119292 h 218603" name="connsiteY4"/>
                <a:gd fmla="*/ 151567 w 223215" name="connsiteX5"/>
                <a:gd fmla="*/ 0 h 21860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8603" w="223215">
                  <a:moveTo>
                    <a:pt x="0" y="136856"/>
                  </a:moveTo>
                  <a:lnTo>
                    <a:pt x="112632" y="218604"/>
                  </a:lnTo>
                  <a:lnTo>
                    <a:pt x="165179" y="172644"/>
                  </a:lnTo>
                  <a:lnTo>
                    <a:pt x="172790" y="167667"/>
                  </a:lnTo>
                  <a:lnTo>
                    <a:pt x="223215" y="119292"/>
                  </a:lnTo>
                  <a:lnTo>
                    <a:pt x="151567" y="0"/>
                  </a:lnTo>
                </a:path>
              </a:pathLst>
            </a:custGeom>
            <a:grpFill/>
            <a:ln cap="rnd" w="38100">
              <a:solidFill>
                <a:srgbClr val="504D36"/>
              </a:solidFill>
              <a:prstDash val="solid"/>
              <a:miter/>
            </a:ln>
          </p:spPr>
          <p:txBody>
            <a:bodyPr anchor="ctr" rtlCol="0"/>
            <a:lstStyle/>
            <a:p>
              <a:endParaRPr lang="en-US">
                <a:solidFill>
                  <a:srgbClr val="504D36"/>
                </a:solidFill>
              </a:endParaRPr>
            </a:p>
          </p:txBody>
        </p:sp>
      </p:grpSp>
      <p:grpSp>
        <p:nvGrpSpPr>
          <p:cNvPr id="81" name="Group 80"/>
          <p:cNvGrpSpPr/>
          <p:nvPr/>
        </p:nvGrpSpPr>
        <p:grpSpPr>
          <a:xfrm>
            <a:off x="10572503" y="4693926"/>
            <a:ext cx="127196" cy="417155"/>
            <a:chOff x="10480826" y="4349541"/>
            <a:chExt cx="127196" cy="417155"/>
          </a:xfrm>
          <a:noFill/>
        </p:grpSpPr>
        <p:sp>
          <p:nvSpPr>
            <p:cNvPr id="82" name="Freeform: Shape 81"/>
            <p:cNvSpPr/>
            <p:nvPr/>
          </p:nvSpPr>
          <p:spPr>
            <a:xfrm>
              <a:off x="10486315" y="4497741"/>
              <a:ext cx="56718" cy="268955"/>
            </a:xfrm>
            <a:custGeom>
              <a:gdLst>
                <a:gd fmla="*/ 56719 w 56718" name="connsiteX0"/>
                <a:gd fmla="*/ 0 h 268955" name="connsiteY0"/>
                <a:gd fmla="*/ 14637 w 56718" name="connsiteX1"/>
                <a:gd fmla="*/ 0 h 268955" name="connsiteY1"/>
                <a:gd fmla="*/ 0 w 56718" name="connsiteX2"/>
                <a:gd fmla="*/ 217726 h 268955" name="connsiteY2"/>
                <a:gd fmla="*/ 51230 w 56718" name="connsiteX3"/>
                <a:gd fmla="*/ 268955 h 268955" name="connsiteY3"/>
              </a:gdLst>
              <a:cxnLst>
                <a:cxn ang="0">
                  <a:pos x="connsiteX0" y="connsiteY0"/>
                </a:cxn>
                <a:cxn ang="0">
                  <a:pos x="connsiteX1" y="connsiteY1"/>
                </a:cxn>
                <a:cxn ang="0">
                  <a:pos x="connsiteX2" y="connsiteY2"/>
                </a:cxn>
                <a:cxn ang="0">
                  <a:pos x="connsiteX3" y="connsiteY3"/>
                </a:cxn>
              </a:cxnLst>
              <a:rect b="b" l="l" r="r" t="t"/>
              <a:pathLst>
                <a:path h="268955" w="56717">
                  <a:moveTo>
                    <a:pt x="56719" y="0"/>
                  </a:moveTo>
                  <a:lnTo>
                    <a:pt x="14637" y="0"/>
                  </a:lnTo>
                  <a:lnTo>
                    <a:pt x="0" y="217726"/>
                  </a:lnTo>
                  <a:lnTo>
                    <a:pt x="51230" y="268955"/>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83" name="Freeform: Shape 82"/>
            <p:cNvSpPr/>
            <p:nvPr/>
          </p:nvSpPr>
          <p:spPr>
            <a:xfrm>
              <a:off x="10541204" y="4497741"/>
              <a:ext cx="56718" cy="268955"/>
            </a:xfrm>
            <a:custGeom>
              <a:gdLst>
                <a:gd fmla="*/ 0 w 56718" name="connsiteX0"/>
                <a:gd fmla="*/ 0 h 268955" name="connsiteY0"/>
                <a:gd fmla="*/ 42082 w 56718" name="connsiteX1"/>
                <a:gd fmla="*/ 0 h 268955" name="connsiteY1"/>
                <a:gd fmla="*/ 56719 w 56718" name="connsiteX2"/>
                <a:gd fmla="*/ 217726 h 268955" name="connsiteY2"/>
                <a:gd fmla="*/ 5489 w 56718" name="connsiteX3"/>
                <a:gd fmla="*/ 268955 h 268955" name="connsiteY3"/>
              </a:gdLst>
              <a:cxnLst>
                <a:cxn ang="0">
                  <a:pos x="connsiteX0" y="connsiteY0"/>
                </a:cxn>
                <a:cxn ang="0">
                  <a:pos x="connsiteX1" y="connsiteY1"/>
                </a:cxn>
                <a:cxn ang="0">
                  <a:pos x="connsiteX2" y="connsiteY2"/>
                </a:cxn>
                <a:cxn ang="0">
                  <a:pos x="connsiteX3" y="connsiteY3"/>
                </a:cxn>
              </a:cxnLst>
              <a:rect b="b" l="l" r="r" t="t"/>
              <a:pathLst>
                <a:path h="268955" w="56717">
                  <a:moveTo>
                    <a:pt x="0" y="0"/>
                  </a:moveTo>
                  <a:lnTo>
                    <a:pt x="42082" y="0"/>
                  </a:lnTo>
                  <a:lnTo>
                    <a:pt x="56719" y="217726"/>
                  </a:lnTo>
                  <a:lnTo>
                    <a:pt x="5489" y="268955"/>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84" name="Freeform: Shape 83"/>
            <p:cNvSpPr/>
            <p:nvPr/>
          </p:nvSpPr>
          <p:spPr>
            <a:xfrm>
              <a:off x="10480826" y="4349541"/>
              <a:ext cx="64037" cy="73185"/>
            </a:xfrm>
            <a:custGeom>
              <a:gdLst>
                <a:gd fmla="*/ 64037 w 64037" name="connsiteX0"/>
                <a:gd fmla="*/ 0 h 73185" name="connsiteY0"/>
                <a:gd fmla="*/ 0 w 64037" name="connsiteX1"/>
                <a:gd fmla="*/ 0 h 73185" name="connsiteY1"/>
                <a:gd fmla="*/ 16467 w 64037" name="connsiteX2"/>
                <a:gd fmla="*/ 73185 h 73185" name="connsiteY2"/>
                <a:gd fmla="*/ 62207 w 64037" name="connsiteX3"/>
                <a:gd fmla="*/ 73185 h 73185" name="connsiteY3"/>
              </a:gdLst>
              <a:cxnLst>
                <a:cxn ang="0">
                  <a:pos x="connsiteX0" y="connsiteY0"/>
                </a:cxn>
                <a:cxn ang="0">
                  <a:pos x="connsiteX1" y="connsiteY1"/>
                </a:cxn>
                <a:cxn ang="0">
                  <a:pos x="connsiteX2" y="connsiteY2"/>
                </a:cxn>
                <a:cxn ang="0">
                  <a:pos x="connsiteX3" y="connsiteY3"/>
                </a:cxn>
              </a:cxnLst>
              <a:rect b="b" l="l" r="r" t="t"/>
              <a:pathLst>
                <a:path h="73185" w="64037">
                  <a:moveTo>
                    <a:pt x="64037" y="0"/>
                  </a:moveTo>
                  <a:lnTo>
                    <a:pt x="0" y="0"/>
                  </a:lnTo>
                  <a:lnTo>
                    <a:pt x="16467" y="73185"/>
                  </a:lnTo>
                  <a:lnTo>
                    <a:pt x="62207" y="73185"/>
                  </a:ln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85" name="Freeform: Shape 84"/>
            <p:cNvSpPr/>
            <p:nvPr/>
          </p:nvSpPr>
          <p:spPr>
            <a:xfrm>
              <a:off x="10543985" y="4349541"/>
              <a:ext cx="64037" cy="73185"/>
            </a:xfrm>
            <a:custGeom>
              <a:gdLst>
                <a:gd fmla="*/ 0 w 64037" name="connsiteX0"/>
                <a:gd fmla="*/ 0 h 73185" name="connsiteY0"/>
                <a:gd fmla="*/ 64037 w 64037" name="connsiteX1"/>
                <a:gd fmla="*/ 0 h 73185" name="connsiteY1"/>
                <a:gd fmla="*/ 47570 w 64037" name="connsiteX2"/>
                <a:gd fmla="*/ 73185 h 73185" name="connsiteY2"/>
                <a:gd fmla="*/ 1830 w 64037" name="connsiteX3"/>
                <a:gd fmla="*/ 73185 h 73185" name="connsiteY3"/>
              </a:gdLst>
              <a:cxnLst>
                <a:cxn ang="0">
                  <a:pos x="connsiteX0" y="connsiteY0"/>
                </a:cxn>
                <a:cxn ang="0">
                  <a:pos x="connsiteX1" y="connsiteY1"/>
                </a:cxn>
                <a:cxn ang="0">
                  <a:pos x="connsiteX2" y="connsiteY2"/>
                </a:cxn>
                <a:cxn ang="0">
                  <a:pos x="connsiteX3" y="connsiteY3"/>
                </a:cxn>
              </a:cxnLst>
              <a:rect b="b" l="l" r="r" t="t"/>
              <a:pathLst>
                <a:path h="73185" w="64037">
                  <a:moveTo>
                    <a:pt x="0" y="0"/>
                  </a:moveTo>
                  <a:lnTo>
                    <a:pt x="64037" y="0"/>
                  </a:lnTo>
                  <a:lnTo>
                    <a:pt x="47570" y="73185"/>
                  </a:lnTo>
                  <a:lnTo>
                    <a:pt x="1830" y="73185"/>
                  </a:ln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86" name="Group 85"/>
          <p:cNvGrpSpPr/>
          <p:nvPr/>
        </p:nvGrpSpPr>
        <p:grpSpPr>
          <a:xfrm>
            <a:off x="5047467" y="5488812"/>
            <a:ext cx="361948" cy="351528"/>
            <a:chOff x="5047466" y="4968110"/>
            <a:chExt cx="422059" cy="409909"/>
          </a:xfrm>
          <a:noFill/>
        </p:grpSpPr>
        <p:sp>
          <p:nvSpPr>
            <p:cNvPr id="87" name="Freeform: Shape 86"/>
            <p:cNvSpPr/>
            <p:nvPr/>
          </p:nvSpPr>
          <p:spPr>
            <a:xfrm>
              <a:off x="5047466" y="4968110"/>
              <a:ext cx="421986" cy="409909"/>
            </a:xfrm>
            <a:custGeom>
              <a:gdLst>
                <a:gd fmla="*/ 158592 w 421986" name="connsiteX0"/>
                <a:gd fmla="*/ 34177 h 409909" name="connsiteY0"/>
                <a:gd fmla="*/ 31689 w 421986" name="connsiteX1"/>
                <a:gd fmla="*/ 0 h 409909" name="connsiteY1"/>
                <a:gd fmla="*/ 34104 w 421986" name="connsiteX2"/>
                <a:gd fmla="*/ 104874 h 409909" name="connsiteY2"/>
                <a:gd fmla="*/ 0 w 421986" name="connsiteX3"/>
                <a:gd fmla="*/ 209822 h 409909" name="connsiteY3"/>
                <a:gd fmla="*/ 185378 w 421986" name="connsiteX4"/>
                <a:gd fmla="*/ 178132 h 409909" name="connsiteY4"/>
                <a:gd fmla="*/ 421986 w 421986" name="connsiteX5"/>
                <a:gd fmla="*/ 370829 h 409909" name="connsiteY5"/>
                <a:gd fmla="*/ 351216 w 421986" name="connsiteX6"/>
                <a:gd fmla="*/ 346458 h 409909" name="connsiteY6"/>
                <a:gd fmla="*/ 317039 w 421986" name="connsiteX7"/>
                <a:gd fmla="*/ 409910 h 409909" name="connsiteY7"/>
                <a:gd fmla="*/ 229216 w 421986" name="connsiteX8"/>
                <a:gd fmla="*/ 190354 h 40990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09909" w="421986">
                  <a:moveTo>
                    <a:pt x="158592" y="34177"/>
                  </a:moveTo>
                  <a:lnTo>
                    <a:pt x="31689" y="0"/>
                  </a:lnTo>
                  <a:lnTo>
                    <a:pt x="34104" y="104874"/>
                  </a:lnTo>
                  <a:lnTo>
                    <a:pt x="0" y="209822"/>
                  </a:lnTo>
                  <a:lnTo>
                    <a:pt x="185378" y="178132"/>
                  </a:lnTo>
                  <a:cubicBezTo>
                    <a:pt x="185378" y="178132"/>
                    <a:pt x="412253" y="178132"/>
                    <a:pt x="421986" y="370829"/>
                  </a:cubicBezTo>
                  <a:lnTo>
                    <a:pt x="351216" y="346458"/>
                  </a:lnTo>
                  <a:lnTo>
                    <a:pt x="317039" y="409910"/>
                  </a:lnTo>
                  <a:cubicBezTo>
                    <a:pt x="317039" y="409910"/>
                    <a:pt x="267053" y="240998"/>
                    <a:pt x="229216" y="190354"/>
                  </a:cubicBezTo>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88" name="Freeform: Shape 87"/>
            <p:cNvSpPr/>
            <p:nvPr/>
          </p:nvSpPr>
          <p:spPr>
            <a:xfrm>
              <a:off x="5179200" y="4987577"/>
              <a:ext cx="161007" cy="161007"/>
            </a:xfrm>
            <a:custGeom>
              <a:gdLst>
                <a:gd fmla="*/ 161008 w 161007" name="connsiteX0"/>
                <a:gd fmla="*/ 80504 h 161007" name="connsiteY0"/>
                <a:gd fmla="*/ 80504 w 161007" name="connsiteX1"/>
                <a:gd fmla="*/ 161007 h 161007" name="connsiteY1"/>
                <a:gd fmla="*/ 0 w 161007" name="connsiteX2"/>
                <a:gd fmla="*/ 80504 h 161007" name="connsiteY2"/>
                <a:gd fmla="*/ 80504 w 161007" name="connsiteX3"/>
                <a:gd fmla="*/ 0 h 161007" name="connsiteY3"/>
                <a:gd fmla="*/ 161008 w 161007" name="connsiteX4"/>
                <a:gd fmla="*/ 80504 h 16100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1007" w="161007">
                  <a:moveTo>
                    <a:pt x="161008" y="80504"/>
                  </a:moveTo>
                  <a:cubicBezTo>
                    <a:pt x="161008" y="124964"/>
                    <a:pt x="124965" y="161007"/>
                    <a:pt x="80504" y="161007"/>
                  </a:cubicBezTo>
                  <a:cubicBezTo>
                    <a:pt x="36043" y="161007"/>
                    <a:pt x="0" y="124964"/>
                    <a:pt x="0" y="80504"/>
                  </a:cubicBezTo>
                  <a:cubicBezTo>
                    <a:pt x="0" y="36043"/>
                    <a:pt x="36043" y="0"/>
                    <a:pt x="80504" y="0"/>
                  </a:cubicBezTo>
                  <a:cubicBezTo>
                    <a:pt x="124965" y="0"/>
                    <a:pt x="161008" y="36043"/>
                    <a:pt x="161008" y="80504"/>
                  </a:cubicBezTo>
                  <a:close/>
                </a:path>
              </a:pathLst>
            </a:custGeom>
            <a:grpFill/>
            <a:ln cap="rnd" w="38100">
              <a:solidFill>
                <a:srgbClr val="504D36"/>
              </a:solidFill>
              <a:prstDash val="solid"/>
              <a:round/>
            </a:ln>
          </p:spPr>
          <p:txBody>
            <a:bodyPr anchor="ctr" rtlCol="0"/>
            <a:lstStyle/>
            <a:p>
              <a:endParaRPr lang="en-US">
                <a:solidFill>
                  <a:srgbClr val="504D36"/>
                </a:solidFill>
              </a:endParaRPr>
            </a:p>
          </p:txBody>
        </p:sp>
        <p:sp>
          <p:nvSpPr>
            <p:cNvPr id="89" name="Freeform: Shape 88"/>
            <p:cNvSpPr/>
            <p:nvPr/>
          </p:nvSpPr>
          <p:spPr>
            <a:xfrm>
              <a:off x="5047466" y="4968110"/>
              <a:ext cx="422059" cy="409836"/>
            </a:xfrm>
            <a:custGeom>
              <a:gdLst>
                <a:gd fmla="*/ 263467 w 422059" name="connsiteX0"/>
                <a:gd fmla="*/ 34177 h 409836" name="connsiteY0"/>
                <a:gd fmla="*/ 390297 w 422059" name="connsiteX1"/>
                <a:gd fmla="*/ 0 h 409836" name="connsiteY1"/>
                <a:gd fmla="*/ 387882 w 422059" name="connsiteX2"/>
                <a:gd fmla="*/ 104874 h 409836" name="connsiteY2"/>
                <a:gd fmla="*/ 422059 w 422059" name="connsiteX3"/>
                <a:gd fmla="*/ 209748 h 409836" name="connsiteY3"/>
                <a:gd fmla="*/ 236608 w 422059" name="connsiteX4"/>
                <a:gd fmla="*/ 178059 h 409836" name="connsiteY4"/>
                <a:gd fmla="*/ 0 w 422059" name="connsiteX5"/>
                <a:gd fmla="*/ 370756 h 409836" name="connsiteY5"/>
                <a:gd fmla="*/ 70770 w 422059" name="connsiteX6"/>
                <a:gd fmla="*/ 346385 h 409836" name="connsiteY6"/>
                <a:gd fmla="*/ 104948 w 422059" name="connsiteX7"/>
                <a:gd fmla="*/ 409836 h 409836" name="connsiteY7"/>
                <a:gd fmla="*/ 192770 w 422059" name="connsiteX8"/>
                <a:gd fmla="*/ 190281 h 40983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09836" w="422059">
                  <a:moveTo>
                    <a:pt x="263467" y="34177"/>
                  </a:moveTo>
                  <a:lnTo>
                    <a:pt x="390297" y="0"/>
                  </a:lnTo>
                  <a:lnTo>
                    <a:pt x="387882" y="104874"/>
                  </a:lnTo>
                  <a:lnTo>
                    <a:pt x="422059" y="209748"/>
                  </a:lnTo>
                  <a:lnTo>
                    <a:pt x="236608" y="178059"/>
                  </a:lnTo>
                  <a:cubicBezTo>
                    <a:pt x="236608" y="178059"/>
                    <a:pt x="9734" y="178059"/>
                    <a:pt x="0" y="370756"/>
                  </a:cubicBezTo>
                  <a:lnTo>
                    <a:pt x="70770" y="346385"/>
                  </a:lnTo>
                  <a:lnTo>
                    <a:pt x="104948" y="409836"/>
                  </a:lnTo>
                  <a:cubicBezTo>
                    <a:pt x="104948" y="409836"/>
                    <a:pt x="154933" y="240925"/>
                    <a:pt x="192770" y="190281"/>
                  </a:cubicBezTo>
                </a:path>
              </a:pathLst>
            </a:custGeom>
            <a:grpFill/>
            <a:ln cap="rnd" w="38100">
              <a:solidFill>
                <a:srgbClr val="504D36"/>
              </a:solidFill>
              <a:prstDash val="solid"/>
              <a:round/>
            </a:ln>
          </p:spPr>
          <p:txBody>
            <a:bodyPr anchor="ctr" rtlCol="0"/>
            <a:lstStyle/>
            <a:p>
              <a:endParaRPr lang="en-US">
                <a:solidFill>
                  <a:srgbClr val="504D36"/>
                </a:solidFill>
              </a:endParaRPr>
            </a:p>
          </p:txBody>
        </p:sp>
      </p:grpSp>
      <p:grpSp>
        <p:nvGrpSpPr>
          <p:cNvPr id="90" name="Group 89"/>
          <p:cNvGrpSpPr/>
          <p:nvPr/>
        </p:nvGrpSpPr>
        <p:grpSpPr>
          <a:xfrm>
            <a:off x="6543226" y="5373814"/>
            <a:ext cx="467543" cy="469445"/>
            <a:chOff x="6577988" y="4965760"/>
            <a:chExt cx="413496" cy="415178"/>
          </a:xfrm>
          <a:noFill/>
        </p:grpSpPr>
        <p:sp>
          <p:nvSpPr>
            <p:cNvPr id="91" name="Freeform: Shape 90"/>
            <p:cNvSpPr/>
            <p:nvPr/>
          </p:nvSpPr>
          <p:spPr>
            <a:xfrm>
              <a:off x="6577988" y="5084539"/>
              <a:ext cx="413496" cy="296399"/>
            </a:xfrm>
            <a:custGeom>
              <a:gdLst>
                <a:gd fmla="*/ 364097 w 413496" name="connsiteX0"/>
                <a:gd fmla="*/ 0 h 296399" name="connsiteY0"/>
                <a:gd fmla="*/ 206748 w 413496" name="connsiteX1"/>
                <a:gd fmla="*/ 0 h 296399" name="connsiteY1"/>
                <a:gd fmla="*/ 49400 w 413496" name="connsiteX2"/>
                <a:gd fmla="*/ 0 h 296399" name="connsiteY2"/>
                <a:gd fmla="*/ 0 w 413496" name="connsiteX3"/>
                <a:gd fmla="*/ 296399 h 296399" name="connsiteY3"/>
                <a:gd fmla="*/ 206748 w 413496" name="connsiteX4"/>
                <a:gd fmla="*/ 296399 h 296399" name="connsiteY4"/>
                <a:gd fmla="*/ 413497 w 413496" name="connsiteX5"/>
                <a:gd fmla="*/ 296399 h 296399" name="connsiteY5"/>
                <a:gd fmla="*/ 364097 w 413496" name="connsiteX6"/>
                <a:gd fmla="*/ 0 h 2963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6399" w="413496">
                  <a:moveTo>
                    <a:pt x="364097" y="0"/>
                  </a:moveTo>
                  <a:lnTo>
                    <a:pt x="206748" y="0"/>
                  </a:lnTo>
                  <a:lnTo>
                    <a:pt x="49400" y="0"/>
                  </a:lnTo>
                  <a:lnTo>
                    <a:pt x="0" y="296399"/>
                  </a:lnTo>
                  <a:lnTo>
                    <a:pt x="206748" y="296399"/>
                  </a:lnTo>
                  <a:lnTo>
                    <a:pt x="413497" y="296399"/>
                  </a:lnTo>
                  <a:lnTo>
                    <a:pt x="364097" y="0"/>
                  </a:lnTo>
                  <a:close/>
                </a:path>
              </a:pathLst>
            </a:custGeom>
            <a:grpFill/>
            <a:ln cap="flat" w="38100">
              <a:solidFill>
                <a:srgbClr val="504D36"/>
              </a:solidFill>
              <a:prstDash val="solid"/>
              <a:round/>
            </a:ln>
          </p:spPr>
          <p:txBody>
            <a:bodyPr anchor="ctr" rtlCol="0"/>
            <a:lstStyle/>
            <a:p>
              <a:endParaRPr lang="en-US">
                <a:solidFill>
                  <a:srgbClr val="504D36"/>
                </a:solidFill>
              </a:endParaRPr>
            </a:p>
          </p:txBody>
        </p:sp>
        <p:sp>
          <p:nvSpPr>
            <p:cNvPr id="92" name="Freeform: Shape 91"/>
            <p:cNvSpPr/>
            <p:nvPr/>
          </p:nvSpPr>
          <p:spPr>
            <a:xfrm>
              <a:off x="6702403" y="4965760"/>
              <a:ext cx="164593" cy="209089"/>
            </a:xfrm>
            <a:custGeom>
              <a:gdLst>
                <a:gd fmla="*/ 164594 w 164593" name="connsiteX0"/>
                <a:gd fmla="*/ 209090 h 209089" name="connsiteY0"/>
                <a:gd fmla="*/ 164594 w 164593" name="connsiteX1"/>
                <a:gd fmla="*/ 198551 h 209089" name="connsiteY1"/>
                <a:gd fmla="*/ 82260 w 164593" name="connsiteX2"/>
                <a:gd fmla="*/ 0 h 209089" name="connsiteY2"/>
                <a:gd fmla="*/ 0 w 164593" name="connsiteX3"/>
                <a:gd fmla="*/ 198551 h 209089" name="connsiteY3"/>
                <a:gd fmla="*/ 0 w 164593" name="connsiteX4"/>
                <a:gd fmla="*/ 209090 h 2090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9089" w="164593">
                  <a:moveTo>
                    <a:pt x="164594" y="209090"/>
                  </a:moveTo>
                  <a:cubicBezTo>
                    <a:pt x="164594" y="205577"/>
                    <a:pt x="164594" y="201771"/>
                    <a:pt x="164594" y="198551"/>
                  </a:cubicBezTo>
                  <a:cubicBezTo>
                    <a:pt x="164594" y="88773"/>
                    <a:pt x="128001" y="0"/>
                    <a:pt x="82260" y="0"/>
                  </a:cubicBezTo>
                  <a:cubicBezTo>
                    <a:pt x="36519" y="0"/>
                    <a:pt x="0" y="88920"/>
                    <a:pt x="0" y="198551"/>
                  </a:cubicBezTo>
                  <a:cubicBezTo>
                    <a:pt x="0" y="202064"/>
                    <a:pt x="0" y="205870"/>
                    <a:pt x="0" y="209090"/>
                  </a:cubicBezTo>
                </a:path>
              </a:pathLst>
            </a:custGeom>
            <a:grpFill/>
            <a:ln cap="rnd" w="38100">
              <a:solidFill>
                <a:srgbClr val="504D36"/>
              </a:solidFill>
              <a:prstDash val="solid"/>
              <a:round/>
            </a:ln>
          </p:spPr>
          <p:txBody>
            <a:bodyPr anchor="ctr" rtlCol="0"/>
            <a:lstStyle/>
            <a:p>
              <a:endParaRPr lang="en-US">
                <a:solidFill>
                  <a:srgbClr val="504D36"/>
                </a:solidFill>
              </a:endParaRPr>
            </a:p>
          </p:txBody>
        </p:sp>
      </p:grpSp>
      <p:sp>
        <p:nvSpPr>
          <p:cNvPr id="93" name="TextBox 92"/>
          <p:cNvSpPr txBox="1"/>
          <p:nvPr/>
        </p:nvSpPr>
        <p:spPr>
          <a:xfrm>
            <a:off x="2927151" y="982890"/>
            <a:ext cx="6361132" cy="1005840"/>
          </a:xfrm>
          <a:prstGeom prst="rect">
            <a:avLst/>
          </a:prstGeom>
          <a:noFill/>
        </p:spPr>
        <p:txBody>
          <a:bodyPr rtlCol="0" wrap="square">
            <a:spAutoFit/>
          </a:bodyPr>
          <a:lstStyle/>
          <a:p>
            <a:pPr algn="ctr"/>
            <a:r>
              <a:rPr lang="en-US" spc="300" sz="6000">
                <a:solidFill>
                  <a:srgbClr val="504D36"/>
                </a:solidFill>
                <a:latin charset="0" pitchFamily="18" typeface="Perpetua"/>
                <a:ea charset="0" panose="02000000000000000000" pitchFamily="2" typeface="Roboto Medium"/>
              </a:rPr>
              <a:t>Fashion Icon</a:t>
            </a:r>
          </a:p>
        </p:txBody>
      </p:sp>
      <p:sp>
        <p:nvSpPr>
          <p:cNvPr id="97" name="TextBox 9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Group 5"/>
          <p:cNvGrpSpPr/>
          <p:nvPr/>
        </p:nvGrpSpPr>
        <p:grpSpPr>
          <a:xfrm>
            <a:off x="2133600" y="1714315"/>
            <a:ext cx="7924800" cy="4331730"/>
            <a:chOff x="594620" y="2066410"/>
            <a:chExt cx="10250969" cy="5603223"/>
          </a:xfrm>
        </p:grpSpPr>
        <p:pic>
          <p:nvPicPr>
            <p:cNvPr id="7" name="Picture 6"/>
            <p:cNvPicPr>
              <a:picLocks noChangeAspect="1"/>
            </p:cNvPicPr>
            <p:nvPr/>
          </p:nvPicPr>
          <p:blipFill>
            <a:blip r:embed="rId2">
              <a:extLst>
                <a:ext uri="{28A0092B-C50C-407E-A947-70E740481C1C}">
                  <a14:useLocalDpi/>
                </a:ext>
              </a:extLst>
            </a:blip>
            <a:stretch>
              <a:fillRect/>
            </a:stretch>
          </p:blipFill>
          <p:spPr>
            <a:xfrm>
              <a:off x="594620" y="2066410"/>
              <a:ext cx="3268900" cy="2722197"/>
            </a:xfrm>
            <a:prstGeom prst="rect">
              <a:avLst/>
            </a:prstGeom>
          </p:spPr>
        </p:pic>
        <p:pic>
          <p:nvPicPr>
            <p:cNvPr id="8" name="Picture 7"/>
            <p:cNvPicPr>
              <a:picLocks noChangeAspect="1"/>
            </p:cNvPicPr>
            <p:nvPr/>
          </p:nvPicPr>
          <p:blipFill>
            <a:blip r:embed="rId3">
              <a:extLst>
                <a:ext uri="{28A0092B-C50C-407E-A947-70E740481C1C}">
                  <a14:useLocalDpi/>
                </a:ext>
              </a:extLst>
            </a:blip>
            <a:stretch>
              <a:fillRect/>
            </a:stretch>
          </p:blipFill>
          <p:spPr>
            <a:xfrm>
              <a:off x="4672185" y="2407665"/>
              <a:ext cx="4046333" cy="2380941"/>
            </a:xfrm>
            <a:prstGeom prst="rect">
              <a:avLst/>
            </a:prstGeom>
          </p:spPr>
        </p:pic>
        <p:pic>
          <p:nvPicPr>
            <p:cNvPr id="9" name="Picture 8"/>
            <p:cNvPicPr>
              <a:picLocks noChangeAspect="1"/>
            </p:cNvPicPr>
            <p:nvPr/>
          </p:nvPicPr>
          <p:blipFill>
            <a:blip r:embed="rId4">
              <a:extLst>
                <a:ext uri="{28A0092B-C50C-407E-A947-70E740481C1C}">
                  <a14:useLocalDpi/>
                </a:ext>
              </a:extLst>
            </a:blip>
            <a:stretch>
              <a:fillRect/>
            </a:stretch>
          </p:blipFill>
          <p:spPr>
            <a:xfrm>
              <a:off x="9527183" y="2069393"/>
              <a:ext cx="1318406" cy="2719213"/>
            </a:xfrm>
            <a:prstGeom prst="rect">
              <a:avLst/>
            </a:prstGeom>
          </p:spPr>
        </p:pic>
        <p:pic>
          <p:nvPicPr>
            <p:cNvPr id="10" name="Picture 9"/>
            <p:cNvPicPr>
              <a:picLocks noChangeAspect="1"/>
            </p:cNvPicPr>
            <p:nvPr/>
          </p:nvPicPr>
          <p:blipFill>
            <a:blip r:embed="rId5">
              <a:extLst>
                <a:ext uri="{28A0092B-C50C-407E-A947-70E740481C1C}">
                  <a14:useLocalDpi/>
                </a:ext>
              </a:extLst>
            </a:blip>
            <a:stretch>
              <a:fillRect/>
            </a:stretch>
          </p:blipFill>
          <p:spPr>
            <a:xfrm>
              <a:off x="594620" y="5405565"/>
              <a:ext cx="2967375" cy="2201052"/>
            </a:xfrm>
            <a:prstGeom prst="rect">
              <a:avLst/>
            </a:prstGeom>
          </p:spPr>
        </p:pic>
        <p:pic>
          <p:nvPicPr>
            <p:cNvPr id="11" name="Picture 10"/>
            <p:cNvPicPr>
              <a:picLocks noChangeAspect="1"/>
            </p:cNvPicPr>
            <p:nvPr/>
          </p:nvPicPr>
          <p:blipFill>
            <a:blip r:embed="rId6">
              <a:extLst>
                <a:ext uri="{28A0092B-C50C-407E-A947-70E740481C1C}">
                  <a14:useLocalDpi/>
                </a:ext>
              </a:extLst>
            </a:blip>
            <a:stretch>
              <a:fillRect/>
            </a:stretch>
          </p:blipFill>
          <p:spPr>
            <a:xfrm>
              <a:off x="3863520" y="4884420"/>
              <a:ext cx="2019191" cy="2722197"/>
            </a:xfrm>
            <a:prstGeom prst="rect">
              <a:avLst/>
            </a:prstGeom>
          </p:spPr>
        </p:pic>
        <p:pic>
          <p:nvPicPr>
            <p:cNvPr id="12" name="Picture 11"/>
            <p:cNvPicPr>
              <a:picLocks noChangeAspect="1"/>
            </p:cNvPicPr>
            <p:nvPr/>
          </p:nvPicPr>
          <p:blipFill>
            <a:blip r:embed="rId7">
              <a:extLst>
                <a:ext uri="{28A0092B-C50C-407E-A947-70E740481C1C}">
                  <a14:useLocalDpi/>
                </a:ext>
              </a:extLst>
            </a:blip>
            <a:stretch>
              <a:fillRect/>
            </a:stretch>
          </p:blipFill>
          <p:spPr>
            <a:xfrm>
              <a:off x="6205469" y="5144994"/>
              <a:ext cx="1326685" cy="2461623"/>
            </a:xfrm>
            <a:prstGeom prst="rect">
              <a:avLst/>
            </a:prstGeom>
          </p:spPr>
        </p:pic>
        <p:pic>
          <p:nvPicPr>
            <p:cNvPr id="13" name="Picture 12"/>
            <p:cNvPicPr>
              <a:picLocks noChangeAspect="1"/>
            </p:cNvPicPr>
            <p:nvPr/>
          </p:nvPicPr>
          <p:blipFill>
            <a:blip r:embed="rId8">
              <a:extLst>
                <a:ext uri="{28A0092B-C50C-407E-A947-70E740481C1C}">
                  <a14:useLocalDpi/>
                </a:ext>
              </a:extLst>
            </a:blip>
            <a:stretch>
              <a:fillRect/>
            </a:stretch>
          </p:blipFill>
          <p:spPr>
            <a:xfrm>
              <a:off x="7854912" y="5144993"/>
              <a:ext cx="1326685" cy="2461624"/>
            </a:xfrm>
            <a:prstGeom prst="rect">
              <a:avLst/>
            </a:prstGeom>
          </p:spPr>
        </p:pic>
        <p:pic>
          <p:nvPicPr>
            <p:cNvPr id="14" name="Picture 13"/>
            <p:cNvPicPr>
              <a:picLocks noChangeAspect="1"/>
            </p:cNvPicPr>
            <p:nvPr/>
          </p:nvPicPr>
          <p:blipFill>
            <a:blip r:embed="rId9">
              <a:extLst>
                <a:ext uri="{28A0092B-C50C-407E-A947-70E740481C1C}">
                  <a14:useLocalDpi/>
                </a:ext>
              </a:extLst>
            </a:blip>
            <a:stretch>
              <a:fillRect/>
            </a:stretch>
          </p:blipFill>
          <p:spPr>
            <a:xfrm>
              <a:off x="9527183" y="5081976"/>
              <a:ext cx="1318406" cy="2587657"/>
            </a:xfrm>
            <a:prstGeom prst="rect">
              <a:avLst/>
            </a:prstGeom>
          </p:spPr>
        </p:pic>
      </p:grpSp>
      <p:sp>
        <p:nvSpPr>
          <p:cNvPr id="15" name="TextBox 14"/>
          <p:cNvSpPr txBox="1"/>
          <p:nvPr/>
        </p:nvSpPr>
        <p:spPr>
          <a:xfrm>
            <a:off x="2441246" y="571960"/>
            <a:ext cx="7309510" cy="1005840"/>
          </a:xfrm>
          <a:prstGeom prst="rect">
            <a:avLst/>
          </a:prstGeom>
          <a:noFill/>
        </p:spPr>
        <p:txBody>
          <a:bodyPr rtlCol="0" wrap="square">
            <a:spAutoFit/>
          </a:bodyPr>
          <a:lstStyle/>
          <a:p>
            <a:pPr algn="ctr"/>
            <a:r>
              <a:rPr lang="en-US" spc="300" sz="6000">
                <a:solidFill>
                  <a:srgbClr val="504D36"/>
                </a:solidFill>
                <a:latin charset="0" pitchFamily="18" typeface="Perpetua"/>
                <a:ea charset="0" panose="02000000000000000000" pitchFamily="2" typeface="Roboto Medium"/>
              </a:rPr>
              <a:t>Device Mockup</a:t>
            </a:r>
          </a:p>
        </p:txBody>
      </p:sp>
      <p:sp>
        <p:nvSpPr>
          <p:cNvPr id="19" name="TextBox 1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16" name="Picture 15"/>
          <p:cNvPicPr>
            <a:picLocks noChangeAspect="1"/>
          </p:cNvPicPr>
          <p:nvPr/>
        </p:nvPicPr>
        <p:blipFill>
          <a:blip r:embed="rId10">
            <a:extLst>
              <a:ext uri="{28A0092B-C50C-407E-A947-70E740481C1C}">
                <a14:useLocalDpi/>
              </a:ext>
            </a:extLst>
          </a:blip>
          <a:stretch>
            <a:fillRect/>
          </a:stretch>
        </p:blipFill>
        <p:spPr>
          <a:xfrm>
            <a:off x="1537927" y="908297"/>
            <a:ext cx="3723686" cy="3723685"/>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381725362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0" y="0"/>
            <a:ext cx="6413500"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extBox 7"/>
          <p:cNvSpPr txBox="1"/>
          <p:nvPr/>
        </p:nvSpPr>
        <p:spPr>
          <a:xfrm>
            <a:off x="1033039" y="1740901"/>
            <a:ext cx="4500985" cy="3383280"/>
          </a:xfrm>
          <a:prstGeom prst="rect">
            <a:avLst/>
          </a:prstGeom>
          <a:noFill/>
        </p:spPr>
        <p:txBody>
          <a:bodyPr rtlCol="0" wrap="square">
            <a:spAutoFit/>
          </a:bodyPr>
          <a:lstStyle/>
          <a:p>
            <a:pPr>
              <a:lnSpc>
                <a:spcPct val="150000"/>
              </a:lnSpc>
            </a:pPr>
            <a:r>
              <a:rPr i="1" lang="en-US" sz="2400">
                <a:solidFill>
                  <a:srgbClr val="504D36"/>
                </a:solidFill>
                <a:latin charset="0" pitchFamily="18" typeface="Perpetua"/>
                <a:ea charset="0" panose="02000000000000000000" pitchFamily="2" typeface="Roboto Medium"/>
              </a:rPr>
              <a:t>"Fashion you can buy, but style you possess. The key to style is learning who you are, which takes years. There's no how-to road map to style. It's about self expression and, above all, attitude."</a:t>
            </a:r>
          </a:p>
        </p:txBody>
      </p:sp>
      <p:sp>
        <p:nvSpPr>
          <p:cNvPr id="9" name="TextBox 8"/>
          <p:cNvSpPr txBox="1"/>
          <p:nvPr/>
        </p:nvSpPr>
        <p:spPr>
          <a:xfrm>
            <a:off x="3638333" y="4760083"/>
            <a:ext cx="1543367" cy="396240"/>
          </a:xfrm>
          <a:prstGeom prst="rect">
            <a:avLst/>
          </a:prstGeom>
          <a:noFill/>
        </p:spPr>
        <p:txBody>
          <a:bodyPr rtlCol="0" wrap="none">
            <a:spAutoFit/>
          </a:bodyPr>
          <a:lstStyle/>
          <a:p>
            <a:r>
              <a:rPr lang="en-US" sz="2000">
                <a:solidFill>
                  <a:srgbClr val="504D36"/>
                </a:solidFill>
                <a:latin charset="0" pitchFamily="18" typeface="Perpetua"/>
                <a:ea charset="0" panose="02000000000000000000" pitchFamily="2" typeface="Roboto Medium"/>
              </a:rPr>
              <a:t>— Angelania</a:t>
            </a:r>
          </a:p>
        </p:txBody>
      </p:sp>
      <p:sp>
        <p:nvSpPr>
          <p:cNvPr id="7" name="TextBox 6"/>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7841615" y="1170368"/>
            <a:ext cx="3011170" cy="4504564"/>
          </a:xfrm>
          <a:prstGeom prst="rect">
            <a:avLst/>
          </a:prstGeom>
        </p:spPr>
      </p:pic>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4"/>
          <p:cNvSpPr/>
          <p:nvPr/>
        </p:nvSpPr>
        <p:spPr>
          <a:xfrm>
            <a:off x="10638972" y="427707"/>
            <a:ext cx="1161142" cy="1191221"/>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TextBox 5"/>
          <p:cNvSpPr txBox="1"/>
          <p:nvPr/>
        </p:nvSpPr>
        <p:spPr>
          <a:xfrm>
            <a:off x="5181597" y="1374302"/>
            <a:ext cx="5718631" cy="1005840"/>
          </a:xfrm>
          <a:prstGeom prst="rect">
            <a:avLst/>
          </a:prstGeom>
          <a:noFill/>
        </p:spPr>
        <p:txBody>
          <a:bodyPr rtlCol="0" wrap="square">
            <a:spAutoFit/>
          </a:bodyPr>
          <a:lstStyle/>
          <a:p>
            <a:r>
              <a:rPr lang="en-US" sz="6000">
                <a:solidFill>
                  <a:srgbClr val="504D36"/>
                </a:solidFill>
                <a:latin charset="0" pitchFamily="18" typeface="Perpetua"/>
                <a:ea charset="0" panose="02000000000000000000" pitchFamily="2" typeface="Roboto Medium"/>
              </a:rPr>
              <a:t>About Website</a:t>
            </a:r>
          </a:p>
        </p:txBody>
      </p:sp>
      <p:sp>
        <p:nvSpPr>
          <p:cNvPr id="7" name="TextBox 6"/>
          <p:cNvSpPr txBox="1"/>
          <p:nvPr/>
        </p:nvSpPr>
        <p:spPr>
          <a:xfrm>
            <a:off x="5181598" y="2413618"/>
            <a:ext cx="5457374" cy="26060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Nulla tristique augue quis mi porta commodo. Pellentesque accumsan et nulla sed vulputate. Morbi nulla metus, iaculis ac malesuada non, dapibus a enim. Quisque at dignissim est, ut vulputate enim. Maecenas iaculis vitae ligula eget ultrices.</a:t>
            </a:r>
          </a:p>
          <a:p>
            <a:pPr algn="just">
              <a:lnSpc>
                <a:spcPct val="150000"/>
              </a:lnSpc>
            </a:pPr>
            <a:endParaRPr lang="en-US" sz="1000">
              <a:solidFill>
                <a:srgbClr val="504D36"/>
              </a:solidFill>
              <a:latin charset="0" panose="02000000000000000000" pitchFamily="2" typeface="Roboto"/>
              <a:ea charset="0" panose="02000000000000000000" pitchFamily="2" typeface="Roboto"/>
            </a:endParaRPr>
          </a:p>
          <a:p>
            <a:pPr algn="just">
              <a:lnSpc>
                <a:spcPct val="150000"/>
              </a:lnSpc>
            </a:pPr>
            <a:r>
              <a:rPr lang="en-US" sz="1000">
                <a:solidFill>
                  <a:srgbClr val="504D36"/>
                </a:solidFill>
                <a:latin charset="0" panose="02000000000000000000" pitchFamily="2" typeface="Roboto"/>
                <a:ea charset="0" panose="02000000000000000000" pitchFamily="2" typeface="Roboto"/>
              </a:rPr>
              <a:t>Duis pulvinar, nisi vitae aliquet luctus, nunc ante faucibus arcu, a posuere metus odio quis diam. Pellentesque commodo lectus quis eros fringilla sodales. In in massa sem. Nullam auctor ex efficitur, cursus purus vel, mattis neque. Phasellus sed nunc nec dolor consequat luctus. Aliquam non est libero. </a:t>
            </a:r>
          </a:p>
        </p:txBody>
      </p:sp>
      <p:sp>
        <p:nvSpPr>
          <p:cNvPr id="8" name="TextBox 7"/>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9" name="图片占位符 8"/>
          <p:cNvPicPr>
            <a:picLocks noChangeAspect="1" noGrp="1"/>
          </p:cNvPicPr>
          <p:nvPr>
            <p:ph idx="10" sz="quarter" type="pic"/>
          </p:nvPr>
        </p:nvPicPr>
        <p:blipFill>
          <a:blip r:embed="rId2">
            <a:extLst>
              <a:ext uri="{28A0092B-C50C-407E-A947-70E740481C1C}">
                <a14:useLocalDpi val="0"/>
              </a:ext>
            </a:extLst>
          </a:blip>
          <a:stretch>
            <a:fillRect/>
          </a:stretch>
        </p:blipFill>
        <p:spPr>
          <a:xfrm>
            <a:off x="682172" y="611"/>
            <a:ext cx="3121932" cy="3249979"/>
          </a:xfrm>
        </p:spPr>
      </p:pic>
      <p:pic>
        <p:nvPicPr>
          <p:cNvPr id="11" name="图片占位符 10"/>
          <p:cNvPicPr>
            <a:picLocks noChangeAspect="1" noGrp="1"/>
          </p:cNvPicPr>
          <p:nvPr>
            <p:ph idx="11" sz="quarter" type="pic"/>
          </p:nvPr>
        </p:nvPicPr>
        <p:blipFill>
          <a:blip r:embed="rId3">
            <a:extLst>
              <a:ext uri="{28A0092B-C50C-407E-A947-70E740481C1C}">
                <a14:useLocalDpi val="0"/>
              </a:ext>
            </a:extLst>
          </a:blip>
          <a:stretch>
            <a:fillRect/>
          </a:stretch>
        </p:blipFill>
        <p:spPr>
          <a:xfrm>
            <a:off x="693985" y="3439886"/>
            <a:ext cx="3118720" cy="2722789"/>
          </a:xfrm>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占位符 25"/>
          <p:cNvPicPr>
            <a:picLocks noChangeAspect="1" noGrp="1"/>
          </p:cNvPicPr>
          <p:nvPr>
            <p:ph idx="10" sz="quarter" type="pic"/>
          </p:nvPr>
        </p:nvPicPr>
        <p:blipFill>
          <a:blip r:embed="rId2">
            <a:extLst>
              <a:ext uri="{28A0092B-C50C-407E-A947-70E740481C1C}">
                <a14:useLocalDpi val="0"/>
              </a:ext>
            </a:extLst>
          </a:blip>
          <a:stretch>
            <a:fillRect/>
          </a:stretch>
        </p:blipFill>
        <p:spPr>
          <a:xfrm>
            <a:off x="6752643" y="2685142"/>
            <a:ext cx="4985911" cy="3664858"/>
          </a:xfrm>
        </p:spPr>
      </p:pic>
      <p:sp>
        <p:nvSpPr>
          <p:cNvPr id="4" name="Rectangle 3"/>
          <p:cNvSpPr/>
          <p:nvPr/>
        </p:nvSpPr>
        <p:spPr>
          <a:xfrm>
            <a:off x="6086281" y="453258"/>
            <a:ext cx="3661876" cy="3016956"/>
          </a:xfrm>
          <a:prstGeom prst="rect">
            <a:avLst/>
          </a:prstGeom>
          <a:solidFill>
            <a:srgbClr val="B5B19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TextBox 4"/>
          <p:cNvSpPr txBox="1"/>
          <p:nvPr/>
        </p:nvSpPr>
        <p:spPr>
          <a:xfrm>
            <a:off x="1352548" y="1877477"/>
            <a:ext cx="5382081" cy="1920240"/>
          </a:xfrm>
          <a:prstGeom prst="rect">
            <a:avLst/>
          </a:prstGeom>
          <a:noFill/>
        </p:spPr>
        <p:txBody>
          <a:bodyPr rtlCol="0" wrap="square">
            <a:spAutoFit/>
          </a:bodyPr>
          <a:lstStyle/>
          <a:p>
            <a:r>
              <a:rPr lang="en-US" smtClean="0" spc="300" sz="6000">
                <a:solidFill>
                  <a:srgbClr val="504D36"/>
                </a:solidFill>
                <a:latin charset="0" pitchFamily="18" typeface="Perpetua"/>
              </a:rPr>
              <a:t>Website Minimalist</a:t>
            </a:r>
          </a:p>
        </p:txBody>
      </p:sp>
      <p:sp>
        <p:nvSpPr>
          <p:cNvPr id="6" name="TextBox 5"/>
          <p:cNvSpPr txBox="1"/>
          <p:nvPr/>
        </p:nvSpPr>
        <p:spPr>
          <a:xfrm>
            <a:off x="1352549" y="3829411"/>
            <a:ext cx="3657601"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grpSp>
        <p:nvGrpSpPr>
          <p:cNvPr id="13" name="Group 12"/>
          <p:cNvGrpSpPr/>
          <p:nvPr/>
        </p:nvGrpSpPr>
        <p:grpSpPr>
          <a:xfrm>
            <a:off x="9877649" y="1509504"/>
            <a:ext cx="1842242" cy="1907330"/>
            <a:chOff x="3720893" y="4220924"/>
            <a:chExt cx="1548395" cy="1603102"/>
          </a:xfrm>
        </p:grpSpPr>
        <p:grpSp>
          <p:nvGrpSpPr>
            <p:cNvPr id="14" name="Group 13"/>
            <p:cNvGrpSpPr/>
            <p:nvPr/>
          </p:nvGrpSpPr>
          <p:grpSpPr>
            <a:xfrm>
              <a:off x="3754237" y="4220924"/>
              <a:ext cx="1417188" cy="1603102"/>
              <a:chOff x="4026315" y="1711565"/>
              <a:chExt cx="2031903" cy="2298459"/>
            </a:xfrm>
          </p:grpSpPr>
          <p:sp>
            <p:nvSpPr>
              <p:cNvPr id="16" name="Rectangle 15"/>
              <p:cNvSpPr/>
              <p:nvPr/>
            </p:nvSpPr>
            <p:spPr>
              <a:xfrm>
                <a:off x="4026315" y="1768633"/>
                <a:ext cx="2031903" cy="2241391"/>
              </a:xfrm>
              <a:prstGeom prst="rect">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17" name="Rectangle 16"/>
              <p:cNvSpPr/>
              <p:nvPr/>
            </p:nvSpPr>
            <p:spPr>
              <a:xfrm>
                <a:off x="4171357" y="1920240"/>
                <a:ext cx="1741822" cy="1403063"/>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18" name="Oval 17"/>
              <p:cNvSpPr/>
              <p:nvPr/>
            </p:nvSpPr>
            <p:spPr>
              <a:xfrm>
                <a:off x="4900195" y="1711565"/>
                <a:ext cx="303212" cy="303212"/>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grpSp>
        <p:sp>
          <p:nvSpPr>
            <p:cNvPr id="15" name="TextBox 14"/>
            <p:cNvSpPr txBox="1"/>
            <p:nvPr/>
          </p:nvSpPr>
          <p:spPr>
            <a:xfrm>
              <a:off x="3720893" y="5451819"/>
              <a:ext cx="1548395" cy="268992"/>
            </a:xfrm>
            <a:prstGeom prst="rect">
              <a:avLst/>
            </a:prstGeom>
            <a:noFill/>
          </p:spPr>
          <p:txBody>
            <a:bodyPr rtlCol="0" wrap="square">
              <a:spAutoFit/>
            </a:bodyPr>
            <a:lstStyle/>
            <a:p>
              <a:pPr algn="ctr">
                <a:lnSpc>
                  <a:spcPct val="150000"/>
                </a:lnSpc>
              </a:pPr>
              <a:r>
                <a:rPr b="1" lang="en-US" spc="300" sz="1000">
                  <a:solidFill>
                    <a:srgbClr val="504D36"/>
                  </a:solidFill>
                  <a:latin charset="0" pitchFamily="18" typeface="Perpetua"/>
                </a:rPr>
                <a:t>Minimalist</a:t>
              </a:r>
            </a:p>
          </p:txBody>
        </p:sp>
      </p:grpSp>
      <p:sp>
        <p:nvSpPr>
          <p:cNvPr id="19" name="TextBox 1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grpSp>
        <p:nvGrpSpPr>
          <p:cNvPr id="20" name="Group 19"/>
          <p:cNvGrpSpPr/>
          <p:nvPr/>
        </p:nvGrpSpPr>
        <p:grpSpPr>
          <a:xfrm rot="5400000">
            <a:off x="5552541" y="4870396"/>
            <a:ext cx="1345066" cy="277587"/>
            <a:chOff x="2163536" y="965198"/>
            <a:chExt cx="1345066" cy="277587"/>
          </a:xfrm>
        </p:grpSpPr>
        <p:sp>
          <p:nvSpPr>
            <p:cNvPr id="21" name="Oval 20"/>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Oval 21"/>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22"/>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Oval 24"/>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10" name="图片占位符 9"/>
          <p:cNvPicPr>
            <a:picLocks noChangeAspect="1" noGrp="1"/>
          </p:cNvPicPr>
          <p:nvPr>
            <p:ph idx="11" sz="quarter" type="pic"/>
          </p:nvPr>
        </p:nvPicPr>
        <p:blipFill>
          <a:blip r:embed="rId3">
            <a:extLst>
              <a:ext uri="{BEBA8EAE-BF5A-486C-A8C5-ECC9F3942E4B}">
                <a14:imgProps>
                  <a14:imgLayer xmlns:d3p1="http://schemas.openxmlformats.org/officeDocument/2006/relationships" d3p1:embed="">
                    <a14:imgEffect>
                      <a14:colorTemperature colorTemp="8800"/>
                    </a14:imgEffect>
                    <a14:imgEffect>
                      <a14:saturation sat="33000"/>
                    </a14:imgEffect>
                  </a14:imgLayer>
                </a14:imgProps>
              </a:ext>
              <a:ext uri="{28A0092B-C50C-407E-A947-70E740481C1C}">
                <a14:useLocalDpi/>
              </a:ext>
            </a:extLst>
          </a:blip>
          <a:stretch>
            <a:fillRect/>
          </a:stretch>
        </p:blipFill>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632065" y="1003301"/>
            <a:ext cx="4701118" cy="4750707"/>
          </a:xfrm>
          <a:prstGeom prst="rect">
            <a:avLst/>
          </a:prstGeom>
          <a:solidFill>
            <a:srgbClr val="B5B19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extBox 7"/>
          <p:cNvSpPr txBox="1"/>
          <p:nvPr/>
        </p:nvSpPr>
        <p:spPr>
          <a:xfrm>
            <a:off x="6348772" y="2271328"/>
            <a:ext cx="5442758" cy="1005840"/>
          </a:xfrm>
          <a:prstGeom prst="rect">
            <a:avLst/>
          </a:prstGeom>
          <a:noFill/>
        </p:spPr>
        <p:txBody>
          <a:bodyPr rtlCol="0" wrap="square">
            <a:spAutoFit/>
          </a:bodyPr>
          <a:lstStyle/>
          <a:p>
            <a:r>
              <a:rPr lang="en-US" spc="300" sz="6000">
                <a:solidFill>
                  <a:srgbClr val="504D36"/>
                </a:solidFill>
                <a:latin charset="0" pitchFamily="18" typeface="Perpetua"/>
              </a:rPr>
              <a:t>Our Vision</a:t>
            </a:r>
          </a:p>
        </p:txBody>
      </p:sp>
      <p:sp>
        <p:nvSpPr>
          <p:cNvPr id="9" name="TextBox 8"/>
          <p:cNvSpPr txBox="1"/>
          <p:nvPr/>
        </p:nvSpPr>
        <p:spPr>
          <a:xfrm>
            <a:off x="6348771" y="3217980"/>
            <a:ext cx="4501673" cy="10058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Donec ornare leo tempor erat sagittis, a luctus tortor fermentum. Vestibulum suscipit at turpis id consectetur. </a:t>
            </a:r>
          </a:p>
        </p:txBody>
      </p:sp>
      <p:sp>
        <p:nvSpPr>
          <p:cNvPr id="27" name="Rectangle 26"/>
          <p:cNvSpPr/>
          <p:nvPr/>
        </p:nvSpPr>
        <p:spPr>
          <a:xfrm>
            <a:off x="11667671" y="0"/>
            <a:ext cx="580571" cy="6857999"/>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TextBox 12"/>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4" name="图片占位符 3"/>
          <p:cNvPicPr>
            <a:picLocks noChangeAspect="1" noGrp="1"/>
          </p:cNvPicPr>
          <p:nvPr>
            <p:ph idx="10" sz="quarter" type="pic"/>
          </p:nvPr>
        </p:nvPicPr>
        <p:blipFill>
          <a:blip r:embed="rId2">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p:pic>
      <p:grpSp>
        <p:nvGrpSpPr>
          <p:cNvPr id="5" name="Group 4"/>
          <p:cNvGrpSpPr/>
          <p:nvPr/>
        </p:nvGrpSpPr>
        <p:grpSpPr>
          <a:xfrm>
            <a:off x="4446852" y="1356038"/>
            <a:ext cx="1417188" cy="1584285"/>
            <a:chOff x="4368232" y="4204981"/>
            <a:chExt cx="1417188" cy="1584285"/>
          </a:xfrm>
        </p:grpSpPr>
        <p:grpSp>
          <p:nvGrpSpPr>
            <p:cNvPr id="17" name="Group 16"/>
            <p:cNvGrpSpPr/>
            <p:nvPr/>
          </p:nvGrpSpPr>
          <p:grpSpPr>
            <a:xfrm>
              <a:off x="4368232" y="4204981"/>
              <a:ext cx="1417188" cy="1584285"/>
              <a:chOff x="4026315" y="1738544"/>
              <a:chExt cx="2031903" cy="2271480"/>
            </a:xfrm>
          </p:grpSpPr>
          <p:sp>
            <p:nvSpPr>
              <p:cNvPr id="19" name="Rectangle 18"/>
              <p:cNvSpPr/>
              <p:nvPr/>
            </p:nvSpPr>
            <p:spPr>
              <a:xfrm>
                <a:off x="4026315" y="1768633"/>
                <a:ext cx="2031903" cy="2241391"/>
              </a:xfrm>
              <a:prstGeom prst="rect">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0" name="Rectangle 19"/>
              <p:cNvSpPr/>
              <p:nvPr/>
            </p:nvSpPr>
            <p:spPr>
              <a:xfrm>
                <a:off x="4171357" y="1920240"/>
                <a:ext cx="1741822" cy="1922969"/>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2">
                      <a:lumMod val="75000"/>
                    </a:schemeClr>
                  </a:solidFill>
                </a:endParaRPr>
              </a:p>
            </p:txBody>
          </p:sp>
          <p:sp>
            <p:nvSpPr>
              <p:cNvPr id="21" name="Oval 20"/>
              <p:cNvSpPr/>
              <p:nvPr/>
            </p:nvSpPr>
            <p:spPr>
              <a:xfrm>
                <a:off x="4927175" y="1738544"/>
                <a:ext cx="249256" cy="249256"/>
              </a:xfrm>
              <a:prstGeom prst="ellipse">
                <a:avLst/>
              </a:prstGeom>
              <a:solidFill>
                <a:schemeClr val="bg1"/>
              </a:solidFill>
              <a:ln>
                <a:noFill/>
              </a:ln>
              <a:effectLst>
                <a:outerShdw algn="tl" blurRad="50800" dir="2700000" dist="38100" rotWithShape="0">
                  <a:prstClr val="black">
                    <a:alpha val="40000"/>
                  </a:prstClr>
                </a:outerShdw>
              </a:effectLst>
              <a:scene3d>
                <a:camera prst="orthographicFront"/>
                <a:lightRig dir="t" rig="balanced"/>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sp3d prstMaterial="matte"/>
              </a:bodyPr>
              <a:lstStyle/>
              <a:p>
                <a:pPr algn="ctr"/>
                <a:endParaRPr lang="en-US">
                  <a:solidFill>
                    <a:schemeClr val="tx2">
                      <a:lumMod val="75000"/>
                    </a:schemeClr>
                  </a:solidFill>
                </a:endParaRPr>
              </a:p>
            </p:txBody>
          </p:sp>
        </p:grpSp>
        <p:sp>
          <p:nvSpPr>
            <p:cNvPr id="16" name="TextBox 15"/>
            <p:cNvSpPr txBox="1"/>
            <p:nvPr/>
          </p:nvSpPr>
          <p:spPr>
            <a:xfrm>
              <a:off x="4558388" y="4802259"/>
              <a:ext cx="1125872" cy="701040"/>
            </a:xfrm>
            <a:prstGeom prst="rect">
              <a:avLst/>
            </a:prstGeom>
            <a:noFill/>
          </p:spPr>
          <p:txBody>
            <a:bodyPr rtlCol="0" wrap="square">
              <a:spAutoFit/>
            </a:bodyPr>
            <a:lstStyle/>
            <a:p>
              <a:r>
                <a:rPr lang="en-US" smtClean="0" spc="300" sz="2000">
                  <a:solidFill>
                    <a:srgbClr val="E5DDCD"/>
                  </a:solidFill>
                  <a:latin charset="0" pitchFamily="18" typeface="Perpetua"/>
                  <a:ea charset="0" panose="02000000000000000000" pitchFamily="2" typeface="Roboto Medium"/>
                </a:rPr>
                <a:t>Website</a:t>
              </a: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Rectangle 22"/>
          <p:cNvSpPr/>
          <p:nvPr/>
        </p:nvSpPr>
        <p:spPr>
          <a:xfrm>
            <a:off x="5715000" y="0"/>
            <a:ext cx="6533243" cy="6857999"/>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TextBox 3"/>
          <p:cNvSpPr txBox="1"/>
          <p:nvPr/>
        </p:nvSpPr>
        <p:spPr>
          <a:xfrm>
            <a:off x="999652" y="1357221"/>
            <a:ext cx="4899878" cy="1005840"/>
          </a:xfrm>
          <a:prstGeom prst="rect">
            <a:avLst/>
          </a:prstGeom>
          <a:noFill/>
        </p:spPr>
        <p:txBody>
          <a:bodyPr rtlCol="0" wrap="square">
            <a:spAutoFit/>
          </a:bodyPr>
          <a:lstStyle/>
          <a:p>
            <a:r>
              <a:rPr lang="en-US" spc="300" sz="6000">
                <a:solidFill>
                  <a:srgbClr val="504D36"/>
                </a:solidFill>
                <a:latin charset="0" pitchFamily="18" typeface="Perpetua"/>
              </a:rPr>
              <a:t>Our Mission</a:t>
            </a:r>
          </a:p>
        </p:txBody>
      </p:sp>
      <p:sp>
        <p:nvSpPr>
          <p:cNvPr id="5" name="TextBox 4"/>
          <p:cNvSpPr txBox="1"/>
          <p:nvPr/>
        </p:nvSpPr>
        <p:spPr>
          <a:xfrm>
            <a:off x="1123002" y="2690519"/>
            <a:ext cx="3782827"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6" name="TextBox 5"/>
          <p:cNvSpPr txBox="1"/>
          <p:nvPr/>
        </p:nvSpPr>
        <p:spPr>
          <a:xfrm>
            <a:off x="1123002" y="3713881"/>
            <a:ext cx="3782827"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7" name="TextBox 6"/>
          <p:cNvSpPr txBox="1"/>
          <p:nvPr/>
        </p:nvSpPr>
        <p:spPr>
          <a:xfrm>
            <a:off x="1123002" y="4792456"/>
            <a:ext cx="3782827"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9" name="TextBox 8"/>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16" name="图片占位符 15"/>
          <p:cNvPicPr>
            <a:picLocks noChangeAspect="1" noGrp="1"/>
          </p:cNvPicPr>
          <p:nvPr>
            <p:ph idx="11" sz="quarter" type="pic"/>
          </p:nvPr>
        </p:nvPicPr>
        <p:blipFill>
          <a:blip r:embed="rId2">
            <a:extLst>
              <a:ext uri="{28A0092B-C50C-407E-A947-70E740481C1C}">
                <a14:useLocalDpi val="0"/>
              </a:ext>
            </a:extLst>
          </a:blip>
          <a:stretch>
            <a:fillRect/>
          </a:stretch>
        </p:blipFill>
        <p:spPr>
          <a:xfrm>
            <a:off x="10478707" y="598145"/>
            <a:ext cx="1712976" cy="5638800"/>
          </a:xfrm>
        </p:spPr>
      </p:pic>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6326202" y="640080"/>
            <a:ext cx="3725516" cy="5591810"/>
          </a:xfrm>
          <a:prstGeom prst="rect">
            <a:avLst/>
          </a:prstGeom>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Rectangle 16"/>
          <p:cNvSpPr/>
          <p:nvPr/>
        </p:nvSpPr>
        <p:spPr>
          <a:xfrm>
            <a:off x="419100" y="612798"/>
            <a:ext cx="4982028" cy="5572101"/>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TextBox 8"/>
          <p:cNvSpPr txBox="1"/>
          <p:nvPr/>
        </p:nvSpPr>
        <p:spPr>
          <a:xfrm>
            <a:off x="6613027" y="1279712"/>
            <a:ext cx="5451973" cy="1005840"/>
          </a:xfrm>
          <a:prstGeom prst="rect">
            <a:avLst/>
          </a:prstGeom>
          <a:noFill/>
        </p:spPr>
        <p:txBody>
          <a:bodyPr rtlCol="0" wrap="square">
            <a:spAutoFit/>
          </a:bodyPr>
          <a:lstStyle/>
          <a:p>
            <a:r>
              <a:rPr lang="en-US" spc="300" sz="6000">
                <a:solidFill>
                  <a:srgbClr val="504D36"/>
                </a:solidFill>
                <a:latin charset="0" pitchFamily="18" typeface="Perpetua"/>
              </a:rPr>
              <a:t>Our Goals</a:t>
            </a:r>
          </a:p>
        </p:txBody>
      </p:sp>
      <p:sp>
        <p:nvSpPr>
          <p:cNvPr id="10" name="TextBox 9"/>
          <p:cNvSpPr txBox="1"/>
          <p:nvPr/>
        </p:nvSpPr>
        <p:spPr>
          <a:xfrm>
            <a:off x="7315056" y="2360683"/>
            <a:ext cx="3541632"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12" name="TextBox 11"/>
          <p:cNvSpPr txBox="1"/>
          <p:nvPr/>
        </p:nvSpPr>
        <p:spPr>
          <a:xfrm>
            <a:off x="7315056" y="3571297"/>
            <a:ext cx="3541632"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14" name="TextBox 13"/>
          <p:cNvSpPr txBox="1"/>
          <p:nvPr/>
        </p:nvSpPr>
        <p:spPr>
          <a:xfrm>
            <a:off x="7315056" y="4781911"/>
            <a:ext cx="3541632" cy="777240"/>
          </a:xfrm>
          <a:prstGeom prst="rect">
            <a:avLst/>
          </a:prstGeom>
          <a:noFill/>
        </p:spPr>
        <p:txBody>
          <a:bodyPr rtlCol="0" wrap="square">
            <a:spAutoFit/>
          </a:bodyPr>
          <a:lstStyle/>
          <a:p>
            <a:pPr algn="just">
              <a:lnSpc>
                <a:spcPct val="150000"/>
              </a:lnSpc>
            </a:pPr>
            <a:r>
              <a:rPr lang="en-US" sz="1000">
                <a:solidFill>
                  <a:srgbClr val="504D36"/>
                </a:solidFill>
                <a:latin charset="0" panose="02000000000000000000" pitchFamily="2" typeface="Roboto"/>
                <a:ea charset="0" panose="02000000000000000000" pitchFamily="2" typeface="Roboto"/>
              </a:rPr>
              <a:t>Lorem ipsum dolor sit amet, consectetur adipiscing elit. Etiam gravida turpis id blandit condimentum. Nunc tincidunt sit amet turpis sit amet pulvinar. </a:t>
            </a:r>
          </a:p>
        </p:txBody>
      </p:sp>
      <p:sp>
        <p:nvSpPr>
          <p:cNvPr id="13" name="Freeform 189"/>
          <p:cNvSpPr>
            <a:spLocks noChangeArrowheads="1"/>
          </p:cNvSpPr>
          <p:nvPr/>
        </p:nvSpPr>
        <p:spPr bwMode="auto">
          <a:xfrm>
            <a:off x="6705447" y="4932831"/>
            <a:ext cx="399906" cy="389950"/>
          </a:xfrm>
          <a:custGeom>
            <a:gdLst>
              <a:gd fmla="*/ 324 w 634" name="T0"/>
              <a:gd fmla="*/ 236 h 619" name="T1"/>
              <a:gd fmla="*/ 324 w 634" name="T2"/>
              <a:gd fmla="*/ 236 h 619" name="T3"/>
              <a:gd fmla="*/ 280 w 634" name="T4"/>
              <a:gd fmla="*/ 265 h 619" name="T5"/>
              <a:gd fmla="*/ 324 w 634" name="T6"/>
              <a:gd fmla="*/ 309 h 619" name="T7"/>
              <a:gd fmla="*/ 354 w 634" name="T8"/>
              <a:gd fmla="*/ 265 h 619" name="T9"/>
              <a:gd fmla="*/ 324 w 634" name="T10"/>
              <a:gd fmla="*/ 236 h 619" name="T11"/>
              <a:gd fmla="*/ 162 w 634" name="T12"/>
              <a:gd fmla="*/ 236 h 619" name="T13"/>
              <a:gd fmla="*/ 162 w 634" name="T14"/>
              <a:gd fmla="*/ 236 h 619" name="T15"/>
              <a:gd fmla="*/ 118 w 634" name="T16"/>
              <a:gd fmla="*/ 265 h 619" name="T17"/>
              <a:gd fmla="*/ 162 w 634" name="T18"/>
              <a:gd fmla="*/ 309 h 619" name="T19"/>
              <a:gd fmla="*/ 207 w 634" name="T20"/>
              <a:gd fmla="*/ 265 h 619" name="T21"/>
              <a:gd fmla="*/ 162 w 634" name="T22"/>
              <a:gd fmla="*/ 236 h 619" name="T23"/>
              <a:gd fmla="*/ 324 w 634" name="T24"/>
              <a:gd fmla="*/ 0 h 619" name="T25"/>
              <a:gd fmla="*/ 324 w 634" name="T26"/>
              <a:gd fmla="*/ 0 h 619" name="T27"/>
              <a:gd fmla="*/ 0 w 634" name="T28"/>
              <a:gd fmla="*/ 265 h 619" name="T29"/>
              <a:gd fmla="*/ 118 w 634" name="T30"/>
              <a:gd fmla="*/ 486 h 619" name="T31"/>
              <a:gd fmla="*/ 118 w 634" name="T32"/>
              <a:gd fmla="*/ 618 h 619" name="T33"/>
              <a:gd fmla="*/ 265 w 634" name="T34"/>
              <a:gd fmla="*/ 545 h 619" name="T35"/>
              <a:gd fmla="*/ 324 w 634" name="T36"/>
              <a:gd fmla="*/ 545 h 619" name="T37"/>
              <a:gd fmla="*/ 633 w 634" name="T38"/>
              <a:gd fmla="*/ 265 h 619" name="T39"/>
              <a:gd fmla="*/ 324 w 634" name="T40"/>
              <a:gd fmla="*/ 0 h 619" name="T41"/>
              <a:gd fmla="*/ 324 w 634" name="T42"/>
              <a:gd fmla="*/ 501 h 619" name="T43"/>
              <a:gd fmla="*/ 324 w 634" name="T44"/>
              <a:gd fmla="*/ 501 h 619" name="T45"/>
              <a:gd fmla="*/ 251 w 634" name="T46"/>
              <a:gd fmla="*/ 501 h 619" name="T47"/>
              <a:gd fmla="*/ 162 w 634" name="T48"/>
              <a:gd fmla="*/ 560 h 619" name="T49"/>
              <a:gd fmla="*/ 162 w 634" name="T50"/>
              <a:gd fmla="*/ 457 h 619" name="T51"/>
              <a:gd fmla="*/ 44 w 634" name="T52"/>
              <a:gd fmla="*/ 265 h 619" name="T53"/>
              <a:gd fmla="*/ 324 w 634" name="T54"/>
              <a:gd fmla="*/ 30 h 619" name="T55"/>
              <a:gd fmla="*/ 589 w 634" name="T56"/>
              <a:gd fmla="*/ 265 h 619" name="T57"/>
              <a:gd fmla="*/ 324 w 634" name="T58"/>
              <a:gd fmla="*/ 501 h 619" name="T59"/>
              <a:gd fmla="*/ 471 w 634" name="T60"/>
              <a:gd fmla="*/ 236 h 619" name="T61"/>
              <a:gd fmla="*/ 471 w 634" name="T62"/>
              <a:gd fmla="*/ 236 h 619" name="T63"/>
              <a:gd fmla="*/ 442 w 634" name="T64"/>
              <a:gd fmla="*/ 265 h 619" name="T65"/>
              <a:gd fmla="*/ 471 w 634" name="T66"/>
              <a:gd fmla="*/ 309 h 619" name="T67"/>
              <a:gd fmla="*/ 516 w 634" name="T68"/>
              <a:gd fmla="*/ 265 h 619" name="T69"/>
              <a:gd fmla="*/ 471 w 634" name="T70"/>
              <a:gd fmla="*/ 236 h 61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19" w="634">
                <a:moveTo>
                  <a:pt x="324" y="236"/>
                </a:moveTo>
                <a:lnTo>
                  <a:pt x="324" y="236"/>
                </a:lnTo>
                <a:cubicBezTo>
                  <a:pt x="295" y="236"/>
                  <a:pt x="280" y="251"/>
                  <a:pt x="280" y="265"/>
                </a:cubicBezTo>
                <a:cubicBezTo>
                  <a:pt x="280" y="295"/>
                  <a:pt x="295" y="309"/>
                  <a:pt x="324" y="309"/>
                </a:cubicBezTo>
                <a:cubicBezTo>
                  <a:pt x="339" y="309"/>
                  <a:pt x="354" y="295"/>
                  <a:pt x="354" y="265"/>
                </a:cubicBezTo>
                <a:cubicBezTo>
                  <a:pt x="354" y="251"/>
                  <a:pt x="339" y="236"/>
                  <a:pt x="324" y="236"/>
                </a:cubicBezTo>
                <a:close/>
                <a:moveTo>
                  <a:pt x="162" y="236"/>
                </a:moveTo>
                <a:lnTo>
                  <a:pt x="162" y="236"/>
                </a:lnTo>
                <a:cubicBezTo>
                  <a:pt x="148" y="236"/>
                  <a:pt x="118" y="251"/>
                  <a:pt x="118" y="265"/>
                </a:cubicBezTo>
                <a:cubicBezTo>
                  <a:pt x="118" y="295"/>
                  <a:pt x="148" y="309"/>
                  <a:pt x="162" y="309"/>
                </a:cubicBezTo>
                <a:cubicBezTo>
                  <a:pt x="177" y="309"/>
                  <a:pt x="207" y="295"/>
                  <a:pt x="207" y="265"/>
                </a:cubicBezTo>
                <a:cubicBezTo>
                  <a:pt x="207" y="251"/>
                  <a:pt x="177" y="236"/>
                  <a:pt x="162" y="236"/>
                </a:cubicBezTo>
                <a:close/>
                <a:moveTo>
                  <a:pt x="324" y="0"/>
                </a:moveTo>
                <a:lnTo>
                  <a:pt x="324" y="0"/>
                </a:lnTo>
                <a:cubicBezTo>
                  <a:pt x="148" y="0"/>
                  <a:pt x="0" y="118"/>
                  <a:pt x="0" y="265"/>
                </a:cubicBezTo>
                <a:cubicBezTo>
                  <a:pt x="0" y="354"/>
                  <a:pt x="44" y="427"/>
                  <a:pt x="118" y="486"/>
                </a:cubicBezTo>
                <a:cubicBezTo>
                  <a:pt x="118" y="618"/>
                  <a:pt x="118" y="618"/>
                  <a:pt x="118" y="618"/>
                </a:cubicBezTo>
                <a:cubicBezTo>
                  <a:pt x="265" y="545"/>
                  <a:pt x="265" y="545"/>
                  <a:pt x="265" y="545"/>
                </a:cubicBezTo>
                <a:cubicBezTo>
                  <a:pt x="280" y="545"/>
                  <a:pt x="295" y="545"/>
                  <a:pt x="324" y="545"/>
                </a:cubicBezTo>
                <a:cubicBezTo>
                  <a:pt x="486" y="545"/>
                  <a:pt x="633" y="427"/>
                  <a:pt x="633" y="265"/>
                </a:cubicBezTo>
                <a:cubicBezTo>
                  <a:pt x="633" y="118"/>
                  <a:pt x="486" y="0"/>
                  <a:pt x="324" y="0"/>
                </a:cubicBezTo>
                <a:close/>
                <a:moveTo>
                  <a:pt x="324" y="501"/>
                </a:moveTo>
                <a:lnTo>
                  <a:pt x="324" y="501"/>
                </a:lnTo>
                <a:cubicBezTo>
                  <a:pt x="295" y="501"/>
                  <a:pt x="280" y="501"/>
                  <a:pt x="251" y="501"/>
                </a:cubicBezTo>
                <a:cubicBezTo>
                  <a:pt x="162" y="560"/>
                  <a:pt x="162" y="560"/>
                  <a:pt x="162" y="560"/>
                </a:cubicBezTo>
                <a:cubicBezTo>
                  <a:pt x="162" y="457"/>
                  <a:pt x="162" y="457"/>
                  <a:pt x="162" y="457"/>
                </a:cubicBezTo>
                <a:cubicBezTo>
                  <a:pt x="89" y="427"/>
                  <a:pt x="44" y="354"/>
                  <a:pt x="44" y="265"/>
                </a:cubicBezTo>
                <a:cubicBezTo>
                  <a:pt x="44" y="133"/>
                  <a:pt x="162" y="30"/>
                  <a:pt x="324" y="30"/>
                </a:cubicBezTo>
                <a:cubicBezTo>
                  <a:pt x="471" y="30"/>
                  <a:pt x="589" y="133"/>
                  <a:pt x="589" y="265"/>
                </a:cubicBezTo>
                <a:cubicBezTo>
                  <a:pt x="589" y="398"/>
                  <a:pt x="471" y="501"/>
                  <a:pt x="324" y="501"/>
                </a:cubicBezTo>
                <a:close/>
                <a:moveTo>
                  <a:pt x="471" y="236"/>
                </a:moveTo>
                <a:lnTo>
                  <a:pt x="471" y="236"/>
                </a:lnTo>
                <a:cubicBezTo>
                  <a:pt x="457" y="236"/>
                  <a:pt x="442" y="251"/>
                  <a:pt x="442" y="265"/>
                </a:cubicBezTo>
                <a:cubicBezTo>
                  <a:pt x="442" y="295"/>
                  <a:pt x="457" y="309"/>
                  <a:pt x="471" y="309"/>
                </a:cubicBezTo>
                <a:cubicBezTo>
                  <a:pt x="501" y="309"/>
                  <a:pt x="516" y="295"/>
                  <a:pt x="516" y="265"/>
                </a:cubicBezTo>
                <a:cubicBezTo>
                  <a:pt x="516" y="251"/>
                  <a:pt x="501" y="236"/>
                  <a:pt x="471" y="236"/>
                </a:cubicBezTo>
                <a:close/>
              </a:path>
            </a:pathLst>
          </a:custGeom>
          <a:solidFill>
            <a:srgbClr val="504D36"/>
          </a:solidFill>
          <a:ln>
            <a:solidFill>
              <a:srgbClr val="504D36"/>
            </a:solidFill>
          </a:ln>
          <a:effectLst/>
        </p:spPr>
        <p:txBody>
          <a:bodyPr anchor="ctr" bIns="45716" lIns="91431" rIns="91431" tIns="45716" wrap="none"/>
          <a:lstStyle/>
          <a:p>
            <a:pPr eaLnBrk="1" fontAlgn="auto" hangingPunct="1">
              <a:spcBef>
                <a:spcPct val="0"/>
              </a:spcBef>
              <a:spcAft>
                <a:spcPct val="0"/>
              </a:spcAft>
              <a:defRPr/>
            </a:pPr>
            <a:endParaRPr lang="en-US">
              <a:latin typeface="+mn-lt"/>
              <a:ea typeface="+mn-ea"/>
            </a:endParaRPr>
          </a:p>
        </p:txBody>
      </p:sp>
      <p:sp>
        <p:nvSpPr>
          <p:cNvPr id="15" name="Freeform 190"/>
          <p:cNvSpPr>
            <a:spLocks noChangeArrowheads="1"/>
          </p:cNvSpPr>
          <p:nvPr/>
        </p:nvSpPr>
        <p:spPr bwMode="auto">
          <a:xfrm>
            <a:off x="6705448" y="3722813"/>
            <a:ext cx="399906" cy="389948"/>
          </a:xfrm>
          <a:custGeom>
            <a:gdLst>
              <a:gd fmla="*/ 412 w 634" name="T0"/>
              <a:gd fmla="*/ 324 h 619" name="T1"/>
              <a:gd fmla="*/ 412 w 634" name="T2"/>
              <a:gd fmla="*/ 324 h 619" name="T3"/>
              <a:gd fmla="*/ 220 w 634" name="T4"/>
              <a:gd fmla="*/ 324 h 619" name="T5"/>
              <a:gd fmla="*/ 191 w 634" name="T6"/>
              <a:gd fmla="*/ 354 h 619" name="T7"/>
              <a:gd fmla="*/ 220 w 634" name="T8"/>
              <a:gd fmla="*/ 368 h 619" name="T9"/>
              <a:gd fmla="*/ 412 w 634" name="T10"/>
              <a:gd fmla="*/ 368 h 619" name="T11"/>
              <a:gd fmla="*/ 426 w 634" name="T12"/>
              <a:gd fmla="*/ 354 h 619" name="T13"/>
              <a:gd fmla="*/ 412 w 634" name="T14"/>
              <a:gd fmla="*/ 324 h 619" name="T15"/>
              <a:gd fmla="*/ 456 w 634" name="T16"/>
              <a:gd fmla="*/ 206 h 619" name="T17"/>
              <a:gd fmla="*/ 456 w 634" name="T18"/>
              <a:gd fmla="*/ 206 h 619" name="T19"/>
              <a:gd fmla="*/ 176 w 634" name="T20"/>
              <a:gd fmla="*/ 206 h 619" name="T21"/>
              <a:gd fmla="*/ 162 w 634" name="T22"/>
              <a:gd fmla="*/ 236 h 619" name="T23"/>
              <a:gd fmla="*/ 176 w 634" name="T24"/>
              <a:gd fmla="*/ 251 h 619" name="T25"/>
              <a:gd fmla="*/ 456 w 634" name="T26"/>
              <a:gd fmla="*/ 251 h 619" name="T27"/>
              <a:gd fmla="*/ 471 w 634" name="T28"/>
              <a:gd fmla="*/ 236 h 619" name="T29"/>
              <a:gd fmla="*/ 456 w 634" name="T30"/>
              <a:gd fmla="*/ 206 h 619" name="T31"/>
              <a:gd fmla="*/ 309 w 634" name="T32"/>
              <a:gd fmla="*/ 0 h 619" name="T33"/>
              <a:gd fmla="*/ 309 w 634" name="T34"/>
              <a:gd fmla="*/ 0 h 619" name="T35"/>
              <a:gd fmla="*/ 0 w 634" name="T36"/>
              <a:gd fmla="*/ 265 h 619" name="T37"/>
              <a:gd fmla="*/ 117 w 634" name="T38"/>
              <a:gd fmla="*/ 486 h 619" name="T39"/>
              <a:gd fmla="*/ 117 w 634" name="T40"/>
              <a:gd fmla="*/ 618 h 619" name="T41"/>
              <a:gd fmla="*/ 250 w 634" name="T42"/>
              <a:gd fmla="*/ 545 h 619" name="T43"/>
              <a:gd fmla="*/ 309 w 634" name="T44"/>
              <a:gd fmla="*/ 545 h 619" name="T45"/>
              <a:gd fmla="*/ 633 w 634" name="T46"/>
              <a:gd fmla="*/ 265 h 619" name="T47"/>
              <a:gd fmla="*/ 309 w 634" name="T48"/>
              <a:gd fmla="*/ 0 h 619" name="T49"/>
              <a:gd fmla="*/ 309 w 634" name="T50"/>
              <a:gd fmla="*/ 501 h 619" name="T51"/>
              <a:gd fmla="*/ 309 w 634" name="T52"/>
              <a:gd fmla="*/ 501 h 619" name="T53"/>
              <a:gd fmla="*/ 250 w 634" name="T54"/>
              <a:gd fmla="*/ 501 h 619" name="T55"/>
              <a:gd fmla="*/ 162 w 634" name="T56"/>
              <a:gd fmla="*/ 560 h 619" name="T57"/>
              <a:gd fmla="*/ 162 w 634" name="T58"/>
              <a:gd fmla="*/ 457 h 619" name="T59"/>
              <a:gd fmla="*/ 44 w 634" name="T60"/>
              <a:gd fmla="*/ 265 h 619" name="T61"/>
              <a:gd fmla="*/ 309 w 634" name="T62"/>
              <a:gd fmla="*/ 30 h 619" name="T63"/>
              <a:gd fmla="*/ 588 w 634" name="T64"/>
              <a:gd fmla="*/ 265 h 619" name="T65"/>
              <a:gd fmla="*/ 309 w 634" name="T66"/>
              <a:gd fmla="*/ 501 h 61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19" w="634">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rgbClr val="504D36"/>
          </a:solidFill>
          <a:ln>
            <a:solidFill>
              <a:srgbClr val="504D36"/>
            </a:solidFill>
          </a:ln>
          <a:effectLst/>
        </p:spPr>
        <p:txBody>
          <a:bodyPr anchor="ctr" bIns="45716" lIns="91431" rIns="91431" tIns="45716" wrap="none"/>
          <a:lstStyle/>
          <a:p>
            <a:pPr eaLnBrk="1" fontAlgn="auto" hangingPunct="1">
              <a:spcBef>
                <a:spcPct val="0"/>
              </a:spcBef>
              <a:spcAft>
                <a:spcPct val="0"/>
              </a:spcAft>
              <a:defRPr/>
            </a:pPr>
            <a:endParaRPr lang="en-US">
              <a:latin typeface="+mn-lt"/>
              <a:ea typeface="+mn-ea"/>
            </a:endParaRPr>
          </a:p>
        </p:txBody>
      </p:sp>
      <p:sp>
        <p:nvSpPr>
          <p:cNvPr id="16" name="Freeform 191"/>
          <p:cNvSpPr>
            <a:spLocks noChangeArrowheads="1"/>
          </p:cNvSpPr>
          <p:nvPr/>
        </p:nvSpPr>
        <p:spPr bwMode="auto">
          <a:xfrm>
            <a:off x="6740027" y="2512795"/>
            <a:ext cx="388290" cy="389948"/>
          </a:xfrm>
          <a:custGeom>
            <a:gdLst>
              <a:gd fmla="*/ 309 w 619" name="T0"/>
              <a:gd fmla="*/ 0 h 619" name="T1"/>
              <a:gd fmla="*/ 309 w 619" name="T2"/>
              <a:gd fmla="*/ 0 h 619" name="T3"/>
              <a:gd fmla="*/ 0 w 619" name="T4"/>
              <a:gd fmla="*/ 265 h 619" name="T5"/>
              <a:gd fmla="*/ 118 w 619" name="T6"/>
              <a:gd fmla="*/ 486 h 619" name="T7"/>
              <a:gd fmla="*/ 118 w 619" name="T8"/>
              <a:gd fmla="*/ 618 h 619" name="T9"/>
              <a:gd fmla="*/ 250 w 619" name="T10"/>
              <a:gd fmla="*/ 545 h 619" name="T11"/>
              <a:gd fmla="*/ 309 w 619" name="T12"/>
              <a:gd fmla="*/ 545 h 619" name="T13"/>
              <a:gd fmla="*/ 618 w 619" name="T14"/>
              <a:gd fmla="*/ 265 h 619" name="T15"/>
              <a:gd fmla="*/ 309 w 619" name="T16"/>
              <a:gd fmla="*/ 0 h 619" name="T17"/>
              <a:gd fmla="*/ 309 w 619" name="T18"/>
              <a:gd fmla="*/ 501 h 619" name="T19"/>
              <a:gd fmla="*/ 309 w 619" name="T20"/>
              <a:gd fmla="*/ 501 h 619" name="T21"/>
              <a:gd fmla="*/ 235 w 619" name="T22"/>
              <a:gd fmla="*/ 501 h 619" name="T23"/>
              <a:gd fmla="*/ 147 w 619" name="T24"/>
              <a:gd fmla="*/ 560 h 619" name="T25"/>
              <a:gd fmla="*/ 147 w 619" name="T26"/>
              <a:gd fmla="*/ 457 h 619" name="T27"/>
              <a:gd fmla="*/ 29 w 619" name="T28"/>
              <a:gd fmla="*/ 265 h 619" name="T29"/>
              <a:gd fmla="*/ 309 w 619" name="T30"/>
              <a:gd fmla="*/ 30 h 619" name="T31"/>
              <a:gd fmla="*/ 589 w 619" name="T32"/>
              <a:gd fmla="*/ 265 h 619" name="T33"/>
              <a:gd fmla="*/ 309 w 619" name="T34"/>
              <a:gd fmla="*/ 501 h 6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9" w="619">
                <a:moveTo>
                  <a:pt x="309" y="0"/>
                </a:moveTo>
                <a:lnTo>
                  <a:pt x="309" y="0"/>
                </a:lnTo>
                <a:cubicBezTo>
                  <a:pt x="132" y="0"/>
                  <a:pt x="0" y="118"/>
                  <a:pt x="0" y="265"/>
                </a:cubicBezTo>
                <a:cubicBezTo>
                  <a:pt x="0" y="354"/>
                  <a:pt x="44" y="427"/>
                  <a:pt x="118" y="486"/>
                </a:cubicBezTo>
                <a:cubicBezTo>
                  <a:pt x="118" y="618"/>
                  <a:pt x="118" y="618"/>
                  <a:pt x="118" y="618"/>
                </a:cubicBezTo>
                <a:cubicBezTo>
                  <a:pt x="250" y="545"/>
                  <a:pt x="250" y="545"/>
                  <a:pt x="250" y="545"/>
                </a:cubicBezTo>
                <a:cubicBezTo>
                  <a:pt x="265" y="545"/>
                  <a:pt x="294" y="545"/>
                  <a:pt x="309" y="545"/>
                </a:cubicBezTo>
                <a:cubicBezTo>
                  <a:pt x="486" y="545"/>
                  <a:pt x="618" y="427"/>
                  <a:pt x="618" y="265"/>
                </a:cubicBezTo>
                <a:cubicBezTo>
                  <a:pt x="618" y="118"/>
                  <a:pt x="486" y="0"/>
                  <a:pt x="309" y="0"/>
                </a:cubicBezTo>
                <a:close/>
                <a:moveTo>
                  <a:pt x="309" y="501"/>
                </a:moveTo>
                <a:lnTo>
                  <a:pt x="309" y="501"/>
                </a:lnTo>
                <a:cubicBezTo>
                  <a:pt x="280" y="501"/>
                  <a:pt x="265" y="501"/>
                  <a:pt x="235" y="501"/>
                </a:cubicBezTo>
                <a:cubicBezTo>
                  <a:pt x="147" y="560"/>
                  <a:pt x="147" y="560"/>
                  <a:pt x="147" y="560"/>
                </a:cubicBezTo>
                <a:cubicBezTo>
                  <a:pt x="147" y="457"/>
                  <a:pt x="147" y="457"/>
                  <a:pt x="147" y="457"/>
                </a:cubicBezTo>
                <a:cubicBezTo>
                  <a:pt x="73" y="427"/>
                  <a:pt x="29" y="354"/>
                  <a:pt x="29" y="265"/>
                </a:cubicBezTo>
                <a:cubicBezTo>
                  <a:pt x="29" y="133"/>
                  <a:pt x="162" y="30"/>
                  <a:pt x="309" y="30"/>
                </a:cubicBezTo>
                <a:cubicBezTo>
                  <a:pt x="456" y="30"/>
                  <a:pt x="589" y="133"/>
                  <a:pt x="589" y="265"/>
                </a:cubicBezTo>
                <a:cubicBezTo>
                  <a:pt x="589" y="398"/>
                  <a:pt x="456" y="501"/>
                  <a:pt x="309" y="501"/>
                </a:cubicBezTo>
                <a:close/>
              </a:path>
            </a:pathLst>
          </a:custGeom>
          <a:solidFill>
            <a:srgbClr val="504D36"/>
          </a:solidFill>
          <a:ln>
            <a:solidFill>
              <a:srgbClr val="504D36"/>
            </a:solidFill>
          </a:ln>
          <a:effectLst/>
        </p:spPr>
        <p:txBody>
          <a:bodyPr anchor="ctr" bIns="45716" lIns="91431" rIns="91431" tIns="45716" wrap="none"/>
          <a:lstStyle/>
          <a:p>
            <a:pPr eaLnBrk="1" fontAlgn="auto" hangingPunct="1">
              <a:spcBef>
                <a:spcPct val="0"/>
              </a:spcBef>
              <a:spcAft>
                <a:spcPct val="0"/>
              </a:spcAft>
              <a:defRPr/>
            </a:pPr>
            <a:endParaRPr lang="en-US">
              <a:latin typeface="+mn-lt"/>
              <a:ea typeface="+mn-ea"/>
            </a:endParaRPr>
          </a:p>
        </p:txBody>
      </p:sp>
      <p:sp>
        <p:nvSpPr>
          <p:cNvPr id="32" name="TextBox 31"/>
          <p:cNvSpPr txBox="1"/>
          <p:nvPr/>
        </p:nvSpPr>
        <p:spPr>
          <a:xfrm rot="5400000">
            <a:off x="-373956" y="2673150"/>
            <a:ext cx="2620527" cy="1920240"/>
          </a:xfrm>
          <a:prstGeom prst="rect">
            <a:avLst/>
          </a:prstGeom>
          <a:noFill/>
        </p:spPr>
        <p:txBody>
          <a:bodyPr rtlCol="0" wrap="square">
            <a:spAutoFit/>
          </a:bodyPr>
          <a:lstStyle/>
          <a:p>
            <a:r>
              <a:rPr lang="en-US" smtClean="0" spc="300" sz="6000">
                <a:solidFill>
                  <a:srgbClr val="504D36"/>
                </a:solidFill>
                <a:latin charset="0" pitchFamily="18" typeface="Perpetua"/>
              </a:rPr>
              <a:t>Website</a:t>
            </a:r>
          </a:p>
        </p:txBody>
      </p:sp>
      <p:sp>
        <p:nvSpPr>
          <p:cNvPr id="18" name="TextBox 17"/>
          <p:cNvSpPr txBox="1"/>
          <p:nvPr/>
        </p:nvSpPr>
        <p:spPr>
          <a:xfrm>
            <a:off x="172498" y="6470589"/>
            <a:ext cx="4708493" cy="259080"/>
          </a:xfrm>
          <a:prstGeom prst="rect">
            <a:avLst/>
          </a:prstGeom>
          <a:noFill/>
        </p:spPr>
        <p:txBody>
          <a:bodyPr rtlCol="0" wrap="square">
            <a:spAutoFit/>
          </a:bodyPr>
          <a:lstStyle/>
          <a:p>
            <a:r>
              <a:rPr lang="en-US" spc="600" sz="1100">
                <a:solidFill>
                  <a:srgbClr val="504D36"/>
                </a:solidFill>
                <a:latin panose="02000000000000000000" typeface="Roboto"/>
                <a:ea charset="0" panose="02000000000000000000" pitchFamily="2" typeface="Roboto"/>
              </a:rPr>
              <a:t>Minimalist PowerPoint Template</a:t>
            </a: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a:xfrm>
            <a:off x="1401445" y="832132"/>
            <a:ext cx="3710940" cy="50819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153</Paragraphs>
  <Slides>33</Slides>
  <Notes>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33</vt:i4>
      </vt:variant>
    </vt:vector>
  </HeadingPairs>
  <TitlesOfParts>
    <vt:vector baseType="lpstr" size="51">
      <vt:lpstr>Arial</vt:lpstr>
      <vt:lpstr>Calibri Light</vt:lpstr>
      <vt:lpstr>Calibri</vt:lpstr>
      <vt:lpstr>Perpetua</vt:lpstr>
      <vt:lpstr>思源黑体 CN Medium</vt:lpstr>
      <vt:lpstr>Roboto</vt:lpstr>
      <vt:lpstr>Roboto Medium</vt:lpstr>
      <vt:lpstr>Kozuka Mincho Pr6N M</vt:lpstr>
      <vt:lpstr>Nunito Sans</vt:lpstr>
      <vt:lpstr>Noto Sans</vt:lpstr>
      <vt:lpstr>Lato</vt:lpstr>
      <vt:lpstr>Franklin Gothic Demi</vt:lpstr>
      <vt:lpstr>Futura</vt:lpstr>
      <vt:lpstr>微软雅黑</vt:lpstr>
      <vt:lpstr>Meiryo</vt:lpstr>
      <vt:lpstr>Arial Narrow</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2022-03-20T11:23:32Z</dcterms:created>
  <cp:lastPrinted>2022-03-20T11:23:32Z</cp:lastPrinted>
  <dcterms:modified xsi:type="dcterms:W3CDTF">2022-03-20T03:33:16Z</dcterms:modified>
  <cp:revision>1</cp:revision>
</cp:coreProperties>
</file>