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7" r:id="rId4"/>
    <p:sldId id="259" r:id="rId5"/>
    <p:sldId id="281" r:id="rId6"/>
    <p:sldId id="282" r:id="rId7"/>
    <p:sldId id="4769" r:id="rId8"/>
    <p:sldId id="4771" r:id="rId9"/>
    <p:sldId id="4770" r:id="rId10"/>
    <p:sldId id="4784" r:id="rId11"/>
    <p:sldId id="4772" r:id="rId12"/>
    <p:sldId id="4773" r:id="rId13"/>
    <p:sldId id="4774" r:id="rId14"/>
    <p:sldId id="4777" r:id="rId15"/>
    <p:sldId id="4785" r:id="rId16"/>
    <p:sldId id="4776" r:id="rId17"/>
    <p:sldId id="4779" r:id="rId18"/>
    <p:sldId id="4778" r:id="rId19"/>
    <p:sldId id="4775" r:id="rId20"/>
    <p:sldId id="4786" r:id="rId21"/>
    <p:sldId id="4780" r:id="rId22"/>
    <p:sldId id="4781" r:id="rId23"/>
    <p:sldId id="4782" r:id="rId24"/>
    <p:sldId id="4783" r:id="rId25"/>
    <p:sldId id="4787" r:id="rId26"/>
    <p:sldId id="4788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924" y="114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9" Target="tags/tag16.xml" Type="http://schemas.openxmlformats.org/officeDocument/2006/relationships/tags"/><Relationship Id="rId3" Target="notesMasters/notesMaster1.xml" Type="http://schemas.openxmlformats.org/officeDocument/2006/relationships/notesMaster"/><Relationship Id="rId30" Target="presProps.xml" Type="http://schemas.openxmlformats.org/officeDocument/2006/relationships/presProps"/><Relationship Id="rId31" Target="viewProps.xml" Type="http://schemas.openxmlformats.org/officeDocument/2006/relationships/viewProps"/><Relationship Id="rId32" Target="theme/theme1.xml" Type="http://schemas.openxmlformats.org/officeDocument/2006/relationships/theme"/><Relationship Id="rId33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invertIfNegative val="1"/>
            <c:spPr>
              <a:solidFill>
                <a:srgbClr val="39337A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C414-4E24-BCD5-B275D504C439}"/>
              </c:ext>
            </c:extLst>
          </c:dPt>
          <c:dPt>
            <c:idx val="1"/>
            <c:invertIfNegative val="1"/>
            <c:spPr>
              <a:solidFill>
                <a:srgbClr val="EE3978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C414-4E24-BCD5-B275D504C439}"/>
              </c:ext>
            </c:extLst>
          </c:dPt>
          <c:dPt>
            <c:idx val="2"/>
            <c:invertIfNegative val="1"/>
            <c:spPr>
              <a:solidFill>
                <a:srgbClr val="00A1D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C414-4E24-BCD5-B275D504C439}"/>
              </c:ext>
            </c:extLst>
          </c:dPt>
          <c:dPt>
            <c:idx val="3"/>
            <c:invertIfNegative val="1"/>
            <c:spPr>
              <a:solidFill>
                <a:srgbClr val="7E397A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C414-4E24-BCD5-B275D504C439}"/>
              </c:ext>
            </c:extLst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</c:v>
                </c:pt>
                <c:pt idx="1">
                  <c:v>5</c:v>
                </c:pt>
                <c:pt idx="2">
                  <c:v>7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414-4E24-BCD5-B275D504C4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57"/>
      </c:doughnutChart>
    </c:plotArea>
    <c:plotVisOnly val="1"/>
    <c:dispBlanksAs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1A365C-CE94-4BF7-BA16-E8D854C976A9}" type="datetimeFigureOut">
              <a:rPr lang="zh-CN" altLang="en-US" smtClean="0"/>
              <a:t>2018/11/10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3DEB1-0974-4920-9C6B-89CE2B9DD7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00775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142289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60933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24406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454172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551472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068364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162676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785285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675068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160800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99068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572336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539828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705399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570348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980026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801108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</a:t>
            </a:r>
            <a:r>
              <a:rPr lang="en-US" altLang="zh-CN" smtClean="0"/>
              <a:t>http://www.ypppt.com</a:t>
            </a:r>
            <a:endParaRPr lang="zh-CN" altLang="en-US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zh-CN" altLang="en-US" smtClean="0">
              <a:solidFill>
                <a:prstClr val="black"/>
              </a:solidFill>
              <a:latin typeface="Calibri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527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41453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46450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3145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65633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8462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97830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33275414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6BCF14-666F-4030-9B2B-7C8FFCA29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A4DAEB4-A41D-4402-81A1-39B879D30C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B9B39E5-1EDB-4E74-A940-237E0C664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DE3C-FEB7-4A7B-A93D-F8500B60F491}" type="datetimeFigureOut">
              <a:rPr lang="zh-CN" altLang="en-US" smtClean="0"/>
              <a:t>2018/11/10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9DCA2F-811C-4A58-9948-6BDCDA123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A0544A-E54C-4B0C-89DC-D692077E7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594E-CD90-40C2-BD5F-460F5C0F03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53443452"/>
      </p:ext>
    </p:extLst>
  </p:cSld>
  <p:clrMapOvr>
    <a:masterClrMapping/>
  </p:clrMapOvr>
  <p:transition spd="slow" advClick="0">
    <p:comb/>
  </p:transition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C8168E-4546-4C8C-92E8-C8E5D83ED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F5457D2-4387-4360-A3DE-2B9FE63D30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0A95B2B-9A2A-430D-A8EE-B34D88779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DE3C-FEB7-4A7B-A93D-F8500B60F491}" type="datetimeFigureOut">
              <a:rPr lang="zh-CN" altLang="en-US" smtClean="0"/>
              <a:t>2018/11/10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635C193-AF60-4E6A-9323-04D1116CC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176696-0FF4-4D2F-B298-DB93768E1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594E-CD90-40C2-BD5F-460F5C0F03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6181038"/>
      </p:ext>
    </p:extLst>
  </p:cSld>
  <p:clrMapOvr>
    <a:masterClrMapping/>
  </p:clrMapOvr>
  <p:transition spd="slow" advClick="0">
    <p:comb/>
  </p:transition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0E29B85-7B60-472A-B464-8BF28A437B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657AA5F-98D2-4062-B043-7C38D6C1E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9CECD4A-81F8-4DF4-B87D-C837B91C7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DE3C-FEB7-4A7B-A93D-F8500B60F491}" type="datetimeFigureOut">
              <a:rPr lang="zh-CN" altLang="en-US" smtClean="0"/>
              <a:t>2018/11/10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E720EAA-B2E0-44DF-8AEC-82783C365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BE9FF20-20A0-4930-A008-4FA4962C4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594E-CD90-40C2-BD5F-460F5C0F03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62694529"/>
      </p:ext>
    </p:extLst>
  </p:cSld>
  <p:clrMapOvr>
    <a:masterClrMapping/>
  </p:clrMapOvr>
  <p:transition spd="slow" advClick="0">
    <p:comb/>
  </p:transition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42336631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25836197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14276994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14733995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61298417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12351875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52318883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01228607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9C8C2F-9808-4BC5-A17F-78D548D93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B5604EA-532A-4C05-9997-C53C56213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715AC81-1AE6-47F2-9CE1-99F81925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DE3C-FEB7-4A7B-A93D-F8500B60F491}" type="datetimeFigureOut">
              <a:rPr lang="zh-CN" altLang="en-US" smtClean="0"/>
              <a:t>2018/11/10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CA82639-33FD-4612-B46B-9B62ED1E3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AE0782D-4AC2-4909-B092-16C3EA5B7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594E-CD90-40C2-BD5F-460F5C0F03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86670218"/>
      </p:ext>
    </p:extLst>
  </p:cSld>
  <p:clrMapOvr>
    <a:masterClrMapping/>
  </p:clrMapOvr>
  <p:transition spd="slow" advClick="0">
    <p:comb/>
  </p:transition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04151095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78136361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68608594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8104CD-3F8E-4D93-9078-1D860B14B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2E4D4A0-3E00-427E-8933-47E5D26C5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99A8615-A6D5-44E0-8858-98D33B93F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DE3C-FEB7-4A7B-A93D-F8500B60F491}" type="datetimeFigureOut">
              <a:rPr lang="zh-CN" altLang="en-US" smtClean="0"/>
              <a:t>2018/11/10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B8184BA-982F-4F84-9EFE-354F7CD10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6C4A6F-A01F-4FD7-BBD9-D87452776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594E-CD90-40C2-BD5F-460F5C0F03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36537024"/>
      </p:ext>
    </p:extLst>
  </p:cSld>
  <p:clrMapOvr>
    <a:masterClrMapping/>
  </p:clrMapOvr>
  <p:transition spd="slow" advClick="0">
    <p:comb/>
  </p:transition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D0B8C8-5579-4C26-BBB4-2601AB99C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A22EA84-2A34-4A88-AFEE-8F01B7391A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5FFD060-0ECF-49BB-B067-95142D1EB2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B318D41-D101-4CF3-B1B8-8540AEEFA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DE3C-FEB7-4A7B-A93D-F8500B60F491}" type="datetimeFigureOut">
              <a:rPr lang="zh-CN" altLang="en-US" smtClean="0"/>
              <a:t>2018/11/10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CFFCF2E-F0D5-481B-874A-B44BACCDF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B43BDF7-C5E3-4546-9437-ADB03545B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594E-CD90-40C2-BD5F-460F5C0F03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4958725"/>
      </p:ext>
    </p:extLst>
  </p:cSld>
  <p:clrMapOvr>
    <a:masterClrMapping/>
  </p:clrMapOvr>
  <p:transition spd="slow" advClick="0">
    <p:comb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01CE57-DBB7-4A8B-AB21-C8C9B13D8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076E7AA-8588-4B11-82CF-BD2C4F94C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58CCC3B-532D-4E51-AA98-60426E4F4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7D508FD-2878-4736-AEAA-45E96A446D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7024F7C-5A4C-4EEB-86C7-260BE7C44E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02C2B53-4E4E-49E7-8D6E-281642246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DE3C-FEB7-4A7B-A93D-F8500B60F491}" type="datetimeFigureOut">
              <a:rPr lang="zh-CN" altLang="en-US" smtClean="0"/>
              <a:t>2018/11/10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3CB3777-AC2B-44BB-A69B-4E495F419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95A4C44-5D70-41F1-B833-BB63FF38E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594E-CD90-40C2-BD5F-460F5C0F03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7399772"/>
      </p:ext>
    </p:extLst>
  </p:cSld>
  <p:clrMapOvr>
    <a:masterClrMapping/>
  </p:clrMapOvr>
  <p:transition spd="slow" advClick="0">
    <p:comb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B3806B-951F-40EF-88AE-951342B0B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1F4447F-4F29-4273-B749-79242702E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DE3C-FEB7-4A7B-A93D-F8500B60F491}" type="datetimeFigureOut">
              <a:rPr lang="zh-CN" altLang="en-US" smtClean="0"/>
              <a:t>2018/11/10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9BAC9F5-4F0C-4F44-A9AE-C7CBD5C62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DC49FFE-F41A-4899-8B80-9BD31ADE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594E-CD90-40C2-BD5F-460F5C0F03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21948879"/>
      </p:ext>
    </p:extLst>
  </p:cSld>
  <p:clrMapOvr>
    <a:masterClrMapping/>
  </p:clrMapOvr>
  <p:transition spd="slow" advClick="0">
    <p:comb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0991CEE-58E3-45CE-82BC-AD06780C7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DE3C-FEB7-4A7B-A93D-F8500B60F491}" type="datetimeFigureOut">
              <a:rPr lang="zh-CN" altLang="en-US" smtClean="0"/>
              <a:t>2018/11/10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DB871F0-C7A6-4155-8234-64A3D9BD8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5251E3B-DBBB-476B-A0B7-15C1F3B3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594E-CD90-40C2-BD5F-460F5C0F03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98388326"/>
      </p:ext>
    </p:extLst>
  </p:cSld>
  <p:clrMapOvr>
    <a:masterClrMapping/>
  </p:clrMapOvr>
  <p:transition spd="slow" advClick="0">
    <p:comb/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60C5B4-0FED-4940-B0F2-8EB89D69F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87813B7-D3BA-406B-B3B4-B462F916C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3B14BA1-6920-42E5-8DCB-79C785DBE4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4A348C2-E3CB-4A3A-A1D4-F39FC8F33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DE3C-FEB7-4A7B-A93D-F8500B60F491}" type="datetimeFigureOut">
              <a:rPr lang="zh-CN" altLang="en-US" smtClean="0"/>
              <a:t>2018/11/10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29DF77D-2D1F-4690-98E6-C5C9D13A3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1442F68-91BE-4194-ABDF-F7889AD79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594E-CD90-40C2-BD5F-460F5C0F03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67148794"/>
      </p:ext>
    </p:extLst>
  </p:cSld>
  <p:clrMapOvr>
    <a:masterClrMapping/>
  </p:clrMapOvr>
  <p:transition spd="slow" advClick="0">
    <p:comb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F44580-3A7F-457E-B6C1-2280122D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233E78C-C5FC-4594-B399-2251D7023D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920EE0D-001A-4295-8EE4-056583455E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3FAC153-6846-4B41-ABF4-2596FAFBB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DE3C-FEB7-4A7B-A93D-F8500B60F491}" type="datetimeFigureOut">
              <a:rPr lang="zh-CN" altLang="en-US" smtClean="0"/>
              <a:t>2018/11/10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6E8EB80-694E-4896-B8CE-4295D7143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CF61E54-F3EC-4ED4-A4C9-5D9412DA5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594E-CD90-40C2-BD5F-460F5C0F03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50265385"/>
      </p:ext>
    </p:extLst>
  </p:cSld>
  <p:clrMapOvr>
    <a:masterClrMapping/>
  </p:clrMapOvr>
  <p:transition spd="slow" advClick="0">
    <p:comb/>
  </p:transition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2C69062-5C3D-434C-B7D1-B0178AAF6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6E077B4-99E4-47D4-8DD1-6070A181DD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93D435-7A69-46DA-96EA-9D99790C88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8DE3C-FEB7-4A7B-A93D-F8500B60F491}" type="datetimeFigureOut">
              <a:rPr lang="zh-CN" altLang="en-US" smtClean="0"/>
              <a:t>2018/11/10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3AA7E05-D4A3-4EE4-8D4C-3750D90B7E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D2874EC-A294-4956-B078-BB22818BD1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8594E-CD90-40C2-BD5F-460F5C0F03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6025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comb/>
  </p:transition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92034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tags/tag1.xml" Type="http://schemas.openxmlformats.org/officeDocument/2006/relationships/tags"/><Relationship Id="rId5" Target="../tags/tag2.xml" Type="http://schemas.openxmlformats.org/officeDocument/2006/relationships/tags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3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3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3.png" Type="http://schemas.openxmlformats.org/officeDocument/2006/relationships/image"/><Relationship Id="rId4" Target="../media/image4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3.png" Type="http://schemas.openxmlformats.org/officeDocument/2006/relationships/image"/><Relationship Id="rId4" Target="../charts/chart1.xml" Type="http://schemas.openxmlformats.org/officeDocument/2006/relationships/chart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3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3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10.xml" Type="http://schemas.openxmlformats.org/officeDocument/2006/relationships/tags"/><Relationship Id="rId11" Target="../tags/tag11.xml" Type="http://schemas.openxmlformats.org/officeDocument/2006/relationships/tags"/><Relationship Id="rId12" Target="../tags/tag12.xml" Type="http://schemas.openxmlformats.org/officeDocument/2006/relationships/tags"/><Relationship Id="rId13" Target="../tags/tag13.xml" Type="http://schemas.openxmlformats.org/officeDocument/2006/relationships/tags"/><Relationship Id="rId2" Target="../notesSlides/notesSlide17.xml" Type="http://schemas.openxmlformats.org/officeDocument/2006/relationships/notesSlide"/><Relationship Id="rId3" Target="../media/image3.png" Type="http://schemas.openxmlformats.org/officeDocument/2006/relationships/image"/><Relationship Id="rId4" Target="../media/image5.jpeg" Type="http://schemas.openxmlformats.org/officeDocument/2006/relationships/image"/><Relationship Id="rId5" Target="../tags/tag5.xml" Type="http://schemas.openxmlformats.org/officeDocument/2006/relationships/tags"/><Relationship Id="rId6" Target="../tags/tag6.xml" Type="http://schemas.openxmlformats.org/officeDocument/2006/relationships/tags"/><Relationship Id="rId7" Target="../tags/tag7.xml" Type="http://schemas.openxmlformats.org/officeDocument/2006/relationships/tags"/><Relationship Id="rId8" Target="../tags/tag8.xml" Type="http://schemas.openxmlformats.org/officeDocument/2006/relationships/tags"/><Relationship Id="rId9" Target="../tags/tag9.xml" Type="http://schemas.openxmlformats.org/officeDocument/2006/relationships/tags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2.png" Type="http://schemas.openxmlformats.org/officeDocument/2006/relationships/image"/><Relationship Id="rId4" Target="../tags/tag3.xml" Type="http://schemas.openxmlformats.org/officeDocument/2006/relationships/tags"/><Relationship Id="rId5" Target="../tags/tag4.xml" Type="http://schemas.openxmlformats.org/officeDocument/2006/relationships/tags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3.png" Type="http://schemas.openxmlformats.org/officeDocument/2006/relationships/image"/><Relationship Id="rId4" Target="../media/image6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3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3.png" Type="http://schemas.openxmlformats.org/officeDocument/2006/relationships/image"/><Relationship Id="rId4" Target="../media/image7.jpeg" Type="http://schemas.openxmlformats.org/officeDocument/2006/relationships/image"/><Relationship Id="rId5" Target="../media/image8.jpeg" Type="http://schemas.openxmlformats.org/officeDocument/2006/relationships/image"/><Relationship Id="rId6" Target="../media/image9.jpe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media/image3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media/image1.png" Type="http://schemas.openxmlformats.org/officeDocument/2006/relationships/image"/><Relationship Id="rId4" Target="../tags/tag14.xml" Type="http://schemas.openxmlformats.org/officeDocument/2006/relationships/tags"/><Relationship Id="rId5" Target="../tags/tag15.xml" Type="http://schemas.openxmlformats.org/officeDocument/2006/relationships/tags"/></Relationships>
</file>

<file path=ppt/slides/_rels/slide25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notesSlides/notesSlide25.xml" Type="http://schemas.openxmlformats.org/officeDocument/2006/relationships/notesSlid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3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3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3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3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6BD30CD-C85B-4E8E-BA87-9219DC7108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4661083">
            <a:off x="2858484" y="-595985"/>
            <a:ext cx="6354104" cy="7981515"/>
          </a:xfrm>
          <a:prstGeom prst="rect">
            <a:avLst/>
          </a:prstGeom>
        </p:spPr>
      </p:pic>
      <p:sp>
        <p:nvSpPr>
          <p:cNvPr id="5" name="图文框 4">
            <a:extLst>
              <a:ext uri="{FF2B5EF4-FFF2-40B4-BE49-F238E27FC236}">
                <a16:creationId xmlns:a16="http://schemas.microsoft.com/office/drawing/2014/main" id="{C1E69EDA-1A91-47D4-902B-FDCFDE372E9E}"/>
              </a:ext>
            </a:extLst>
          </p:cNvPr>
          <p:cNvSpPr/>
          <p:nvPr/>
        </p:nvSpPr>
        <p:spPr>
          <a:xfrm>
            <a:off x="1738179" y="1399057"/>
            <a:ext cx="8487039" cy="3991429"/>
          </a:xfrm>
          <a:prstGeom prst="frame">
            <a:avLst>
              <a:gd fmla="val 2823" name="adj1"/>
            </a:avLst>
          </a:prstGeom>
          <a:solidFill>
            <a:schemeClr val="bg1"/>
          </a:solidFill>
          <a:ln>
            <a:noFill/>
          </a:ln>
          <a:effectLst>
            <a:outerShdw algn="ctr" blurRad="114300" rotWithShape="0" sx="102000" sy="10200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7" name="PA_文本框 2">
            <a:extLst>
              <a:ext uri="{FF2B5EF4-FFF2-40B4-BE49-F238E27FC236}">
                <a16:creationId xmlns:a16="http://schemas.microsoft.com/office/drawing/2014/main" id="{0C139A84-5CD3-4084-A1F5-7236D3B6EF05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412881" y="3249886"/>
            <a:ext cx="5454316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pc="300" sz="3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-122" panose="02010601030101010101" pitchFamily="2" typeface="FZHei-B01S"/>
              </a:rPr>
              <a:t>BUSINESS REPORT</a:t>
            </a:r>
          </a:p>
        </p:txBody>
      </p:sp>
      <p:sp>
        <p:nvSpPr>
          <p:cNvPr id="8" name="PA_文本框 4">
            <a:extLst>
              <a:ext uri="{FF2B5EF4-FFF2-40B4-BE49-F238E27FC236}">
                <a16:creationId xmlns:a16="http://schemas.microsoft.com/office/drawing/2014/main" id="{2AEAE6AB-0A93-4916-80A7-FE810796440C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959148" y="2164178"/>
            <a:ext cx="8045103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pc="600" sz="5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-122" panose="02010601030101010101" pitchFamily="2" typeface="FZHei-B01S"/>
              </a:rPr>
              <a:t>彩色水彩墨迹PPT模板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62953D1-2804-4693-AAE3-471C2723B8D3}"/>
              </a:ext>
            </a:extLst>
          </p:cNvPr>
          <p:cNvSpPr txBox="1"/>
          <p:nvPr/>
        </p:nvSpPr>
        <p:spPr>
          <a:xfrm>
            <a:off x="3412880" y="4372892"/>
            <a:ext cx="5216769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-122" panose="02010601030101010101" pitchFamily="2" typeface="FZHei-B01S"/>
              </a:rPr>
              <a:t>汇报人：优页PPT   时间：2018.11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4FBA825-123C-46A3-A697-8A41A227D10E}"/>
              </a:ext>
            </a:extLst>
          </p:cNvPr>
          <p:cNvSpPr/>
          <p:nvPr/>
        </p:nvSpPr>
        <p:spPr>
          <a:xfrm>
            <a:off x="3009384" y="3946227"/>
            <a:ext cx="6167755" cy="3352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altLang="zh-CN" lang="en-US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-122" panose="02010601030101010101" pitchFamily="2" typeface="FZHei-B01S"/>
              </a:rPr>
              <a:t>ADD YOUR TITLE HERE.ADD YOUR TITLE HERE</a:t>
            </a:r>
          </a:p>
        </p:txBody>
      </p:sp>
    </p:spTree>
    <p:extLst>
      <p:ext uri="{BB962C8B-B14F-4D97-AF65-F5344CB8AC3E}">
        <p14:creationId val="858242392"/>
      </p:ext>
    </p:extLst>
  </p:cSld>
  <p:clrMapOvr>
    <a:masterClrMapping/>
  </p:clrMapOvr>
  <p:transition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3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7"/>
      <p:bldP grpId="0" spid="8"/>
      <p:bldP grpId="0" spid="9"/>
      <p:bldP grpId="0" spid="10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1C6DB09-A408-4502-BFA6-90542E7F80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2004691" y="-197918"/>
            <a:ext cx="3107777" cy="227255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8B13D0C-3D6D-4A7C-81C2-971C2DE1C3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239595" y="4585449"/>
            <a:ext cx="3107777" cy="2272551"/>
          </a:xfrm>
          <a:prstGeom prst="rect">
            <a:avLst/>
          </a:prstGeom>
        </p:spPr>
      </p:pic>
      <p:sp>
        <p:nvSpPr>
          <p:cNvPr id="4" name="图文框 3">
            <a:extLst>
              <a:ext uri="{FF2B5EF4-FFF2-40B4-BE49-F238E27FC236}">
                <a16:creationId xmlns:a16="http://schemas.microsoft.com/office/drawing/2014/main" id="{439EF00C-294A-4DB2-9D2A-D6104D65FB8E}"/>
              </a:ext>
            </a:extLst>
          </p:cNvPr>
          <p:cNvSpPr/>
          <p:nvPr/>
        </p:nvSpPr>
        <p:spPr>
          <a:xfrm>
            <a:off x="239486" y="217715"/>
            <a:ext cx="11705772" cy="6444342"/>
          </a:xfrm>
          <a:prstGeom prst="frame">
            <a:avLst>
              <a:gd fmla="val 2823" name="adj1"/>
            </a:avLst>
          </a:prstGeom>
          <a:solidFill>
            <a:schemeClr val="bg1"/>
          </a:solidFill>
          <a:ln>
            <a:noFill/>
          </a:ln>
          <a:effectLst>
            <a:outerShdw algn="ctr" blurRad="114300" rotWithShape="0" sx="102000" sy="10200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1E12B128-8086-412D-87AB-600D0D67F07E}"/>
              </a:ext>
            </a:extLst>
          </p:cNvPr>
          <p:cNvGrpSpPr/>
          <p:nvPr/>
        </p:nvGrpSpPr>
        <p:grpSpPr>
          <a:xfrm>
            <a:off x="1826723" y="583995"/>
            <a:ext cx="4069531" cy="1059073"/>
            <a:chOff x="9322481" y="1977453"/>
            <a:chExt cx="4069531" cy="1059073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334628C9-EB0D-4D06-AF24-5A038FFC63D7}"/>
                </a:ext>
              </a:extLst>
            </p:cNvPr>
            <p:cNvSpPr/>
            <p:nvPr/>
          </p:nvSpPr>
          <p:spPr>
            <a:xfrm>
              <a:off x="9322481" y="1977453"/>
              <a:ext cx="2920831" cy="67665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defTabSz="914400" eaLnBrk="1" fontAlgn="auto" hangingPunct="1" indent="0" latinLnBrk="0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0" kumimoji="0" lang="zh-CN" noProof="0" normalizeH="0" spc="0" strike="noStrike" sz="3200" u="none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ea"/>
                  <a:sym charset="-122" panose="02010601030101010101" pitchFamily="2" typeface="FZHei-B01S"/>
                </a:rPr>
                <a:t>第二部分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C68A7759-D996-4448-9514-0A618DCB4550}"/>
                </a:ext>
              </a:extLst>
            </p:cNvPr>
            <p:cNvSpPr txBox="1"/>
            <p:nvPr/>
          </p:nvSpPr>
          <p:spPr>
            <a:xfrm>
              <a:off x="9322481" y="2507086"/>
              <a:ext cx="4069531" cy="77724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ts val="1800"/>
                </a:lnSpc>
              </a:pPr>
              <a:r>
                <a:rPr altLang="zh-CN" lang="en-US"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The man who has made up his mind to win will never say "impossible ". I can make it through the rain. I can stand up once again on my own. </a:t>
              </a:r>
            </a:p>
          </p:txBody>
        </p:sp>
      </p:grpSp>
      <p:sp>
        <p:nvSpPr>
          <p:cNvPr id="8" name="椭圆 7">
            <a:extLst>
              <a:ext uri="{FF2B5EF4-FFF2-40B4-BE49-F238E27FC236}">
                <a16:creationId xmlns:a16="http://schemas.microsoft.com/office/drawing/2014/main" id="{2D31EAC6-5633-42BD-A780-E7BE0D0484C9}"/>
              </a:ext>
            </a:extLst>
          </p:cNvPr>
          <p:cNvSpPr/>
          <p:nvPr/>
        </p:nvSpPr>
        <p:spPr>
          <a:xfrm>
            <a:off x="1103086" y="669683"/>
            <a:ext cx="595509" cy="595509"/>
          </a:xfrm>
          <a:prstGeom prst="ellipse">
            <a:avLst/>
          </a:prstGeom>
          <a:solidFill>
            <a:srgbClr val="3933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>
              <a:latin typeface="+mn-ea"/>
              <a:sym charset="-122" panose="02010601030101010101" pitchFamily="2" typeface="FZHei-B01S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9EAD814-92A6-4346-BB5C-547799D7BDEA}"/>
              </a:ext>
            </a:extLst>
          </p:cNvPr>
          <p:cNvSpPr txBox="1"/>
          <p:nvPr/>
        </p:nvSpPr>
        <p:spPr>
          <a:xfrm>
            <a:off x="1134701" y="740182"/>
            <a:ext cx="56981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400">
                <a:solidFill>
                  <a:schemeClr val="bg1"/>
                </a:solidFill>
                <a:latin typeface="+mn-ea"/>
                <a:sym charset="-122" panose="02010601030101010101" pitchFamily="2" typeface="FZHei-B01S"/>
              </a:rPr>
              <a:t>02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4B024E6C-9B51-4B2C-AA37-0D9F76DA94B2}"/>
              </a:ext>
            </a:extLst>
          </p:cNvPr>
          <p:cNvSpPr/>
          <p:nvPr/>
        </p:nvSpPr>
        <p:spPr>
          <a:xfrm>
            <a:off x="4885397" y="2713012"/>
            <a:ext cx="2189143" cy="2189143"/>
          </a:xfrm>
          <a:prstGeom prst="ellipse">
            <a:avLst/>
          </a:prstGeom>
          <a:solidFill>
            <a:srgbClr val="EE3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24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charset="-122" panose="020b0503020204020204" pitchFamily="34" typeface="微软雅黑"/>
              <a:ea charset="-122" panose="020b0503020204020204" pitchFamily="34" typeface="微软雅黑"/>
              <a:cs typeface="+mn-cs"/>
              <a:sym charset="-122" panose="02010601030101010101" pitchFamily="2" typeface="FZHei-B01S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B89CC4A5-79A7-4913-981D-324E42BE51D3}"/>
              </a:ext>
            </a:extLst>
          </p:cNvPr>
          <p:cNvSpPr/>
          <p:nvPr/>
        </p:nvSpPr>
        <p:spPr>
          <a:xfrm>
            <a:off x="4204990" y="2200035"/>
            <a:ext cx="3382528" cy="3382528"/>
          </a:xfrm>
          <a:prstGeom prst="ellipse">
            <a:avLst/>
          </a:prstGeom>
          <a:noFill/>
          <a:ln w="19050">
            <a:solidFill>
              <a:srgbClr val="EE397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24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charset="-122" panose="020b0503020204020204" pitchFamily="34" typeface="微软雅黑"/>
              <a:ea charset="-122" panose="020b0503020204020204" pitchFamily="34" typeface="微软雅黑"/>
              <a:cs typeface="+mn-cs"/>
              <a:sym charset="-122" panose="02010601030101010101" pitchFamily="2" typeface="FZHei-B01S"/>
            </a:endParaRPr>
          </a:p>
        </p:txBody>
      </p:sp>
      <p:sp>
        <p:nvSpPr>
          <p:cNvPr id="12" name="TextBox 28">
            <a:extLst>
              <a:ext uri="{FF2B5EF4-FFF2-40B4-BE49-F238E27FC236}">
                <a16:creationId xmlns:a16="http://schemas.microsoft.com/office/drawing/2014/main" id="{A7813A03-72F1-40DD-AA47-BA473FDCE788}"/>
              </a:ext>
            </a:extLst>
          </p:cNvPr>
          <p:cNvSpPr txBox="1"/>
          <p:nvPr/>
        </p:nvSpPr>
        <p:spPr>
          <a:xfrm>
            <a:off x="5355363" y="3307553"/>
            <a:ext cx="1659096" cy="90434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2667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  <a:sym charset="-122" panose="02010601030101010101" pitchFamily="2" typeface="FZHei-B01S"/>
              </a:rPr>
              <a:t>输入此</a:t>
            </a:r>
          </a:p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2667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  <a:sym charset="-122" panose="02010601030101010101" pitchFamily="2" typeface="FZHei-B01S"/>
              </a:rPr>
              <a:t>处标题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47C2A3D7-0F29-4999-BFDE-7E9B0E94F5D7}"/>
              </a:ext>
            </a:extLst>
          </p:cNvPr>
          <p:cNvGrpSpPr/>
          <p:nvPr/>
        </p:nvGrpSpPr>
        <p:grpSpPr>
          <a:xfrm>
            <a:off x="3887754" y="2288688"/>
            <a:ext cx="1247233" cy="168395"/>
            <a:chOff x="2915816" y="1203598"/>
            <a:chExt cx="1066666" cy="144016"/>
          </a:xfrm>
          <a:solidFill>
            <a:schemeClr val="accent3"/>
          </a:solidFill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5998EB24-B927-4F98-B552-D0709BEF62D4}"/>
                </a:ext>
              </a:extLst>
            </p:cNvPr>
            <p:cNvSpPr/>
            <p:nvPr/>
          </p:nvSpPr>
          <p:spPr>
            <a:xfrm>
              <a:off x="3838466" y="1203598"/>
              <a:ext cx="144016" cy="144016"/>
            </a:xfrm>
            <a:prstGeom prst="ellips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24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  <a:sym charset="-122" panose="02010601030101010101" pitchFamily="2" typeface="FZHei-B01S"/>
              </a:endParaRPr>
            </a:p>
          </p:txBody>
        </p: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539E33EA-B0C0-4A43-A344-43F56808BBF5}"/>
                </a:ext>
              </a:extLst>
            </p:cNvPr>
            <p:cNvCxnSpPr/>
            <p:nvPr/>
          </p:nvCxnSpPr>
          <p:spPr>
            <a:xfrm flipH="1">
              <a:off x="2915816" y="1275606"/>
              <a:ext cx="945526" cy="0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30">
            <a:extLst>
              <a:ext uri="{FF2B5EF4-FFF2-40B4-BE49-F238E27FC236}">
                <a16:creationId xmlns:a16="http://schemas.microsoft.com/office/drawing/2014/main" id="{A8093F69-8C35-4AFD-BEA4-057AF1F9559F}"/>
              </a:ext>
            </a:extLst>
          </p:cNvPr>
          <p:cNvSpPr txBox="1"/>
          <p:nvPr/>
        </p:nvSpPr>
        <p:spPr>
          <a:xfrm>
            <a:off x="920066" y="2104753"/>
            <a:ext cx="3012536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 defTabSz="1219170">
              <a:lnSpc>
                <a:spcPts val="1800"/>
              </a:lnSpc>
            </a:pPr>
            <a:r>
              <a:rPr altLang="en-US" lang="zh-CN" sz="1000">
                <a:latin typeface="+mn-ea"/>
                <a:sym charset="0" panose="020b0604020202020204" pitchFamily="34" typeface="Arial"/>
              </a:rPr>
              <a:t>请在此处添加具体内容，文字尽量言简意赅，简单说明即可，不必过于繁琐，注意版面美观度 。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B4C65FE3-CE46-4EC3-BA93-ADEF21447606}"/>
              </a:ext>
            </a:extLst>
          </p:cNvPr>
          <p:cNvGrpSpPr/>
          <p:nvPr/>
        </p:nvGrpSpPr>
        <p:grpSpPr>
          <a:xfrm>
            <a:off x="4003342" y="5376499"/>
            <a:ext cx="1247233" cy="168395"/>
            <a:chOff x="2915816" y="3800330"/>
            <a:chExt cx="1066666" cy="144016"/>
          </a:xfrm>
          <a:solidFill>
            <a:schemeClr val="accent3"/>
          </a:solidFill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F59C298E-255C-4674-BA57-2DE0A55FD0CF}"/>
                </a:ext>
              </a:extLst>
            </p:cNvPr>
            <p:cNvSpPr/>
            <p:nvPr/>
          </p:nvSpPr>
          <p:spPr>
            <a:xfrm>
              <a:off x="3838466" y="3800330"/>
              <a:ext cx="144016" cy="144016"/>
            </a:xfrm>
            <a:prstGeom prst="ellips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24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  <a:sym charset="-122" panose="02010601030101010101" pitchFamily="2" typeface="FZHei-B01S"/>
              </a:endParaRPr>
            </a:p>
          </p:txBody>
        </p: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C90DE1CC-842F-4A00-8BB5-85D8B605FE62}"/>
                </a:ext>
              </a:extLst>
            </p:cNvPr>
            <p:cNvCxnSpPr/>
            <p:nvPr/>
          </p:nvCxnSpPr>
          <p:spPr>
            <a:xfrm flipH="1">
              <a:off x="2915816" y="3872338"/>
              <a:ext cx="945526" cy="0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34">
            <a:extLst>
              <a:ext uri="{FF2B5EF4-FFF2-40B4-BE49-F238E27FC236}">
                <a16:creationId xmlns:a16="http://schemas.microsoft.com/office/drawing/2014/main" id="{C25D1C8D-FB40-4C4A-84E6-1EFE07AF9B4B}"/>
              </a:ext>
            </a:extLst>
          </p:cNvPr>
          <p:cNvSpPr txBox="1"/>
          <p:nvPr/>
        </p:nvSpPr>
        <p:spPr>
          <a:xfrm>
            <a:off x="1085127" y="5163561"/>
            <a:ext cx="2901857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r" defTabSz="1219170">
              <a:lnSpc>
                <a:spcPts val="1800"/>
              </a:lnSpc>
              <a:defRPr sz="1000">
                <a:latin typeface="+mn-ea"/>
              </a:defRPr>
            </a:lvl1pPr>
          </a:lstStyle>
          <a:p>
            <a:r>
              <a:rPr altLang="en-US" lang="zh-CN">
                <a:sym charset="0" panose="020b0604020202020204" pitchFamily="34" typeface="Arial"/>
              </a:rPr>
              <a:t>请在此处添加具体内容，文字尽量言简意赅，简单说明即可，不必过于繁琐，注意版面美观度 。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BDAD2C2B-8063-4263-9C7E-A0148A5DB3EC}"/>
              </a:ext>
            </a:extLst>
          </p:cNvPr>
          <p:cNvGrpSpPr/>
          <p:nvPr/>
        </p:nvGrpSpPr>
        <p:grpSpPr>
          <a:xfrm>
            <a:off x="3881137" y="4553807"/>
            <a:ext cx="547988" cy="168395"/>
            <a:chOff x="2807205" y="2925693"/>
            <a:chExt cx="468651" cy="144016"/>
          </a:xfrm>
          <a:solidFill>
            <a:schemeClr val="accent3"/>
          </a:solidFill>
        </p:grpSpPr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7CDA2C42-539E-48A0-A936-7EF7E84D1B1B}"/>
                </a:ext>
              </a:extLst>
            </p:cNvPr>
            <p:cNvSpPr/>
            <p:nvPr/>
          </p:nvSpPr>
          <p:spPr>
            <a:xfrm>
              <a:off x="3131840" y="2925693"/>
              <a:ext cx="144016" cy="144016"/>
            </a:xfrm>
            <a:prstGeom prst="ellips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24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  <a:sym charset="-122" panose="02010601030101010101" pitchFamily="2" typeface="FZHei-B01S"/>
              </a:endParaRPr>
            </a:p>
          </p:txBody>
        </p: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6D4789FD-331C-4FD3-ABFC-EDA83E43E5F5}"/>
                </a:ext>
              </a:extLst>
            </p:cNvPr>
            <p:cNvCxnSpPr/>
            <p:nvPr/>
          </p:nvCxnSpPr>
          <p:spPr>
            <a:xfrm flipH="1">
              <a:off x="2807205" y="2997701"/>
              <a:ext cx="312204" cy="0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B2FCF70B-D172-451C-AED5-940EF85F392A}"/>
              </a:ext>
            </a:extLst>
          </p:cNvPr>
          <p:cNvGrpSpPr/>
          <p:nvPr/>
        </p:nvGrpSpPr>
        <p:grpSpPr>
          <a:xfrm>
            <a:off x="3715896" y="3413524"/>
            <a:ext cx="544813" cy="168395"/>
            <a:chOff x="2809918" y="2067694"/>
            <a:chExt cx="465938" cy="144016"/>
          </a:xfrm>
          <a:solidFill>
            <a:schemeClr val="accent3"/>
          </a:solidFill>
        </p:grpSpPr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9D038B7A-F5BB-4FFD-BAA4-B63801F29A7D}"/>
                </a:ext>
              </a:extLst>
            </p:cNvPr>
            <p:cNvSpPr/>
            <p:nvPr/>
          </p:nvSpPr>
          <p:spPr>
            <a:xfrm>
              <a:off x="3131840" y="2067694"/>
              <a:ext cx="144016" cy="144016"/>
            </a:xfrm>
            <a:prstGeom prst="ellips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24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  <a:sym charset="-122" panose="02010601030101010101" pitchFamily="2" typeface="FZHei-B01S"/>
              </a:endParaRPr>
            </a:p>
          </p:txBody>
        </p: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D0D8C5AF-09F7-4FE9-9E70-36DAF7FD8CAA}"/>
                </a:ext>
              </a:extLst>
            </p:cNvPr>
            <p:cNvCxnSpPr/>
            <p:nvPr/>
          </p:nvCxnSpPr>
          <p:spPr>
            <a:xfrm flipH="1">
              <a:off x="2809918" y="2139702"/>
              <a:ext cx="312204" cy="0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43">
            <a:extLst>
              <a:ext uri="{FF2B5EF4-FFF2-40B4-BE49-F238E27FC236}">
                <a16:creationId xmlns:a16="http://schemas.microsoft.com/office/drawing/2014/main" id="{2AEE38EF-BD56-46E9-8B86-2C1CB0EE06A8}"/>
              </a:ext>
            </a:extLst>
          </p:cNvPr>
          <p:cNvSpPr txBox="1"/>
          <p:nvPr/>
        </p:nvSpPr>
        <p:spPr>
          <a:xfrm>
            <a:off x="874319" y="3159638"/>
            <a:ext cx="3012536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r" defTabSz="1219170">
              <a:lnSpc>
                <a:spcPts val="1800"/>
              </a:lnSpc>
              <a:defRPr sz="1000">
                <a:latin typeface="+mn-ea"/>
              </a:defRPr>
            </a:lvl1pPr>
          </a:lstStyle>
          <a:p>
            <a:r>
              <a:rPr altLang="en-US" lang="zh-CN">
                <a:sym charset="0" panose="020b0604020202020204" pitchFamily="34" typeface="Arial"/>
              </a:rPr>
              <a:t>请在此处添加具体内容，文字尽量言简意赅，简单说明即可，不必过于繁琐，注意版面美观度 。</a:t>
            </a:r>
          </a:p>
        </p:txBody>
      </p:sp>
      <p:sp>
        <p:nvSpPr>
          <p:cNvPr id="28" name="TextBox 44">
            <a:extLst>
              <a:ext uri="{FF2B5EF4-FFF2-40B4-BE49-F238E27FC236}">
                <a16:creationId xmlns:a16="http://schemas.microsoft.com/office/drawing/2014/main" id="{B49BCAB4-6DDE-4241-959C-B06A56FE48C3}"/>
              </a:ext>
            </a:extLst>
          </p:cNvPr>
          <p:cNvSpPr txBox="1"/>
          <p:nvPr/>
        </p:nvSpPr>
        <p:spPr>
          <a:xfrm>
            <a:off x="754380" y="4431741"/>
            <a:ext cx="3095038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r" defTabSz="1219170">
              <a:lnSpc>
                <a:spcPts val="1800"/>
              </a:lnSpc>
              <a:defRPr sz="1000">
                <a:latin typeface="+mn-ea"/>
              </a:defRPr>
            </a:lvl1pPr>
          </a:lstStyle>
          <a:p>
            <a:r>
              <a:rPr altLang="en-US" lang="zh-CN">
                <a:sym charset="0" panose="020b0604020202020204" pitchFamily="34" typeface="Arial"/>
              </a:rPr>
              <a:t>请在此处添加具体内容，文字尽量言简意赅，简单说明即可，不必过于繁琐，注意版面美观度 。</a:t>
            </a: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1517112D-B295-45EC-97AF-E57B72C6205D}"/>
              </a:ext>
            </a:extLst>
          </p:cNvPr>
          <p:cNvGrpSpPr/>
          <p:nvPr/>
        </p:nvGrpSpPr>
        <p:grpSpPr>
          <a:xfrm>
            <a:off x="6715178" y="2332455"/>
            <a:ext cx="1223751" cy="168395"/>
            <a:chOff x="5181600" y="1203598"/>
            <a:chExt cx="1046584" cy="144016"/>
          </a:xfrm>
          <a:solidFill>
            <a:schemeClr val="accent2"/>
          </a:solidFill>
        </p:grpSpPr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F2A35FC2-B62F-4BCC-8CAC-9FC9152A46F4}"/>
                </a:ext>
              </a:extLst>
            </p:cNvPr>
            <p:cNvCxnSpPr/>
            <p:nvPr/>
          </p:nvCxnSpPr>
          <p:spPr>
            <a:xfrm flipH="1">
              <a:off x="5282658" y="1275606"/>
              <a:ext cx="945526" cy="0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44DD48D0-F0E7-4D8E-A580-557AFDE2191E}"/>
                </a:ext>
              </a:extLst>
            </p:cNvPr>
            <p:cNvSpPr/>
            <p:nvPr/>
          </p:nvSpPr>
          <p:spPr>
            <a:xfrm>
              <a:off x="5181600" y="1203598"/>
              <a:ext cx="144016" cy="14401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24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  <a:sym charset="-122" panose="02010601030101010101" pitchFamily="2" typeface="FZHei-B01S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69CC60E0-F3E9-498D-A6E2-30FBE65C2C3A}"/>
              </a:ext>
            </a:extLst>
          </p:cNvPr>
          <p:cNvGrpSpPr/>
          <p:nvPr/>
        </p:nvGrpSpPr>
        <p:grpSpPr>
          <a:xfrm>
            <a:off x="6596325" y="5330379"/>
            <a:ext cx="1223751" cy="168395"/>
            <a:chOff x="5181600" y="3800330"/>
            <a:chExt cx="1046584" cy="144016"/>
          </a:xfrm>
          <a:solidFill>
            <a:schemeClr val="accent3"/>
          </a:solidFill>
        </p:grpSpPr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D7BB8703-EF47-4B7C-8A4B-9964E23FDD31}"/>
                </a:ext>
              </a:extLst>
            </p:cNvPr>
            <p:cNvCxnSpPr/>
            <p:nvPr/>
          </p:nvCxnSpPr>
          <p:spPr>
            <a:xfrm flipH="1">
              <a:off x="5282658" y="3872338"/>
              <a:ext cx="945526" cy="0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A9552064-9D76-4E73-A7AC-208065112648}"/>
                </a:ext>
              </a:extLst>
            </p:cNvPr>
            <p:cNvSpPr/>
            <p:nvPr/>
          </p:nvSpPr>
          <p:spPr>
            <a:xfrm>
              <a:off x="5181600" y="3800330"/>
              <a:ext cx="144016" cy="144016"/>
            </a:xfrm>
            <a:prstGeom prst="ellips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24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  <a:sym charset="-122" panose="02010601030101010101" pitchFamily="2" typeface="FZHei-B01S"/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0CE2AD63-798B-4ADE-9A3B-4B78CFF4D21A}"/>
              </a:ext>
            </a:extLst>
          </p:cNvPr>
          <p:cNvGrpSpPr/>
          <p:nvPr/>
        </p:nvGrpSpPr>
        <p:grpSpPr>
          <a:xfrm>
            <a:off x="7336400" y="4537320"/>
            <a:ext cx="440424" cy="168395"/>
            <a:chOff x="5874394" y="2925693"/>
            <a:chExt cx="376662" cy="144016"/>
          </a:xfrm>
          <a:solidFill>
            <a:schemeClr val="accent3"/>
          </a:solidFill>
        </p:grpSpPr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FBA24B12-F18E-4025-82BC-90E58CC1E68A}"/>
                </a:ext>
              </a:extLst>
            </p:cNvPr>
            <p:cNvCxnSpPr/>
            <p:nvPr/>
          </p:nvCxnSpPr>
          <p:spPr>
            <a:xfrm flipH="1">
              <a:off x="5938856" y="2997701"/>
              <a:ext cx="312204" cy="0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D5B68686-80D4-434B-BB9B-ACA6F89A8CF9}"/>
                </a:ext>
              </a:extLst>
            </p:cNvPr>
            <p:cNvSpPr/>
            <p:nvPr/>
          </p:nvSpPr>
          <p:spPr>
            <a:xfrm>
              <a:off x="5874394" y="2925693"/>
              <a:ext cx="144016" cy="144016"/>
            </a:xfrm>
            <a:prstGeom prst="ellips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24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  <a:sym charset="-122" panose="02010601030101010101" pitchFamily="2" typeface="FZHei-B01S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0380B4E2-977E-4F3C-A5F9-BECB231A4299}"/>
              </a:ext>
            </a:extLst>
          </p:cNvPr>
          <p:cNvGrpSpPr/>
          <p:nvPr/>
        </p:nvGrpSpPr>
        <p:grpSpPr>
          <a:xfrm>
            <a:off x="7430112" y="3307553"/>
            <a:ext cx="440428" cy="168395"/>
            <a:chOff x="5874394" y="2067694"/>
            <a:chExt cx="376666" cy="144016"/>
          </a:xfrm>
          <a:solidFill>
            <a:schemeClr val="bg1">
              <a:lumMod val="75000"/>
            </a:schemeClr>
          </a:solidFill>
        </p:grpSpPr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C80424FD-FB78-4374-97C9-C6F505607810}"/>
                </a:ext>
              </a:extLst>
            </p:cNvPr>
            <p:cNvCxnSpPr/>
            <p:nvPr/>
          </p:nvCxnSpPr>
          <p:spPr>
            <a:xfrm flipH="1">
              <a:off x="5938856" y="2139702"/>
              <a:ext cx="312204" cy="0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2128E0AC-D3F4-4704-9E04-A8F5D0A8C641}"/>
                </a:ext>
              </a:extLst>
            </p:cNvPr>
            <p:cNvSpPr/>
            <p:nvPr/>
          </p:nvSpPr>
          <p:spPr>
            <a:xfrm>
              <a:off x="5874394" y="2067694"/>
              <a:ext cx="144016" cy="144016"/>
            </a:xfrm>
            <a:prstGeom prst="ellips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24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  <a:sym charset="-122" panose="02010601030101010101" pitchFamily="2" typeface="FZHei-B01S"/>
              </a:endParaRPr>
            </a:p>
          </p:txBody>
        </p:sp>
      </p:grpSp>
      <p:sp>
        <p:nvSpPr>
          <p:cNvPr id="41" name="TextBox 55">
            <a:extLst>
              <a:ext uri="{FF2B5EF4-FFF2-40B4-BE49-F238E27FC236}">
                <a16:creationId xmlns:a16="http://schemas.microsoft.com/office/drawing/2014/main" id="{B479A7CD-519E-439E-ABFB-FB871BD78788}"/>
              </a:ext>
            </a:extLst>
          </p:cNvPr>
          <p:cNvSpPr txBox="1"/>
          <p:nvPr/>
        </p:nvSpPr>
        <p:spPr>
          <a:xfrm>
            <a:off x="7905654" y="2140329"/>
            <a:ext cx="2905288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r" defTabSz="1219170">
              <a:lnSpc>
                <a:spcPts val="1800"/>
              </a:lnSpc>
              <a:defRPr sz="1000">
                <a:latin typeface="+mn-ea"/>
              </a:defRPr>
            </a:lvl1pPr>
          </a:lstStyle>
          <a:p>
            <a:pPr algn="l"/>
            <a:r>
              <a:rPr altLang="en-US" lang="zh-CN">
                <a:sym charset="0" panose="020b0604020202020204" pitchFamily="34" typeface="Arial"/>
              </a:rPr>
              <a:t>请在此处添加具体内容，文字尽量言简意赅，简单说明即可，不必过于繁琐，注意版面美观度 。</a:t>
            </a:r>
          </a:p>
        </p:txBody>
      </p:sp>
      <p:sp>
        <p:nvSpPr>
          <p:cNvPr id="42" name="TextBox 56">
            <a:extLst>
              <a:ext uri="{FF2B5EF4-FFF2-40B4-BE49-F238E27FC236}">
                <a16:creationId xmlns:a16="http://schemas.microsoft.com/office/drawing/2014/main" id="{E04B3C95-5BF3-448A-A3EF-3F115B5BCE00}"/>
              </a:ext>
            </a:extLst>
          </p:cNvPr>
          <p:cNvSpPr txBox="1"/>
          <p:nvPr/>
        </p:nvSpPr>
        <p:spPr>
          <a:xfrm>
            <a:off x="7901727" y="5083651"/>
            <a:ext cx="2901857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defTabSz="1219170">
              <a:lnSpc>
                <a:spcPts val="1800"/>
              </a:lnSpc>
              <a:defRPr sz="1000">
                <a:latin typeface="+mn-ea"/>
              </a:defRPr>
            </a:lvl1pPr>
          </a:lstStyle>
          <a:p>
            <a:r>
              <a:rPr altLang="en-US" lang="zh-CN">
                <a:sym charset="0" panose="020b0604020202020204" pitchFamily="34" typeface="Arial"/>
              </a:rPr>
              <a:t>请在此处添加具体内容，文字尽量言简意赅，简单说明即可，不必过于繁琐，注意版面美观度 。</a:t>
            </a:r>
          </a:p>
        </p:txBody>
      </p:sp>
      <p:sp>
        <p:nvSpPr>
          <p:cNvPr id="43" name="TextBox 57">
            <a:extLst>
              <a:ext uri="{FF2B5EF4-FFF2-40B4-BE49-F238E27FC236}">
                <a16:creationId xmlns:a16="http://schemas.microsoft.com/office/drawing/2014/main" id="{003360D8-1529-4D2D-98C0-3F127F7BA5AB}"/>
              </a:ext>
            </a:extLst>
          </p:cNvPr>
          <p:cNvSpPr txBox="1"/>
          <p:nvPr/>
        </p:nvSpPr>
        <p:spPr>
          <a:xfrm>
            <a:off x="7893400" y="3068835"/>
            <a:ext cx="3094640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defTabSz="1219170">
              <a:lnSpc>
                <a:spcPts val="1800"/>
              </a:lnSpc>
              <a:defRPr sz="1000">
                <a:latin typeface="+mn-ea"/>
              </a:defRPr>
            </a:lvl1pPr>
          </a:lstStyle>
          <a:p>
            <a:r>
              <a:rPr altLang="en-US" lang="zh-CN">
                <a:sym charset="0" panose="020b0604020202020204" pitchFamily="34" typeface="Arial"/>
              </a:rPr>
              <a:t>请在此处添加具体内容，文字尽量言简意赅，简单说明即可，不必过于繁琐，注意版面美观度 。</a:t>
            </a:r>
          </a:p>
        </p:txBody>
      </p:sp>
      <p:sp>
        <p:nvSpPr>
          <p:cNvPr id="44" name="TextBox 58">
            <a:extLst>
              <a:ext uri="{FF2B5EF4-FFF2-40B4-BE49-F238E27FC236}">
                <a16:creationId xmlns:a16="http://schemas.microsoft.com/office/drawing/2014/main" id="{F5D19A91-8ADE-4048-8DCD-794C8D4F4E6D}"/>
              </a:ext>
            </a:extLst>
          </p:cNvPr>
          <p:cNvSpPr txBox="1"/>
          <p:nvPr/>
        </p:nvSpPr>
        <p:spPr>
          <a:xfrm>
            <a:off x="7911085" y="4334916"/>
            <a:ext cx="3094640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defTabSz="1219170">
              <a:lnSpc>
                <a:spcPts val="1800"/>
              </a:lnSpc>
              <a:defRPr sz="1000">
                <a:latin typeface="+mn-ea"/>
              </a:defRPr>
            </a:lvl1pPr>
          </a:lstStyle>
          <a:p>
            <a:r>
              <a:rPr altLang="en-US" lang="zh-CN">
                <a:sym charset="0" panose="020b0604020202020204" pitchFamily="34" typeface="Arial"/>
              </a:rPr>
              <a:t>请在此处添加具体内容，文字尽量言简意赅，简单说明即可，不必过于繁琐，注意版面美观度 。</a:t>
            </a:r>
          </a:p>
        </p:txBody>
      </p:sp>
    </p:spTree>
    <p:extLst>
      <p:ext uri="{BB962C8B-B14F-4D97-AF65-F5344CB8AC3E}">
        <p14:creationId val="3605852474"/>
      </p:ext>
    </p:extLst>
  </p:cSld>
  <p:clrMapOvr>
    <a:masterClrMapping/>
  </p:clrMapOvr>
  <mc:AlternateContent>
    <mc:Choice Requires="p14">
      <p:transition p14:dur="2000" spd="slow">
        <p14:ferris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1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7000" id="2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6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9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2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2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2" presetSubtype="4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5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22" presetSubtype="8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8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2" presetSubtype="4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22" presetSubtype="8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4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2" presetSubtype="4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7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22" presetSubtype="2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22" presetSubtype="4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22" presetSubtype="2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6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22" presetSubtype="4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9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0" nodeType="withEffect" presetClass="entr" presetID="22" presetSubtype="2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62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22" presetSubtype="4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5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6" nodeType="withEffect" presetClass="entr" presetID="22" presetSubtype="2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6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22" presetSubtype="4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1"/>
      <p:bldP grpId="0" spid="12"/>
      <p:bldP grpId="0" spid="16"/>
      <p:bldP grpId="0" spid="20"/>
      <p:bldP grpId="0" spid="27"/>
      <p:bldP grpId="0" spid="28"/>
      <p:bldP grpId="0" spid="41"/>
      <p:bldP grpId="0" spid="42"/>
      <p:bldP grpId="0" spid="43"/>
      <p:bldP grpId="0" spid="44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1C6DB09-A408-4502-BFA6-90542E7F80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2004691" y="-197918"/>
            <a:ext cx="3107777" cy="227255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8B13D0C-3D6D-4A7C-81C2-971C2DE1C3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239595" y="4585449"/>
            <a:ext cx="3107777" cy="2272551"/>
          </a:xfrm>
          <a:prstGeom prst="rect">
            <a:avLst/>
          </a:prstGeom>
        </p:spPr>
      </p:pic>
      <p:sp>
        <p:nvSpPr>
          <p:cNvPr id="4" name="图文框 3">
            <a:extLst>
              <a:ext uri="{FF2B5EF4-FFF2-40B4-BE49-F238E27FC236}">
                <a16:creationId xmlns:a16="http://schemas.microsoft.com/office/drawing/2014/main" id="{439EF00C-294A-4DB2-9D2A-D6104D65FB8E}"/>
              </a:ext>
            </a:extLst>
          </p:cNvPr>
          <p:cNvSpPr/>
          <p:nvPr/>
        </p:nvSpPr>
        <p:spPr>
          <a:xfrm>
            <a:off x="239486" y="217715"/>
            <a:ext cx="11705772" cy="6444342"/>
          </a:xfrm>
          <a:prstGeom prst="frame">
            <a:avLst>
              <a:gd fmla="val 2823" name="adj1"/>
            </a:avLst>
          </a:prstGeom>
          <a:solidFill>
            <a:schemeClr val="bg1"/>
          </a:solidFill>
          <a:ln>
            <a:noFill/>
          </a:ln>
          <a:effectLst>
            <a:outerShdw algn="ctr" blurRad="114300" rotWithShape="0" sx="102000" sy="10200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1E12B128-8086-412D-87AB-600D0D67F07E}"/>
              </a:ext>
            </a:extLst>
          </p:cNvPr>
          <p:cNvGrpSpPr/>
          <p:nvPr/>
        </p:nvGrpSpPr>
        <p:grpSpPr>
          <a:xfrm>
            <a:off x="1826723" y="583995"/>
            <a:ext cx="4069531" cy="1059073"/>
            <a:chOff x="9322481" y="1977453"/>
            <a:chExt cx="4069531" cy="1059073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334628C9-EB0D-4D06-AF24-5A038FFC63D7}"/>
                </a:ext>
              </a:extLst>
            </p:cNvPr>
            <p:cNvSpPr/>
            <p:nvPr/>
          </p:nvSpPr>
          <p:spPr>
            <a:xfrm>
              <a:off x="9322481" y="1977453"/>
              <a:ext cx="2920831" cy="67665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defTabSz="914400" eaLnBrk="1" fontAlgn="auto" hangingPunct="1" indent="0" latinLnBrk="0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0" kumimoji="0" lang="zh-CN" noProof="0" normalizeH="0" spc="0" strike="noStrike" sz="3200" u="none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ea"/>
                  <a:sym charset="-122" panose="02010601030101010101" pitchFamily="2" typeface="FZHei-B01S"/>
                </a:rPr>
                <a:t>第二部分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C68A7759-D996-4448-9514-0A618DCB4550}"/>
                </a:ext>
              </a:extLst>
            </p:cNvPr>
            <p:cNvSpPr txBox="1"/>
            <p:nvPr/>
          </p:nvSpPr>
          <p:spPr>
            <a:xfrm>
              <a:off x="9322481" y="2507086"/>
              <a:ext cx="4069531" cy="77724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ts val="1800"/>
                </a:lnSpc>
              </a:pPr>
              <a:r>
                <a:rPr altLang="zh-CN" lang="en-US"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The man who has made up his mind to win will never say "impossible ". I can make it through the rain. I can stand up once again on my own. </a:t>
              </a:r>
            </a:p>
          </p:txBody>
        </p:sp>
      </p:grpSp>
      <p:sp>
        <p:nvSpPr>
          <p:cNvPr id="8" name="椭圆 7">
            <a:extLst>
              <a:ext uri="{FF2B5EF4-FFF2-40B4-BE49-F238E27FC236}">
                <a16:creationId xmlns:a16="http://schemas.microsoft.com/office/drawing/2014/main" id="{2D31EAC6-5633-42BD-A780-E7BE0D0484C9}"/>
              </a:ext>
            </a:extLst>
          </p:cNvPr>
          <p:cNvSpPr/>
          <p:nvPr/>
        </p:nvSpPr>
        <p:spPr>
          <a:xfrm>
            <a:off x="1103086" y="669683"/>
            <a:ext cx="595509" cy="595509"/>
          </a:xfrm>
          <a:prstGeom prst="ellipse">
            <a:avLst/>
          </a:prstGeom>
          <a:solidFill>
            <a:srgbClr val="3933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>
              <a:latin typeface="+mn-ea"/>
              <a:sym charset="-122" panose="02010601030101010101" pitchFamily="2" typeface="FZHei-B01S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9EAD814-92A6-4346-BB5C-547799D7BDEA}"/>
              </a:ext>
            </a:extLst>
          </p:cNvPr>
          <p:cNvSpPr txBox="1"/>
          <p:nvPr/>
        </p:nvSpPr>
        <p:spPr>
          <a:xfrm>
            <a:off x="1134701" y="740182"/>
            <a:ext cx="56981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400">
                <a:solidFill>
                  <a:schemeClr val="bg1"/>
                </a:solidFill>
                <a:latin typeface="+mn-ea"/>
                <a:sym charset="-122" panose="02010601030101010101" pitchFamily="2" typeface="FZHei-B01S"/>
              </a:rPr>
              <a:t>02</a:t>
            </a:r>
          </a:p>
        </p:txBody>
      </p:sp>
      <p:grpSp>
        <p:nvGrpSpPr>
          <p:cNvPr id="10" name="组合 2">
            <a:extLst>
              <a:ext uri="{FF2B5EF4-FFF2-40B4-BE49-F238E27FC236}">
                <a16:creationId xmlns:a16="http://schemas.microsoft.com/office/drawing/2014/main" id="{5CFFA394-C6F4-439C-AC74-C427212502E7}"/>
              </a:ext>
            </a:extLst>
          </p:cNvPr>
          <p:cNvGrpSpPr/>
          <p:nvPr/>
        </p:nvGrpSpPr>
        <p:grpSpPr>
          <a:xfrm>
            <a:off x="2849790" y="3055058"/>
            <a:ext cx="2162431" cy="1948835"/>
            <a:chOff x="2975573" y="2990925"/>
            <a:chExt cx="2162723" cy="1948834"/>
          </a:xfrm>
        </p:grpSpPr>
        <p:sp>
          <p:nvSpPr>
            <p:cNvPr id="11" name="Oval 21">
              <a:extLst>
                <a:ext uri="{FF2B5EF4-FFF2-40B4-BE49-F238E27FC236}">
                  <a16:creationId xmlns:a16="http://schemas.microsoft.com/office/drawing/2014/main" id="{8CAAA53F-AFFC-4F08-B15D-AB3D97589B2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150482">
              <a:off x="2976315" y="3437573"/>
              <a:ext cx="1501444" cy="1502927"/>
            </a:xfrm>
            <a:prstGeom prst="ellipse">
              <a:avLst/>
            </a:prstGeom>
            <a:solidFill>
              <a:srgbClr val="39337A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12"/>
              <a:endParaRPr altLang="zh-CN" lang="zh-CN" sz="2399">
                <a:solidFill>
                  <a:srgbClr val="000000"/>
                </a:solidFill>
                <a:latin charset="0" pitchFamily="34" typeface="Calibri"/>
                <a:ea charset="-122" panose="02010600030101010101" pitchFamily="2" typeface="宋体"/>
                <a:sym charset="-122" pitchFamily="2" typeface="宋体"/>
              </a:endParaRPr>
            </a:p>
          </p:txBody>
        </p:sp>
        <p:sp>
          <p:nvSpPr>
            <p:cNvPr id="12" name="Freeform 22">
              <a:extLst>
                <a:ext uri="{FF2B5EF4-FFF2-40B4-BE49-F238E27FC236}">
                  <a16:creationId xmlns:a16="http://schemas.microsoft.com/office/drawing/2014/main" id="{99FBF959-77F1-4675-B53D-07AF3A2E5A3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150482">
              <a:off x="4052090" y="3000787"/>
              <a:ext cx="1096068" cy="1076344"/>
            </a:xfrm>
            <a:custGeom>
              <a:gdLst>
                <a:gd fmla="*/ 175 w 453" name="T0"/>
                <a:gd fmla="*/ 0 h 445" name="T1"/>
                <a:gd fmla="*/ 453 w 453" name="T2"/>
                <a:gd fmla="*/ 200 h 445" name="T3"/>
                <a:gd fmla="*/ 266 w 453" name="T4"/>
                <a:gd fmla="*/ 445 h 445" name="T5"/>
                <a:gd fmla="*/ 0 w 453" name="T6"/>
                <a:gd fmla="*/ 230 h 445" name="T7"/>
                <a:gd fmla="*/ 175 w 453" name="T8"/>
                <a:gd fmla="*/ 0 h 445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453" name="T15"/>
                <a:gd fmla="*/ 0 h 445" name="T16"/>
                <a:gd fmla="*/ 453 w 453" name="T17"/>
                <a:gd fmla="*/ 445 h 445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445" w="452">
                  <a:moveTo>
                    <a:pt x="175" y="0"/>
                  </a:moveTo>
                  <a:cubicBezTo>
                    <a:pt x="148" y="159"/>
                    <a:pt x="291" y="280"/>
                    <a:pt x="453" y="200"/>
                  </a:cubicBezTo>
                  <a:cubicBezTo>
                    <a:pt x="266" y="445"/>
                    <a:pt x="266" y="445"/>
                    <a:pt x="266" y="445"/>
                  </a:cubicBezTo>
                  <a:cubicBezTo>
                    <a:pt x="300" y="268"/>
                    <a:pt x="146" y="162"/>
                    <a:pt x="0" y="230"/>
                  </a:cubicBezTo>
                  <a:lnTo>
                    <a:pt x="175" y="0"/>
                  </a:lnTo>
                  <a:close/>
                </a:path>
              </a:pathLst>
            </a:custGeom>
            <a:solidFill>
              <a:srgbClr val="39337A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12"/>
              <a:endParaRPr altLang="zh-CN" lang="zh-CN" sz="2399">
                <a:solidFill>
                  <a:srgbClr val="000000"/>
                </a:solidFill>
                <a:latin charset="0" pitchFamily="34" typeface="Calibri"/>
                <a:ea charset="-122" panose="02010600030101010101" pitchFamily="2" typeface="宋体"/>
                <a:sym charset="-122" pitchFamily="2" typeface="宋体"/>
              </a:endParaRPr>
            </a:p>
          </p:txBody>
        </p:sp>
        <p:sp>
          <p:nvSpPr>
            <p:cNvPr id="13" name="Oval 28">
              <a:extLst>
                <a:ext uri="{FF2B5EF4-FFF2-40B4-BE49-F238E27FC236}">
                  <a16:creationId xmlns:a16="http://schemas.microsoft.com/office/drawing/2014/main" id="{D5F72B43-8525-4B8C-B172-C6818D78D36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150482">
              <a:off x="3082597" y="3545384"/>
              <a:ext cx="1286750" cy="12896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12"/>
              <a:endParaRPr altLang="zh-CN" lang="zh-CN" sz="2399">
                <a:solidFill>
                  <a:srgbClr val="000000"/>
                </a:solidFill>
                <a:latin charset="0" pitchFamily="34" typeface="Calibri"/>
                <a:ea charset="-122" panose="02010600030101010101" pitchFamily="2" typeface="宋体"/>
                <a:sym charset="-122" pitchFamily="2" typeface="宋体"/>
              </a:endParaRPr>
            </a:p>
          </p:txBody>
        </p:sp>
      </p:grpSp>
      <p:grpSp>
        <p:nvGrpSpPr>
          <p:cNvPr id="14" name="组合 3">
            <a:extLst>
              <a:ext uri="{FF2B5EF4-FFF2-40B4-BE49-F238E27FC236}">
                <a16:creationId xmlns:a16="http://schemas.microsoft.com/office/drawing/2014/main" id="{230EA646-2CE5-479E-870B-9E784C9A05DE}"/>
              </a:ext>
            </a:extLst>
          </p:cNvPr>
          <p:cNvGrpSpPr/>
          <p:nvPr/>
        </p:nvGrpSpPr>
        <p:grpSpPr>
          <a:xfrm>
            <a:off x="4557830" y="2065182"/>
            <a:ext cx="1880713" cy="2594279"/>
            <a:chOff x="4683845" y="2001050"/>
            <a:chExt cx="1880966" cy="2594278"/>
          </a:xfrm>
        </p:grpSpPr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84AECD22-48E6-42BB-B8D7-B8B73F71FF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150482">
              <a:off x="5353600" y="3384116"/>
              <a:ext cx="1224602" cy="1197821"/>
            </a:xfrm>
            <a:custGeom>
              <a:gdLst>
                <a:gd fmla="*/ 506 w 506" name="T0"/>
                <a:gd fmla="*/ 258 h 495" name="T1"/>
                <a:gd fmla="*/ 204 w 506" name="T2"/>
                <a:gd fmla="*/ 495 h 495" name="T3"/>
                <a:gd fmla="*/ 0 w 506" name="T4"/>
                <a:gd fmla="*/ 222 h 495" name="T5"/>
                <a:gd fmla="*/ 313 w 506" name="T6"/>
                <a:gd fmla="*/ 0 h 495" name="T7"/>
                <a:gd fmla="*/ 506 w 506" name="T8"/>
                <a:gd fmla="*/ 258 h 495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506" name="T15"/>
                <a:gd fmla="*/ 0 h 495" name="T16"/>
                <a:gd fmla="*/ 506 w 506" name="T17"/>
                <a:gd fmla="*/ 495 h 495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495" w="506">
                  <a:moveTo>
                    <a:pt x="506" y="258"/>
                  </a:moveTo>
                  <a:cubicBezTo>
                    <a:pt x="341" y="178"/>
                    <a:pt x="168" y="297"/>
                    <a:pt x="204" y="495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179" y="313"/>
                    <a:pt x="342" y="180"/>
                    <a:pt x="313" y="0"/>
                  </a:cubicBezTo>
                  <a:lnTo>
                    <a:pt x="506" y="258"/>
                  </a:lnTo>
                  <a:close/>
                </a:path>
              </a:pathLst>
            </a:custGeom>
            <a:solidFill>
              <a:srgbClr val="EE3978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12"/>
              <a:endParaRPr altLang="zh-CN" lang="zh-CN" sz="2399">
                <a:solidFill>
                  <a:srgbClr val="000000"/>
                </a:solidFill>
                <a:latin charset="0" pitchFamily="34" typeface="Calibri"/>
                <a:ea charset="-122" panose="02010600030101010101" pitchFamily="2" typeface="宋体"/>
                <a:sym charset="-122" pitchFamily="2" typeface="宋体"/>
              </a:endParaRPr>
            </a:p>
          </p:txBody>
        </p:sp>
        <p:sp>
          <p:nvSpPr>
            <p:cNvPr id="16" name="Oval 24">
              <a:extLst>
                <a:ext uri="{FF2B5EF4-FFF2-40B4-BE49-F238E27FC236}">
                  <a16:creationId xmlns:a16="http://schemas.microsoft.com/office/drawing/2014/main" id="{1D0A7FA2-AA89-4BCB-80C4-13A5C98C6CB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150482">
              <a:off x="4683178" y="2001717"/>
              <a:ext cx="1685063" cy="1683730"/>
            </a:xfrm>
            <a:prstGeom prst="ellipse">
              <a:avLst/>
            </a:prstGeom>
            <a:solidFill>
              <a:srgbClr val="EE3978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12"/>
              <a:endParaRPr altLang="zh-CN" lang="zh-CN" sz="2399">
                <a:solidFill>
                  <a:srgbClr val="000000"/>
                </a:solidFill>
                <a:latin charset="0" pitchFamily="34" typeface="Calibri"/>
                <a:ea charset="-122" panose="02010600030101010101" pitchFamily="2" typeface="宋体"/>
                <a:sym charset="-122" pitchFamily="2" typeface="宋体"/>
              </a:endParaRPr>
            </a:p>
          </p:txBody>
        </p:sp>
        <p:sp>
          <p:nvSpPr>
            <p:cNvPr id="17" name="Oval 29">
              <a:extLst>
                <a:ext uri="{FF2B5EF4-FFF2-40B4-BE49-F238E27FC236}">
                  <a16:creationId xmlns:a16="http://schemas.microsoft.com/office/drawing/2014/main" id="{3573EB67-5406-4D22-AB3E-6791A55CD01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150482">
              <a:off x="4801878" y="2121396"/>
              <a:ext cx="1444945" cy="144360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12"/>
              <a:endParaRPr altLang="zh-CN" lang="zh-CN" sz="2399">
                <a:solidFill>
                  <a:srgbClr val="000000"/>
                </a:solidFill>
                <a:latin charset="0" pitchFamily="34" typeface="Calibri"/>
                <a:ea charset="-122" panose="02010600030101010101" pitchFamily="2" typeface="宋体"/>
                <a:sym charset="-122" pitchFamily="2" typeface="宋体"/>
              </a:endParaRPr>
            </a:p>
          </p:txBody>
        </p:sp>
      </p:grpSp>
      <p:grpSp>
        <p:nvGrpSpPr>
          <p:cNvPr id="18" name="组合 4">
            <a:extLst>
              <a:ext uri="{FF2B5EF4-FFF2-40B4-BE49-F238E27FC236}">
                <a16:creationId xmlns:a16="http://schemas.microsoft.com/office/drawing/2014/main" id="{8428711A-75F3-4A66-B6D0-7A04EC26A6DE}"/>
              </a:ext>
            </a:extLst>
          </p:cNvPr>
          <p:cNvGrpSpPr/>
          <p:nvPr/>
        </p:nvGrpSpPr>
        <p:grpSpPr>
          <a:xfrm>
            <a:off x="5369035" y="3762178"/>
            <a:ext cx="2638115" cy="2407255"/>
            <a:chOff x="5495158" y="3698044"/>
            <a:chExt cx="2638470" cy="2407255"/>
          </a:xfrm>
        </p:grpSpPr>
        <p:sp>
          <p:nvSpPr>
            <p:cNvPr id="19" name="Freeform 25">
              <a:extLst>
                <a:ext uri="{FF2B5EF4-FFF2-40B4-BE49-F238E27FC236}">
                  <a16:creationId xmlns:a16="http://schemas.microsoft.com/office/drawing/2014/main" id="{BF908B54-F18A-43FD-8BE0-DF6B60F90FD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150482">
              <a:off x="6806592" y="3705782"/>
              <a:ext cx="1334773" cy="1319298"/>
            </a:xfrm>
            <a:custGeom>
              <a:gdLst>
                <a:gd fmla="*/ 211 w 552" name="T0"/>
                <a:gd fmla="*/ 0 h 545" name="T1"/>
                <a:gd fmla="*/ 552 w 552" name="T2"/>
                <a:gd fmla="*/ 227 h 545" name="T3"/>
                <a:gd fmla="*/ 320 w 552" name="T4"/>
                <a:gd fmla="*/ 545 h 545" name="T5"/>
                <a:gd fmla="*/ 0 w 552" name="T6"/>
                <a:gd fmla="*/ 289 h 545" name="T7"/>
                <a:gd fmla="*/ 211 w 552" name="T8"/>
                <a:gd fmla="*/ 0 h 545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552" name="T15"/>
                <a:gd fmla="*/ 0 h 545" name="T16"/>
                <a:gd fmla="*/ 552 w 552" name="T17"/>
                <a:gd fmla="*/ 545 h 545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545" w="552">
                  <a:moveTo>
                    <a:pt x="211" y="0"/>
                  </a:moveTo>
                  <a:cubicBezTo>
                    <a:pt x="185" y="186"/>
                    <a:pt x="357" y="331"/>
                    <a:pt x="552" y="227"/>
                  </a:cubicBezTo>
                  <a:cubicBezTo>
                    <a:pt x="320" y="545"/>
                    <a:pt x="320" y="545"/>
                    <a:pt x="320" y="545"/>
                  </a:cubicBezTo>
                  <a:cubicBezTo>
                    <a:pt x="359" y="327"/>
                    <a:pt x="169" y="207"/>
                    <a:pt x="0" y="289"/>
                  </a:cubicBezTo>
                  <a:lnTo>
                    <a:pt x="211" y="0"/>
                  </a:lnTo>
                  <a:close/>
                </a:path>
              </a:pathLst>
            </a:custGeom>
            <a:solidFill>
              <a:srgbClr val="00A1D2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12"/>
              <a:endParaRPr altLang="zh-CN" lang="zh-CN" sz="2399">
                <a:solidFill>
                  <a:srgbClr val="000000"/>
                </a:solidFill>
                <a:latin charset="0" pitchFamily="34" typeface="Calibri"/>
                <a:ea charset="-122" panose="02010600030101010101" pitchFamily="2" typeface="宋体"/>
                <a:sym charset="-122" pitchFamily="2" typeface="宋体"/>
              </a:endParaRPr>
            </a:p>
          </p:txBody>
        </p:sp>
        <p:sp>
          <p:nvSpPr>
            <p:cNvPr id="20" name="Oval 26">
              <a:extLst>
                <a:ext uri="{FF2B5EF4-FFF2-40B4-BE49-F238E27FC236}">
                  <a16:creationId xmlns:a16="http://schemas.microsoft.com/office/drawing/2014/main" id="{A7DA0489-E152-43DE-9543-5C51F16A787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150482">
              <a:off x="5495908" y="4255641"/>
              <a:ext cx="1848908" cy="1850408"/>
            </a:xfrm>
            <a:prstGeom prst="ellipse">
              <a:avLst/>
            </a:prstGeom>
            <a:solidFill>
              <a:srgbClr val="00A1D2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12"/>
              <a:endParaRPr altLang="zh-CN" lang="zh-CN" sz="2399">
                <a:solidFill>
                  <a:srgbClr val="000000"/>
                </a:solidFill>
                <a:latin charset="0" pitchFamily="34" typeface="Calibri"/>
                <a:ea charset="-122" panose="02010600030101010101" pitchFamily="2" typeface="宋体"/>
                <a:sym charset="-122" pitchFamily="2" typeface="宋体"/>
              </a:endParaRPr>
            </a:p>
          </p:txBody>
        </p:sp>
        <p:sp>
          <p:nvSpPr>
            <p:cNvPr id="21" name="Oval 30">
              <a:extLst>
                <a:ext uri="{FF2B5EF4-FFF2-40B4-BE49-F238E27FC236}">
                  <a16:creationId xmlns:a16="http://schemas.microsoft.com/office/drawing/2014/main" id="{DECAB814-7E89-458B-BF7A-C6A8CE29646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150482">
              <a:off x="5627267" y="4388419"/>
              <a:ext cx="1586191" cy="158485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12"/>
              <a:endParaRPr altLang="zh-CN" lang="zh-CN" sz="2399">
                <a:solidFill>
                  <a:srgbClr val="000000"/>
                </a:solidFill>
                <a:latin charset="0" pitchFamily="34" typeface="Calibri"/>
                <a:ea charset="-122" panose="02010600030101010101" pitchFamily="2" typeface="宋体"/>
                <a:sym charset="-122" pitchFamily="2" typeface="宋体"/>
              </a:endParaRPr>
            </a:p>
          </p:txBody>
        </p:sp>
      </p:grpSp>
      <p:grpSp>
        <p:nvGrpSpPr>
          <p:cNvPr id="22" name="组合 5">
            <a:extLst>
              <a:ext uri="{FF2B5EF4-FFF2-40B4-BE49-F238E27FC236}">
                <a16:creationId xmlns:a16="http://schemas.microsoft.com/office/drawing/2014/main" id="{3A42BC98-9091-45F0-88F6-C5E4327398A2}"/>
              </a:ext>
            </a:extLst>
          </p:cNvPr>
          <p:cNvGrpSpPr/>
          <p:nvPr/>
        </p:nvGrpSpPr>
        <p:grpSpPr>
          <a:xfrm>
            <a:off x="7400377" y="2444293"/>
            <a:ext cx="2172171" cy="2172361"/>
            <a:chOff x="7526776" y="2380159"/>
            <a:chExt cx="2172464" cy="2172361"/>
          </a:xfrm>
        </p:grpSpPr>
        <p:sp>
          <p:nvSpPr>
            <p:cNvPr id="23" name="Oval 27">
              <a:extLst>
                <a:ext uri="{FF2B5EF4-FFF2-40B4-BE49-F238E27FC236}">
                  <a16:creationId xmlns:a16="http://schemas.microsoft.com/office/drawing/2014/main" id="{995842B1-12EF-4157-B6B0-ABA5EA0277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150482">
              <a:off x="7526827" y="2380108"/>
              <a:ext cx="2172361" cy="2172464"/>
            </a:xfrm>
            <a:prstGeom prst="ellipse">
              <a:avLst/>
            </a:prstGeom>
            <a:solidFill>
              <a:srgbClr val="7E397A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12"/>
              <a:endParaRPr altLang="zh-CN" lang="zh-CN" sz="2399">
                <a:solidFill>
                  <a:srgbClr val="000000"/>
                </a:solidFill>
                <a:latin charset="0" pitchFamily="34" typeface="Calibri"/>
                <a:ea charset="-122" panose="02010600030101010101" pitchFamily="2" typeface="宋体"/>
                <a:sym charset="-122" pitchFamily="2" typeface="宋体"/>
              </a:endParaRPr>
            </a:p>
          </p:txBody>
        </p:sp>
        <p:sp>
          <p:nvSpPr>
            <p:cNvPr id="24" name="Oval 31">
              <a:extLst>
                <a:ext uri="{FF2B5EF4-FFF2-40B4-BE49-F238E27FC236}">
                  <a16:creationId xmlns:a16="http://schemas.microsoft.com/office/drawing/2014/main" id="{B5594F4A-7A50-4DA3-89E1-0D6D6BC4C3D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150482">
              <a:off x="7681978" y="2535651"/>
              <a:ext cx="1863033" cy="186312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12"/>
              <a:endParaRPr altLang="zh-CN" lang="zh-CN" sz="2399">
                <a:solidFill>
                  <a:srgbClr val="000000"/>
                </a:solidFill>
                <a:latin charset="0" pitchFamily="34" typeface="Calibri"/>
                <a:ea charset="-122" panose="02010600030101010101" pitchFamily="2" typeface="宋体"/>
                <a:sym charset="-122" pitchFamily="2" typeface="宋体"/>
              </a:endParaRPr>
            </a:p>
          </p:txBody>
        </p:sp>
      </p:grpSp>
      <p:grpSp>
        <p:nvGrpSpPr>
          <p:cNvPr id="25" name="组合 6">
            <a:extLst>
              <a:ext uri="{FF2B5EF4-FFF2-40B4-BE49-F238E27FC236}">
                <a16:creationId xmlns:a16="http://schemas.microsoft.com/office/drawing/2014/main" id="{5ED7D0ED-5CE9-4E0A-8BB8-F19B351F380A}"/>
              </a:ext>
            </a:extLst>
          </p:cNvPr>
          <p:cNvGrpSpPr/>
          <p:nvPr/>
        </p:nvGrpSpPr>
        <p:grpSpPr>
          <a:xfrm>
            <a:off x="3084408" y="3785113"/>
            <a:ext cx="1005403" cy="871353"/>
            <a:chOff x="3210222" y="3720976"/>
            <a:chExt cx="1005540" cy="871353"/>
          </a:xfrm>
        </p:grpSpPr>
        <p:sp>
          <p:nvSpPr>
            <p:cNvPr id="26" name="TextBox 8">
              <a:extLst>
                <a:ext uri="{FF2B5EF4-FFF2-40B4-BE49-F238E27FC236}">
                  <a16:creationId xmlns:a16="http://schemas.microsoft.com/office/drawing/2014/main" id="{78F2A3FF-8727-4100-9BEE-24B602ADD9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5084" y="4253776"/>
              <a:ext cx="995816" cy="33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1219012"/>
              <a:r>
                <a:rPr altLang="en-US" b="1" lang="zh-CN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sym charset="-122" panose="020b0503020204020204" pitchFamily="34" typeface="微软雅黑"/>
                </a:rPr>
                <a:t>添加标题</a:t>
              </a:r>
            </a:p>
          </p:txBody>
        </p:sp>
        <p:sp>
          <p:nvSpPr>
            <p:cNvPr id="27" name="TextBox 38">
              <a:extLst>
                <a:ext uri="{FF2B5EF4-FFF2-40B4-BE49-F238E27FC236}">
                  <a16:creationId xmlns:a16="http://schemas.microsoft.com/office/drawing/2014/main" id="{DBCFD52A-EE24-4BA4-8EA1-09ADDA4979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9669" y="3720976"/>
              <a:ext cx="652615" cy="639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1219012"/>
              <a:r>
                <a:rPr lang="en-US" spc="-151" sz="3599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sym charset="-122" pitchFamily="2" typeface="方正黑体简体"/>
                </a:rPr>
                <a:t>01</a:t>
              </a:r>
            </a:p>
          </p:txBody>
        </p:sp>
      </p:grpSp>
      <p:grpSp>
        <p:nvGrpSpPr>
          <p:cNvPr id="28" name="组合 7">
            <a:extLst>
              <a:ext uri="{FF2B5EF4-FFF2-40B4-BE49-F238E27FC236}">
                <a16:creationId xmlns:a16="http://schemas.microsoft.com/office/drawing/2014/main" id="{47E2A476-0ABB-44CA-AF10-0A36FA3ED739}"/>
              </a:ext>
            </a:extLst>
          </p:cNvPr>
          <p:cNvGrpSpPr/>
          <p:nvPr/>
        </p:nvGrpSpPr>
        <p:grpSpPr>
          <a:xfrm>
            <a:off x="4837537" y="2407442"/>
            <a:ext cx="1197337" cy="912750"/>
            <a:chOff x="4963588" y="2343309"/>
            <a:chExt cx="1197499" cy="912748"/>
          </a:xfrm>
        </p:grpSpPr>
        <p:sp>
          <p:nvSpPr>
            <p:cNvPr id="29" name="TextBox 8">
              <a:extLst>
                <a:ext uri="{FF2B5EF4-FFF2-40B4-BE49-F238E27FC236}">
                  <a16:creationId xmlns:a16="http://schemas.microsoft.com/office/drawing/2014/main" id="{A3EE94BB-D626-4F5F-BBA8-BEADF22399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3589" y="2917504"/>
              <a:ext cx="1197499" cy="33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defTabSz="1219012"/>
              <a:r>
                <a:rPr altLang="en-US" b="1" lang="zh-CN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sym charset="-122" panose="020b0503020204020204" pitchFamily="34" typeface="微软雅黑"/>
                </a:rPr>
                <a:t>添加标题</a:t>
              </a:r>
            </a:p>
          </p:txBody>
        </p:sp>
        <p:sp>
          <p:nvSpPr>
            <p:cNvPr id="30" name="TextBox 39">
              <a:extLst>
                <a:ext uri="{FF2B5EF4-FFF2-40B4-BE49-F238E27FC236}">
                  <a16:creationId xmlns:a16="http://schemas.microsoft.com/office/drawing/2014/main" id="{2A66D676-D469-48D2-B9D8-7710AEA5FB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2468" y="2343309"/>
              <a:ext cx="690973" cy="639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1219012"/>
              <a:r>
                <a:rPr lang="en-US" sz="3599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sym charset="-122" pitchFamily="2" typeface="方正黑体简体"/>
                </a:rPr>
                <a:t>02</a:t>
              </a:r>
            </a:p>
          </p:txBody>
        </p:sp>
      </p:grpSp>
      <p:grpSp>
        <p:nvGrpSpPr>
          <p:cNvPr id="31" name="组合 8">
            <a:extLst>
              <a:ext uri="{FF2B5EF4-FFF2-40B4-BE49-F238E27FC236}">
                <a16:creationId xmlns:a16="http://schemas.microsoft.com/office/drawing/2014/main" id="{114FA8EF-A44F-4F79-80E5-E633CF8C60B1}"/>
              </a:ext>
            </a:extLst>
          </p:cNvPr>
          <p:cNvGrpSpPr/>
          <p:nvPr/>
        </p:nvGrpSpPr>
        <p:grpSpPr>
          <a:xfrm>
            <a:off x="5791402" y="4799691"/>
            <a:ext cx="1005403" cy="922069"/>
            <a:chOff x="5917580" y="4735561"/>
            <a:chExt cx="1005540" cy="922069"/>
          </a:xfrm>
        </p:grpSpPr>
        <p:sp>
          <p:nvSpPr>
            <p:cNvPr id="32" name="TextBox 8">
              <a:extLst>
                <a:ext uri="{FF2B5EF4-FFF2-40B4-BE49-F238E27FC236}">
                  <a16:creationId xmlns:a16="http://schemas.microsoft.com/office/drawing/2014/main" id="{ACB07B68-2604-4672-907B-F2D3362D04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2442" y="5319077"/>
              <a:ext cx="995816" cy="33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1219012"/>
              <a:r>
                <a:rPr altLang="en-US" b="1" lang="zh-CN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sym charset="-122" panose="020b0503020204020204" pitchFamily="34" typeface="微软雅黑"/>
                </a:rPr>
                <a:t>添加标题</a:t>
              </a:r>
            </a:p>
          </p:txBody>
        </p:sp>
        <p:sp>
          <p:nvSpPr>
            <p:cNvPr id="33" name="TextBox 40">
              <a:extLst>
                <a:ext uri="{FF2B5EF4-FFF2-40B4-BE49-F238E27FC236}">
                  <a16:creationId xmlns:a16="http://schemas.microsoft.com/office/drawing/2014/main" id="{3C86F44B-50E8-4875-BBC9-D191567524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0913" y="4735561"/>
              <a:ext cx="690974" cy="639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1219012"/>
              <a:r>
                <a:rPr lang="en-US" sz="3599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sym charset="-122" pitchFamily="2" typeface="方正黑体简体"/>
                </a:rPr>
                <a:t>03</a:t>
              </a:r>
            </a:p>
          </p:txBody>
        </p:sp>
      </p:grpSp>
      <p:grpSp>
        <p:nvGrpSpPr>
          <p:cNvPr id="34" name="组合 9">
            <a:extLst>
              <a:ext uri="{FF2B5EF4-FFF2-40B4-BE49-F238E27FC236}">
                <a16:creationId xmlns:a16="http://schemas.microsoft.com/office/drawing/2014/main" id="{D9552EA6-C659-4C37-9FC8-89B37E498C1F}"/>
              </a:ext>
            </a:extLst>
          </p:cNvPr>
          <p:cNvGrpSpPr/>
          <p:nvPr/>
        </p:nvGrpSpPr>
        <p:grpSpPr>
          <a:xfrm>
            <a:off x="7954804" y="3059143"/>
            <a:ext cx="1140055" cy="1025987"/>
            <a:chOff x="8081281" y="2995009"/>
            <a:chExt cx="1140210" cy="1025987"/>
          </a:xfrm>
        </p:grpSpPr>
        <p:sp>
          <p:nvSpPr>
            <p:cNvPr id="35" name="TextBox 8">
              <a:extLst>
                <a:ext uri="{FF2B5EF4-FFF2-40B4-BE49-F238E27FC236}">
                  <a16:creationId xmlns:a16="http://schemas.microsoft.com/office/drawing/2014/main" id="{56179BD8-924F-4337-9748-B12C004776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6795" y="3641341"/>
              <a:ext cx="1129183" cy="375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1219012"/>
              <a:r>
                <a:rPr altLang="en-US" b="1" lang="zh-CN" sz="1867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sym charset="-122" panose="020b0503020204020204" pitchFamily="34" typeface="微软雅黑"/>
                </a:rPr>
                <a:t>添加标题</a:t>
              </a:r>
            </a:p>
          </p:txBody>
        </p:sp>
        <p:sp>
          <p:nvSpPr>
            <p:cNvPr id="36" name="TextBox 41">
              <a:extLst>
                <a:ext uri="{FF2B5EF4-FFF2-40B4-BE49-F238E27FC236}">
                  <a16:creationId xmlns:a16="http://schemas.microsoft.com/office/drawing/2014/main" id="{B5D8493D-9C55-4791-B24E-5376262C5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55446" y="2995009"/>
              <a:ext cx="690974" cy="639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1219012"/>
              <a:r>
                <a:rPr lang="en-US" sz="3599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sym charset="-122" pitchFamily="2" typeface="方正黑体简体"/>
                </a:rPr>
                <a:t>04</a:t>
              </a:r>
            </a:p>
          </p:txBody>
        </p:sp>
      </p:grpSp>
      <p:grpSp>
        <p:nvGrpSpPr>
          <p:cNvPr id="37" name="组合 54">
            <a:extLst>
              <a:ext uri="{FF2B5EF4-FFF2-40B4-BE49-F238E27FC236}">
                <a16:creationId xmlns:a16="http://schemas.microsoft.com/office/drawing/2014/main" id="{1CE4B6EE-1D85-47B0-8228-412466C7B70C}"/>
              </a:ext>
            </a:extLst>
          </p:cNvPr>
          <p:cNvGrpSpPr/>
          <p:nvPr/>
        </p:nvGrpSpPr>
        <p:grpSpPr>
          <a:xfrm>
            <a:off x="873101" y="5152049"/>
            <a:ext cx="3430260" cy="1090124"/>
            <a:chOff x="0" y="-92391"/>
            <a:chExt cx="3430717" cy="1090829"/>
          </a:xfrm>
        </p:grpSpPr>
        <p:sp>
          <p:nvSpPr>
            <p:cNvPr id="38" name="TextBox 55">
              <a:extLst>
                <a:ext uri="{FF2B5EF4-FFF2-40B4-BE49-F238E27FC236}">
                  <a16:creationId xmlns:a16="http://schemas.microsoft.com/office/drawing/2014/main" id="{C3C9E1B3-CD3C-4C89-8BD4-C39CE0EF7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251"/>
              <a:ext cx="3354009" cy="599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>
                <a:lnSpc>
                  <a:spcPts val="2000"/>
                </a:lnSpc>
              </a:pPr>
              <a:r>
                <a:rPr altLang="en-US" lang="zh-CN" sz="1050">
                  <a:sym charset="0" panose="020b0604020202020204" pitchFamily="34" typeface="Arial"/>
                </a:rPr>
                <a:t>请在此处添加具体内容，文字尽量言简意赅，简单说明即可，不必过于繁琐，注意版面美观度 。</a:t>
              </a:r>
            </a:p>
          </p:txBody>
        </p:sp>
        <p:grpSp>
          <p:nvGrpSpPr>
            <p:cNvPr id="39" name="组合 56">
              <a:extLst>
                <a:ext uri="{FF2B5EF4-FFF2-40B4-BE49-F238E27FC236}">
                  <a16:creationId xmlns:a16="http://schemas.microsoft.com/office/drawing/2014/main" id="{27752517-FDBA-45F9-B270-51D6F90F1173}"/>
                </a:ext>
              </a:extLst>
            </p:cNvPr>
            <p:cNvGrpSpPr/>
            <p:nvPr/>
          </p:nvGrpSpPr>
          <p:grpSpPr>
            <a:xfrm>
              <a:off x="2782645" y="-92391"/>
              <a:ext cx="648072" cy="473518"/>
              <a:chOff x="-571364" y="-193262"/>
              <a:chExt cx="648072" cy="473518"/>
            </a:xfrm>
          </p:grpSpPr>
          <p:sp>
            <p:nvSpPr>
              <p:cNvPr id="40" name="矩形 57">
                <a:extLst>
                  <a:ext uri="{FF2B5EF4-FFF2-40B4-BE49-F238E27FC236}">
                    <a16:creationId xmlns:a16="http://schemas.microsoft.com/office/drawing/2014/main" id="{49350291-5050-434F-BB9D-A93E687445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37457" y="-174098"/>
                <a:ext cx="454398" cy="454354"/>
              </a:xfrm>
              <a:prstGeom prst="rect">
                <a:avLst/>
              </a:prstGeom>
              <a:solidFill>
                <a:srgbClr val="39337A"/>
              </a:solidFill>
              <a:ln>
                <a:noFill/>
              </a:ln>
              <a:extLst>
                <a:ext uri="{91240B29-F687-4F45-9708-019B960494DF}">
                  <a14:hiddenLine cmpd="sng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012"/>
                <a:endParaRPr altLang="zh-CN" lang="zh-CN" sz="2000">
                  <a:solidFill>
                    <a:prstClr val="white"/>
                  </a:solidFill>
                  <a:latin panose="020f0502020204030204" typeface="Calibri"/>
                  <a:ea charset="-122" panose="02010600030101010101" pitchFamily="2" typeface="宋体"/>
                  <a:sym charset="-122" pitchFamily="2" typeface="宋体"/>
                </a:endParaRPr>
              </a:p>
            </p:txBody>
          </p:sp>
          <p:sp>
            <p:nvSpPr>
              <p:cNvPr id="41" name="TextBox 58">
                <a:extLst>
                  <a:ext uri="{FF2B5EF4-FFF2-40B4-BE49-F238E27FC236}">
                    <a16:creationId xmlns:a16="http://schemas.microsoft.com/office/drawing/2014/main" id="{F57C0752-347B-4546-8C6B-CF95CC6849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71364" y="-193263"/>
                <a:ext cx="648072" cy="4573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1219012"/>
                <a:r>
                  <a:rPr lang="en-US" sz="2399">
                    <a:solidFill>
                      <a:prstClr val="white"/>
                    </a:solidFill>
                    <a:latin charset="0" typeface="Cassannet Bold"/>
                    <a:ea charset="0" pitchFamily="34" typeface="Calibri"/>
                    <a:cs charset="0" pitchFamily="34" typeface="Calibri"/>
                    <a:sym charset="0" pitchFamily="34" typeface="Calibri"/>
                  </a:rPr>
                  <a:t>01</a:t>
                </a:r>
              </a:p>
            </p:txBody>
          </p:sp>
        </p:grpSp>
      </p:grpSp>
      <p:grpSp>
        <p:nvGrpSpPr>
          <p:cNvPr id="42" name="组合 10">
            <a:extLst>
              <a:ext uri="{FF2B5EF4-FFF2-40B4-BE49-F238E27FC236}">
                <a16:creationId xmlns:a16="http://schemas.microsoft.com/office/drawing/2014/main" id="{1137E80F-1972-4396-B3D8-BE14FA414D25}"/>
              </a:ext>
            </a:extLst>
          </p:cNvPr>
          <p:cNvGrpSpPr/>
          <p:nvPr/>
        </p:nvGrpSpPr>
        <p:grpSpPr>
          <a:xfrm>
            <a:off x="7740621" y="1231893"/>
            <a:ext cx="3288236" cy="1100060"/>
            <a:chOff x="8017316" y="1380270"/>
            <a:chExt cx="3288680" cy="1100060"/>
          </a:xfrm>
        </p:grpSpPr>
        <p:sp>
          <p:nvSpPr>
            <p:cNvPr id="43" name="TextBox 60">
              <a:extLst>
                <a:ext uri="{FF2B5EF4-FFF2-40B4-BE49-F238E27FC236}">
                  <a16:creationId xmlns:a16="http://schemas.microsoft.com/office/drawing/2014/main" id="{02375BEA-DA12-4D94-8CC4-96B5D0A800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7315" y="1901517"/>
              <a:ext cx="3288680" cy="599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altLang="en-US" lang="zh-CN" sz="1100">
                  <a:sym charset="0" panose="020b0604020202020204" pitchFamily="34" typeface="Arial"/>
                </a:rPr>
                <a:t>请在此处添加具体内容，文字尽量言简意赅，简单说明即可，不必过于繁琐，注意版面美观度 。</a:t>
              </a:r>
            </a:p>
          </p:txBody>
        </p:sp>
        <p:grpSp>
          <p:nvGrpSpPr>
            <p:cNvPr id="44" name="组合 61">
              <a:extLst>
                <a:ext uri="{FF2B5EF4-FFF2-40B4-BE49-F238E27FC236}">
                  <a16:creationId xmlns:a16="http://schemas.microsoft.com/office/drawing/2014/main" id="{A0603CED-BEAC-418A-9D62-5C5B2DEBBE8D}"/>
                </a:ext>
              </a:extLst>
            </p:cNvPr>
            <p:cNvGrpSpPr/>
            <p:nvPr/>
          </p:nvGrpSpPr>
          <p:grpSpPr>
            <a:xfrm>
              <a:off x="8164192" y="1380270"/>
              <a:ext cx="647958" cy="471557"/>
              <a:chOff x="701478" y="-492476"/>
              <a:chExt cx="648074" cy="471861"/>
            </a:xfrm>
          </p:grpSpPr>
          <p:sp>
            <p:nvSpPr>
              <p:cNvPr id="45" name="矩形 62">
                <a:extLst>
                  <a:ext uri="{FF2B5EF4-FFF2-40B4-BE49-F238E27FC236}">
                    <a16:creationId xmlns:a16="http://schemas.microsoft.com/office/drawing/2014/main" id="{000422B2-9FA8-4268-9785-DF6C1FB3F4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2139" y="-474969"/>
                <a:ext cx="471363" cy="454354"/>
              </a:xfrm>
              <a:prstGeom prst="rect">
                <a:avLst/>
              </a:prstGeom>
              <a:solidFill>
                <a:srgbClr val="7E397A"/>
              </a:solidFill>
              <a:ln>
                <a:noFill/>
              </a:ln>
              <a:extLst>
                <a:ext uri="{91240B29-F687-4F45-9708-019B960494DF}">
                  <a14:hiddenLine cmpd="sng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012"/>
                <a:endParaRPr altLang="zh-CN" lang="zh-CN" sz="2000">
                  <a:solidFill>
                    <a:srgbClr val="7F7F7F">
                      <a:lumMod val="10000"/>
                    </a:srgbClr>
                  </a:solidFill>
                  <a:latin panose="020f0502020204030204" typeface="Calibri"/>
                  <a:ea charset="-122" panose="02010600030101010101" pitchFamily="2" typeface="宋体"/>
                  <a:sym charset="-122" pitchFamily="2" typeface="宋体"/>
                </a:endParaRPr>
              </a:p>
            </p:txBody>
          </p:sp>
          <p:sp>
            <p:nvSpPr>
              <p:cNvPr id="46" name="TextBox 63">
                <a:extLst>
                  <a:ext uri="{FF2B5EF4-FFF2-40B4-BE49-F238E27FC236}">
                    <a16:creationId xmlns:a16="http://schemas.microsoft.com/office/drawing/2014/main" id="{38646BFA-D927-4530-A02A-1C3D5E143F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1477" y="-492476"/>
                <a:ext cx="648074" cy="457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1219012"/>
                <a:r>
                  <a:rPr lang="en-US" sz="2399">
                    <a:solidFill>
                      <a:prstClr val="white"/>
                    </a:solidFill>
                    <a:latin charset="0" typeface="Cassannet Bold"/>
                    <a:ea charset="0" pitchFamily="34" typeface="Calibri"/>
                    <a:cs charset="0" pitchFamily="34" typeface="Calibri"/>
                    <a:sym charset="0" pitchFamily="34" typeface="Calibri"/>
                  </a:rPr>
                  <a:t>04</a:t>
                </a:r>
              </a:p>
            </p:txBody>
          </p:sp>
        </p:grpSp>
      </p:grpSp>
      <p:grpSp>
        <p:nvGrpSpPr>
          <p:cNvPr id="47" name="组合 64">
            <a:extLst>
              <a:ext uri="{FF2B5EF4-FFF2-40B4-BE49-F238E27FC236}">
                <a16:creationId xmlns:a16="http://schemas.microsoft.com/office/drawing/2014/main" id="{3B566AAA-F2E5-4B11-B5D7-A0EA5936CCD8}"/>
              </a:ext>
            </a:extLst>
          </p:cNvPr>
          <p:cNvGrpSpPr/>
          <p:nvPr/>
        </p:nvGrpSpPr>
        <p:grpSpPr>
          <a:xfrm>
            <a:off x="1094114" y="2318006"/>
            <a:ext cx="3158620" cy="1356194"/>
            <a:chOff x="378327" y="18695"/>
            <a:chExt cx="3159401" cy="1357959"/>
          </a:xfrm>
        </p:grpSpPr>
        <p:sp>
          <p:nvSpPr>
            <p:cNvPr id="48" name="TextBox 65">
              <a:extLst>
                <a:ext uri="{FF2B5EF4-FFF2-40B4-BE49-F238E27FC236}">
                  <a16:creationId xmlns:a16="http://schemas.microsoft.com/office/drawing/2014/main" id="{73E7FA77-A24A-48CE-877B-6A306A57F6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327" y="544511"/>
              <a:ext cx="3159401" cy="600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>
                <a:lnSpc>
                  <a:spcPts val="2000"/>
                </a:lnSpc>
              </a:pPr>
              <a:r>
                <a:rPr altLang="en-US" lang="zh-CN" sz="1050">
                  <a:sym charset="0" panose="020b0604020202020204" pitchFamily="34" typeface="Arial"/>
                </a:rPr>
                <a:t>请在此处添加具体内容，文字尽量言简意赅，简单说明即可，不必过于繁琐，注意版面美观度 。</a:t>
              </a:r>
            </a:p>
          </p:txBody>
        </p:sp>
        <p:sp>
          <p:nvSpPr>
            <p:cNvPr id="49" name="矩形 66">
              <a:extLst>
                <a:ext uri="{FF2B5EF4-FFF2-40B4-BE49-F238E27FC236}">
                  <a16:creationId xmlns:a16="http://schemas.microsoft.com/office/drawing/2014/main" id="{453CAF79-63C4-4E53-906D-6DC913AFFB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3996" y="18695"/>
              <a:ext cx="454398" cy="454354"/>
            </a:xfrm>
            <a:prstGeom prst="rect">
              <a:avLst/>
            </a:prstGeom>
            <a:solidFill>
              <a:srgbClr val="CB1B3D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12"/>
              <a:endParaRPr altLang="zh-CN" lang="zh-CN" sz="2000">
                <a:solidFill>
                  <a:srgbClr val="7F7F7F">
                    <a:lumMod val="10000"/>
                  </a:srgbClr>
                </a:solidFill>
                <a:latin panose="020f0502020204030204" typeface="Calibri"/>
                <a:ea charset="-122" panose="02010600030101010101" pitchFamily="2" typeface="宋体"/>
                <a:sym charset="-122" pitchFamily="2" typeface="宋体"/>
              </a:endParaRPr>
            </a:p>
          </p:txBody>
        </p:sp>
        <p:sp>
          <p:nvSpPr>
            <p:cNvPr id="50" name="TextBox 67">
              <a:extLst>
                <a:ext uri="{FF2B5EF4-FFF2-40B4-BE49-F238E27FC236}">
                  <a16:creationId xmlns:a16="http://schemas.microsoft.com/office/drawing/2014/main" id="{00DE49B3-D7C8-4CF2-9954-56211B5C58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7250" y="18695"/>
              <a:ext cx="530562" cy="457642"/>
            </a:xfrm>
            <a:prstGeom prst="rect">
              <a:avLst/>
            </a:prstGeom>
            <a:solidFill>
              <a:srgbClr val="EE397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1219012"/>
              <a:r>
                <a:rPr lang="en-US" sz="2399">
                  <a:solidFill>
                    <a:prstClr val="white"/>
                  </a:solidFill>
                  <a:latin charset="0" typeface="Cassannet Bold"/>
                  <a:ea charset="0" pitchFamily="34" typeface="Calibri"/>
                  <a:cs charset="0" pitchFamily="34" typeface="Calibri"/>
                  <a:sym charset="0" pitchFamily="34" typeface="Calibri"/>
                </a:rPr>
                <a:t>02</a:t>
              </a:r>
            </a:p>
          </p:txBody>
        </p:sp>
      </p:grpSp>
      <p:grpSp>
        <p:nvGrpSpPr>
          <p:cNvPr id="51" name="组合 68">
            <a:extLst>
              <a:ext uri="{FF2B5EF4-FFF2-40B4-BE49-F238E27FC236}">
                <a16:creationId xmlns:a16="http://schemas.microsoft.com/office/drawing/2014/main" id="{CFE5B41A-F5AA-4995-85EC-FA230095A6F2}"/>
              </a:ext>
            </a:extLst>
          </p:cNvPr>
          <p:cNvGrpSpPr/>
          <p:nvPr/>
        </p:nvGrpSpPr>
        <p:grpSpPr>
          <a:xfrm>
            <a:off x="7809470" y="4986475"/>
            <a:ext cx="3289660" cy="1058164"/>
            <a:chOff x="252478" y="-361128"/>
            <a:chExt cx="3289276" cy="1058849"/>
          </a:xfrm>
        </p:grpSpPr>
        <p:sp>
          <p:nvSpPr>
            <p:cNvPr id="52" name="TextBox 69">
              <a:extLst>
                <a:ext uri="{FF2B5EF4-FFF2-40B4-BE49-F238E27FC236}">
                  <a16:creationId xmlns:a16="http://schemas.microsoft.com/office/drawing/2014/main" id="{4F061520-057D-48E0-9871-3EA2ACC5D2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478" y="118533"/>
              <a:ext cx="3289276" cy="599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altLang="en-US" lang="zh-CN" sz="1050">
                  <a:sym charset="0" panose="020b0604020202020204" pitchFamily="34" typeface="Arial"/>
                </a:rPr>
                <a:t>请在此处添加具体内容，文字尽量言简意赅，简单说明即可，不必过于繁琐，注意版面美观度 。</a:t>
              </a:r>
            </a:p>
          </p:txBody>
        </p:sp>
        <p:sp>
          <p:nvSpPr>
            <p:cNvPr id="53" name="矩形 70">
              <a:extLst>
                <a:ext uri="{FF2B5EF4-FFF2-40B4-BE49-F238E27FC236}">
                  <a16:creationId xmlns:a16="http://schemas.microsoft.com/office/drawing/2014/main" id="{8D7D5E7C-3392-45FD-BB52-FE6A4304CE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668" y="-352260"/>
              <a:ext cx="471881" cy="454354"/>
            </a:xfrm>
            <a:prstGeom prst="rect">
              <a:avLst/>
            </a:prstGeom>
            <a:solidFill>
              <a:srgbClr val="00A1D2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12"/>
              <a:endParaRPr altLang="zh-CN" lang="zh-CN" sz="2799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54" name="TextBox 71">
              <a:extLst>
                <a:ext uri="{FF2B5EF4-FFF2-40B4-BE49-F238E27FC236}">
                  <a16:creationId xmlns:a16="http://schemas.microsoft.com/office/drawing/2014/main" id="{8FFE3B6E-0090-42FB-B570-BA0C10ACDA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66" y="-361128"/>
              <a:ext cx="648072" cy="457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1219012"/>
              <a:r>
                <a:rPr lang="en-US" sz="2399">
                  <a:solidFill>
                    <a:prstClr val="white"/>
                  </a:solidFill>
                  <a:latin charset="0" typeface="Cassannet Bold"/>
                  <a:ea charset="-122" panose="020b0503020204020204" pitchFamily="34" typeface="微软雅黑"/>
                  <a:sym charset="-122" panose="020b0503020204020204" pitchFamily="34" typeface="微软雅黑"/>
                </a:rPr>
                <a:t>03</a:t>
              </a:r>
            </a:p>
          </p:txBody>
        </p:sp>
      </p:grpSp>
    </p:spTree>
    <p:extLst>
      <p:ext uri="{BB962C8B-B14F-4D97-AF65-F5344CB8AC3E}">
        <p14:creationId val="2067330927"/>
      </p:ext>
    </p:extLst>
  </p:cSld>
  <p:clrMapOvr>
    <a:masterClrMapping/>
  </p:clrMapOvr>
  <mc:AlternateContent>
    <mc:Choice Requires="p14">
      <p:transition p14:dur="1600" spd="slow">
        <p14:conveyor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4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8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4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6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42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8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54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1C6DB09-A408-4502-BFA6-90542E7F80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2004691" y="-197918"/>
            <a:ext cx="3107777" cy="227255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8B13D0C-3D6D-4A7C-81C2-971C2DE1C3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239595" y="4585449"/>
            <a:ext cx="3107777" cy="2272551"/>
          </a:xfrm>
          <a:prstGeom prst="rect">
            <a:avLst/>
          </a:prstGeom>
        </p:spPr>
      </p:pic>
      <p:sp>
        <p:nvSpPr>
          <p:cNvPr id="4" name="图文框 3">
            <a:extLst>
              <a:ext uri="{FF2B5EF4-FFF2-40B4-BE49-F238E27FC236}">
                <a16:creationId xmlns:a16="http://schemas.microsoft.com/office/drawing/2014/main" id="{439EF00C-294A-4DB2-9D2A-D6104D65FB8E}"/>
              </a:ext>
            </a:extLst>
          </p:cNvPr>
          <p:cNvSpPr/>
          <p:nvPr/>
        </p:nvSpPr>
        <p:spPr>
          <a:xfrm>
            <a:off x="239486" y="217715"/>
            <a:ext cx="11705772" cy="6444342"/>
          </a:xfrm>
          <a:prstGeom prst="frame">
            <a:avLst>
              <a:gd fmla="val 2823" name="adj1"/>
            </a:avLst>
          </a:prstGeom>
          <a:solidFill>
            <a:schemeClr val="bg1"/>
          </a:solidFill>
          <a:ln>
            <a:noFill/>
          </a:ln>
          <a:effectLst>
            <a:outerShdw algn="ctr" blurRad="114300" rotWithShape="0" sx="102000" sy="10200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1E12B128-8086-412D-87AB-600D0D67F07E}"/>
              </a:ext>
            </a:extLst>
          </p:cNvPr>
          <p:cNvGrpSpPr/>
          <p:nvPr/>
        </p:nvGrpSpPr>
        <p:grpSpPr>
          <a:xfrm>
            <a:off x="1826723" y="583995"/>
            <a:ext cx="4069531" cy="1059073"/>
            <a:chOff x="9322481" y="1977453"/>
            <a:chExt cx="4069531" cy="1059073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334628C9-EB0D-4D06-AF24-5A038FFC63D7}"/>
                </a:ext>
              </a:extLst>
            </p:cNvPr>
            <p:cNvSpPr/>
            <p:nvPr/>
          </p:nvSpPr>
          <p:spPr>
            <a:xfrm>
              <a:off x="9322481" y="1977453"/>
              <a:ext cx="2920831" cy="67665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defTabSz="914400" eaLnBrk="1" fontAlgn="auto" hangingPunct="1" indent="0" latinLnBrk="0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0" kumimoji="0" lang="zh-CN" noProof="0" normalizeH="0" spc="0" strike="noStrike" sz="3200" u="none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ea"/>
                  <a:sym charset="-122" panose="02010601030101010101" pitchFamily="2" typeface="FZHei-B01S"/>
                </a:rPr>
                <a:t>第二部分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C68A7759-D996-4448-9514-0A618DCB4550}"/>
                </a:ext>
              </a:extLst>
            </p:cNvPr>
            <p:cNvSpPr txBox="1"/>
            <p:nvPr/>
          </p:nvSpPr>
          <p:spPr>
            <a:xfrm>
              <a:off x="9322481" y="2507086"/>
              <a:ext cx="4069531" cy="77724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ts val="1800"/>
                </a:lnSpc>
              </a:pPr>
              <a:r>
                <a:rPr altLang="zh-CN" lang="en-US"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The man who has made up his mind to win will never say "impossible ". I can make it through the rain. I can stand up once again on my own. </a:t>
              </a:r>
            </a:p>
          </p:txBody>
        </p:sp>
      </p:grpSp>
      <p:sp>
        <p:nvSpPr>
          <p:cNvPr id="8" name="椭圆 7">
            <a:extLst>
              <a:ext uri="{FF2B5EF4-FFF2-40B4-BE49-F238E27FC236}">
                <a16:creationId xmlns:a16="http://schemas.microsoft.com/office/drawing/2014/main" id="{2D31EAC6-5633-42BD-A780-E7BE0D0484C9}"/>
              </a:ext>
            </a:extLst>
          </p:cNvPr>
          <p:cNvSpPr/>
          <p:nvPr/>
        </p:nvSpPr>
        <p:spPr>
          <a:xfrm>
            <a:off x="1103086" y="669683"/>
            <a:ext cx="595509" cy="595509"/>
          </a:xfrm>
          <a:prstGeom prst="ellipse">
            <a:avLst/>
          </a:prstGeom>
          <a:solidFill>
            <a:srgbClr val="3933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>
              <a:latin typeface="+mn-ea"/>
              <a:sym charset="-122" panose="02010601030101010101" pitchFamily="2" typeface="FZHei-B01S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9EAD814-92A6-4346-BB5C-547799D7BDEA}"/>
              </a:ext>
            </a:extLst>
          </p:cNvPr>
          <p:cNvSpPr txBox="1"/>
          <p:nvPr/>
        </p:nvSpPr>
        <p:spPr>
          <a:xfrm>
            <a:off x="1134701" y="740182"/>
            <a:ext cx="56981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400">
                <a:solidFill>
                  <a:schemeClr val="bg1"/>
                </a:solidFill>
                <a:latin typeface="+mn-ea"/>
                <a:sym charset="-122" panose="02010601030101010101" pitchFamily="2" typeface="FZHei-B01S"/>
              </a:rPr>
              <a:t>02</a:t>
            </a:r>
          </a:p>
        </p:txBody>
      </p:sp>
      <p:sp>
        <p:nvSpPr>
          <p:cNvPr id="10" name="Isosceles Triangle 7">
            <a:extLst>
              <a:ext uri="{FF2B5EF4-FFF2-40B4-BE49-F238E27FC236}">
                <a16:creationId xmlns:a16="http://schemas.microsoft.com/office/drawing/2014/main" id="{01326BDA-0EBB-4455-BE74-7F3EFB407273}"/>
              </a:ext>
            </a:extLst>
          </p:cNvPr>
          <p:cNvSpPr/>
          <p:nvPr/>
        </p:nvSpPr>
        <p:spPr>
          <a:xfrm flipH="1" flipV="1" rot="14400000">
            <a:off x="5223170" y="2791821"/>
            <a:ext cx="605411" cy="521906"/>
          </a:xfrm>
          <a:prstGeom prst="triangle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1200" kumimoji="0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charset="-122" panose="020b0503020204020204" pitchFamily="34" typeface="微软雅黑"/>
              <a:ea charset="-122" panose="020b0503020204020204" pitchFamily="34" typeface="微软雅黑"/>
              <a:cs typeface="+mn-cs"/>
              <a:sym charset="-122" panose="02010601030101010101" pitchFamily="2" typeface="FZHei-B01S"/>
            </a:endParaRPr>
          </a:p>
        </p:txBody>
      </p:sp>
      <p:sp>
        <p:nvSpPr>
          <p:cNvPr id="11" name="Block Arc 6">
            <a:extLst>
              <a:ext uri="{FF2B5EF4-FFF2-40B4-BE49-F238E27FC236}">
                <a16:creationId xmlns:a16="http://schemas.microsoft.com/office/drawing/2014/main" id="{DD23C811-E5BB-4164-A949-91872549CCB6}"/>
              </a:ext>
            </a:extLst>
          </p:cNvPr>
          <p:cNvSpPr/>
          <p:nvPr/>
        </p:nvSpPr>
        <p:spPr>
          <a:xfrm flipH="1" flipV="1" rot="17100000">
            <a:off x="4469814" y="2840048"/>
            <a:ext cx="2946647" cy="2946648"/>
          </a:xfrm>
          <a:prstGeom prst="blockArc">
            <a:avLst>
              <a:gd fmla="val 21599999" name="adj1"/>
              <a:gd fmla="val 8180671" name="adj2"/>
              <a:gd fmla="val 11913" name="adj3"/>
            </a:avLst>
          </a:prstGeom>
          <a:solidFill>
            <a:srgbClr val="39337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1200" kumimoji="0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charset="-122" panose="020b0503020204020204" pitchFamily="34" typeface="微软雅黑"/>
              <a:ea charset="-122" panose="020b0503020204020204" pitchFamily="34" typeface="微软雅黑"/>
              <a:cs typeface="+mn-cs"/>
              <a:sym charset="-122" panose="02010601030101010101" pitchFamily="2" typeface="FZHei-B01S"/>
            </a:endParaRPr>
          </a:p>
        </p:txBody>
      </p:sp>
      <p:sp>
        <p:nvSpPr>
          <p:cNvPr id="12" name="Block Arc 8">
            <a:extLst>
              <a:ext uri="{FF2B5EF4-FFF2-40B4-BE49-F238E27FC236}">
                <a16:creationId xmlns:a16="http://schemas.microsoft.com/office/drawing/2014/main" id="{A1C54E14-3C4D-46D2-9120-45AFEB3C86D0}"/>
              </a:ext>
            </a:extLst>
          </p:cNvPr>
          <p:cNvSpPr/>
          <p:nvPr/>
        </p:nvSpPr>
        <p:spPr>
          <a:xfrm rot="17100000">
            <a:off x="4469814" y="2840048"/>
            <a:ext cx="2946647" cy="2946648"/>
          </a:xfrm>
          <a:prstGeom prst="blockArc">
            <a:avLst>
              <a:gd fmla="val 21599999" name="adj1"/>
              <a:gd fmla="val 8180671" name="adj2"/>
              <a:gd fmla="val 11913" name="adj3"/>
            </a:avLst>
          </a:prstGeom>
          <a:solidFill>
            <a:srgbClr val="00A1D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1200" kumimoji="0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charset="-122" panose="020b0503020204020204" pitchFamily="34" typeface="微软雅黑"/>
              <a:ea charset="-122" panose="020b0503020204020204" pitchFamily="34" typeface="微软雅黑"/>
              <a:cs typeface="+mn-cs"/>
              <a:sym charset="-122" panose="02010601030101010101" pitchFamily="2" typeface="FZHei-B01S"/>
            </a:endParaRPr>
          </a:p>
        </p:txBody>
      </p:sp>
      <p:sp>
        <p:nvSpPr>
          <p:cNvPr id="13" name="Isosceles Triangle 9">
            <a:extLst>
              <a:ext uri="{FF2B5EF4-FFF2-40B4-BE49-F238E27FC236}">
                <a16:creationId xmlns:a16="http://schemas.microsoft.com/office/drawing/2014/main" id="{D7B8201B-A49C-49B2-98AD-68063EB41B9F}"/>
              </a:ext>
            </a:extLst>
          </p:cNvPr>
          <p:cNvSpPr/>
          <p:nvPr/>
        </p:nvSpPr>
        <p:spPr>
          <a:xfrm flipV="1" rot="3600000">
            <a:off x="6074259" y="5309765"/>
            <a:ext cx="605411" cy="521906"/>
          </a:xfrm>
          <a:prstGeom prst="triangle">
            <a:avLst/>
          </a:prstGeom>
          <a:solidFill>
            <a:srgbClr val="00A1D2"/>
          </a:solidFill>
          <a:ln>
            <a:noFill/>
          </a:ln>
          <a:effectLst>
            <a:outerShdw algn="tl" blurRad="825500" dir="2700000" dist="5588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1200" kumimoji="0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charset="-122" panose="020b0503020204020204" pitchFamily="34" typeface="微软雅黑"/>
              <a:ea charset="-122" panose="020b0503020204020204" pitchFamily="34" typeface="微软雅黑"/>
              <a:cs typeface="+mn-cs"/>
              <a:sym charset="-122" panose="02010601030101010101" pitchFamily="2" typeface="FZHei-B01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7238078-489D-4804-89DF-65A2610A4CF1}"/>
              </a:ext>
            </a:extLst>
          </p:cNvPr>
          <p:cNvSpPr/>
          <p:nvPr/>
        </p:nvSpPr>
        <p:spPr>
          <a:xfrm>
            <a:off x="2345779" y="4789387"/>
            <a:ext cx="597809" cy="597809"/>
          </a:xfrm>
          <a:prstGeom prst="rect">
            <a:avLst/>
          </a:prstGeom>
          <a:solidFill>
            <a:srgbClr val="EE397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1200" kumimoji="0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charset="-122" panose="020b0503020204020204" pitchFamily="34" typeface="微软雅黑"/>
              <a:ea charset="-122" panose="020b0503020204020204" pitchFamily="34" typeface="微软雅黑"/>
              <a:cs typeface="+mn-cs"/>
              <a:sym charset="-122" panose="02010601030101010101" pitchFamily="2" typeface="FZHei-B01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F75CB49-C5D4-4D38-B797-3FC4949F3CD3}"/>
              </a:ext>
            </a:extLst>
          </p:cNvPr>
          <p:cNvSpPr/>
          <p:nvPr/>
        </p:nvSpPr>
        <p:spPr>
          <a:xfrm>
            <a:off x="3452411" y="4789387"/>
            <a:ext cx="597809" cy="597809"/>
          </a:xfrm>
          <a:prstGeom prst="rect">
            <a:avLst/>
          </a:prstGeom>
          <a:solidFill>
            <a:srgbClr val="EE397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1200" kumimoji="0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charset="-122" panose="020b0503020204020204" pitchFamily="34" typeface="微软雅黑"/>
              <a:ea charset="-122" panose="020b0503020204020204" pitchFamily="34" typeface="微软雅黑"/>
              <a:cs typeface="+mn-cs"/>
              <a:sym charset="-122" panose="02010601030101010101" pitchFamily="2" typeface="FZHei-B01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71F9ABE-CCBC-4265-9368-27A9BDA982D2}"/>
              </a:ext>
            </a:extLst>
          </p:cNvPr>
          <p:cNvSpPr/>
          <p:nvPr/>
        </p:nvSpPr>
        <p:spPr>
          <a:xfrm>
            <a:off x="7950123" y="4789387"/>
            <a:ext cx="597809" cy="597809"/>
          </a:xfrm>
          <a:prstGeom prst="rect">
            <a:avLst/>
          </a:prstGeom>
          <a:solidFill>
            <a:srgbClr val="7E397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1200" kumimoji="0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charset="-122" panose="020b0503020204020204" pitchFamily="34" typeface="微软雅黑"/>
              <a:ea charset="-122" panose="020b0503020204020204" pitchFamily="34" typeface="微软雅黑"/>
              <a:cs typeface="+mn-cs"/>
              <a:sym charset="-122" panose="02010601030101010101" pitchFamily="2" typeface="FZHei-B01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2C73CDF-34E9-45FB-AA0E-054F74816916}"/>
              </a:ext>
            </a:extLst>
          </p:cNvPr>
          <p:cNvSpPr/>
          <p:nvPr/>
        </p:nvSpPr>
        <p:spPr>
          <a:xfrm>
            <a:off x="9056754" y="4789387"/>
            <a:ext cx="597809" cy="597809"/>
          </a:xfrm>
          <a:prstGeom prst="rect">
            <a:avLst/>
          </a:prstGeom>
          <a:solidFill>
            <a:srgbClr val="7E397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1200" kumimoji="0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charset="-122" panose="020b0503020204020204" pitchFamily="34" typeface="微软雅黑"/>
              <a:ea charset="-122" panose="020b0503020204020204" pitchFamily="34" typeface="微软雅黑"/>
              <a:cs typeface="+mn-cs"/>
              <a:sym charset="-122" panose="02010601030101010101" pitchFamily="2" typeface="FZHei-B01S"/>
            </a:endParaRPr>
          </a:p>
        </p:txBody>
      </p:sp>
      <p:sp>
        <p:nvSpPr>
          <p:cNvPr id="18" name="Oval 16">
            <a:extLst>
              <a:ext uri="{FF2B5EF4-FFF2-40B4-BE49-F238E27FC236}">
                <a16:creationId xmlns:a16="http://schemas.microsoft.com/office/drawing/2014/main" id="{CC3760CF-EC09-4EA0-A1AB-28F55AB09916}"/>
              </a:ext>
            </a:extLst>
          </p:cNvPr>
          <p:cNvSpPr/>
          <p:nvPr/>
        </p:nvSpPr>
        <p:spPr>
          <a:xfrm>
            <a:off x="10163385" y="4789387"/>
            <a:ext cx="597809" cy="597809"/>
          </a:xfrm>
          <a:prstGeom prst="rect">
            <a:avLst/>
          </a:prstGeom>
          <a:solidFill>
            <a:srgbClr val="7E397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1200" kumimoji="0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charset="-122" panose="020b0503020204020204" pitchFamily="34" typeface="微软雅黑"/>
              <a:ea charset="-122" panose="020b0503020204020204" pitchFamily="34" typeface="微软雅黑"/>
              <a:cs typeface="+mn-cs"/>
              <a:sym charset="-122" panose="02010601030101010101" pitchFamily="2" typeface="FZHei-B01S"/>
            </a:endParaRPr>
          </a:p>
        </p:txBody>
      </p:sp>
      <p:sp>
        <p:nvSpPr>
          <p:cNvPr id="19" name="Oval 13">
            <a:extLst>
              <a:ext uri="{FF2B5EF4-FFF2-40B4-BE49-F238E27FC236}">
                <a16:creationId xmlns:a16="http://schemas.microsoft.com/office/drawing/2014/main" id="{3908210D-7B86-40E7-A692-B0614E26E121}"/>
              </a:ext>
            </a:extLst>
          </p:cNvPr>
          <p:cNvSpPr/>
          <p:nvPr/>
        </p:nvSpPr>
        <p:spPr>
          <a:xfrm>
            <a:off x="1239147" y="4789387"/>
            <a:ext cx="597809" cy="597809"/>
          </a:xfrm>
          <a:prstGeom prst="rect">
            <a:avLst/>
          </a:prstGeom>
          <a:solidFill>
            <a:srgbClr val="EE397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1200" kumimoji="0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charset="-122" panose="020b0503020204020204" pitchFamily="34" typeface="微软雅黑"/>
              <a:ea charset="-122" panose="020b0503020204020204" pitchFamily="34" typeface="微软雅黑"/>
              <a:cs typeface="+mn-cs"/>
              <a:sym charset="-122" panose="02010601030101010101" pitchFamily="2" typeface="FZHei-B01S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D8006003-C4FD-48A0-B0C6-029BB079AA24}"/>
              </a:ext>
            </a:extLst>
          </p:cNvPr>
          <p:cNvGrpSpPr/>
          <p:nvPr/>
        </p:nvGrpSpPr>
        <p:grpSpPr>
          <a:xfrm>
            <a:off x="7870070" y="3331152"/>
            <a:ext cx="2878424" cy="1134577"/>
            <a:chOff x="874713" y="3325188"/>
            <a:chExt cx="2878424" cy="1134577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659B0D02-A112-4981-BB10-F1DF656DC794}"/>
                </a:ext>
              </a:extLst>
            </p:cNvPr>
            <p:cNvSpPr/>
            <p:nvPr/>
          </p:nvSpPr>
          <p:spPr>
            <a:xfrm>
              <a:off x="874712" y="3624473"/>
              <a:ext cx="2878424" cy="85344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ts val="2000"/>
                </a:lnSpc>
              </a:pPr>
              <a:r>
                <a:rPr altLang="en-US" lang="zh-CN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sym charset="0" panose="020b0604020202020204" pitchFamily="34" typeface="Arial"/>
                </a:rPr>
                <a:t>请在此处添加具体内容，文字尽量言简意赅，简单说明即可，不必过于繁琐，注意版面美观度 。</a:t>
              </a: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BC67AD43-9932-4E77-9D1E-AEC5E4D64CB6}"/>
                </a:ext>
              </a:extLst>
            </p:cNvPr>
            <p:cNvSpPr/>
            <p:nvPr/>
          </p:nvSpPr>
          <p:spPr>
            <a:xfrm>
              <a:off x="874713" y="3325188"/>
              <a:ext cx="2050552" cy="38404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just" defTabSz="914400" eaLnBrk="1" fontAlgn="auto" hangingPunct="1" indent="0" latinLnBrk="0" lvl="0" marL="0" marR="0" rtl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0" lang="zh-CN" noProof="0" normalizeH="0" spc="0" strike="noStrike" sz="1600" u="none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ea"/>
                  <a:cs typeface="+mn-cs"/>
                  <a:sym charset="-122" panose="02010601030101010101" pitchFamily="2" typeface="FZHei-B01S"/>
                </a:rPr>
                <a:t>标题文字添加</a:t>
              </a:r>
            </a:p>
          </p:txBody>
        </p:sp>
      </p:grpSp>
      <p:sp>
        <p:nvSpPr>
          <p:cNvPr id="23" name="Oval 13">
            <a:extLst>
              <a:ext uri="{FF2B5EF4-FFF2-40B4-BE49-F238E27FC236}">
                <a16:creationId xmlns:a16="http://schemas.microsoft.com/office/drawing/2014/main" id="{1E70AB5C-902F-4ADC-9CEF-775FF64BCD56}"/>
              </a:ext>
            </a:extLst>
          </p:cNvPr>
          <p:cNvSpPr/>
          <p:nvPr/>
        </p:nvSpPr>
        <p:spPr>
          <a:xfrm>
            <a:off x="2483941" y="4927267"/>
            <a:ext cx="321486" cy="318409"/>
          </a:xfrm>
          <a:custGeom>
            <a:gdLst>
              <a:gd fmla="*/ 242094 w 331788" name="connsiteX0"/>
              <a:gd fmla="*/ 203585 h 328613" name="connsiteY0"/>
              <a:gd fmla="*/ 214264 w 331788" name="connsiteX1"/>
              <a:gd fmla="*/ 214264 h 328613" name="connsiteY1"/>
              <a:gd fmla="*/ 214264 w 331788" name="connsiteX2"/>
              <a:gd fmla="*/ 269924 h 328613" name="connsiteY2"/>
              <a:gd fmla="*/ 269924 w 331788" name="connsiteX3"/>
              <a:gd fmla="*/ 269924 h 328613" name="connsiteY3"/>
              <a:gd fmla="*/ 269924 w 331788" name="connsiteX4"/>
              <a:gd fmla="*/ 214264 h 328613" name="connsiteY4"/>
              <a:gd fmla="*/ 242094 w 331788" name="connsiteX5"/>
              <a:gd fmla="*/ 203585 h 328613" name="connsiteY5"/>
              <a:gd fmla="*/ 85725 w 331788" name="connsiteX6"/>
              <a:gd fmla="*/ 200752 h 328613" name="connsiteY6"/>
              <a:gd fmla="*/ 136525 w 331788" name="connsiteX7"/>
              <a:gd fmla="*/ 207698 h 328613" name="connsiteY7"/>
              <a:gd fmla="*/ 132667 w 331788" name="connsiteX8"/>
              <a:gd fmla="*/ 222250 h 328613" name="connsiteY8"/>
              <a:gd fmla="*/ 38783 w 331788" name="connsiteX9"/>
              <a:gd fmla="*/ 222250 h 328613" name="connsiteY9"/>
              <a:gd fmla="*/ 34925 w 331788" name="connsiteX10"/>
              <a:gd fmla="*/ 207698 h 328613" name="connsiteY10"/>
              <a:gd fmla="*/ 85725 w 331788" name="connsiteX11"/>
              <a:gd fmla="*/ 200752 h 328613" name="connsiteY11"/>
              <a:gd fmla="*/ 86038 w 331788" name="connsiteX12"/>
              <a:gd fmla="*/ 150283 h 328613" name="connsiteY12"/>
              <a:gd fmla="*/ 136525 w 331788" name="connsiteX13"/>
              <a:gd fmla="*/ 158221 h 328613" name="connsiteY13"/>
              <a:gd fmla="*/ 132678 w 331788" name="connsiteX14"/>
              <a:gd fmla="*/ 171450 h 328613" name="connsiteY14"/>
              <a:gd fmla="*/ 39076 w 331788" name="connsiteX15"/>
              <a:gd fmla="*/ 171450 h 328613" name="connsiteY15"/>
              <a:gd fmla="*/ 36512 w 331788" name="connsiteX16"/>
              <a:gd fmla="*/ 158221 h 328613" name="connsiteY16"/>
              <a:gd fmla="*/ 86038 w 331788" name="connsiteX17"/>
              <a:gd fmla="*/ 150283 h 328613" name="connsiteY17"/>
              <a:gd fmla="*/ 243681 w 331788" name="connsiteX18"/>
              <a:gd fmla="*/ 148724 h 328613" name="connsiteY18"/>
              <a:gd fmla="*/ 295275 w 331788" name="connsiteX19"/>
              <a:gd fmla="*/ 156745 h 328613" name="connsiteY19"/>
              <a:gd fmla="*/ 292663 w 331788" name="connsiteX20"/>
              <a:gd fmla="*/ 171450 h 328613" name="connsiteY20"/>
              <a:gd fmla="*/ 197312 w 331788" name="connsiteX21"/>
              <a:gd fmla="*/ 171450 h 328613" name="connsiteY21"/>
              <a:gd fmla="*/ 192087 w 331788" name="connsiteX22"/>
              <a:gd fmla="*/ 156745 h 328613" name="connsiteY22"/>
              <a:gd fmla="*/ 243681 w 331788" name="connsiteX23"/>
              <a:gd fmla="*/ 148724 h 328613" name="connsiteY23"/>
              <a:gd fmla="*/ 86038 w 331788" name="connsiteX24"/>
              <a:gd fmla="*/ 99483 h 328613" name="connsiteY24"/>
              <a:gd fmla="*/ 136525 w 331788" name="connsiteX25"/>
              <a:gd fmla="*/ 107421 h 328613" name="connsiteY25"/>
              <a:gd fmla="*/ 132678 w 331788" name="connsiteX26"/>
              <a:gd fmla="*/ 120650 h 328613" name="connsiteY26"/>
              <a:gd fmla="*/ 39076 w 331788" name="connsiteX27"/>
              <a:gd fmla="*/ 120650 h 328613" name="connsiteY27"/>
              <a:gd fmla="*/ 36512 w 331788" name="connsiteX28"/>
              <a:gd fmla="*/ 107421 h 328613" name="connsiteY28"/>
              <a:gd fmla="*/ 86038 w 331788" name="connsiteX29"/>
              <a:gd fmla="*/ 99483 h 328613" name="connsiteY29"/>
              <a:gd fmla="*/ 243681 w 331788" name="connsiteX30"/>
              <a:gd fmla="*/ 99152 h 328613" name="connsiteY30"/>
              <a:gd fmla="*/ 295275 w 331788" name="connsiteX31"/>
              <a:gd fmla="*/ 106098 h 328613" name="connsiteY31"/>
              <a:gd fmla="*/ 292663 w 331788" name="connsiteX32"/>
              <a:gd fmla="*/ 120650 h 328613" name="connsiteY32"/>
              <a:gd fmla="*/ 196006 w 331788" name="connsiteX33"/>
              <a:gd fmla="*/ 120650 h 328613" name="connsiteY33"/>
              <a:gd fmla="*/ 192087 w 331788" name="connsiteX34"/>
              <a:gd fmla="*/ 106098 h 328613" name="connsiteY34"/>
              <a:gd fmla="*/ 243681 w 331788" name="connsiteX35"/>
              <a:gd fmla="*/ 99152 h 328613" name="connsiteY35"/>
              <a:gd fmla="*/ 243681 w 331788" name="connsiteX36"/>
              <a:gd fmla="*/ 48711 h 328613" name="connsiteY36"/>
              <a:gd fmla="*/ 295275 w 331788" name="connsiteX37"/>
              <a:gd fmla="*/ 56732 h 328613" name="connsiteY37"/>
              <a:gd fmla="*/ 292663 w 331788" name="connsiteX38"/>
              <a:gd fmla="*/ 71437 h 328613" name="connsiteY38"/>
              <a:gd fmla="*/ 197312 w 331788" name="connsiteX39"/>
              <a:gd fmla="*/ 71437 h 328613" name="connsiteY39"/>
              <a:gd fmla="*/ 192087 w 331788" name="connsiteX40"/>
              <a:gd fmla="*/ 56732 h 328613" name="connsiteY40"/>
              <a:gd fmla="*/ 243681 w 331788" name="connsiteX41"/>
              <a:gd fmla="*/ 48711 h 328613" name="connsiteY41"/>
              <a:gd fmla="*/ 85725 w 331788" name="connsiteX42"/>
              <a:gd fmla="*/ 48683 h 328613" name="connsiteY42"/>
              <a:gd fmla="*/ 136525 w 331788" name="connsiteX43"/>
              <a:gd fmla="*/ 56621 h 328613" name="connsiteY43"/>
              <a:gd fmla="*/ 132667 w 331788" name="connsiteX44"/>
              <a:gd fmla="*/ 69850 h 328613" name="connsiteY44"/>
              <a:gd fmla="*/ 38783 w 331788" name="connsiteX45"/>
              <a:gd fmla="*/ 69850 h 328613" name="connsiteY45"/>
              <a:gd fmla="*/ 34925 w 331788" name="connsiteX46"/>
              <a:gd fmla="*/ 56621 h 328613" name="connsiteY46"/>
              <a:gd fmla="*/ 85725 w 331788" name="connsiteX47"/>
              <a:gd fmla="*/ 48683 h 328613" name="connsiteY47"/>
              <a:gd fmla="*/ 245779 w 331788" name="connsiteX48"/>
              <a:gd fmla="*/ 12700 h 328613" name="connsiteY48"/>
              <a:gd fmla="*/ 171450 w 331788" name="connsiteX49"/>
              <a:gd fmla="*/ 28215 h 328613" name="connsiteY49"/>
              <a:gd fmla="*/ 171450 w 331788" name="connsiteX50"/>
              <a:gd fmla="*/ 263525 h 328613" name="connsiteY50"/>
              <a:gd fmla="*/ 192314 w 331788" name="connsiteX51"/>
              <a:gd fmla="*/ 257061 h 328613" name="connsiteY51"/>
              <a:gd fmla="*/ 205355 w 331788" name="connsiteX52"/>
              <a:gd fmla="*/ 205344 h 328613" name="connsiteY52"/>
              <a:gd fmla="*/ 279684 w 331788" name="connsiteX53"/>
              <a:gd fmla="*/ 205344 h 328613" name="connsiteY53"/>
              <a:gd fmla="*/ 294028 w 331788" name="connsiteX54"/>
              <a:gd fmla="*/ 257061 h 328613" name="connsiteY54"/>
              <a:gd fmla="*/ 317500 w 331788" name="connsiteX55"/>
              <a:gd fmla="*/ 263525 h 328613" name="connsiteY55"/>
              <a:gd fmla="*/ 317500 w 331788" name="connsiteX56"/>
              <a:gd fmla="*/ 28215 h 328613" name="connsiteY56"/>
              <a:gd fmla="*/ 245779 w 331788" name="connsiteX57"/>
              <a:gd fmla="*/ 12700 h 328613" name="connsiteY57"/>
              <a:gd fmla="*/ 84931 w 331788" name="connsiteX58"/>
              <a:gd fmla="*/ 12700 h 328613" name="connsiteY58"/>
              <a:gd fmla="*/ 12700 w 331788" name="connsiteX59"/>
              <a:gd fmla="*/ 28215 h 328613" name="connsiteY59"/>
              <a:gd fmla="*/ 12700 w 331788" name="connsiteX60"/>
              <a:gd fmla="*/ 263525 h 328613" name="connsiteY60"/>
              <a:gd fmla="*/ 84931 w 331788" name="connsiteX61"/>
              <a:gd fmla="*/ 249303 h 328613" name="connsiteY61"/>
              <a:gd fmla="*/ 157163 w 331788" name="connsiteX62"/>
              <a:gd fmla="*/ 263525 h 328613" name="connsiteY62"/>
              <a:gd fmla="*/ 157163 w 331788" name="connsiteX63"/>
              <a:gd fmla="*/ 28215 h 328613" name="connsiteY63"/>
              <a:gd fmla="*/ 84931 w 331788" name="connsiteX64"/>
              <a:gd fmla="*/ 12700 h 328613" name="connsiteY64"/>
              <a:gd fmla="*/ 86835 w 331788" name="connsiteX65"/>
              <a:gd fmla="*/ 0 h 328613" name="connsiteY65"/>
              <a:gd fmla="*/ 165894 w 331788" name="connsiteX66"/>
              <a:gd fmla="*/ 15525 h 328613" name="connsiteY66"/>
              <a:gd fmla="*/ 244953 w 331788" name="connsiteX67"/>
              <a:gd fmla="*/ 0 h 328613" name="connsiteY67"/>
              <a:gd fmla="*/ 326604 w 331788" name="connsiteX68"/>
              <a:gd fmla="*/ 16819 h 328613" name="connsiteY68"/>
              <a:gd fmla="*/ 331788 w 331788" name="connsiteX69"/>
              <a:gd fmla="*/ 23288 h 328613" name="connsiteY69"/>
              <a:gd fmla="*/ 331788 w 331788" name="connsiteX70"/>
              <a:gd fmla="*/ 274276 h 328613" name="connsiteY70"/>
              <a:gd fmla="*/ 322716 w 331788" name="connsiteX71"/>
              <a:gd fmla="*/ 280744 h 328613" name="connsiteY71"/>
              <a:gd fmla="*/ 289019 w 331788" name="connsiteX72"/>
              <a:gd fmla="*/ 269101 h 328613" name="connsiteY72"/>
              <a:gd fmla="*/ 285130 w 331788" name="connsiteX73"/>
              <a:gd fmla="*/ 274276 h 328613" name="connsiteY73"/>
              <a:gd fmla="*/ 329196 w 331788" name="connsiteX74"/>
              <a:gd fmla="*/ 318263 h 328613" name="connsiteY74"/>
              <a:gd fmla="*/ 318828 w 331788" name="connsiteX75"/>
              <a:gd fmla="*/ 328613 h 328613" name="connsiteY75"/>
              <a:gd fmla="*/ 274762 w 331788" name="connsiteX76"/>
              <a:gd fmla="*/ 284626 h 328613" name="connsiteY76"/>
              <a:gd fmla="*/ 206072 w 331788" name="connsiteX77"/>
              <a:gd fmla="*/ 279451 h 328613" name="connsiteY77"/>
              <a:gd fmla="*/ 198295 w 331788" name="connsiteX78"/>
              <a:gd fmla="*/ 270394 h 328613" name="connsiteY78"/>
              <a:gd fmla="*/ 167190 w 331788" name="connsiteX79"/>
              <a:gd fmla="*/ 280744 h 328613" name="connsiteY79"/>
              <a:gd fmla="*/ 163302 w 331788" name="connsiteX80"/>
              <a:gd fmla="*/ 280744 h 328613" name="connsiteY80"/>
              <a:gd fmla="*/ 85539 w 331788" name="connsiteX81"/>
              <a:gd fmla="*/ 263926 h 328613" name="connsiteY81"/>
              <a:gd fmla="*/ 9072 w 331788" name="connsiteX82"/>
              <a:gd fmla="*/ 280744 h 328613" name="connsiteY82"/>
              <a:gd fmla="*/ 0 w 331788" name="connsiteX83"/>
              <a:gd fmla="*/ 274276 h 328613" name="connsiteY83"/>
              <a:gd fmla="*/ 0 w 331788" name="connsiteX84"/>
              <a:gd fmla="*/ 23288 h 328613" name="connsiteY84"/>
              <a:gd fmla="*/ 5184 w 331788" name="connsiteX85"/>
              <a:gd fmla="*/ 16819 h 328613" name="connsiteY85"/>
              <a:gd fmla="*/ 86835 w 331788" name="connsiteX86"/>
              <a:gd fmla="*/ 0 h 328613" name="connsiteY8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b="b" l="l" r="r" t="t"/>
            <a:pathLst>
              <a:path h="328613" w="331788">
                <a:moveTo>
                  <a:pt x="242094" y="203585"/>
                </a:moveTo>
                <a:cubicBezTo>
                  <a:pt x="232062" y="203585"/>
                  <a:pt x="222031" y="207145"/>
                  <a:pt x="214264" y="214264"/>
                </a:cubicBezTo>
                <a:cubicBezTo>
                  <a:pt x="200025" y="229797"/>
                  <a:pt x="200025" y="254391"/>
                  <a:pt x="214264" y="269924"/>
                </a:cubicBezTo>
                <a:cubicBezTo>
                  <a:pt x="229797" y="284163"/>
                  <a:pt x="254391" y="284163"/>
                  <a:pt x="269924" y="269924"/>
                </a:cubicBezTo>
                <a:cubicBezTo>
                  <a:pt x="284163" y="254391"/>
                  <a:pt x="284163" y="229797"/>
                  <a:pt x="269924" y="214264"/>
                </a:cubicBezTo>
                <a:cubicBezTo>
                  <a:pt x="262158" y="207145"/>
                  <a:pt x="252126" y="203585"/>
                  <a:pt x="242094" y="203585"/>
                </a:cubicBezTo>
                <a:close/>
                <a:moveTo>
                  <a:pt x="85725" y="200752"/>
                </a:moveTo>
                <a:cubicBezTo>
                  <a:pt x="102122" y="200752"/>
                  <a:pt x="118520" y="203067"/>
                  <a:pt x="136525" y="207698"/>
                </a:cubicBezTo>
                <a:cubicBezTo>
                  <a:pt x="136525" y="207698"/>
                  <a:pt x="136525" y="207698"/>
                  <a:pt x="132667" y="222250"/>
                </a:cubicBezTo>
                <a:cubicBezTo>
                  <a:pt x="99229" y="211667"/>
                  <a:pt x="72221" y="211667"/>
                  <a:pt x="38783" y="222250"/>
                </a:cubicBezTo>
                <a:cubicBezTo>
                  <a:pt x="38783" y="222250"/>
                  <a:pt x="38783" y="222250"/>
                  <a:pt x="34925" y="207698"/>
                </a:cubicBezTo>
                <a:cubicBezTo>
                  <a:pt x="52930" y="203067"/>
                  <a:pt x="69327" y="200752"/>
                  <a:pt x="85725" y="200752"/>
                </a:cubicBezTo>
                <a:close/>
                <a:moveTo>
                  <a:pt x="86038" y="150283"/>
                </a:moveTo>
                <a:cubicBezTo>
                  <a:pt x="102226" y="150283"/>
                  <a:pt x="118574" y="152929"/>
                  <a:pt x="136525" y="158221"/>
                </a:cubicBezTo>
                <a:cubicBezTo>
                  <a:pt x="136525" y="158221"/>
                  <a:pt x="136525" y="158221"/>
                  <a:pt x="132678" y="171450"/>
                </a:cubicBezTo>
                <a:cubicBezTo>
                  <a:pt x="99341" y="162190"/>
                  <a:pt x="72414" y="162190"/>
                  <a:pt x="39076" y="171450"/>
                </a:cubicBezTo>
                <a:cubicBezTo>
                  <a:pt x="39076" y="171450"/>
                  <a:pt x="39076" y="171450"/>
                  <a:pt x="36512" y="158221"/>
                </a:cubicBezTo>
                <a:cubicBezTo>
                  <a:pt x="53822" y="152929"/>
                  <a:pt x="69850" y="150283"/>
                  <a:pt x="86038" y="150283"/>
                </a:cubicBezTo>
                <a:close/>
                <a:moveTo>
                  <a:pt x="243681" y="148724"/>
                </a:moveTo>
                <a:cubicBezTo>
                  <a:pt x="260335" y="148724"/>
                  <a:pt x="276989" y="151398"/>
                  <a:pt x="295275" y="156745"/>
                </a:cubicBezTo>
                <a:cubicBezTo>
                  <a:pt x="295275" y="156745"/>
                  <a:pt x="295275" y="156745"/>
                  <a:pt x="292663" y="171450"/>
                </a:cubicBezTo>
                <a:cubicBezTo>
                  <a:pt x="257396" y="162092"/>
                  <a:pt x="231272" y="162092"/>
                  <a:pt x="197312" y="171450"/>
                </a:cubicBezTo>
                <a:cubicBezTo>
                  <a:pt x="197312" y="171450"/>
                  <a:pt x="197312" y="171450"/>
                  <a:pt x="192087" y="156745"/>
                </a:cubicBezTo>
                <a:cubicBezTo>
                  <a:pt x="210374" y="151398"/>
                  <a:pt x="227027" y="148724"/>
                  <a:pt x="243681" y="148724"/>
                </a:cubicBezTo>
                <a:close/>
                <a:moveTo>
                  <a:pt x="86038" y="99483"/>
                </a:moveTo>
                <a:cubicBezTo>
                  <a:pt x="102226" y="99483"/>
                  <a:pt x="118574" y="102129"/>
                  <a:pt x="136525" y="107421"/>
                </a:cubicBezTo>
                <a:cubicBezTo>
                  <a:pt x="136525" y="107421"/>
                  <a:pt x="136525" y="107421"/>
                  <a:pt x="132678" y="120650"/>
                </a:cubicBezTo>
                <a:cubicBezTo>
                  <a:pt x="99341" y="111390"/>
                  <a:pt x="72414" y="111390"/>
                  <a:pt x="39076" y="120650"/>
                </a:cubicBezTo>
                <a:cubicBezTo>
                  <a:pt x="39076" y="120650"/>
                  <a:pt x="39076" y="120650"/>
                  <a:pt x="36512" y="107421"/>
                </a:cubicBezTo>
                <a:cubicBezTo>
                  <a:pt x="53822" y="102129"/>
                  <a:pt x="69850" y="99483"/>
                  <a:pt x="86038" y="99483"/>
                </a:cubicBezTo>
                <a:close/>
                <a:moveTo>
                  <a:pt x="243681" y="99152"/>
                </a:moveTo>
                <a:cubicBezTo>
                  <a:pt x="260335" y="99152"/>
                  <a:pt x="276989" y="101467"/>
                  <a:pt x="295275" y="106098"/>
                </a:cubicBezTo>
                <a:cubicBezTo>
                  <a:pt x="295275" y="106098"/>
                  <a:pt x="295275" y="106098"/>
                  <a:pt x="292663" y="120650"/>
                </a:cubicBezTo>
                <a:cubicBezTo>
                  <a:pt x="257396" y="111390"/>
                  <a:pt x="231272" y="111390"/>
                  <a:pt x="196006" y="120650"/>
                </a:cubicBezTo>
                <a:cubicBezTo>
                  <a:pt x="196006" y="120650"/>
                  <a:pt x="196006" y="120650"/>
                  <a:pt x="192087" y="106098"/>
                </a:cubicBezTo>
                <a:cubicBezTo>
                  <a:pt x="210374" y="101467"/>
                  <a:pt x="227027" y="99152"/>
                  <a:pt x="243681" y="99152"/>
                </a:cubicBezTo>
                <a:close/>
                <a:moveTo>
                  <a:pt x="243681" y="48711"/>
                </a:moveTo>
                <a:cubicBezTo>
                  <a:pt x="260335" y="48711"/>
                  <a:pt x="276989" y="51385"/>
                  <a:pt x="295275" y="56732"/>
                </a:cubicBezTo>
                <a:cubicBezTo>
                  <a:pt x="295275" y="56732"/>
                  <a:pt x="295275" y="56732"/>
                  <a:pt x="292663" y="71437"/>
                </a:cubicBezTo>
                <a:cubicBezTo>
                  <a:pt x="257396" y="60742"/>
                  <a:pt x="231272" y="60742"/>
                  <a:pt x="197312" y="71437"/>
                </a:cubicBezTo>
                <a:cubicBezTo>
                  <a:pt x="197312" y="71437"/>
                  <a:pt x="197312" y="71437"/>
                  <a:pt x="192087" y="56732"/>
                </a:cubicBezTo>
                <a:cubicBezTo>
                  <a:pt x="210374" y="51385"/>
                  <a:pt x="227027" y="48711"/>
                  <a:pt x="243681" y="48711"/>
                </a:cubicBezTo>
                <a:close/>
                <a:moveTo>
                  <a:pt x="85725" y="48683"/>
                </a:moveTo>
                <a:cubicBezTo>
                  <a:pt x="102122" y="48683"/>
                  <a:pt x="118520" y="51329"/>
                  <a:pt x="136525" y="56621"/>
                </a:cubicBezTo>
                <a:cubicBezTo>
                  <a:pt x="136525" y="56621"/>
                  <a:pt x="136525" y="56621"/>
                  <a:pt x="132667" y="69850"/>
                </a:cubicBezTo>
                <a:cubicBezTo>
                  <a:pt x="99229" y="60590"/>
                  <a:pt x="72221" y="60590"/>
                  <a:pt x="38783" y="69850"/>
                </a:cubicBezTo>
                <a:lnTo>
                  <a:pt x="34925" y="56621"/>
                </a:lnTo>
                <a:cubicBezTo>
                  <a:pt x="52930" y="51329"/>
                  <a:pt x="69327" y="48683"/>
                  <a:pt x="85725" y="48683"/>
                </a:cubicBezTo>
                <a:close/>
                <a:moveTo>
                  <a:pt x="245779" y="12700"/>
                </a:moveTo>
                <a:cubicBezTo>
                  <a:pt x="224915" y="12700"/>
                  <a:pt x="201443" y="16579"/>
                  <a:pt x="171450" y="28215"/>
                </a:cubicBezTo>
                <a:cubicBezTo>
                  <a:pt x="171450" y="28215"/>
                  <a:pt x="171450" y="28215"/>
                  <a:pt x="171450" y="263525"/>
                </a:cubicBezTo>
                <a:cubicBezTo>
                  <a:pt x="176666" y="262232"/>
                  <a:pt x="185794" y="259646"/>
                  <a:pt x="192314" y="257061"/>
                </a:cubicBezTo>
                <a:cubicBezTo>
                  <a:pt x="185794" y="238960"/>
                  <a:pt x="191010" y="219566"/>
                  <a:pt x="205355" y="205344"/>
                </a:cubicBezTo>
                <a:cubicBezTo>
                  <a:pt x="226219" y="184657"/>
                  <a:pt x="258819" y="184657"/>
                  <a:pt x="279684" y="205344"/>
                </a:cubicBezTo>
                <a:cubicBezTo>
                  <a:pt x="294028" y="218273"/>
                  <a:pt x="299244" y="238960"/>
                  <a:pt x="294028" y="257061"/>
                </a:cubicBezTo>
                <a:cubicBezTo>
                  <a:pt x="301852" y="258353"/>
                  <a:pt x="312284" y="262232"/>
                  <a:pt x="317500" y="263525"/>
                </a:cubicBezTo>
                <a:lnTo>
                  <a:pt x="317500" y="28215"/>
                </a:lnTo>
                <a:cubicBezTo>
                  <a:pt x="288812" y="17872"/>
                  <a:pt x="266643" y="12700"/>
                  <a:pt x="245779" y="12700"/>
                </a:cubicBezTo>
                <a:close/>
                <a:moveTo>
                  <a:pt x="84931" y="12700"/>
                </a:moveTo>
                <a:cubicBezTo>
                  <a:pt x="63004" y="12700"/>
                  <a:pt x="42366" y="17872"/>
                  <a:pt x="12700" y="28215"/>
                </a:cubicBezTo>
                <a:cubicBezTo>
                  <a:pt x="12700" y="28215"/>
                  <a:pt x="12700" y="28215"/>
                  <a:pt x="12700" y="263525"/>
                </a:cubicBezTo>
                <a:cubicBezTo>
                  <a:pt x="41077" y="254475"/>
                  <a:pt x="63004" y="249303"/>
                  <a:pt x="84931" y="249303"/>
                </a:cubicBezTo>
                <a:cubicBezTo>
                  <a:pt x="106859" y="249303"/>
                  <a:pt x="128786" y="254475"/>
                  <a:pt x="157163" y="263525"/>
                </a:cubicBezTo>
                <a:lnTo>
                  <a:pt x="157163" y="28215"/>
                </a:lnTo>
                <a:cubicBezTo>
                  <a:pt x="128786" y="17872"/>
                  <a:pt x="106859" y="12700"/>
                  <a:pt x="84931" y="12700"/>
                </a:cubicBezTo>
                <a:close/>
                <a:moveTo>
                  <a:pt x="86835" y="0"/>
                </a:moveTo>
                <a:cubicBezTo>
                  <a:pt x="110164" y="0"/>
                  <a:pt x="133493" y="5175"/>
                  <a:pt x="165894" y="15525"/>
                </a:cubicBezTo>
                <a:cubicBezTo>
                  <a:pt x="198295" y="5175"/>
                  <a:pt x="221624" y="0"/>
                  <a:pt x="244953" y="0"/>
                </a:cubicBezTo>
                <a:cubicBezTo>
                  <a:pt x="269578" y="0"/>
                  <a:pt x="294203" y="5175"/>
                  <a:pt x="326604" y="16819"/>
                </a:cubicBezTo>
                <a:cubicBezTo>
                  <a:pt x="329196" y="18113"/>
                  <a:pt x="331788" y="20700"/>
                  <a:pt x="331788" y="23288"/>
                </a:cubicBezTo>
                <a:cubicBezTo>
                  <a:pt x="331788" y="23288"/>
                  <a:pt x="331788" y="23288"/>
                  <a:pt x="331788" y="274276"/>
                </a:cubicBezTo>
                <a:cubicBezTo>
                  <a:pt x="331788" y="280744"/>
                  <a:pt x="325308" y="280744"/>
                  <a:pt x="322716" y="280744"/>
                </a:cubicBezTo>
                <a:cubicBezTo>
                  <a:pt x="313643" y="276863"/>
                  <a:pt x="299387" y="272982"/>
                  <a:pt x="289019" y="269101"/>
                </a:cubicBezTo>
                <a:cubicBezTo>
                  <a:pt x="287723" y="271688"/>
                  <a:pt x="286427" y="272982"/>
                  <a:pt x="285130" y="274276"/>
                </a:cubicBezTo>
                <a:cubicBezTo>
                  <a:pt x="285130" y="274276"/>
                  <a:pt x="285130" y="274276"/>
                  <a:pt x="329196" y="318263"/>
                </a:cubicBezTo>
                <a:cubicBezTo>
                  <a:pt x="329196" y="318263"/>
                  <a:pt x="329196" y="318263"/>
                  <a:pt x="318828" y="328613"/>
                </a:cubicBezTo>
                <a:cubicBezTo>
                  <a:pt x="318828" y="328613"/>
                  <a:pt x="318828" y="328613"/>
                  <a:pt x="274762" y="284626"/>
                </a:cubicBezTo>
                <a:cubicBezTo>
                  <a:pt x="254025" y="300151"/>
                  <a:pt x="224216" y="298857"/>
                  <a:pt x="206072" y="279451"/>
                </a:cubicBezTo>
                <a:cubicBezTo>
                  <a:pt x="202183" y="276863"/>
                  <a:pt x="200887" y="274276"/>
                  <a:pt x="198295" y="270394"/>
                </a:cubicBezTo>
                <a:cubicBezTo>
                  <a:pt x="189223" y="272982"/>
                  <a:pt x="174966" y="278157"/>
                  <a:pt x="167190" y="280744"/>
                </a:cubicBezTo>
                <a:cubicBezTo>
                  <a:pt x="165894" y="280744"/>
                  <a:pt x="164598" y="280744"/>
                  <a:pt x="163302" y="280744"/>
                </a:cubicBezTo>
                <a:cubicBezTo>
                  <a:pt x="130901" y="269101"/>
                  <a:pt x="108868" y="263926"/>
                  <a:pt x="85539" y="263926"/>
                </a:cubicBezTo>
                <a:cubicBezTo>
                  <a:pt x="63506" y="263926"/>
                  <a:pt x="40177" y="269101"/>
                  <a:pt x="9072" y="280744"/>
                </a:cubicBezTo>
                <a:cubicBezTo>
                  <a:pt x="6480" y="280744"/>
                  <a:pt x="0" y="280744"/>
                  <a:pt x="0" y="274276"/>
                </a:cubicBezTo>
                <a:cubicBezTo>
                  <a:pt x="0" y="274276"/>
                  <a:pt x="0" y="274276"/>
                  <a:pt x="0" y="23288"/>
                </a:cubicBezTo>
                <a:cubicBezTo>
                  <a:pt x="0" y="20700"/>
                  <a:pt x="2592" y="18113"/>
                  <a:pt x="5184" y="16819"/>
                </a:cubicBezTo>
                <a:cubicBezTo>
                  <a:pt x="37585" y="5175"/>
                  <a:pt x="62210" y="0"/>
                  <a:pt x="868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algn="tl" blurRad="825500" dir="2700000" dist="5588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1200" kumimoji="0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charset="-122" panose="020b0503020204020204" pitchFamily="34" typeface="微软雅黑"/>
              <a:ea charset="-122" panose="020b0503020204020204" pitchFamily="34" typeface="微软雅黑"/>
              <a:cs typeface="+mn-cs"/>
              <a:sym charset="-122" panose="02010601030101010101" pitchFamily="2" typeface="FZHei-B01S"/>
            </a:endParaRPr>
          </a:p>
        </p:txBody>
      </p:sp>
      <p:sp>
        <p:nvSpPr>
          <p:cNvPr id="24" name="Oval 14">
            <a:extLst>
              <a:ext uri="{FF2B5EF4-FFF2-40B4-BE49-F238E27FC236}">
                <a16:creationId xmlns:a16="http://schemas.microsoft.com/office/drawing/2014/main" id="{9DBB8C8E-E940-408F-B417-CAB82D307A31}"/>
              </a:ext>
            </a:extLst>
          </p:cNvPr>
          <p:cNvSpPr/>
          <p:nvPr/>
        </p:nvSpPr>
        <p:spPr>
          <a:xfrm>
            <a:off x="3590573" y="4956493"/>
            <a:ext cx="321486" cy="259956"/>
          </a:xfrm>
          <a:custGeom>
            <a:gdLst>
              <a:gd fmla="*/ 0 w 331788" name="connsiteX0"/>
              <a:gd fmla="*/ 255587 h 268287" name="connsiteY0"/>
              <a:gd fmla="*/ 331788 w 331788" name="connsiteX1"/>
              <a:gd fmla="*/ 255587 h 268287" name="connsiteY1"/>
              <a:gd fmla="*/ 331788 w 331788" name="connsiteX2"/>
              <a:gd fmla="*/ 268287 h 268287" name="connsiteY2"/>
              <a:gd fmla="*/ 0 w 331788" name="connsiteX3"/>
              <a:gd fmla="*/ 268287 h 268287" name="connsiteY3"/>
              <a:gd fmla="*/ 76201 w 331788" name="connsiteX4"/>
              <a:gd fmla="*/ 207962 h 268287" name="connsiteY4"/>
              <a:gd fmla="*/ 82551 w 331788" name="connsiteX5"/>
              <a:gd fmla="*/ 207962 h 268287" name="connsiteY5"/>
              <a:gd fmla="*/ 82551 w 331788" name="connsiteX6"/>
              <a:gd fmla="*/ 247650 h 268287" name="connsiteY6"/>
              <a:gd fmla="*/ 55563 w 331788" name="connsiteX7"/>
              <a:gd fmla="*/ 247650 h 268287" name="connsiteY7"/>
              <a:gd fmla="*/ 55563 w 331788" name="connsiteX8"/>
              <a:gd fmla="*/ 227012 h 268287" name="connsiteY8"/>
              <a:gd fmla="*/ 115888 w 331788" name="connsiteX9"/>
              <a:gd fmla="*/ 168275 h 268287" name="connsiteY9"/>
              <a:gd fmla="*/ 127168 w 331788" name="connsiteX10"/>
              <a:gd fmla="*/ 168275 h 268287" name="connsiteY10"/>
              <a:gd fmla="*/ 139701 w 331788" name="connsiteX11"/>
              <a:gd fmla="*/ 170835 h 268287" name="connsiteY11"/>
              <a:gd fmla="*/ 139701 w 331788" name="connsiteX12"/>
              <a:gd fmla="*/ 247650 h 268287" name="connsiteY12"/>
              <a:gd fmla="*/ 115888 w 331788" name="connsiteX13"/>
              <a:gd fmla="*/ 247650 h 268287" name="connsiteY13"/>
              <a:gd fmla="*/ 198438 w 331788" name="connsiteX14"/>
              <a:gd fmla="*/ 155575 h 268287" name="connsiteY14"/>
              <a:gd fmla="*/ 198438 w 331788" name="connsiteX15"/>
              <a:gd fmla="*/ 247650 h 268287" name="connsiteY15"/>
              <a:gd fmla="*/ 173038 w 331788" name="connsiteX16"/>
              <a:gd fmla="*/ 247650 h 268287" name="connsiteY16"/>
              <a:gd fmla="*/ 173038 w 331788" name="connsiteX17"/>
              <a:gd fmla="*/ 168363 h 268287" name="connsiteY17"/>
              <a:gd fmla="*/ 198438 w 331788" name="connsiteX18"/>
              <a:gd fmla="*/ 155575 h 268287" name="connsiteY18"/>
              <a:gd fmla="*/ 149226 w 331788" name="connsiteX19"/>
              <a:gd fmla="*/ 41376 h 268287" name="connsiteY19"/>
              <a:gd fmla="*/ 114947 w 331788" name="connsiteX20"/>
              <a:gd fmla="*/ 55968 h 268287" name="connsiteY20"/>
              <a:gd fmla="*/ 114947 w 331788" name="connsiteX21"/>
              <a:gd fmla="*/ 123418 h 268287" name="connsiteY21"/>
              <a:gd fmla="*/ 183504 w 331788" name="connsiteX22"/>
              <a:gd fmla="*/ 123418 h 268287" name="connsiteY22"/>
              <a:gd fmla="*/ 183504 w 331788" name="connsiteX23"/>
              <a:gd fmla="*/ 55968 h 268287" name="connsiteY23"/>
              <a:gd fmla="*/ 149226 w 331788" name="connsiteX24"/>
              <a:gd fmla="*/ 41376 h 268287" name="connsiteY24"/>
              <a:gd fmla="*/ 228600 w 331788" name="connsiteX25"/>
              <a:gd fmla="*/ 39687 h 268287" name="connsiteY25"/>
              <a:gd fmla="*/ 254000 w 331788" name="connsiteX26"/>
              <a:gd fmla="*/ 39687 h 268287" name="connsiteY26"/>
              <a:gd fmla="*/ 254000 w 331788" name="connsiteX27"/>
              <a:gd fmla="*/ 247650 h 268287" name="connsiteY27"/>
              <a:gd fmla="*/ 228600 w 331788" name="connsiteX28"/>
              <a:gd fmla="*/ 247650 h 268287" name="connsiteY28"/>
              <a:gd fmla="*/ 228600 w 331788" name="connsiteX29"/>
              <a:gd fmla="*/ 110730 h 268287" name="connsiteY29"/>
              <a:gd fmla="*/ 231140 w 331788" name="connsiteX30"/>
              <a:gd fmla="*/ 90063 h 268287" name="connsiteY30"/>
              <a:gd fmla="*/ 228600 w 331788" name="connsiteX31"/>
              <a:gd fmla="*/ 69396 h 268287" name="connsiteY31"/>
              <a:gd fmla="*/ 228600 w 331788" name="connsiteX32"/>
              <a:gd fmla="*/ 39687 h 268287" name="connsiteY32"/>
              <a:gd fmla="*/ 149707 w 331788" name="connsiteX33"/>
              <a:gd fmla="*/ 22312 h 268287" name="connsiteY33"/>
              <a:gd fmla="*/ 196764 w 331788" name="connsiteX34"/>
              <a:gd fmla="*/ 41623 h 268287" name="connsiteY34"/>
              <a:gd fmla="*/ 196764 w 331788" name="connsiteX35"/>
              <a:gd fmla="*/ 136893 h 268287" name="connsiteY35"/>
              <a:gd fmla="*/ 109096 w 331788" name="connsiteX36"/>
              <a:gd fmla="*/ 143330 h 268287" name="connsiteY36"/>
              <a:gd fmla="*/ 97492 w 331788" name="connsiteX37"/>
              <a:gd fmla="*/ 154917 h 268287" name="connsiteY37"/>
              <a:gd fmla="*/ 93625 w 331788" name="connsiteX38"/>
              <a:gd fmla="*/ 170366 h 268287" name="connsiteY38"/>
              <a:gd fmla="*/ 43344 w 331788" name="connsiteX39"/>
              <a:gd fmla="*/ 220576 h 268287" name="connsiteY39"/>
              <a:gd fmla="*/ 18848 w 331788" name="connsiteX40"/>
              <a:gd fmla="*/ 220576 h 268287" name="connsiteY40"/>
              <a:gd fmla="*/ 18848 w 331788" name="connsiteX41"/>
              <a:gd fmla="*/ 196115 h 268287" name="connsiteY41"/>
              <a:gd fmla="*/ 67840 w 331788" name="connsiteX42"/>
              <a:gd fmla="*/ 145905 h 268287" name="connsiteY42"/>
              <a:gd fmla="*/ 84600 w 331788" name="connsiteX43"/>
              <a:gd fmla="*/ 140755 h 268287" name="connsiteY43"/>
              <a:gd fmla="*/ 96203 w 331788" name="connsiteX44"/>
              <a:gd fmla="*/ 129168 h 268287" name="connsiteY44"/>
              <a:gd fmla="*/ 102649 w 331788" name="connsiteX45"/>
              <a:gd fmla="*/ 41623 h 268287" name="connsiteY45"/>
              <a:gd fmla="*/ 149707 w 331788" name="connsiteX46"/>
              <a:gd fmla="*/ 22312 h 268287" name="connsiteY46"/>
              <a:gd fmla="*/ 280988 w 331788" name="connsiteX47"/>
              <a:gd fmla="*/ 0 h 268287" name="connsiteY47"/>
              <a:gd fmla="*/ 306388 w 331788" name="connsiteX48"/>
              <a:gd fmla="*/ 0 h 268287" name="connsiteY48"/>
              <a:gd fmla="*/ 306388 w 331788" name="connsiteX49"/>
              <a:gd fmla="*/ 247650 h 268287" name="connsiteY49"/>
              <a:gd fmla="*/ 280988 w 331788" name="connsiteX50"/>
              <a:gd fmla="*/ 247650 h 268287" name="connsiteY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b="b" l="l" r="r" t="t"/>
            <a:pathLst>
              <a:path h="268287" w="331788">
                <a:moveTo>
                  <a:pt x="0" y="255587"/>
                </a:moveTo>
                <a:lnTo>
                  <a:pt x="331788" y="255587"/>
                </a:lnTo>
                <a:lnTo>
                  <a:pt x="331788" y="268287"/>
                </a:lnTo>
                <a:lnTo>
                  <a:pt x="0" y="268287"/>
                </a:lnTo>
                <a:close/>
                <a:moveTo>
                  <a:pt x="76201" y="207962"/>
                </a:moveTo>
                <a:lnTo>
                  <a:pt x="82551" y="207962"/>
                </a:lnTo>
                <a:lnTo>
                  <a:pt x="82551" y="247650"/>
                </a:lnTo>
                <a:lnTo>
                  <a:pt x="55563" y="247650"/>
                </a:lnTo>
                <a:lnTo>
                  <a:pt x="55563" y="227012"/>
                </a:lnTo>
                <a:close/>
                <a:moveTo>
                  <a:pt x="115888" y="168275"/>
                </a:moveTo>
                <a:cubicBezTo>
                  <a:pt x="115888" y="168275"/>
                  <a:pt x="115888" y="168275"/>
                  <a:pt x="127168" y="168275"/>
                </a:cubicBezTo>
                <a:cubicBezTo>
                  <a:pt x="130928" y="169555"/>
                  <a:pt x="135941" y="170835"/>
                  <a:pt x="139701" y="170835"/>
                </a:cubicBezTo>
                <a:cubicBezTo>
                  <a:pt x="139701" y="170835"/>
                  <a:pt x="139701" y="170835"/>
                  <a:pt x="139701" y="247650"/>
                </a:cubicBezTo>
                <a:cubicBezTo>
                  <a:pt x="139701" y="247650"/>
                  <a:pt x="139701" y="247650"/>
                  <a:pt x="115888" y="247650"/>
                </a:cubicBezTo>
                <a:close/>
                <a:moveTo>
                  <a:pt x="198438" y="155575"/>
                </a:moveTo>
                <a:cubicBezTo>
                  <a:pt x="198438" y="155575"/>
                  <a:pt x="198438" y="155575"/>
                  <a:pt x="198438" y="247650"/>
                </a:cubicBezTo>
                <a:cubicBezTo>
                  <a:pt x="198438" y="247650"/>
                  <a:pt x="198438" y="247650"/>
                  <a:pt x="173038" y="247650"/>
                </a:cubicBezTo>
                <a:lnTo>
                  <a:pt x="173038" y="168363"/>
                </a:lnTo>
                <a:cubicBezTo>
                  <a:pt x="181928" y="165805"/>
                  <a:pt x="190818" y="161969"/>
                  <a:pt x="198438" y="155575"/>
                </a:cubicBezTo>
                <a:close/>
                <a:moveTo>
                  <a:pt x="149226" y="41376"/>
                </a:moveTo>
                <a:cubicBezTo>
                  <a:pt x="136937" y="41376"/>
                  <a:pt x="124649" y="46240"/>
                  <a:pt x="114947" y="55968"/>
                </a:cubicBezTo>
                <a:cubicBezTo>
                  <a:pt x="96838" y="74128"/>
                  <a:pt x="96838" y="105259"/>
                  <a:pt x="114947" y="123418"/>
                </a:cubicBezTo>
                <a:cubicBezTo>
                  <a:pt x="134350" y="142875"/>
                  <a:pt x="164101" y="142875"/>
                  <a:pt x="183504" y="123418"/>
                </a:cubicBezTo>
                <a:cubicBezTo>
                  <a:pt x="201613" y="105259"/>
                  <a:pt x="201613" y="74128"/>
                  <a:pt x="183504" y="55968"/>
                </a:cubicBezTo>
                <a:cubicBezTo>
                  <a:pt x="173803" y="46240"/>
                  <a:pt x="161514" y="41376"/>
                  <a:pt x="149226" y="41376"/>
                </a:cubicBezTo>
                <a:close/>
                <a:moveTo>
                  <a:pt x="228600" y="39687"/>
                </a:moveTo>
                <a:cubicBezTo>
                  <a:pt x="228600" y="39687"/>
                  <a:pt x="228600" y="39687"/>
                  <a:pt x="254000" y="39687"/>
                </a:cubicBezTo>
                <a:lnTo>
                  <a:pt x="254000" y="247650"/>
                </a:lnTo>
                <a:cubicBezTo>
                  <a:pt x="254000" y="247650"/>
                  <a:pt x="254000" y="247650"/>
                  <a:pt x="228600" y="247650"/>
                </a:cubicBezTo>
                <a:cubicBezTo>
                  <a:pt x="228600" y="247650"/>
                  <a:pt x="228600" y="247650"/>
                  <a:pt x="228600" y="110730"/>
                </a:cubicBezTo>
                <a:cubicBezTo>
                  <a:pt x="231140" y="104272"/>
                  <a:pt x="231140" y="96521"/>
                  <a:pt x="231140" y="90063"/>
                </a:cubicBezTo>
                <a:cubicBezTo>
                  <a:pt x="231140" y="83604"/>
                  <a:pt x="231140" y="75854"/>
                  <a:pt x="228600" y="69396"/>
                </a:cubicBezTo>
                <a:cubicBezTo>
                  <a:pt x="228600" y="69396"/>
                  <a:pt x="228600" y="69396"/>
                  <a:pt x="228600" y="39687"/>
                </a:cubicBezTo>
                <a:close/>
                <a:moveTo>
                  <a:pt x="149707" y="22312"/>
                </a:moveTo>
                <a:cubicBezTo>
                  <a:pt x="166789" y="22312"/>
                  <a:pt x="183872" y="28749"/>
                  <a:pt x="196764" y="41623"/>
                </a:cubicBezTo>
                <a:cubicBezTo>
                  <a:pt x="223838" y="68659"/>
                  <a:pt x="223838" y="111144"/>
                  <a:pt x="196764" y="136893"/>
                </a:cubicBezTo>
                <a:cubicBezTo>
                  <a:pt x="173558" y="161354"/>
                  <a:pt x="136170" y="162641"/>
                  <a:pt x="109096" y="143330"/>
                </a:cubicBezTo>
                <a:cubicBezTo>
                  <a:pt x="109096" y="143330"/>
                  <a:pt x="109096" y="143330"/>
                  <a:pt x="97492" y="154917"/>
                </a:cubicBezTo>
                <a:cubicBezTo>
                  <a:pt x="98782" y="160067"/>
                  <a:pt x="97492" y="166504"/>
                  <a:pt x="93625" y="170366"/>
                </a:cubicBezTo>
                <a:cubicBezTo>
                  <a:pt x="93625" y="170366"/>
                  <a:pt x="93625" y="170366"/>
                  <a:pt x="43344" y="220576"/>
                </a:cubicBezTo>
                <a:cubicBezTo>
                  <a:pt x="35608" y="227013"/>
                  <a:pt x="25295" y="227013"/>
                  <a:pt x="18848" y="220576"/>
                </a:cubicBezTo>
                <a:cubicBezTo>
                  <a:pt x="11113" y="214139"/>
                  <a:pt x="11113" y="202552"/>
                  <a:pt x="18848" y="196115"/>
                </a:cubicBezTo>
                <a:cubicBezTo>
                  <a:pt x="18848" y="196115"/>
                  <a:pt x="18848" y="196115"/>
                  <a:pt x="67840" y="145905"/>
                </a:cubicBezTo>
                <a:cubicBezTo>
                  <a:pt x="72997" y="142043"/>
                  <a:pt x="78154" y="140755"/>
                  <a:pt x="84600" y="140755"/>
                </a:cubicBezTo>
                <a:cubicBezTo>
                  <a:pt x="84600" y="140755"/>
                  <a:pt x="84600" y="140755"/>
                  <a:pt x="96203" y="129168"/>
                </a:cubicBezTo>
                <a:cubicBezTo>
                  <a:pt x="75575" y="103420"/>
                  <a:pt x="78154" y="66084"/>
                  <a:pt x="102649" y="41623"/>
                </a:cubicBezTo>
                <a:cubicBezTo>
                  <a:pt x="115542" y="28749"/>
                  <a:pt x="132624" y="22312"/>
                  <a:pt x="149707" y="22312"/>
                </a:cubicBezTo>
                <a:close/>
                <a:moveTo>
                  <a:pt x="280988" y="0"/>
                </a:moveTo>
                <a:lnTo>
                  <a:pt x="306388" y="0"/>
                </a:lnTo>
                <a:lnTo>
                  <a:pt x="306388" y="247650"/>
                </a:lnTo>
                <a:lnTo>
                  <a:pt x="280988" y="2476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algn="tl" blurRad="825500" dir="2700000" dist="5588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1200" kumimoji="0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charset="-122" panose="020b0503020204020204" pitchFamily="34" typeface="微软雅黑"/>
              <a:ea charset="-122" panose="020b0503020204020204" pitchFamily="34" typeface="微软雅黑"/>
              <a:cs typeface="+mn-cs"/>
              <a:sym charset="-122" panose="02010601030101010101" pitchFamily="2" typeface="FZHei-B01S"/>
            </a:endParaRPr>
          </a:p>
        </p:txBody>
      </p:sp>
      <p:sp>
        <p:nvSpPr>
          <p:cNvPr id="25" name="Oval 15">
            <a:extLst>
              <a:ext uri="{FF2B5EF4-FFF2-40B4-BE49-F238E27FC236}">
                <a16:creationId xmlns:a16="http://schemas.microsoft.com/office/drawing/2014/main" id="{04D1369B-DF3E-4D30-9B19-EFD1BFFA0848}"/>
              </a:ext>
            </a:extLst>
          </p:cNvPr>
          <p:cNvSpPr/>
          <p:nvPr/>
        </p:nvSpPr>
        <p:spPr>
          <a:xfrm>
            <a:off x="8114402" y="4925728"/>
            <a:ext cx="269252" cy="321486"/>
          </a:xfrm>
          <a:custGeom>
            <a:gdLst>
              <a:gd fmla="*/ 206816 w 281869" name="connsiteX0"/>
              <a:gd fmla="*/ 79120 h 336550" name="connsiteY0"/>
              <a:gd fmla="*/ 201524 w 281869" name="connsiteX1"/>
              <a:gd fmla="*/ 85782 h 336550" name="connsiteY1"/>
              <a:gd fmla="*/ 201524 w 281869" name="connsiteX2"/>
              <a:gd fmla="*/ 92444 h 336550" name="connsiteY2"/>
              <a:gd fmla="*/ 205493 w 281869" name="connsiteX3"/>
              <a:gd fmla="*/ 96441 h 336550" name="connsiteY3"/>
              <a:gd fmla="*/ 198878 w 281869" name="connsiteX4"/>
              <a:gd fmla="*/ 133748 h 336550" name="connsiteY4"/>
              <a:gd fmla="*/ 198878 w 281869" name="connsiteX5"/>
              <a:gd fmla="*/ 137745 h 336550" name="connsiteY5"/>
              <a:gd fmla="*/ 206816 w 281869" name="connsiteX6"/>
              <a:gd fmla="*/ 149736 h 336550" name="connsiteY6"/>
              <a:gd fmla="*/ 213430 w 281869" name="connsiteX7"/>
              <a:gd fmla="*/ 149736 h 336550" name="connsiteY7"/>
              <a:gd fmla="*/ 221368 w 281869" name="connsiteX8"/>
              <a:gd fmla="*/ 137745 h 336550" name="connsiteY8"/>
              <a:gd fmla="*/ 221368 w 281869" name="connsiteX9"/>
              <a:gd fmla="*/ 133748 h 336550" name="connsiteY9"/>
              <a:gd fmla="*/ 214753 w 281869" name="connsiteX10"/>
              <a:gd fmla="*/ 96441 h 336550" name="connsiteY10"/>
              <a:gd fmla="*/ 220045 w 281869" name="connsiteX11"/>
              <a:gd fmla="*/ 92444 h 336550" name="connsiteY11"/>
              <a:gd fmla="*/ 220045 w 281869" name="connsiteX12"/>
              <a:gd fmla="*/ 85782 h 336550" name="connsiteY12"/>
              <a:gd fmla="*/ 213430 w 281869" name="connsiteX13"/>
              <a:gd fmla="*/ 79120 h 336550" name="connsiteY13"/>
              <a:gd fmla="*/ 206816 w 281869" name="connsiteX14"/>
              <a:gd fmla="*/ 79120 h 336550" name="connsiteY14"/>
              <a:gd fmla="*/ 68439 w 281869" name="connsiteX15"/>
              <a:gd fmla="*/ 79120 h 336550" name="connsiteY15"/>
              <a:gd fmla="*/ 61824 w 281869" name="connsiteX16"/>
              <a:gd fmla="*/ 85782 h 336550" name="connsiteY16"/>
              <a:gd fmla="*/ 61824 w 281869" name="connsiteX17"/>
              <a:gd fmla="*/ 92444 h 336550" name="connsiteY17"/>
              <a:gd fmla="*/ 67116 w 281869" name="connsiteX18"/>
              <a:gd fmla="*/ 96441 h 336550" name="connsiteY18"/>
              <a:gd fmla="*/ 60501 w 281869" name="connsiteX19"/>
              <a:gd fmla="*/ 133748 h 336550" name="connsiteY19"/>
              <a:gd fmla="*/ 60501 w 281869" name="connsiteX20"/>
              <a:gd fmla="*/ 137745 h 336550" name="connsiteY20"/>
              <a:gd fmla="*/ 68439 w 281869" name="connsiteX21"/>
              <a:gd fmla="*/ 149736 h 336550" name="connsiteY21"/>
              <a:gd fmla="*/ 75053 w 281869" name="connsiteX22"/>
              <a:gd fmla="*/ 149736 h 336550" name="connsiteY22"/>
              <a:gd fmla="*/ 82991 w 281869" name="connsiteX23"/>
              <a:gd fmla="*/ 137745 h 336550" name="connsiteY23"/>
              <a:gd fmla="*/ 82991 w 281869" name="connsiteX24"/>
              <a:gd fmla="*/ 133748 h 336550" name="connsiteY24"/>
              <a:gd fmla="*/ 76376 w 281869" name="connsiteX25"/>
              <a:gd fmla="*/ 96441 h 336550" name="connsiteY25"/>
              <a:gd fmla="*/ 80345 w 281869" name="connsiteX26"/>
              <a:gd fmla="*/ 92444 h 336550" name="connsiteY26"/>
              <a:gd fmla="*/ 80345 w 281869" name="connsiteX27"/>
              <a:gd fmla="*/ 85782 h 336550" name="connsiteY27"/>
              <a:gd fmla="*/ 75053 w 281869" name="connsiteX28"/>
              <a:gd fmla="*/ 79120 h 336550" name="connsiteY28"/>
              <a:gd fmla="*/ 68439 w 281869" name="connsiteX29"/>
              <a:gd fmla="*/ 79120 h 336550" name="connsiteY29"/>
              <a:gd fmla="*/ 21218 w 281869" name="connsiteX30"/>
              <a:gd fmla="*/ 69850 h 336550" name="connsiteY30"/>
              <a:gd fmla="*/ 121201 w 281869" name="connsiteX31"/>
              <a:gd fmla="*/ 69850 h 336550" name="connsiteY31"/>
              <a:gd fmla="*/ 135672 w 281869" name="connsiteX32"/>
              <a:gd fmla="*/ 83053 h 336550" name="connsiteY32"/>
              <a:gd fmla="*/ 140934 w 281869" name="connsiteX33"/>
              <a:gd fmla="*/ 113420 h 336550" name="connsiteY33"/>
              <a:gd fmla="*/ 146197 w 281869" name="connsiteX34"/>
              <a:gd fmla="*/ 83053 h 336550" name="connsiteY34"/>
              <a:gd fmla="*/ 160668 w 281869" name="connsiteX35"/>
              <a:gd fmla="*/ 69850 h 336550" name="connsiteY35"/>
              <a:gd fmla="*/ 260651 w 281869" name="connsiteX36"/>
              <a:gd fmla="*/ 69850 h 336550" name="connsiteY36"/>
              <a:gd fmla="*/ 275123 w 281869" name="connsiteX37"/>
              <a:gd fmla="*/ 83053 h 336550" name="connsiteY37"/>
              <a:gd fmla="*/ 281700 w 281869" name="connsiteX38"/>
              <a:gd fmla="*/ 196599 h 336550" name="connsiteY38"/>
              <a:gd fmla="*/ 269860 w 281869" name="connsiteX39"/>
              <a:gd fmla="*/ 211122 h 336550" name="connsiteY39"/>
              <a:gd fmla="*/ 254073 w 281869" name="connsiteX40"/>
              <a:gd fmla="*/ 199239 h 336550" name="connsiteY40"/>
              <a:gd fmla="*/ 250127 w 281869" name="connsiteX41"/>
              <a:gd fmla="*/ 125303 h 336550" name="connsiteY41"/>
              <a:gd fmla="*/ 248811 w 281869" name="connsiteX42"/>
              <a:gd fmla="*/ 319386 h 336550" name="connsiteY42"/>
              <a:gd fmla="*/ 231709 w 281869" name="connsiteX43"/>
              <a:gd fmla="*/ 336550 h 336550" name="connsiteY43"/>
              <a:gd fmla="*/ 215922 w 281869" name="connsiteX44"/>
              <a:gd fmla="*/ 319386 h 336550" name="connsiteY44"/>
              <a:gd fmla="*/ 215922 w 281869" name="connsiteX45"/>
              <a:gd fmla="*/ 213762 h 336550" name="connsiteY45"/>
              <a:gd fmla="*/ 210660 w 281869" name="connsiteX46"/>
              <a:gd fmla="*/ 208481 h 336550" name="connsiteY46"/>
              <a:gd fmla="*/ 204082 w 281869" name="connsiteX47"/>
              <a:gd fmla="*/ 213762 h 336550" name="connsiteY47"/>
              <a:gd fmla="*/ 204082 w 281869" name="connsiteX48"/>
              <a:gd fmla="*/ 319386 h 336550" name="connsiteY48"/>
              <a:gd fmla="*/ 186979 w 281869" name="connsiteX49"/>
              <a:gd fmla="*/ 336550 h 336550" name="connsiteY49"/>
              <a:gd fmla="*/ 171193 w 281869" name="connsiteX50"/>
              <a:gd fmla="*/ 319386 h 336550" name="connsiteY50"/>
              <a:gd fmla="*/ 171193 w 281869" name="connsiteX51"/>
              <a:gd fmla="*/ 121342 h 336550" name="connsiteY51"/>
              <a:gd fmla="*/ 155406 w 281869" name="connsiteX52"/>
              <a:gd fmla="*/ 199239 h 336550" name="connsiteY52"/>
              <a:gd fmla="*/ 140934 w 281869" name="connsiteX53"/>
              <a:gd fmla="*/ 211122 h 336550" name="connsiteY53"/>
              <a:gd fmla="*/ 126463 w 281869" name="connsiteX54"/>
              <a:gd fmla="*/ 199239 h 336550" name="connsiteY54"/>
              <a:gd fmla="*/ 110676 w 281869" name="connsiteX55"/>
              <a:gd fmla="*/ 125303 h 336550" name="connsiteY55"/>
              <a:gd fmla="*/ 110676 w 281869" name="connsiteX56"/>
              <a:gd fmla="*/ 319386 h 336550" name="connsiteY56"/>
              <a:gd fmla="*/ 93574 w 281869" name="connsiteX57"/>
              <a:gd fmla="*/ 336550 h 336550" name="connsiteY57"/>
              <a:gd fmla="*/ 77787 w 281869" name="connsiteX58"/>
              <a:gd fmla="*/ 319386 h 336550" name="connsiteY58"/>
              <a:gd fmla="*/ 77787 w 281869" name="connsiteX59"/>
              <a:gd fmla="*/ 213762 h 336550" name="connsiteY59"/>
              <a:gd fmla="*/ 71209 w 281869" name="connsiteX60"/>
              <a:gd fmla="*/ 208481 h 336550" name="connsiteY60"/>
              <a:gd fmla="*/ 65947 w 281869" name="connsiteX61"/>
              <a:gd fmla="*/ 213762 h 336550" name="connsiteY61"/>
              <a:gd fmla="*/ 65947 w 281869" name="connsiteX62"/>
              <a:gd fmla="*/ 319386 h 336550" name="connsiteY62"/>
              <a:gd fmla="*/ 48845 w 281869" name="connsiteX63"/>
              <a:gd fmla="*/ 336550 h 336550" name="connsiteY63"/>
              <a:gd fmla="*/ 33058 w 281869" name="connsiteX64"/>
              <a:gd fmla="*/ 319386 h 336550" name="connsiteY64"/>
              <a:gd fmla="*/ 33058 w 281869" name="connsiteX65"/>
              <a:gd fmla="*/ 121342 h 336550" name="connsiteY65"/>
              <a:gd fmla="*/ 27796 w 281869" name="connsiteX66"/>
              <a:gd fmla="*/ 199239 h 336550" name="connsiteY66"/>
              <a:gd fmla="*/ 12009 w 281869" name="connsiteX67"/>
              <a:gd fmla="*/ 211122 h 336550" name="connsiteY67"/>
              <a:gd fmla="*/ 169 w 281869" name="connsiteX68"/>
              <a:gd fmla="*/ 196599 h 336550" name="connsiteY68"/>
              <a:gd fmla="*/ 6746 w 281869" name="connsiteX69"/>
              <a:gd fmla="*/ 83053 h 336550" name="connsiteY69"/>
              <a:gd fmla="*/ 21218 w 281869" name="connsiteX70"/>
              <a:gd fmla="*/ 69850 h 336550" name="connsiteY70"/>
              <a:gd fmla="*/ 210785 w 281869" name="connsiteX71"/>
              <a:gd fmla="*/ 0 h 336550" name="connsiteY71"/>
              <a:gd fmla="*/ 241742 w 281869" name="connsiteX72"/>
              <a:gd fmla="*/ 30163 h 336550" name="connsiteY72"/>
              <a:gd fmla="*/ 210785 w 281869" name="connsiteX73"/>
              <a:gd fmla="*/ 60326 h 336550" name="connsiteY73"/>
              <a:gd fmla="*/ 179828 w 281869" name="connsiteX74"/>
              <a:gd fmla="*/ 30163 h 336550" name="connsiteY74"/>
              <a:gd fmla="*/ 210785 w 281869" name="connsiteX75"/>
              <a:gd fmla="*/ 0 h 336550" name="connsiteY75"/>
              <a:gd fmla="*/ 71085 w 281869" name="connsiteX76"/>
              <a:gd fmla="*/ 0 h 336550" name="connsiteY76"/>
              <a:gd fmla="*/ 102042 w 281869" name="connsiteX77"/>
              <a:gd fmla="*/ 30163 h 336550" name="connsiteY77"/>
              <a:gd fmla="*/ 71085 w 281869" name="connsiteX78"/>
              <a:gd fmla="*/ 60326 h 336550" name="connsiteY78"/>
              <a:gd fmla="*/ 40128 w 281869" name="connsiteX79"/>
              <a:gd fmla="*/ 30163 h 336550" name="connsiteY79"/>
              <a:gd fmla="*/ 71085 w 281869" name="connsiteX80"/>
              <a:gd fmla="*/ 0 h 336550" name="connsiteY8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b="b" l="l" r="r" t="t"/>
            <a:pathLst>
              <a:path h="336550" w="281869">
                <a:moveTo>
                  <a:pt x="206816" y="79120"/>
                </a:moveTo>
                <a:cubicBezTo>
                  <a:pt x="206816" y="79120"/>
                  <a:pt x="206816" y="79120"/>
                  <a:pt x="201524" y="85782"/>
                </a:cubicBezTo>
                <a:cubicBezTo>
                  <a:pt x="198878" y="88447"/>
                  <a:pt x="198878" y="89779"/>
                  <a:pt x="201524" y="92444"/>
                </a:cubicBezTo>
                <a:cubicBezTo>
                  <a:pt x="201524" y="92444"/>
                  <a:pt x="201524" y="92444"/>
                  <a:pt x="205493" y="96441"/>
                </a:cubicBezTo>
                <a:cubicBezTo>
                  <a:pt x="205493" y="96441"/>
                  <a:pt x="205493" y="96441"/>
                  <a:pt x="198878" y="133748"/>
                </a:cubicBezTo>
                <a:cubicBezTo>
                  <a:pt x="198878" y="135080"/>
                  <a:pt x="198878" y="136413"/>
                  <a:pt x="198878" y="137745"/>
                </a:cubicBezTo>
                <a:cubicBezTo>
                  <a:pt x="198878" y="137745"/>
                  <a:pt x="198878" y="137745"/>
                  <a:pt x="206816" y="149736"/>
                </a:cubicBezTo>
                <a:cubicBezTo>
                  <a:pt x="208139" y="152401"/>
                  <a:pt x="212107" y="152401"/>
                  <a:pt x="213430" y="149736"/>
                </a:cubicBezTo>
                <a:cubicBezTo>
                  <a:pt x="213430" y="149736"/>
                  <a:pt x="213430" y="149736"/>
                  <a:pt x="221368" y="137745"/>
                </a:cubicBezTo>
                <a:cubicBezTo>
                  <a:pt x="222691" y="136413"/>
                  <a:pt x="222691" y="135080"/>
                  <a:pt x="221368" y="133748"/>
                </a:cubicBezTo>
                <a:cubicBezTo>
                  <a:pt x="221368" y="133748"/>
                  <a:pt x="221368" y="133748"/>
                  <a:pt x="214753" y="96441"/>
                </a:cubicBezTo>
                <a:cubicBezTo>
                  <a:pt x="214753" y="96441"/>
                  <a:pt x="214753" y="96441"/>
                  <a:pt x="220045" y="92444"/>
                </a:cubicBezTo>
                <a:cubicBezTo>
                  <a:pt x="221368" y="89779"/>
                  <a:pt x="221368" y="88447"/>
                  <a:pt x="220045" y="85782"/>
                </a:cubicBezTo>
                <a:cubicBezTo>
                  <a:pt x="220045" y="85782"/>
                  <a:pt x="220045" y="85782"/>
                  <a:pt x="213430" y="79120"/>
                </a:cubicBezTo>
                <a:cubicBezTo>
                  <a:pt x="212107" y="77788"/>
                  <a:pt x="209462" y="77788"/>
                  <a:pt x="206816" y="79120"/>
                </a:cubicBezTo>
                <a:close/>
                <a:moveTo>
                  <a:pt x="68439" y="79120"/>
                </a:moveTo>
                <a:cubicBezTo>
                  <a:pt x="68439" y="79120"/>
                  <a:pt x="68439" y="79120"/>
                  <a:pt x="61824" y="85782"/>
                </a:cubicBezTo>
                <a:cubicBezTo>
                  <a:pt x="60501" y="88447"/>
                  <a:pt x="60501" y="89779"/>
                  <a:pt x="61824" y="92444"/>
                </a:cubicBezTo>
                <a:cubicBezTo>
                  <a:pt x="61824" y="92444"/>
                  <a:pt x="61824" y="92444"/>
                  <a:pt x="67116" y="96441"/>
                </a:cubicBezTo>
                <a:cubicBezTo>
                  <a:pt x="67116" y="96441"/>
                  <a:pt x="67116" y="96441"/>
                  <a:pt x="60501" y="133748"/>
                </a:cubicBezTo>
                <a:cubicBezTo>
                  <a:pt x="59178" y="135080"/>
                  <a:pt x="59178" y="136413"/>
                  <a:pt x="60501" y="137745"/>
                </a:cubicBezTo>
                <a:cubicBezTo>
                  <a:pt x="60501" y="137745"/>
                  <a:pt x="60501" y="137745"/>
                  <a:pt x="68439" y="149736"/>
                </a:cubicBezTo>
                <a:cubicBezTo>
                  <a:pt x="69762" y="152401"/>
                  <a:pt x="73730" y="152401"/>
                  <a:pt x="75053" y="149736"/>
                </a:cubicBezTo>
                <a:cubicBezTo>
                  <a:pt x="75053" y="149736"/>
                  <a:pt x="75053" y="149736"/>
                  <a:pt x="82991" y="137745"/>
                </a:cubicBezTo>
                <a:cubicBezTo>
                  <a:pt x="82991" y="136413"/>
                  <a:pt x="82991" y="135080"/>
                  <a:pt x="82991" y="133748"/>
                </a:cubicBezTo>
                <a:cubicBezTo>
                  <a:pt x="82991" y="133748"/>
                  <a:pt x="82991" y="133748"/>
                  <a:pt x="76376" y="96441"/>
                </a:cubicBezTo>
                <a:cubicBezTo>
                  <a:pt x="76376" y="96441"/>
                  <a:pt x="76376" y="96441"/>
                  <a:pt x="80345" y="92444"/>
                </a:cubicBezTo>
                <a:cubicBezTo>
                  <a:pt x="82991" y="89779"/>
                  <a:pt x="82991" y="88447"/>
                  <a:pt x="80345" y="85782"/>
                </a:cubicBezTo>
                <a:cubicBezTo>
                  <a:pt x="80345" y="85782"/>
                  <a:pt x="80345" y="85782"/>
                  <a:pt x="75053" y="79120"/>
                </a:cubicBezTo>
                <a:cubicBezTo>
                  <a:pt x="72407" y="77788"/>
                  <a:pt x="69762" y="77788"/>
                  <a:pt x="68439" y="79120"/>
                </a:cubicBezTo>
                <a:close/>
                <a:moveTo>
                  <a:pt x="21218" y="69850"/>
                </a:moveTo>
                <a:cubicBezTo>
                  <a:pt x="21218" y="69850"/>
                  <a:pt x="21218" y="69850"/>
                  <a:pt x="121201" y="69850"/>
                </a:cubicBezTo>
                <a:cubicBezTo>
                  <a:pt x="129094" y="69850"/>
                  <a:pt x="135672" y="76451"/>
                  <a:pt x="135672" y="83053"/>
                </a:cubicBezTo>
                <a:cubicBezTo>
                  <a:pt x="135672" y="83053"/>
                  <a:pt x="135672" y="83053"/>
                  <a:pt x="140934" y="113420"/>
                </a:cubicBezTo>
                <a:cubicBezTo>
                  <a:pt x="140934" y="113420"/>
                  <a:pt x="140934" y="113420"/>
                  <a:pt x="146197" y="83053"/>
                </a:cubicBezTo>
                <a:cubicBezTo>
                  <a:pt x="146197" y="76451"/>
                  <a:pt x="152775" y="69850"/>
                  <a:pt x="160668" y="69850"/>
                </a:cubicBezTo>
                <a:cubicBezTo>
                  <a:pt x="160668" y="69850"/>
                  <a:pt x="160668" y="69850"/>
                  <a:pt x="260651" y="69850"/>
                </a:cubicBezTo>
                <a:cubicBezTo>
                  <a:pt x="267229" y="69850"/>
                  <a:pt x="273807" y="76451"/>
                  <a:pt x="275123" y="83053"/>
                </a:cubicBezTo>
                <a:cubicBezTo>
                  <a:pt x="275123" y="83053"/>
                  <a:pt x="275123" y="83053"/>
                  <a:pt x="281700" y="196599"/>
                </a:cubicBezTo>
                <a:cubicBezTo>
                  <a:pt x="283016" y="204520"/>
                  <a:pt x="276438" y="211122"/>
                  <a:pt x="269860" y="211122"/>
                </a:cubicBezTo>
                <a:cubicBezTo>
                  <a:pt x="261967" y="212442"/>
                  <a:pt x="255389" y="205841"/>
                  <a:pt x="254073" y="199239"/>
                </a:cubicBezTo>
                <a:cubicBezTo>
                  <a:pt x="254073" y="199239"/>
                  <a:pt x="254073" y="199239"/>
                  <a:pt x="250127" y="125303"/>
                </a:cubicBezTo>
                <a:cubicBezTo>
                  <a:pt x="250127" y="125303"/>
                  <a:pt x="250127" y="125303"/>
                  <a:pt x="248811" y="319386"/>
                </a:cubicBezTo>
                <a:cubicBezTo>
                  <a:pt x="248811" y="329949"/>
                  <a:pt x="240918" y="336550"/>
                  <a:pt x="231709" y="336550"/>
                </a:cubicBezTo>
                <a:cubicBezTo>
                  <a:pt x="222500" y="336550"/>
                  <a:pt x="215922" y="328628"/>
                  <a:pt x="215922" y="319386"/>
                </a:cubicBezTo>
                <a:cubicBezTo>
                  <a:pt x="215922" y="319386"/>
                  <a:pt x="215922" y="319386"/>
                  <a:pt x="215922" y="213762"/>
                </a:cubicBezTo>
                <a:cubicBezTo>
                  <a:pt x="215922" y="211122"/>
                  <a:pt x="213291" y="208481"/>
                  <a:pt x="210660" y="208481"/>
                </a:cubicBezTo>
                <a:cubicBezTo>
                  <a:pt x="206713" y="208481"/>
                  <a:pt x="204082" y="211122"/>
                  <a:pt x="204082" y="213762"/>
                </a:cubicBezTo>
                <a:cubicBezTo>
                  <a:pt x="204082" y="213762"/>
                  <a:pt x="204082" y="213762"/>
                  <a:pt x="204082" y="319386"/>
                </a:cubicBezTo>
                <a:cubicBezTo>
                  <a:pt x="204082" y="329949"/>
                  <a:pt x="196188" y="336550"/>
                  <a:pt x="186979" y="336550"/>
                </a:cubicBezTo>
                <a:cubicBezTo>
                  <a:pt x="177770" y="336550"/>
                  <a:pt x="171193" y="328628"/>
                  <a:pt x="171193" y="319386"/>
                </a:cubicBezTo>
                <a:cubicBezTo>
                  <a:pt x="171193" y="319386"/>
                  <a:pt x="171193" y="319386"/>
                  <a:pt x="171193" y="121342"/>
                </a:cubicBezTo>
                <a:cubicBezTo>
                  <a:pt x="171193" y="121342"/>
                  <a:pt x="171193" y="121342"/>
                  <a:pt x="155406" y="199239"/>
                </a:cubicBezTo>
                <a:cubicBezTo>
                  <a:pt x="154090" y="205841"/>
                  <a:pt x="148828" y="212442"/>
                  <a:pt x="140934" y="211122"/>
                </a:cubicBezTo>
                <a:cubicBezTo>
                  <a:pt x="133041" y="212442"/>
                  <a:pt x="127779" y="205841"/>
                  <a:pt x="126463" y="199239"/>
                </a:cubicBezTo>
                <a:cubicBezTo>
                  <a:pt x="126463" y="199239"/>
                  <a:pt x="126463" y="199239"/>
                  <a:pt x="110676" y="125303"/>
                </a:cubicBezTo>
                <a:cubicBezTo>
                  <a:pt x="110676" y="125303"/>
                  <a:pt x="110676" y="125303"/>
                  <a:pt x="110676" y="319386"/>
                </a:cubicBezTo>
                <a:cubicBezTo>
                  <a:pt x="110676" y="329949"/>
                  <a:pt x="102783" y="336550"/>
                  <a:pt x="93574" y="336550"/>
                </a:cubicBezTo>
                <a:cubicBezTo>
                  <a:pt x="84365" y="336550"/>
                  <a:pt x="77787" y="328628"/>
                  <a:pt x="77787" y="319386"/>
                </a:cubicBezTo>
                <a:cubicBezTo>
                  <a:pt x="77787" y="319386"/>
                  <a:pt x="77787" y="319386"/>
                  <a:pt x="77787" y="213762"/>
                </a:cubicBezTo>
                <a:cubicBezTo>
                  <a:pt x="77787" y="211122"/>
                  <a:pt x="75156" y="208481"/>
                  <a:pt x="71209" y="208481"/>
                </a:cubicBezTo>
                <a:cubicBezTo>
                  <a:pt x="68578" y="208481"/>
                  <a:pt x="65947" y="211122"/>
                  <a:pt x="65947" y="213762"/>
                </a:cubicBezTo>
                <a:cubicBezTo>
                  <a:pt x="65947" y="213762"/>
                  <a:pt x="65947" y="213762"/>
                  <a:pt x="65947" y="319386"/>
                </a:cubicBezTo>
                <a:cubicBezTo>
                  <a:pt x="65947" y="329949"/>
                  <a:pt x="58054" y="336550"/>
                  <a:pt x="48845" y="336550"/>
                </a:cubicBezTo>
                <a:cubicBezTo>
                  <a:pt x="39636" y="336550"/>
                  <a:pt x="33058" y="328628"/>
                  <a:pt x="33058" y="319386"/>
                </a:cubicBezTo>
                <a:cubicBezTo>
                  <a:pt x="33058" y="319386"/>
                  <a:pt x="33058" y="319386"/>
                  <a:pt x="33058" y="121342"/>
                </a:cubicBezTo>
                <a:cubicBezTo>
                  <a:pt x="33058" y="121342"/>
                  <a:pt x="33058" y="121342"/>
                  <a:pt x="27796" y="199239"/>
                </a:cubicBezTo>
                <a:cubicBezTo>
                  <a:pt x="26480" y="205841"/>
                  <a:pt x="19902" y="212442"/>
                  <a:pt x="12009" y="211122"/>
                </a:cubicBezTo>
                <a:cubicBezTo>
                  <a:pt x="5431" y="211122"/>
                  <a:pt x="-1147" y="204520"/>
                  <a:pt x="169" y="196599"/>
                </a:cubicBezTo>
                <a:cubicBezTo>
                  <a:pt x="169" y="196599"/>
                  <a:pt x="169" y="196599"/>
                  <a:pt x="6746" y="83053"/>
                </a:cubicBezTo>
                <a:cubicBezTo>
                  <a:pt x="8062" y="76451"/>
                  <a:pt x="14640" y="69850"/>
                  <a:pt x="21218" y="69850"/>
                </a:cubicBezTo>
                <a:close/>
                <a:moveTo>
                  <a:pt x="210785" y="0"/>
                </a:moveTo>
                <a:cubicBezTo>
                  <a:pt x="227882" y="0"/>
                  <a:pt x="241742" y="13504"/>
                  <a:pt x="241742" y="30163"/>
                </a:cubicBezTo>
                <a:cubicBezTo>
                  <a:pt x="241742" y="46822"/>
                  <a:pt x="227882" y="60326"/>
                  <a:pt x="210785" y="60326"/>
                </a:cubicBezTo>
                <a:cubicBezTo>
                  <a:pt x="193688" y="60326"/>
                  <a:pt x="179828" y="46822"/>
                  <a:pt x="179828" y="30163"/>
                </a:cubicBezTo>
                <a:cubicBezTo>
                  <a:pt x="179828" y="13504"/>
                  <a:pt x="193688" y="0"/>
                  <a:pt x="210785" y="0"/>
                </a:cubicBezTo>
                <a:close/>
                <a:moveTo>
                  <a:pt x="71085" y="0"/>
                </a:moveTo>
                <a:cubicBezTo>
                  <a:pt x="88182" y="0"/>
                  <a:pt x="102042" y="13504"/>
                  <a:pt x="102042" y="30163"/>
                </a:cubicBezTo>
                <a:cubicBezTo>
                  <a:pt x="102042" y="46822"/>
                  <a:pt x="88182" y="60326"/>
                  <a:pt x="71085" y="60326"/>
                </a:cubicBezTo>
                <a:cubicBezTo>
                  <a:pt x="53988" y="60326"/>
                  <a:pt x="40128" y="46822"/>
                  <a:pt x="40128" y="30163"/>
                </a:cubicBezTo>
                <a:cubicBezTo>
                  <a:pt x="40128" y="13504"/>
                  <a:pt x="53988" y="0"/>
                  <a:pt x="710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algn="tl" blurRad="825500" dir="2700000" dist="5588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1200" kumimoji="0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charset="-122" panose="020b0503020204020204" pitchFamily="34" typeface="微软雅黑"/>
              <a:ea charset="-122" panose="020b0503020204020204" pitchFamily="34" typeface="微软雅黑"/>
              <a:cs typeface="+mn-cs"/>
              <a:sym charset="-122" panose="02010601030101010101" pitchFamily="2" typeface="FZHei-B01S"/>
            </a:endParaRPr>
          </a:p>
        </p:txBody>
      </p:sp>
      <p:sp>
        <p:nvSpPr>
          <p:cNvPr id="26" name="Oval 16">
            <a:extLst>
              <a:ext uri="{FF2B5EF4-FFF2-40B4-BE49-F238E27FC236}">
                <a16:creationId xmlns:a16="http://schemas.microsoft.com/office/drawing/2014/main" id="{B9B81FFB-955C-4BC6-99DA-23172B2E517B}"/>
              </a:ext>
            </a:extLst>
          </p:cNvPr>
          <p:cNvSpPr/>
          <p:nvPr/>
        </p:nvSpPr>
        <p:spPr>
          <a:xfrm>
            <a:off x="9194916" y="4937283"/>
            <a:ext cx="321486" cy="298376"/>
          </a:xfrm>
          <a:custGeom>
            <a:gdLst>
              <a:gd fmla="*/ 288132 w 338138" name="connsiteX0"/>
              <a:gd fmla="*/ 223343 h 313831" name="connsiteY0"/>
              <a:gd fmla="*/ 279400 w 338138" name="connsiteX1"/>
              <a:gd fmla="*/ 231281 h 313831" name="connsiteY1"/>
              <a:gd fmla="*/ 288132 w 338138" name="connsiteX2"/>
              <a:gd fmla="*/ 239219 h 313831" name="connsiteY2"/>
              <a:gd fmla="*/ 296864 w 338138" name="connsiteX3"/>
              <a:gd fmla="*/ 231281 h 313831" name="connsiteY3"/>
              <a:gd fmla="*/ 288132 w 338138" name="connsiteX4"/>
              <a:gd fmla="*/ 223343 h 313831" name="connsiteY4"/>
              <a:gd fmla="*/ 261938 w 338138" name="connsiteX5"/>
              <a:gd fmla="*/ 223343 h 313831" name="connsiteY5"/>
              <a:gd fmla="*/ 254000 w 338138" name="connsiteX6"/>
              <a:gd fmla="*/ 231281 h 313831" name="connsiteY6"/>
              <a:gd fmla="*/ 261938 w 338138" name="connsiteX7"/>
              <a:gd fmla="*/ 239219 h 313831" name="connsiteY7"/>
              <a:gd fmla="*/ 269876 w 338138" name="connsiteX8"/>
              <a:gd fmla="*/ 231281 h 313831" name="connsiteY8"/>
              <a:gd fmla="*/ 261938 w 338138" name="connsiteX9"/>
              <a:gd fmla="*/ 223343 h 313831" name="connsiteY9"/>
              <a:gd fmla="*/ 116535 w 338138" name="connsiteX10"/>
              <a:gd fmla="*/ 45543 h 313831" name="connsiteY10"/>
              <a:gd fmla="*/ 141773 w 338138" name="connsiteX11"/>
              <a:gd fmla="*/ 88073 h 313831" name="connsiteY11"/>
              <a:gd fmla="*/ 108565 w 338138" name="connsiteX12"/>
              <a:gd fmla="*/ 102693 h 313831" name="connsiteY12"/>
              <a:gd fmla="*/ 87312 w 338138" name="connsiteX13"/>
              <a:gd fmla="*/ 74783 h 313831" name="connsiteY13"/>
              <a:gd fmla="*/ 116535 w 338138" name="connsiteX14"/>
              <a:gd fmla="*/ 45543 h 313831" name="connsiteY14"/>
              <a:gd fmla="*/ 254349 w 338138" name="connsiteX15"/>
              <a:gd fmla="*/ 30428 h 313831" name="connsiteY15"/>
              <a:gd fmla="*/ 275361 w 338138" name="connsiteX16"/>
              <a:gd fmla="*/ 48787 h 313831" name="connsiteY16"/>
              <a:gd fmla="*/ 255662 w 338138" name="connsiteX17"/>
              <a:gd fmla="*/ 85507 h 313831" name="connsiteY17"/>
              <a:gd fmla="*/ 266168 w 338138" name="connsiteX18"/>
              <a:gd fmla="*/ 89441 h 313831" name="connsiteY18"/>
              <a:gd fmla="*/ 289806 w 338138" name="connsiteX19"/>
              <a:gd fmla="*/ 80261 h 313831" name="connsiteY19"/>
              <a:gd fmla="*/ 287180 w 338138" name="connsiteX20"/>
              <a:gd fmla="*/ 109113 h 313831" name="connsiteY20"/>
              <a:gd fmla="*/ 225458 w 338138" name="connsiteX21"/>
              <a:gd fmla="*/ 111735 h 313831" name="connsiteY21"/>
              <a:gd fmla="*/ 92823 w 338138" name="connsiteX22"/>
              <a:gd fmla="*/ 166815 h 313831" name="connsiteY22"/>
              <a:gd fmla="*/ 75751 w 338138" name="connsiteX23"/>
              <a:gd fmla="*/ 127472 h 313831" name="connsiteY23"/>
              <a:gd fmla="*/ 208386 w 338138" name="connsiteX24"/>
              <a:gd fmla="*/ 72393 h 313831" name="connsiteY24"/>
              <a:gd fmla="*/ 242530 w 338138" name="connsiteX25"/>
              <a:gd fmla="*/ 33050 h 313831" name="connsiteY25"/>
              <a:gd fmla="*/ 254349 w 338138" name="connsiteX26"/>
              <a:gd fmla="*/ 30428 h 313831" name="connsiteY26"/>
              <a:gd fmla="*/ 186871 w 338138" name="connsiteX27"/>
              <a:gd fmla="*/ 24906 h 313831" name="connsiteY27"/>
              <a:gd fmla="*/ 231775 w 338138" name="connsiteX28"/>
              <a:gd fmla="*/ 24906 h 313831" name="connsiteY28"/>
              <a:gd fmla="*/ 207282 w 338138" name="connsiteX29"/>
              <a:gd fmla="*/ 48190 h 313831" name="connsiteY29"/>
              <a:gd fmla="*/ 201839 w 338138" name="connsiteX30"/>
              <a:gd fmla="*/ 59831 h 313831" name="connsiteY30"/>
              <a:gd fmla="*/ 184150 w 338138" name="connsiteX31"/>
              <a:gd fmla="*/ 45603 h 313831" name="connsiteY31"/>
              <a:gd fmla="*/ 186871 w 338138" name="connsiteX32"/>
              <a:gd fmla="*/ 24906 h 313831" name="connsiteY32"/>
              <a:gd fmla="*/ 18492 w 338138" name="connsiteX33"/>
              <a:gd fmla="*/ 24906 h 313831" name="connsiteY33"/>
              <a:gd fmla="*/ 43588 w 338138" name="connsiteX34"/>
              <a:gd fmla="*/ 24906 h 313831" name="connsiteY34"/>
              <a:gd fmla="*/ 46230 w 338138" name="connsiteX35"/>
              <a:gd fmla="*/ 46015 h 313831" name="connsiteY35"/>
              <a:gd fmla="*/ 29059 w 338138" name="connsiteX36"/>
              <a:gd fmla="*/ 63166 h 313831" name="connsiteY36"/>
              <a:gd fmla="*/ 31700 w 338138" name="connsiteX37"/>
              <a:gd fmla="*/ 96148 h 313831" name="connsiteY37"/>
              <a:gd fmla="*/ 31700 w 338138" name="connsiteX38"/>
              <a:gd fmla="*/ 206969 h 313831" name="connsiteY38"/>
              <a:gd fmla="*/ 39626 w 338138" name="connsiteX39"/>
              <a:gd fmla="*/ 214884 h 313831" name="connsiteY39"/>
              <a:gd fmla="*/ 298512 w 338138" name="connsiteX40"/>
              <a:gd fmla="*/ 214884 h 313831" name="connsiteY40"/>
              <a:gd fmla="*/ 306438 w 338138" name="connsiteX41"/>
              <a:gd fmla="*/ 206969 h 313831" name="connsiteY41"/>
              <a:gd fmla="*/ 306438 w 338138" name="connsiteX42"/>
              <a:gd fmla="*/ 104064 h 313831" name="connsiteY42"/>
              <a:gd fmla="*/ 306438 w 338138" name="connsiteX43"/>
              <a:gd fmla="*/ 77678 h 313831" name="connsiteY43"/>
              <a:gd fmla="*/ 274737 w 338138" name="connsiteX44"/>
              <a:gd fmla="*/ 61846 h 313831" name="connsiteY44"/>
              <a:gd fmla="*/ 281341 w 338138" name="connsiteX45"/>
              <a:gd fmla="*/ 59208 h 313831" name="connsiteY45"/>
              <a:gd fmla="*/ 280021 w 338138" name="connsiteX46"/>
              <a:gd fmla="*/ 24906 h 313831" name="connsiteY46"/>
              <a:gd fmla="*/ 319646 w 338138" name="connsiteX47"/>
              <a:gd fmla="*/ 24906 h 313831" name="connsiteY47"/>
              <a:gd fmla="*/ 338138 w 338138" name="connsiteX48"/>
              <a:gd fmla="*/ 43376 h 313831" name="connsiteY48"/>
              <a:gd fmla="*/ 338138 w 338138" name="connsiteX49"/>
              <a:gd fmla="*/ 234674 h 313831" name="connsiteY49"/>
              <a:gd fmla="*/ 319646 w 338138" name="connsiteX50"/>
              <a:gd fmla="*/ 251825 h 313831" name="connsiteY50"/>
              <a:gd fmla="*/ 200769 w 338138" name="connsiteX51"/>
              <a:gd fmla="*/ 251825 h 313831" name="connsiteY51"/>
              <a:gd fmla="*/ 216620 w 338138" name="connsiteX52"/>
              <a:gd fmla="*/ 290084 h 313831" name="connsiteY52"/>
              <a:gd fmla="*/ 224545 w 338138" name="connsiteX53"/>
              <a:gd fmla="*/ 290084 h 313831" name="connsiteY53"/>
              <a:gd fmla="*/ 235112 w 338138" name="connsiteX54"/>
              <a:gd fmla="*/ 301958 h 313831" name="connsiteY54"/>
              <a:gd fmla="*/ 224545 w 338138" name="connsiteX55"/>
              <a:gd fmla="*/ 313831 h 313831" name="connsiteY55"/>
              <a:gd fmla="*/ 113593 w 338138" name="connsiteX56"/>
              <a:gd fmla="*/ 313831 h 313831" name="connsiteY56"/>
              <a:gd fmla="*/ 103026 w 338138" name="connsiteX57"/>
              <a:gd fmla="*/ 301958 h 313831" name="connsiteY57"/>
              <a:gd fmla="*/ 113593 w 338138" name="connsiteX58"/>
              <a:gd fmla="*/ 290084 h 313831" name="connsiteY58"/>
              <a:gd fmla="*/ 121518 w 338138" name="connsiteX59"/>
              <a:gd fmla="*/ 290084 h 313831" name="connsiteY59"/>
              <a:gd fmla="*/ 137369 w 338138" name="connsiteX60"/>
              <a:gd fmla="*/ 251825 h 313831" name="connsiteY60"/>
              <a:gd fmla="*/ 18492 w 338138" name="connsiteX61"/>
              <a:gd fmla="*/ 251825 h 313831" name="connsiteY61"/>
              <a:gd fmla="*/ 0 w 338138" name="connsiteX62"/>
              <a:gd fmla="*/ 234674 h 313831" name="connsiteY62"/>
              <a:gd fmla="*/ 0 w 338138" name="connsiteX63"/>
              <a:gd fmla="*/ 43376 h 313831" name="connsiteY63"/>
              <a:gd fmla="*/ 18492 w 338138" name="connsiteX64"/>
              <a:gd fmla="*/ 24906 h 313831" name="connsiteY64"/>
              <a:gd fmla="*/ 109666 w 338138" name="connsiteX65"/>
              <a:gd fmla="*/ 1 h 313831" name="connsiteY65"/>
              <a:gd fmla="*/ 126932 w 338138" name="connsiteX66"/>
              <a:gd fmla="*/ 267 h 313831" name="connsiteY66"/>
              <a:gd fmla="*/ 133580 w 338138" name="connsiteX67"/>
              <a:gd fmla="*/ 18637 h 313831" name="connsiteY67"/>
              <a:gd fmla="*/ 144218 w 338138" name="connsiteX68"/>
              <a:gd fmla="*/ 22573 h 313831" name="connsiteY68"/>
              <a:gd fmla="*/ 177460 w 338138" name="connsiteX69"/>
              <a:gd fmla="*/ 29134 h 313831" name="connsiteY69"/>
              <a:gd fmla="*/ 168152 w 338138" name="connsiteX70"/>
              <a:gd fmla="*/ 47504 h 313831" name="connsiteY70"/>
              <a:gd fmla="*/ 173471 w 338138" name="connsiteX71"/>
              <a:gd fmla="*/ 58001 h 313831" name="connsiteY71"/>
              <a:gd fmla="*/ 192087 w 338138" name="connsiteX72"/>
              <a:gd fmla="*/ 67186 h 313831" name="connsiteY72"/>
              <a:gd fmla="*/ 154855 w 338138" name="connsiteX73"/>
              <a:gd fmla="*/ 82931 h 313831" name="connsiteY73"/>
              <a:gd fmla="*/ 116294 w 338138" name="connsiteX74"/>
              <a:gd fmla="*/ 35695 h 313831" name="connsiteY74"/>
              <a:gd fmla="*/ 76403 w 338138" name="connsiteX75"/>
              <a:gd fmla="*/ 75059 h 313831" name="connsiteY75"/>
              <a:gd fmla="*/ 93689 w 338138" name="connsiteX76"/>
              <a:gd fmla="*/ 107862 h 313831" name="connsiteY76"/>
              <a:gd fmla="*/ 59117 w 338138" name="connsiteX77"/>
              <a:gd fmla="*/ 124919 h 313831" name="connsiteY77"/>
              <a:gd fmla="*/ 63106 w 338138" name="connsiteX78"/>
              <a:gd fmla="*/ 102613 h 313831" name="connsiteY78"/>
              <a:gd fmla="*/ 59117 w 338138" name="connsiteX79"/>
              <a:gd fmla="*/ 92116 h 313831" name="connsiteY79"/>
              <a:gd fmla="*/ 40501 w 338138" name="connsiteX80"/>
              <a:gd fmla="*/ 63249 h 313831" name="connsiteY80"/>
              <a:gd fmla="*/ 59117 w 338138" name="connsiteX81"/>
              <a:gd fmla="*/ 58001 h 313831" name="connsiteY81"/>
              <a:gd fmla="*/ 63106 w 338138" name="connsiteX82"/>
              <a:gd fmla="*/ 47504 h 313831" name="connsiteY82"/>
              <a:gd fmla="*/ 69755 w 338138" name="connsiteX83"/>
              <a:gd fmla="*/ 14700 h 313831" name="connsiteY83"/>
              <a:gd fmla="*/ 88370 w 338138" name="connsiteX84"/>
              <a:gd fmla="*/ 22573 h 313831" name="connsiteY84"/>
              <a:gd fmla="*/ 99008 w 338138" name="connsiteX85"/>
              <a:gd fmla="*/ 18637 h 313831" name="connsiteY85"/>
              <a:gd fmla="*/ 109666 w 338138" name="connsiteX86"/>
              <a:gd fmla="*/ 1 h 313831" name="connsiteY8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b="b" l="l" r="r" t="t"/>
            <a:pathLst>
              <a:path h="313831" w="338138">
                <a:moveTo>
                  <a:pt x="288132" y="223343"/>
                </a:moveTo>
                <a:cubicBezTo>
                  <a:pt x="283309" y="223343"/>
                  <a:pt x="279400" y="226897"/>
                  <a:pt x="279400" y="231281"/>
                </a:cubicBezTo>
                <a:cubicBezTo>
                  <a:pt x="279400" y="235665"/>
                  <a:pt x="283309" y="239219"/>
                  <a:pt x="288132" y="239219"/>
                </a:cubicBezTo>
                <a:cubicBezTo>
                  <a:pt x="292955" y="239219"/>
                  <a:pt x="296864" y="235665"/>
                  <a:pt x="296864" y="231281"/>
                </a:cubicBezTo>
                <a:cubicBezTo>
                  <a:pt x="296864" y="226897"/>
                  <a:pt x="292955" y="223343"/>
                  <a:pt x="288132" y="223343"/>
                </a:cubicBezTo>
                <a:close/>
                <a:moveTo>
                  <a:pt x="261938" y="223343"/>
                </a:moveTo>
                <a:cubicBezTo>
                  <a:pt x="257554" y="223343"/>
                  <a:pt x="254000" y="226897"/>
                  <a:pt x="254000" y="231281"/>
                </a:cubicBezTo>
                <a:cubicBezTo>
                  <a:pt x="254000" y="235665"/>
                  <a:pt x="257554" y="239219"/>
                  <a:pt x="261938" y="239219"/>
                </a:cubicBezTo>
                <a:cubicBezTo>
                  <a:pt x="266322" y="239219"/>
                  <a:pt x="269876" y="235665"/>
                  <a:pt x="269876" y="231281"/>
                </a:cubicBezTo>
                <a:cubicBezTo>
                  <a:pt x="269876" y="226897"/>
                  <a:pt x="266322" y="223343"/>
                  <a:pt x="261938" y="223343"/>
                </a:cubicBezTo>
                <a:close/>
                <a:moveTo>
                  <a:pt x="116535" y="45543"/>
                </a:moveTo>
                <a:cubicBezTo>
                  <a:pt x="137788" y="45543"/>
                  <a:pt x="152400" y="68137"/>
                  <a:pt x="141773" y="88073"/>
                </a:cubicBezTo>
                <a:cubicBezTo>
                  <a:pt x="141773" y="88073"/>
                  <a:pt x="141773" y="88073"/>
                  <a:pt x="108565" y="102693"/>
                </a:cubicBezTo>
                <a:cubicBezTo>
                  <a:pt x="96610" y="98706"/>
                  <a:pt x="87312" y="88073"/>
                  <a:pt x="87312" y="74783"/>
                </a:cubicBezTo>
                <a:cubicBezTo>
                  <a:pt x="87312" y="58834"/>
                  <a:pt x="100595" y="45543"/>
                  <a:pt x="116535" y="45543"/>
                </a:cubicBezTo>
                <a:close/>
                <a:moveTo>
                  <a:pt x="254349" y="30428"/>
                </a:moveTo>
                <a:cubicBezTo>
                  <a:pt x="271421" y="26493"/>
                  <a:pt x="284553" y="44853"/>
                  <a:pt x="275361" y="48787"/>
                </a:cubicBezTo>
                <a:cubicBezTo>
                  <a:pt x="242530" y="63213"/>
                  <a:pt x="243843" y="57967"/>
                  <a:pt x="255662" y="85507"/>
                </a:cubicBezTo>
                <a:cubicBezTo>
                  <a:pt x="256976" y="89441"/>
                  <a:pt x="262228" y="92064"/>
                  <a:pt x="266168" y="89441"/>
                </a:cubicBezTo>
                <a:cubicBezTo>
                  <a:pt x="266168" y="89441"/>
                  <a:pt x="266168" y="89441"/>
                  <a:pt x="289806" y="80261"/>
                </a:cubicBezTo>
                <a:cubicBezTo>
                  <a:pt x="297685" y="76327"/>
                  <a:pt x="301625" y="99933"/>
                  <a:pt x="287180" y="109113"/>
                </a:cubicBezTo>
                <a:cubicBezTo>
                  <a:pt x="260915" y="124850"/>
                  <a:pt x="259602" y="123538"/>
                  <a:pt x="225458" y="111735"/>
                </a:cubicBezTo>
                <a:cubicBezTo>
                  <a:pt x="225458" y="111735"/>
                  <a:pt x="225458" y="111735"/>
                  <a:pt x="92823" y="166815"/>
                </a:cubicBezTo>
                <a:cubicBezTo>
                  <a:pt x="66559" y="177306"/>
                  <a:pt x="50800" y="137964"/>
                  <a:pt x="75751" y="127472"/>
                </a:cubicBezTo>
                <a:cubicBezTo>
                  <a:pt x="75751" y="127472"/>
                  <a:pt x="75751" y="127472"/>
                  <a:pt x="208386" y="72393"/>
                </a:cubicBezTo>
                <a:cubicBezTo>
                  <a:pt x="217579" y="54033"/>
                  <a:pt x="222832" y="38296"/>
                  <a:pt x="242530" y="33050"/>
                </a:cubicBezTo>
                <a:cubicBezTo>
                  <a:pt x="242530" y="33050"/>
                  <a:pt x="242530" y="33050"/>
                  <a:pt x="254349" y="30428"/>
                </a:cubicBezTo>
                <a:close/>
                <a:moveTo>
                  <a:pt x="186871" y="24906"/>
                </a:moveTo>
                <a:cubicBezTo>
                  <a:pt x="186871" y="24906"/>
                  <a:pt x="186871" y="24906"/>
                  <a:pt x="231775" y="24906"/>
                </a:cubicBezTo>
                <a:cubicBezTo>
                  <a:pt x="220889" y="30080"/>
                  <a:pt x="212725" y="37841"/>
                  <a:pt x="207282" y="48190"/>
                </a:cubicBezTo>
                <a:cubicBezTo>
                  <a:pt x="207282" y="48190"/>
                  <a:pt x="207282" y="48190"/>
                  <a:pt x="201839" y="59831"/>
                </a:cubicBezTo>
                <a:cubicBezTo>
                  <a:pt x="200479" y="52070"/>
                  <a:pt x="193675" y="45603"/>
                  <a:pt x="184150" y="45603"/>
                </a:cubicBezTo>
                <a:cubicBezTo>
                  <a:pt x="190954" y="39135"/>
                  <a:pt x="190954" y="31374"/>
                  <a:pt x="186871" y="24906"/>
                </a:cubicBezTo>
                <a:close/>
                <a:moveTo>
                  <a:pt x="18492" y="24906"/>
                </a:moveTo>
                <a:cubicBezTo>
                  <a:pt x="18492" y="24906"/>
                  <a:pt x="18492" y="24906"/>
                  <a:pt x="43588" y="24906"/>
                </a:cubicBezTo>
                <a:cubicBezTo>
                  <a:pt x="39626" y="32822"/>
                  <a:pt x="40946" y="40738"/>
                  <a:pt x="46230" y="46015"/>
                </a:cubicBezTo>
                <a:cubicBezTo>
                  <a:pt x="36984" y="46015"/>
                  <a:pt x="29059" y="53931"/>
                  <a:pt x="29059" y="63166"/>
                </a:cubicBezTo>
                <a:cubicBezTo>
                  <a:pt x="29059" y="82955"/>
                  <a:pt x="27738" y="89552"/>
                  <a:pt x="31700" y="96148"/>
                </a:cubicBezTo>
                <a:cubicBezTo>
                  <a:pt x="31700" y="96148"/>
                  <a:pt x="31700" y="96148"/>
                  <a:pt x="31700" y="206969"/>
                </a:cubicBezTo>
                <a:cubicBezTo>
                  <a:pt x="31700" y="210926"/>
                  <a:pt x="35663" y="214884"/>
                  <a:pt x="39626" y="214884"/>
                </a:cubicBezTo>
                <a:cubicBezTo>
                  <a:pt x="39626" y="214884"/>
                  <a:pt x="39626" y="214884"/>
                  <a:pt x="298512" y="214884"/>
                </a:cubicBezTo>
                <a:cubicBezTo>
                  <a:pt x="302475" y="214884"/>
                  <a:pt x="306438" y="210926"/>
                  <a:pt x="306438" y="206969"/>
                </a:cubicBezTo>
                <a:cubicBezTo>
                  <a:pt x="306438" y="206969"/>
                  <a:pt x="306438" y="206969"/>
                  <a:pt x="306438" y="104064"/>
                </a:cubicBezTo>
                <a:cubicBezTo>
                  <a:pt x="309079" y="96148"/>
                  <a:pt x="310400" y="86913"/>
                  <a:pt x="306438" y="77678"/>
                </a:cubicBezTo>
                <a:cubicBezTo>
                  <a:pt x="306438" y="59208"/>
                  <a:pt x="306438" y="61846"/>
                  <a:pt x="274737" y="61846"/>
                </a:cubicBezTo>
                <a:cubicBezTo>
                  <a:pt x="274737" y="61846"/>
                  <a:pt x="274737" y="61846"/>
                  <a:pt x="281341" y="59208"/>
                </a:cubicBezTo>
                <a:cubicBezTo>
                  <a:pt x="293229" y="53931"/>
                  <a:pt x="294550" y="38099"/>
                  <a:pt x="280021" y="24906"/>
                </a:cubicBezTo>
                <a:cubicBezTo>
                  <a:pt x="280021" y="24906"/>
                  <a:pt x="280021" y="24906"/>
                  <a:pt x="319646" y="24906"/>
                </a:cubicBezTo>
                <a:cubicBezTo>
                  <a:pt x="330213" y="24906"/>
                  <a:pt x="338138" y="34141"/>
                  <a:pt x="338138" y="43376"/>
                </a:cubicBezTo>
                <a:cubicBezTo>
                  <a:pt x="338138" y="43376"/>
                  <a:pt x="338138" y="43376"/>
                  <a:pt x="338138" y="234674"/>
                </a:cubicBezTo>
                <a:cubicBezTo>
                  <a:pt x="338138" y="243909"/>
                  <a:pt x="330213" y="251825"/>
                  <a:pt x="319646" y="251825"/>
                </a:cubicBezTo>
                <a:cubicBezTo>
                  <a:pt x="319646" y="251825"/>
                  <a:pt x="319646" y="251825"/>
                  <a:pt x="200769" y="251825"/>
                </a:cubicBezTo>
                <a:cubicBezTo>
                  <a:pt x="200769" y="251825"/>
                  <a:pt x="200769" y="251825"/>
                  <a:pt x="216620" y="290084"/>
                </a:cubicBezTo>
                <a:cubicBezTo>
                  <a:pt x="216620" y="290084"/>
                  <a:pt x="216620" y="290084"/>
                  <a:pt x="224545" y="290084"/>
                </a:cubicBezTo>
                <a:cubicBezTo>
                  <a:pt x="229828" y="290084"/>
                  <a:pt x="235112" y="295361"/>
                  <a:pt x="235112" y="301958"/>
                </a:cubicBezTo>
                <a:cubicBezTo>
                  <a:pt x="235112" y="308554"/>
                  <a:pt x="229828" y="313831"/>
                  <a:pt x="224545" y="313831"/>
                </a:cubicBezTo>
                <a:cubicBezTo>
                  <a:pt x="224545" y="313831"/>
                  <a:pt x="224545" y="313831"/>
                  <a:pt x="113593" y="313831"/>
                </a:cubicBezTo>
                <a:cubicBezTo>
                  <a:pt x="108310" y="313831"/>
                  <a:pt x="103026" y="308554"/>
                  <a:pt x="103026" y="301958"/>
                </a:cubicBezTo>
                <a:cubicBezTo>
                  <a:pt x="103026" y="295361"/>
                  <a:pt x="108310" y="290084"/>
                  <a:pt x="113593" y="290084"/>
                </a:cubicBezTo>
                <a:cubicBezTo>
                  <a:pt x="113593" y="290084"/>
                  <a:pt x="113593" y="290084"/>
                  <a:pt x="121518" y="290084"/>
                </a:cubicBezTo>
                <a:cubicBezTo>
                  <a:pt x="121518" y="290084"/>
                  <a:pt x="121518" y="290084"/>
                  <a:pt x="137369" y="251825"/>
                </a:cubicBezTo>
                <a:cubicBezTo>
                  <a:pt x="137369" y="251825"/>
                  <a:pt x="137369" y="251825"/>
                  <a:pt x="18492" y="251825"/>
                </a:cubicBezTo>
                <a:cubicBezTo>
                  <a:pt x="7925" y="251825"/>
                  <a:pt x="0" y="243909"/>
                  <a:pt x="0" y="234674"/>
                </a:cubicBezTo>
                <a:cubicBezTo>
                  <a:pt x="0" y="234674"/>
                  <a:pt x="0" y="234674"/>
                  <a:pt x="0" y="43376"/>
                </a:cubicBezTo>
                <a:cubicBezTo>
                  <a:pt x="0" y="34141"/>
                  <a:pt x="7925" y="24906"/>
                  <a:pt x="18492" y="24906"/>
                </a:cubicBezTo>
                <a:close/>
                <a:moveTo>
                  <a:pt x="109666" y="1"/>
                </a:moveTo>
                <a:cubicBezTo>
                  <a:pt x="113718" y="21"/>
                  <a:pt x="119286" y="267"/>
                  <a:pt x="126932" y="267"/>
                </a:cubicBezTo>
                <a:cubicBezTo>
                  <a:pt x="134910" y="267"/>
                  <a:pt x="133580" y="10764"/>
                  <a:pt x="133580" y="18637"/>
                </a:cubicBezTo>
                <a:cubicBezTo>
                  <a:pt x="137569" y="19949"/>
                  <a:pt x="140229" y="21261"/>
                  <a:pt x="144218" y="22573"/>
                </a:cubicBezTo>
                <a:cubicBezTo>
                  <a:pt x="158845" y="6828"/>
                  <a:pt x="154855" y="8140"/>
                  <a:pt x="177460" y="29134"/>
                </a:cubicBezTo>
                <a:cubicBezTo>
                  <a:pt x="182779" y="35695"/>
                  <a:pt x="174801" y="40943"/>
                  <a:pt x="168152" y="47504"/>
                </a:cubicBezTo>
                <a:cubicBezTo>
                  <a:pt x="170812" y="50128"/>
                  <a:pt x="172142" y="54065"/>
                  <a:pt x="173471" y="58001"/>
                </a:cubicBezTo>
                <a:cubicBezTo>
                  <a:pt x="188098" y="58001"/>
                  <a:pt x="192087" y="55377"/>
                  <a:pt x="192087" y="67186"/>
                </a:cubicBezTo>
                <a:cubicBezTo>
                  <a:pt x="192087" y="67186"/>
                  <a:pt x="192087" y="67186"/>
                  <a:pt x="154855" y="82931"/>
                </a:cubicBezTo>
                <a:cubicBezTo>
                  <a:pt x="160174" y="58001"/>
                  <a:pt x="140229" y="35695"/>
                  <a:pt x="116294" y="35695"/>
                </a:cubicBezTo>
                <a:cubicBezTo>
                  <a:pt x="93689" y="35695"/>
                  <a:pt x="76403" y="52753"/>
                  <a:pt x="76403" y="75059"/>
                </a:cubicBezTo>
                <a:cubicBezTo>
                  <a:pt x="76403" y="88180"/>
                  <a:pt x="83052" y="101301"/>
                  <a:pt x="93689" y="107862"/>
                </a:cubicBezTo>
                <a:cubicBezTo>
                  <a:pt x="73744" y="117047"/>
                  <a:pt x="67095" y="118359"/>
                  <a:pt x="59117" y="124919"/>
                </a:cubicBezTo>
                <a:cubicBezTo>
                  <a:pt x="48479" y="114422"/>
                  <a:pt x="49809" y="115734"/>
                  <a:pt x="63106" y="102613"/>
                </a:cubicBezTo>
                <a:cubicBezTo>
                  <a:pt x="61776" y="98677"/>
                  <a:pt x="60447" y="96053"/>
                  <a:pt x="59117" y="92116"/>
                </a:cubicBezTo>
                <a:cubicBezTo>
                  <a:pt x="36512" y="92116"/>
                  <a:pt x="40501" y="94740"/>
                  <a:pt x="40501" y="63249"/>
                </a:cubicBezTo>
                <a:cubicBezTo>
                  <a:pt x="40501" y="55377"/>
                  <a:pt x="51139" y="58001"/>
                  <a:pt x="59117" y="58001"/>
                </a:cubicBezTo>
                <a:cubicBezTo>
                  <a:pt x="60447" y="54065"/>
                  <a:pt x="61776" y="50128"/>
                  <a:pt x="63106" y="47504"/>
                </a:cubicBezTo>
                <a:cubicBezTo>
                  <a:pt x="47150" y="31759"/>
                  <a:pt x="48479" y="35695"/>
                  <a:pt x="69755" y="14700"/>
                </a:cubicBezTo>
                <a:cubicBezTo>
                  <a:pt x="76403" y="8140"/>
                  <a:pt x="81722" y="17325"/>
                  <a:pt x="88370" y="22573"/>
                </a:cubicBezTo>
                <a:cubicBezTo>
                  <a:pt x="91030" y="21261"/>
                  <a:pt x="95019" y="19949"/>
                  <a:pt x="99008" y="18637"/>
                </a:cubicBezTo>
                <a:cubicBezTo>
                  <a:pt x="99008" y="1907"/>
                  <a:pt x="97512" y="-61"/>
                  <a:pt x="109666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algn="tl" blurRad="825500" dir="2700000" dist="5588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1200" kumimoji="0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charset="-122" panose="020b0503020204020204" pitchFamily="34" typeface="微软雅黑"/>
              <a:ea charset="-122" panose="020b0503020204020204" pitchFamily="34" typeface="微软雅黑"/>
              <a:cs typeface="+mn-cs"/>
              <a:sym charset="-122" panose="02010601030101010101" pitchFamily="2" typeface="FZHei-B01S"/>
            </a:endParaRPr>
          </a:p>
        </p:txBody>
      </p:sp>
      <p:sp>
        <p:nvSpPr>
          <p:cNvPr id="27" name="Oval 16">
            <a:extLst>
              <a:ext uri="{FF2B5EF4-FFF2-40B4-BE49-F238E27FC236}">
                <a16:creationId xmlns:a16="http://schemas.microsoft.com/office/drawing/2014/main" id="{E92BCA32-DDAA-4C86-9E91-34B57B8D3314}"/>
              </a:ext>
            </a:extLst>
          </p:cNvPr>
          <p:cNvSpPr/>
          <p:nvPr/>
        </p:nvSpPr>
        <p:spPr>
          <a:xfrm>
            <a:off x="10301547" y="4940023"/>
            <a:ext cx="321486" cy="292897"/>
          </a:xfrm>
          <a:custGeom>
            <a:gdLst>
              <a:gd fmla="*/ 138332 w 334963" name="connsiteX0"/>
              <a:gd fmla="*/ 262313 h 305176" name="connsiteY0"/>
              <a:gd fmla="*/ 143587 w 334963" name="connsiteX1"/>
              <a:gd fmla="*/ 267671 h 305176" name="connsiteY1"/>
              <a:gd fmla="*/ 143587 w 334963" name="connsiteX2"/>
              <a:gd fmla="*/ 279726 h 305176" name="connsiteY2"/>
              <a:gd fmla="*/ 169863 w 334963" name="connsiteX3"/>
              <a:gd fmla="*/ 291781 h 305176" name="connsiteY3"/>
              <a:gd fmla="*/ 196139 w 334963" name="connsiteX4"/>
              <a:gd fmla="*/ 279726 h 305176" name="connsiteY4"/>
              <a:gd fmla="*/ 196139 w 334963" name="connsiteX5"/>
              <a:gd fmla="*/ 267671 h 305176" name="connsiteY5"/>
              <a:gd fmla="*/ 201394 w 334963" name="connsiteX6"/>
              <a:gd fmla="*/ 262313 h 305176" name="connsiteY6"/>
              <a:gd fmla="*/ 207963 w 334963" name="connsiteX7"/>
              <a:gd fmla="*/ 267671 h 305176" name="connsiteY7"/>
              <a:gd fmla="*/ 207963 w 334963" name="connsiteX8"/>
              <a:gd fmla="*/ 283745 h 305176" name="connsiteY8"/>
              <a:gd fmla="*/ 204022 w 334963" name="connsiteX9"/>
              <a:gd fmla="*/ 289102 h 305176" name="connsiteY9"/>
              <a:gd fmla="*/ 172491 w 334963" name="connsiteX10"/>
              <a:gd fmla="*/ 303837 h 305176" name="connsiteY10"/>
              <a:gd fmla="*/ 169863 w 334963" name="connsiteX11"/>
              <a:gd fmla="*/ 305176 h 305176" name="connsiteY11"/>
              <a:gd fmla="*/ 167236 w 334963" name="connsiteX12"/>
              <a:gd fmla="*/ 303837 h 305176" name="connsiteY12"/>
              <a:gd fmla="*/ 135705 w 334963" name="connsiteX13"/>
              <a:gd fmla="*/ 289102 h 305176" name="connsiteY13"/>
              <a:gd fmla="*/ 131763 w 334963" name="connsiteX14"/>
              <a:gd fmla="*/ 283745 h 305176" name="connsiteY14"/>
              <a:gd fmla="*/ 131763 w 334963" name="connsiteX15"/>
              <a:gd fmla="*/ 267671 h 305176" name="connsiteY15"/>
              <a:gd fmla="*/ 138332 w 334963" name="connsiteX16"/>
              <a:gd fmla="*/ 262313 h 305176" name="connsiteY16"/>
              <a:gd fmla="*/ 128043 w 334963" name="connsiteX17"/>
              <a:gd fmla="*/ 230563 h 305176" name="connsiteY17"/>
              <a:gd fmla="*/ 125413 w 334963" name="connsiteX18"/>
              <a:gd fmla="*/ 233341 h 305176" name="connsiteY18"/>
              <a:gd fmla="*/ 125413 w 334963" name="connsiteX19"/>
              <a:gd fmla="*/ 238898 h 305176" name="connsiteY19"/>
              <a:gd fmla="*/ 128043 w 334963" name="connsiteX20"/>
              <a:gd fmla="*/ 241676 h 305176" name="connsiteY20"/>
              <a:gd fmla="*/ 206922 w 334963" name="connsiteX21"/>
              <a:gd fmla="*/ 241676 h 305176" name="connsiteY21"/>
              <a:gd fmla="*/ 209551 w 334963" name="connsiteX22"/>
              <a:gd fmla="*/ 238898 h 305176" name="connsiteY22"/>
              <a:gd fmla="*/ 209551 w 334963" name="connsiteX23"/>
              <a:gd fmla="*/ 233341 h 305176" name="connsiteY23"/>
              <a:gd fmla="*/ 206922 w 334963" name="connsiteX24"/>
              <a:gd fmla="*/ 230563 h 305176" name="connsiteY24"/>
              <a:gd fmla="*/ 128043 w 334963" name="connsiteX25"/>
              <a:gd fmla="*/ 230563 h 305176" name="connsiteY25"/>
              <a:gd fmla="*/ 128781 w 334963" name="connsiteX26"/>
              <a:gd fmla="*/ 219451 h 305176" name="connsiteY26"/>
              <a:gd fmla="*/ 207769 w 334963" name="connsiteX27"/>
              <a:gd fmla="*/ 219451 h 305176" name="connsiteY27"/>
              <a:gd fmla="*/ 222250 w 334963" name="connsiteX28"/>
              <a:gd fmla="*/ 233556 h 305176" name="connsiteY28"/>
              <a:gd fmla="*/ 222250 w 334963" name="connsiteX29"/>
              <a:gd fmla="*/ 238684 h 305176" name="connsiteY29"/>
              <a:gd fmla="*/ 207769 w 334963" name="connsiteX30"/>
              <a:gd fmla="*/ 252789 h 305176" name="connsiteY30"/>
              <a:gd fmla="*/ 128781 w 334963" name="connsiteX31"/>
              <a:gd fmla="*/ 252789 h 305176" name="connsiteY31"/>
              <a:gd fmla="*/ 114300 w 334963" name="connsiteX32"/>
              <a:gd fmla="*/ 238684 h 305176" name="connsiteY32"/>
              <a:gd fmla="*/ 114300 w 334963" name="connsiteX33"/>
              <a:gd fmla="*/ 233556 h 305176" name="connsiteY33"/>
              <a:gd fmla="*/ 128781 w 334963" name="connsiteX34"/>
              <a:gd fmla="*/ 219451 h 305176" name="connsiteY34"/>
              <a:gd fmla="*/ 266120 w 334963" name="connsiteX35"/>
              <a:gd fmla="*/ 168353 h 305176" name="connsiteY35"/>
              <a:gd fmla="*/ 305614 w 334963" name="connsiteX36"/>
              <a:gd fmla="*/ 198019 h 305176" name="connsiteY36"/>
              <a:gd fmla="*/ 306930 w 334963" name="connsiteX37"/>
              <a:gd fmla="*/ 205758 h 305176" name="connsiteY37"/>
              <a:gd fmla="*/ 301664 w 334963" name="connsiteX38"/>
              <a:gd fmla="*/ 208338 h 305176" name="connsiteY38"/>
              <a:gd fmla="*/ 299032 w 334963" name="connsiteX39"/>
              <a:gd fmla="*/ 207048 h 305176" name="connsiteY39"/>
              <a:gd fmla="*/ 259538 w 334963" name="connsiteX40"/>
              <a:gd fmla="*/ 178672 h 305176" name="connsiteY40"/>
              <a:gd fmla="*/ 258221 w 334963" name="connsiteX41"/>
              <a:gd fmla="*/ 169643 h 305176" name="connsiteY41"/>
              <a:gd fmla="*/ 266120 w 334963" name="connsiteX42"/>
              <a:gd fmla="*/ 168353 h 305176" name="connsiteY42"/>
              <a:gd fmla="*/ 75093 w 334963" name="connsiteX43"/>
              <a:gd fmla="*/ 166503 h 305176" name="connsiteY43"/>
              <a:gd fmla="*/ 83067 w 334963" name="connsiteX44"/>
              <a:gd fmla="*/ 167810 h 305176" name="connsiteY44"/>
              <a:gd fmla="*/ 81738 w 334963" name="connsiteX45"/>
              <a:gd fmla="*/ 175654 h 305176" name="connsiteY45"/>
              <a:gd fmla="*/ 39208 w 334963" name="connsiteX46"/>
              <a:gd fmla="*/ 207031 h 305176" name="connsiteY46"/>
              <a:gd fmla="*/ 35221 w 334963" name="connsiteX47"/>
              <a:gd fmla="*/ 208338 h 305176" name="connsiteY47"/>
              <a:gd fmla="*/ 31233 w 334963" name="connsiteX48"/>
              <a:gd fmla="*/ 205723 h 305176" name="connsiteY48"/>
              <a:gd fmla="*/ 32562 w 334963" name="connsiteX49"/>
              <a:gd fmla="*/ 197879 h 305176" name="connsiteY49"/>
              <a:gd fmla="*/ 75093 w 334963" name="connsiteX50"/>
              <a:gd fmla="*/ 166503 h 305176" name="connsiteY50"/>
              <a:gd fmla="*/ 284569 w 334963" name="connsiteX51"/>
              <a:gd fmla="*/ 98801 h 305176" name="connsiteY51"/>
              <a:gd fmla="*/ 329795 w 334963" name="connsiteX52"/>
              <a:gd fmla="*/ 98801 h 305176" name="connsiteY52"/>
              <a:gd fmla="*/ 334963 w 334963" name="connsiteX53"/>
              <a:gd fmla="*/ 104975 h 305176" name="connsiteY53"/>
              <a:gd fmla="*/ 329795 w 334963" name="connsiteX54"/>
              <a:gd fmla="*/ 109914 h 305176" name="connsiteY54"/>
              <a:gd fmla="*/ 284569 w 334963" name="connsiteX55"/>
              <a:gd fmla="*/ 109914 h 305176" name="connsiteY55"/>
              <a:gd fmla="*/ 279400 w 334963" name="connsiteX56"/>
              <a:gd fmla="*/ 104975 h 305176" name="connsiteY56"/>
              <a:gd fmla="*/ 284569 w 334963" name="connsiteX57"/>
              <a:gd fmla="*/ 98801 h 305176" name="connsiteY57"/>
              <a:gd fmla="*/ 5340 w 334963" name="connsiteX58"/>
              <a:gd fmla="*/ 98801 h 305176" name="connsiteY58"/>
              <a:gd fmla="*/ 53398 w 334963" name="connsiteX59"/>
              <a:gd fmla="*/ 98801 h 305176" name="connsiteY59"/>
              <a:gd fmla="*/ 58738 w 334963" name="connsiteX60"/>
              <a:gd fmla="*/ 104975 h 305176" name="connsiteY60"/>
              <a:gd fmla="*/ 53398 w 334963" name="connsiteX61"/>
              <a:gd fmla="*/ 109914 h 305176" name="connsiteY61"/>
              <a:gd fmla="*/ 5340 w 334963" name="connsiteX62"/>
              <a:gd fmla="*/ 109914 h 305176" name="connsiteY62"/>
              <a:gd fmla="*/ 0 w 334963" name="connsiteX63"/>
              <a:gd fmla="*/ 104975 h 305176" name="connsiteY63"/>
              <a:gd fmla="*/ 5340 w 334963" name="connsiteX64"/>
              <a:gd fmla="*/ 98801 h 305176" name="connsiteY64"/>
              <a:gd fmla="*/ 164887 w 334963" name="connsiteX65"/>
              <a:gd fmla="*/ 36888 h 305176" name="connsiteY65"/>
              <a:gd fmla="*/ 171451 w 334963" name="connsiteX66"/>
              <a:gd fmla="*/ 43604 h 305176" name="connsiteY66"/>
              <a:gd fmla="*/ 164887 w 334963" name="connsiteX67"/>
              <a:gd fmla="*/ 48977 h 305176" name="connsiteY67"/>
              <a:gd fmla="*/ 115003 w 334963" name="connsiteX68"/>
              <a:gd fmla="*/ 100022 h 305176" name="connsiteY68"/>
              <a:gd fmla="*/ 109752 w 334963" name="connsiteX69"/>
              <a:gd fmla="*/ 106738 h 305176" name="connsiteY69"/>
              <a:gd fmla="*/ 103188 w 334963" name="connsiteX70"/>
              <a:gd fmla="*/ 100022 h 305176" name="connsiteY70"/>
              <a:gd fmla="*/ 164887 w 334963" name="connsiteX71"/>
              <a:gd fmla="*/ 36888 h 305176" name="connsiteY71"/>
              <a:gd fmla="*/ 169069 w 334963" name="connsiteX72"/>
              <a:gd fmla="*/ 9901 h 305176" name="connsiteY72"/>
              <a:gd fmla="*/ 258763 w 334963" name="connsiteX73"/>
              <a:gd fmla="*/ 99286 h 305176" name="connsiteY73"/>
              <a:gd fmla="*/ 240297 w 334963" name="connsiteX74"/>
              <a:gd fmla="*/ 154495 h 305176" name="connsiteY74"/>
              <a:gd fmla="*/ 221830 w 334963" name="connsiteX75"/>
              <a:gd fmla="*/ 208389 h 305176" name="connsiteY75"/>
              <a:gd fmla="*/ 217873 w 334963" name="connsiteX76"/>
              <a:gd fmla="*/ 214962 h 305176" name="connsiteY76"/>
              <a:gd fmla="*/ 211278 w 334963" name="connsiteX77"/>
              <a:gd fmla="*/ 212333 h 305176" name="connsiteY77"/>
              <a:gd fmla="*/ 231064 w 334963" name="connsiteX78"/>
              <a:gd fmla="*/ 147923 h 305176" name="connsiteY78"/>
              <a:gd fmla="*/ 248211 w 334963" name="connsiteX79"/>
              <a:gd fmla="*/ 99286 h 305176" name="connsiteY79"/>
              <a:gd fmla="*/ 169069 w 334963" name="connsiteX80"/>
              <a:gd fmla="*/ 21731 h 305176" name="connsiteY80"/>
              <a:gd fmla="*/ 89927 w 334963" name="connsiteX81"/>
              <a:gd fmla="*/ 99286 h 305176" name="connsiteY81"/>
              <a:gd fmla="*/ 107075 w 334963" name="connsiteX82"/>
              <a:gd fmla="*/ 146608 h 305176" name="connsiteY82"/>
              <a:gd fmla="*/ 107075 w 334963" name="connsiteX83"/>
              <a:gd fmla="*/ 147923 h 305176" name="connsiteY83"/>
              <a:gd fmla="*/ 128179 w 334963" name="connsiteX84"/>
              <a:gd fmla="*/ 212333 h 305176" name="connsiteY84"/>
              <a:gd fmla="*/ 122903 w 334963" name="connsiteX85"/>
              <a:gd fmla="*/ 216276 h 305176" name="connsiteY85"/>
              <a:gd fmla="*/ 120265 w 334963" name="connsiteX86"/>
              <a:gd fmla="*/ 214962 h 305176" name="connsiteY86"/>
              <a:gd fmla="*/ 117627 w 334963" name="connsiteX87"/>
              <a:gd fmla="*/ 207075 h 305176" name="connsiteY87"/>
              <a:gd fmla="*/ 97842 w 334963" name="connsiteX88"/>
              <a:gd fmla="*/ 154495 h 305176" name="connsiteY88"/>
              <a:gd fmla="*/ 79375 w 334963" name="connsiteX89"/>
              <a:gd fmla="*/ 99286 h 305176" name="connsiteY89"/>
              <a:gd fmla="*/ 169069 w 334963" name="connsiteX90"/>
              <a:gd fmla="*/ 9901 h 305176" name="connsiteY90"/>
              <a:gd fmla="*/ 39107 w 334963" name="connsiteX91"/>
              <a:gd fmla="*/ 1482 h 305176" name="connsiteY91"/>
              <a:gd fmla="*/ 79917 w 334963" name="connsiteX92"/>
              <a:gd fmla="*/ 31115 h 305176" name="connsiteY92"/>
              <a:gd fmla="*/ 81234 w 334963" name="connsiteX93"/>
              <a:gd fmla="*/ 40544 h 305176" name="connsiteY93"/>
              <a:gd fmla="*/ 75968 w 334963" name="connsiteX94"/>
              <a:gd fmla="*/ 43238 h 305176" name="connsiteY94"/>
              <a:gd fmla="*/ 72019 w 334963" name="connsiteX95"/>
              <a:gd fmla="*/ 41891 h 305176" name="connsiteY95"/>
              <a:gd fmla="*/ 32525 w 334963" name="connsiteX96"/>
              <a:gd fmla="*/ 10911 h 305176" name="connsiteY96"/>
              <a:gd fmla="*/ 31208 w 334963" name="connsiteX97"/>
              <a:gd fmla="*/ 2829 h 305176" name="connsiteY97"/>
              <a:gd fmla="*/ 39107 w 334963" name="connsiteX98"/>
              <a:gd fmla="*/ 1482 h 305176" name="connsiteY98"/>
              <a:gd fmla="*/ 299086 w 334963" name="connsiteX99"/>
              <a:gd fmla="*/ 1451 h 305176" name="connsiteY99"/>
              <a:gd fmla="*/ 306944 w 334963" name="connsiteX100"/>
              <a:gd fmla="*/ 2782 h 305176" name="connsiteY100"/>
              <a:gd fmla="*/ 305634 w 334963" name="connsiteX101"/>
              <a:gd fmla="*/ 10771 h 305176" name="connsiteY101"/>
              <a:gd fmla="*/ 267653 w 334963" name="connsiteX102"/>
              <a:gd fmla="*/ 38732 h 305176" name="connsiteY102"/>
              <a:gd fmla="*/ 265033 w 334963" name="connsiteX103"/>
              <a:gd fmla="*/ 40063 h 305176" name="connsiteY103"/>
              <a:gd fmla="*/ 259795 w 334963" name="connsiteX104"/>
              <a:gd fmla="*/ 37400 h 305176" name="connsiteY104"/>
              <a:gd fmla="*/ 261104 w 334963" name="connsiteX105"/>
              <a:gd fmla="*/ 29411 h 305176" name="connsiteY10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b="b" l="l" r="r" t="t"/>
            <a:pathLst>
              <a:path h="305176" w="334963">
                <a:moveTo>
                  <a:pt x="138332" y="262313"/>
                </a:moveTo>
                <a:cubicBezTo>
                  <a:pt x="140960" y="262313"/>
                  <a:pt x="143587" y="264992"/>
                  <a:pt x="143587" y="267671"/>
                </a:cubicBezTo>
                <a:cubicBezTo>
                  <a:pt x="143587" y="267671"/>
                  <a:pt x="143587" y="267671"/>
                  <a:pt x="143587" y="279726"/>
                </a:cubicBezTo>
                <a:cubicBezTo>
                  <a:pt x="143587" y="279726"/>
                  <a:pt x="143587" y="279726"/>
                  <a:pt x="169863" y="291781"/>
                </a:cubicBezTo>
                <a:cubicBezTo>
                  <a:pt x="169863" y="291781"/>
                  <a:pt x="169863" y="291781"/>
                  <a:pt x="196139" y="279726"/>
                </a:cubicBezTo>
                <a:cubicBezTo>
                  <a:pt x="196139" y="279726"/>
                  <a:pt x="196139" y="279726"/>
                  <a:pt x="196139" y="267671"/>
                </a:cubicBezTo>
                <a:cubicBezTo>
                  <a:pt x="196139" y="264992"/>
                  <a:pt x="198767" y="262313"/>
                  <a:pt x="201394" y="262313"/>
                </a:cubicBezTo>
                <a:cubicBezTo>
                  <a:pt x="205336" y="262313"/>
                  <a:pt x="207963" y="264992"/>
                  <a:pt x="207963" y="267671"/>
                </a:cubicBezTo>
                <a:cubicBezTo>
                  <a:pt x="207963" y="267671"/>
                  <a:pt x="207963" y="267671"/>
                  <a:pt x="207963" y="283745"/>
                </a:cubicBezTo>
                <a:cubicBezTo>
                  <a:pt x="207963" y="285084"/>
                  <a:pt x="206649" y="287763"/>
                  <a:pt x="204022" y="289102"/>
                </a:cubicBezTo>
                <a:cubicBezTo>
                  <a:pt x="204022" y="289102"/>
                  <a:pt x="204022" y="289102"/>
                  <a:pt x="172491" y="303837"/>
                </a:cubicBezTo>
                <a:cubicBezTo>
                  <a:pt x="171177" y="303837"/>
                  <a:pt x="171177" y="305176"/>
                  <a:pt x="169863" y="305176"/>
                </a:cubicBezTo>
                <a:cubicBezTo>
                  <a:pt x="168549" y="305176"/>
                  <a:pt x="168549" y="303837"/>
                  <a:pt x="167236" y="303837"/>
                </a:cubicBezTo>
                <a:cubicBezTo>
                  <a:pt x="167236" y="303837"/>
                  <a:pt x="167236" y="303837"/>
                  <a:pt x="135705" y="289102"/>
                </a:cubicBezTo>
                <a:cubicBezTo>
                  <a:pt x="133077" y="287763"/>
                  <a:pt x="131763" y="286423"/>
                  <a:pt x="131763" y="283745"/>
                </a:cubicBezTo>
                <a:cubicBezTo>
                  <a:pt x="131763" y="283745"/>
                  <a:pt x="131763" y="283745"/>
                  <a:pt x="131763" y="267671"/>
                </a:cubicBezTo>
                <a:cubicBezTo>
                  <a:pt x="131763" y="264992"/>
                  <a:pt x="134391" y="262313"/>
                  <a:pt x="138332" y="262313"/>
                </a:cubicBezTo>
                <a:close/>
                <a:moveTo>
                  <a:pt x="128043" y="230563"/>
                </a:moveTo>
                <a:cubicBezTo>
                  <a:pt x="126728" y="230563"/>
                  <a:pt x="125413" y="231952"/>
                  <a:pt x="125413" y="233341"/>
                </a:cubicBezTo>
                <a:cubicBezTo>
                  <a:pt x="125413" y="233341"/>
                  <a:pt x="125413" y="233341"/>
                  <a:pt x="125413" y="238898"/>
                </a:cubicBezTo>
                <a:cubicBezTo>
                  <a:pt x="125413" y="240287"/>
                  <a:pt x="126728" y="241676"/>
                  <a:pt x="128043" y="241676"/>
                </a:cubicBezTo>
                <a:cubicBezTo>
                  <a:pt x="128043" y="241676"/>
                  <a:pt x="128043" y="241676"/>
                  <a:pt x="206922" y="241676"/>
                </a:cubicBezTo>
                <a:cubicBezTo>
                  <a:pt x="208237" y="241676"/>
                  <a:pt x="209551" y="240287"/>
                  <a:pt x="209551" y="238898"/>
                </a:cubicBezTo>
                <a:cubicBezTo>
                  <a:pt x="209551" y="238898"/>
                  <a:pt x="209551" y="238898"/>
                  <a:pt x="209551" y="233341"/>
                </a:cubicBezTo>
                <a:cubicBezTo>
                  <a:pt x="209551" y="231952"/>
                  <a:pt x="208237" y="230563"/>
                  <a:pt x="206922" y="230563"/>
                </a:cubicBezTo>
                <a:cubicBezTo>
                  <a:pt x="206922" y="230563"/>
                  <a:pt x="206922" y="230563"/>
                  <a:pt x="128043" y="230563"/>
                </a:cubicBezTo>
                <a:close/>
                <a:moveTo>
                  <a:pt x="128781" y="219451"/>
                </a:moveTo>
                <a:cubicBezTo>
                  <a:pt x="128781" y="219451"/>
                  <a:pt x="128781" y="219451"/>
                  <a:pt x="207769" y="219451"/>
                </a:cubicBezTo>
                <a:cubicBezTo>
                  <a:pt x="215668" y="219451"/>
                  <a:pt x="222250" y="225862"/>
                  <a:pt x="222250" y="233556"/>
                </a:cubicBezTo>
                <a:cubicBezTo>
                  <a:pt x="222250" y="233556"/>
                  <a:pt x="222250" y="233556"/>
                  <a:pt x="222250" y="238684"/>
                </a:cubicBezTo>
                <a:cubicBezTo>
                  <a:pt x="222250" y="246378"/>
                  <a:pt x="215668" y="252789"/>
                  <a:pt x="207769" y="252789"/>
                </a:cubicBezTo>
                <a:cubicBezTo>
                  <a:pt x="207769" y="252789"/>
                  <a:pt x="207769" y="252789"/>
                  <a:pt x="128781" y="252789"/>
                </a:cubicBezTo>
                <a:cubicBezTo>
                  <a:pt x="120883" y="252789"/>
                  <a:pt x="114300" y="246378"/>
                  <a:pt x="114300" y="238684"/>
                </a:cubicBezTo>
                <a:cubicBezTo>
                  <a:pt x="114300" y="238684"/>
                  <a:pt x="114300" y="238684"/>
                  <a:pt x="114300" y="233556"/>
                </a:cubicBezTo>
                <a:cubicBezTo>
                  <a:pt x="114300" y="225862"/>
                  <a:pt x="120883" y="219451"/>
                  <a:pt x="128781" y="219451"/>
                </a:cubicBezTo>
                <a:close/>
                <a:moveTo>
                  <a:pt x="266120" y="168353"/>
                </a:moveTo>
                <a:cubicBezTo>
                  <a:pt x="266120" y="168353"/>
                  <a:pt x="266120" y="168353"/>
                  <a:pt x="305614" y="198019"/>
                </a:cubicBezTo>
                <a:cubicBezTo>
                  <a:pt x="308247" y="199309"/>
                  <a:pt x="309563" y="203179"/>
                  <a:pt x="306930" y="205758"/>
                </a:cubicBezTo>
                <a:cubicBezTo>
                  <a:pt x="305614" y="207048"/>
                  <a:pt x="304297" y="208338"/>
                  <a:pt x="301664" y="208338"/>
                </a:cubicBezTo>
                <a:cubicBezTo>
                  <a:pt x="301664" y="208338"/>
                  <a:pt x="300348" y="208338"/>
                  <a:pt x="299032" y="207048"/>
                </a:cubicBezTo>
                <a:cubicBezTo>
                  <a:pt x="299032" y="207048"/>
                  <a:pt x="299032" y="207048"/>
                  <a:pt x="259538" y="178672"/>
                </a:cubicBezTo>
                <a:cubicBezTo>
                  <a:pt x="256905" y="176092"/>
                  <a:pt x="255588" y="172222"/>
                  <a:pt x="258221" y="169643"/>
                </a:cubicBezTo>
                <a:cubicBezTo>
                  <a:pt x="259538" y="167063"/>
                  <a:pt x="263487" y="167063"/>
                  <a:pt x="266120" y="168353"/>
                </a:cubicBezTo>
                <a:close/>
                <a:moveTo>
                  <a:pt x="75093" y="166503"/>
                </a:moveTo>
                <a:cubicBezTo>
                  <a:pt x="77751" y="163888"/>
                  <a:pt x="81738" y="165195"/>
                  <a:pt x="83067" y="167810"/>
                </a:cubicBezTo>
                <a:cubicBezTo>
                  <a:pt x="85725" y="170425"/>
                  <a:pt x="84396" y="174347"/>
                  <a:pt x="81738" y="175654"/>
                </a:cubicBezTo>
                <a:cubicBezTo>
                  <a:pt x="81738" y="175654"/>
                  <a:pt x="81738" y="175654"/>
                  <a:pt x="39208" y="207031"/>
                </a:cubicBezTo>
                <a:cubicBezTo>
                  <a:pt x="37879" y="208338"/>
                  <a:pt x="36550" y="208338"/>
                  <a:pt x="35221" y="208338"/>
                </a:cubicBezTo>
                <a:cubicBezTo>
                  <a:pt x="33892" y="208338"/>
                  <a:pt x="31233" y="207031"/>
                  <a:pt x="31233" y="205723"/>
                </a:cubicBezTo>
                <a:cubicBezTo>
                  <a:pt x="28575" y="203109"/>
                  <a:pt x="29904" y="199187"/>
                  <a:pt x="32562" y="197879"/>
                </a:cubicBezTo>
                <a:cubicBezTo>
                  <a:pt x="32562" y="197879"/>
                  <a:pt x="32562" y="197879"/>
                  <a:pt x="75093" y="166503"/>
                </a:cubicBezTo>
                <a:close/>
                <a:moveTo>
                  <a:pt x="284569" y="98801"/>
                </a:moveTo>
                <a:cubicBezTo>
                  <a:pt x="284569" y="98801"/>
                  <a:pt x="284569" y="98801"/>
                  <a:pt x="329795" y="98801"/>
                </a:cubicBezTo>
                <a:cubicBezTo>
                  <a:pt x="332379" y="98801"/>
                  <a:pt x="334963" y="101271"/>
                  <a:pt x="334963" y="104975"/>
                </a:cubicBezTo>
                <a:cubicBezTo>
                  <a:pt x="334963" y="107444"/>
                  <a:pt x="332379" y="109914"/>
                  <a:pt x="329795" y="109914"/>
                </a:cubicBezTo>
                <a:cubicBezTo>
                  <a:pt x="329795" y="109914"/>
                  <a:pt x="329795" y="109914"/>
                  <a:pt x="284569" y="109914"/>
                </a:cubicBezTo>
                <a:cubicBezTo>
                  <a:pt x="281985" y="109914"/>
                  <a:pt x="279400" y="107444"/>
                  <a:pt x="279400" y="104975"/>
                </a:cubicBezTo>
                <a:cubicBezTo>
                  <a:pt x="279400" y="101271"/>
                  <a:pt x="281985" y="98801"/>
                  <a:pt x="284569" y="98801"/>
                </a:cubicBezTo>
                <a:close/>
                <a:moveTo>
                  <a:pt x="5340" y="98801"/>
                </a:moveTo>
                <a:cubicBezTo>
                  <a:pt x="5340" y="98801"/>
                  <a:pt x="5340" y="98801"/>
                  <a:pt x="53398" y="98801"/>
                </a:cubicBezTo>
                <a:cubicBezTo>
                  <a:pt x="56068" y="98801"/>
                  <a:pt x="58738" y="101271"/>
                  <a:pt x="58738" y="104975"/>
                </a:cubicBezTo>
                <a:cubicBezTo>
                  <a:pt x="58738" y="107444"/>
                  <a:pt x="56068" y="109914"/>
                  <a:pt x="53398" y="109914"/>
                </a:cubicBezTo>
                <a:cubicBezTo>
                  <a:pt x="53398" y="109914"/>
                  <a:pt x="53398" y="109914"/>
                  <a:pt x="5340" y="109914"/>
                </a:cubicBezTo>
                <a:cubicBezTo>
                  <a:pt x="2670" y="109914"/>
                  <a:pt x="0" y="107444"/>
                  <a:pt x="0" y="104975"/>
                </a:cubicBezTo>
                <a:cubicBezTo>
                  <a:pt x="0" y="101271"/>
                  <a:pt x="2670" y="98801"/>
                  <a:pt x="5340" y="98801"/>
                </a:cubicBezTo>
                <a:close/>
                <a:moveTo>
                  <a:pt x="164887" y="36888"/>
                </a:moveTo>
                <a:cubicBezTo>
                  <a:pt x="168826" y="36888"/>
                  <a:pt x="171451" y="40918"/>
                  <a:pt x="171451" y="43604"/>
                </a:cubicBezTo>
                <a:cubicBezTo>
                  <a:pt x="171451" y="46291"/>
                  <a:pt x="168826" y="48977"/>
                  <a:pt x="164887" y="48977"/>
                </a:cubicBezTo>
                <a:cubicBezTo>
                  <a:pt x="137320" y="48977"/>
                  <a:pt x="115003" y="71813"/>
                  <a:pt x="115003" y="100022"/>
                </a:cubicBezTo>
                <a:cubicBezTo>
                  <a:pt x="115003" y="104051"/>
                  <a:pt x="112377" y="106738"/>
                  <a:pt x="109752" y="106738"/>
                </a:cubicBezTo>
                <a:cubicBezTo>
                  <a:pt x="105814" y="106738"/>
                  <a:pt x="103188" y="104051"/>
                  <a:pt x="103188" y="100022"/>
                </a:cubicBezTo>
                <a:cubicBezTo>
                  <a:pt x="103188" y="65097"/>
                  <a:pt x="130756" y="36888"/>
                  <a:pt x="164887" y="36888"/>
                </a:cubicBezTo>
                <a:close/>
                <a:moveTo>
                  <a:pt x="169069" y="9901"/>
                </a:moveTo>
                <a:cubicBezTo>
                  <a:pt x="219192" y="9901"/>
                  <a:pt x="258763" y="50650"/>
                  <a:pt x="258763" y="99286"/>
                </a:cubicBezTo>
                <a:cubicBezTo>
                  <a:pt x="258763" y="120318"/>
                  <a:pt x="253487" y="138721"/>
                  <a:pt x="240297" y="154495"/>
                </a:cubicBezTo>
                <a:cubicBezTo>
                  <a:pt x="215235" y="189986"/>
                  <a:pt x="221830" y="207075"/>
                  <a:pt x="221830" y="208389"/>
                </a:cubicBezTo>
                <a:cubicBezTo>
                  <a:pt x="223149" y="211018"/>
                  <a:pt x="221830" y="213647"/>
                  <a:pt x="217873" y="214962"/>
                </a:cubicBezTo>
                <a:cubicBezTo>
                  <a:pt x="215235" y="216276"/>
                  <a:pt x="212597" y="214962"/>
                  <a:pt x="211278" y="212333"/>
                </a:cubicBezTo>
                <a:cubicBezTo>
                  <a:pt x="209959" y="211018"/>
                  <a:pt x="200726" y="188672"/>
                  <a:pt x="231064" y="147923"/>
                </a:cubicBezTo>
                <a:cubicBezTo>
                  <a:pt x="241616" y="133463"/>
                  <a:pt x="248211" y="117689"/>
                  <a:pt x="248211" y="99286"/>
                </a:cubicBezTo>
                <a:cubicBezTo>
                  <a:pt x="248211" y="55908"/>
                  <a:pt x="212597" y="21731"/>
                  <a:pt x="169069" y="21731"/>
                </a:cubicBezTo>
                <a:cubicBezTo>
                  <a:pt x="125541" y="21731"/>
                  <a:pt x="89927" y="55908"/>
                  <a:pt x="89927" y="99286"/>
                </a:cubicBezTo>
                <a:cubicBezTo>
                  <a:pt x="89927" y="116375"/>
                  <a:pt x="96523" y="133463"/>
                  <a:pt x="107075" y="146608"/>
                </a:cubicBezTo>
                <a:cubicBezTo>
                  <a:pt x="107075" y="147923"/>
                  <a:pt x="107075" y="147923"/>
                  <a:pt x="107075" y="147923"/>
                </a:cubicBezTo>
                <a:cubicBezTo>
                  <a:pt x="137413" y="189986"/>
                  <a:pt x="129498" y="211018"/>
                  <a:pt x="128179" y="212333"/>
                </a:cubicBezTo>
                <a:cubicBezTo>
                  <a:pt x="126860" y="214962"/>
                  <a:pt x="124222" y="216276"/>
                  <a:pt x="122903" y="216276"/>
                </a:cubicBezTo>
                <a:cubicBezTo>
                  <a:pt x="121584" y="216276"/>
                  <a:pt x="120265" y="216276"/>
                  <a:pt x="120265" y="214962"/>
                </a:cubicBezTo>
                <a:cubicBezTo>
                  <a:pt x="117627" y="213647"/>
                  <a:pt x="116308" y="211018"/>
                  <a:pt x="117627" y="207075"/>
                </a:cubicBezTo>
                <a:cubicBezTo>
                  <a:pt x="117627" y="207075"/>
                  <a:pt x="124222" y="191301"/>
                  <a:pt x="97842" y="154495"/>
                </a:cubicBezTo>
                <a:cubicBezTo>
                  <a:pt x="84651" y="138721"/>
                  <a:pt x="79375" y="120318"/>
                  <a:pt x="79375" y="99286"/>
                </a:cubicBezTo>
                <a:cubicBezTo>
                  <a:pt x="79375" y="50650"/>
                  <a:pt x="118946" y="9901"/>
                  <a:pt x="169069" y="9901"/>
                </a:cubicBezTo>
                <a:close/>
                <a:moveTo>
                  <a:pt x="39107" y="1482"/>
                </a:moveTo>
                <a:cubicBezTo>
                  <a:pt x="39107" y="1482"/>
                  <a:pt x="39107" y="1482"/>
                  <a:pt x="79917" y="31115"/>
                </a:cubicBezTo>
                <a:cubicBezTo>
                  <a:pt x="82550" y="33809"/>
                  <a:pt x="82550" y="37850"/>
                  <a:pt x="81234" y="40544"/>
                </a:cubicBezTo>
                <a:cubicBezTo>
                  <a:pt x="79917" y="41891"/>
                  <a:pt x="78601" y="43238"/>
                  <a:pt x="75968" y="43238"/>
                </a:cubicBezTo>
                <a:cubicBezTo>
                  <a:pt x="74651" y="43238"/>
                  <a:pt x="73335" y="41891"/>
                  <a:pt x="72019" y="41891"/>
                </a:cubicBezTo>
                <a:lnTo>
                  <a:pt x="32525" y="10911"/>
                </a:lnTo>
                <a:cubicBezTo>
                  <a:pt x="29892" y="8217"/>
                  <a:pt x="28575" y="5523"/>
                  <a:pt x="31208" y="2829"/>
                </a:cubicBezTo>
                <a:cubicBezTo>
                  <a:pt x="32525" y="135"/>
                  <a:pt x="36474" y="-1212"/>
                  <a:pt x="39107" y="1482"/>
                </a:cubicBezTo>
                <a:close/>
                <a:moveTo>
                  <a:pt x="299086" y="1451"/>
                </a:moveTo>
                <a:cubicBezTo>
                  <a:pt x="301705" y="-1212"/>
                  <a:pt x="305634" y="119"/>
                  <a:pt x="306944" y="2782"/>
                </a:cubicBezTo>
                <a:cubicBezTo>
                  <a:pt x="309563" y="5445"/>
                  <a:pt x="308254" y="8108"/>
                  <a:pt x="305634" y="10771"/>
                </a:cubicBezTo>
                <a:cubicBezTo>
                  <a:pt x="305634" y="10771"/>
                  <a:pt x="305634" y="10771"/>
                  <a:pt x="267653" y="38732"/>
                </a:cubicBezTo>
                <a:cubicBezTo>
                  <a:pt x="266343" y="40063"/>
                  <a:pt x="265033" y="40063"/>
                  <a:pt x="265033" y="40063"/>
                </a:cubicBezTo>
                <a:cubicBezTo>
                  <a:pt x="262414" y="40063"/>
                  <a:pt x="261104" y="38732"/>
                  <a:pt x="259795" y="37400"/>
                </a:cubicBezTo>
                <a:cubicBezTo>
                  <a:pt x="257175" y="34737"/>
                  <a:pt x="258485" y="30743"/>
                  <a:pt x="261104" y="294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algn="tl" blurRad="825500" dir="2700000" dist="5588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1200" kumimoji="0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charset="-122" panose="020b0503020204020204" pitchFamily="34" typeface="微软雅黑"/>
              <a:ea charset="-122" panose="020b0503020204020204" pitchFamily="34" typeface="微软雅黑"/>
              <a:cs typeface="+mn-cs"/>
              <a:sym charset="-122" panose="02010601030101010101" pitchFamily="2" typeface="FZHei-B01S"/>
            </a:endParaRPr>
          </a:p>
        </p:txBody>
      </p:sp>
      <p:sp>
        <p:nvSpPr>
          <p:cNvPr id="28" name="Oval 13">
            <a:extLst>
              <a:ext uri="{FF2B5EF4-FFF2-40B4-BE49-F238E27FC236}">
                <a16:creationId xmlns:a16="http://schemas.microsoft.com/office/drawing/2014/main" id="{18D84BC3-0EDC-480A-A966-DF03B6D7B3F7}"/>
              </a:ext>
            </a:extLst>
          </p:cNvPr>
          <p:cNvSpPr/>
          <p:nvPr/>
        </p:nvSpPr>
        <p:spPr>
          <a:xfrm>
            <a:off x="1377309" y="4932046"/>
            <a:ext cx="321486" cy="308850"/>
          </a:xfrm>
          <a:custGeom>
            <a:gdLst>
              <a:gd fmla="*/ 114 w 276" name="T0"/>
              <a:gd fmla="*/ 257 h 265" name="T1"/>
              <a:gd fmla="*/ 143 w 276" name="T2"/>
              <a:gd fmla="*/ 249 h 265" name="T3"/>
              <a:gd fmla="*/ 263 w 276" name="T4"/>
              <a:gd fmla="*/ 35 h 265" name="T5"/>
              <a:gd fmla="*/ 234 w 276" name="T6"/>
              <a:gd fmla="*/ 17 h 265" name="T7"/>
              <a:gd fmla="*/ 117 w 276" name="T8"/>
              <a:gd fmla="*/ 210 h 265" name="T9"/>
              <a:gd fmla="*/ 42 w 276" name="T10"/>
              <a:gd fmla="*/ 140 h 265" name="T11"/>
              <a:gd fmla="*/ 18 w 276" name="T12"/>
              <a:gd fmla="*/ 164 h 265" name="T13"/>
              <a:gd fmla="*/ 114 w 276" name="T14"/>
              <a:gd fmla="*/ 257 h 265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265" w="276">
                <a:moveTo>
                  <a:pt x="114" y="257"/>
                </a:moveTo>
                <a:cubicBezTo>
                  <a:pt x="123" y="265"/>
                  <a:pt x="141" y="262"/>
                  <a:pt x="143" y="249"/>
                </a:cubicBezTo>
                <a:cubicBezTo>
                  <a:pt x="155" y="168"/>
                  <a:pt x="217" y="99"/>
                  <a:pt x="263" y="35"/>
                </a:cubicBezTo>
                <a:cubicBezTo>
                  <a:pt x="276" y="17"/>
                  <a:pt x="246" y="0"/>
                  <a:pt x="234" y="17"/>
                </a:cubicBezTo>
                <a:cubicBezTo>
                  <a:pt x="191" y="77"/>
                  <a:pt x="138" y="139"/>
                  <a:pt x="117" y="210"/>
                </a:cubicBezTo>
                <a:cubicBezTo>
                  <a:pt x="93" y="186"/>
                  <a:pt x="69" y="162"/>
                  <a:pt x="42" y="140"/>
                </a:cubicBezTo>
                <a:cubicBezTo>
                  <a:pt x="25" y="126"/>
                  <a:pt x="0" y="150"/>
                  <a:pt x="18" y="164"/>
                </a:cubicBezTo>
                <a:cubicBezTo>
                  <a:pt x="53" y="192"/>
                  <a:pt x="83" y="225"/>
                  <a:pt x="114" y="2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algn="tl" blurRad="825500" dir="2700000" dist="5588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1200" kumimoji="0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charset="-122" panose="020b0503020204020204" pitchFamily="34" typeface="微软雅黑"/>
              <a:ea charset="-122" panose="020b0503020204020204" pitchFamily="34" typeface="微软雅黑"/>
              <a:cs typeface="+mn-cs"/>
              <a:sym charset="-122" panose="02010601030101010101" pitchFamily="2" typeface="FZHei-B01S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06B313E8-EA58-4878-9696-29F083AE2B92}"/>
              </a:ext>
            </a:extLst>
          </p:cNvPr>
          <p:cNvGrpSpPr/>
          <p:nvPr/>
        </p:nvGrpSpPr>
        <p:grpSpPr>
          <a:xfrm>
            <a:off x="1186723" y="3331152"/>
            <a:ext cx="2878424" cy="1134577"/>
            <a:chOff x="874713" y="3325188"/>
            <a:chExt cx="2878424" cy="1134577"/>
          </a:xfrm>
        </p:grpSpPr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BE43EB73-B565-412E-81A6-E919956DC386}"/>
                </a:ext>
              </a:extLst>
            </p:cNvPr>
            <p:cNvSpPr/>
            <p:nvPr/>
          </p:nvSpPr>
          <p:spPr>
            <a:xfrm>
              <a:off x="874713" y="3624473"/>
              <a:ext cx="2878424" cy="85344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r">
                <a:lnSpc>
                  <a:spcPts val="2000"/>
                </a:lnSpc>
              </a:pPr>
              <a:r>
                <a:rPr altLang="en-US" lang="zh-CN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sym charset="0" panose="020b0604020202020204" pitchFamily="34" typeface="Arial"/>
                </a:rPr>
                <a:t>请在此处添加具体内容，文字尽量言简意赅，简单说明即可，不必过于繁琐，注意版面美观度 。</a:t>
              </a: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43E56674-71DC-40A7-B92C-7DA578731DF1}"/>
                </a:ext>
              </a:extLst>
            </p:cNvPr>
            <p:cNvSpPr/>
            <p:nvPr/>
          </p:nvSpPr>
          <p:spPr>
            <a:xfrm>
              <a:off x="1702585" y="3325188"/>
              <a:ext cx="2050552" cy="38404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r" defTabSz="914400" eaLnBrk="1" fontAlgn="auto" hangingPunct="1" indent="0" latinLnBrk="0" lvl="0" marL="0" marR="0" rtl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0" lang="zh-CN" noProof="0" normalizeH="0" spc="0" strike="noStrike" sz="1600" u="none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ea"/>
                  <a:cs typeface="+mn-cs"/>
                  <a:sym charset="-122" panose="02010601030101010101" pitchFamily="2" typeface="FZHei-B01S"/>
                </a:rPr>
                <a:t>标题文字添加</a:t>
              </a:r>
            </a:p>
          </p:txBody>
        </p:sp>
      </p:grpSp>
      <p:pic>
        <p:nvPicPr>
          <p:cNvPr id="32" name="图片占位符 13">
            <a:extLst>
              <a:ext uri="{FF2B5EF4-FFF2-40B4-BE49-F238E27FC236}">
                <a16:creationId xmlns:a16="http://schemas.microsoft.com/office/drawing/2014/main" id="{DD1E3CE6-1E8B-45DF-BB8A-FA5926C0EF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16781" r="16781"/>
          <a:stretch>
            <a:fillRect/>
          </a:stretch>
        </p:blipFill>
        <p:spPr>
          <a:xfrm>
            <a:off x="4559042" y="2932143"/>
            <a:ext cx="2761645" cy="2761643"/>
          </a:xfrm>
          <a:custGeom>
            <a:gdLst>
              <a:gd fmla="*/ 1490632 w 2981263" name="connsiteX0"/>
              <a:gd fmla="*/ 0 h 2981261" name="connsiteY0"/>
              <a:gd fmla="*/ 2981263 w 2981263" name="connsiteX1"/>
              <a:gd fmla="*/ 1490631 h 2981261" name="connsiteY1"/>
              <a:gd fmla="*/ 1490632 w 2981263" name="connsiteX2"/>
              <a:gd fmla="*/ 2981261 h 2981261" name="connsiteY2"/>
              <a:gd fmla="*/ 0 w 2981263" name="connsiteX3"/>
              <a:gd fmla="*/ 1490631 h 2981261" name="connsiteY3"/>
              <a:gd fmla="*/ 1490632 w 2981263" name="connsiteX4"/>
              <a:gd fmla="*/ 0 h 2981261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981261" w="2981263">
                <a:moveTo>
                  <a:pt x="1490632" y="0"/>
                </a:moveTo>
                <a:cubicBezTo>
                  <a:pt x="2313885" y="0"/>
                  <a:pt x="2981263" y="667378"/>
                  <a:pt x="2981263" y="1490631"/>
                </a:cubicBezTo>
                <a:cubicBezTo>
                  <a:pt x="2981263" y="2313884"/>
                  <a:pt x="2313885" y="2981261"/>
                  <a:pt x="1490632" y="2981261"/>
                </a:cubicBezTo>
                <a:cubicBezTo>
                  <a:pt x="667379" y="2981261"/>
                  <a:pt x="0" y="2313884"/>
                  <a:pt x="0" y="1490631"/>
                </a:cubicBezTo>
                <a:cubicBezTo>
                  <a:pt x="0" y="667378"/>
                  <a:pt x="667379" y="0"/>
                  <a:pt x="1490632" y="0"/>
                </a:cubicBezTo>
                <a:close/>
              </a:path>
            </a:pathLst>
          </a:cu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val="1458715028"/>
      </p:ext>
    </p:extLst>
  </p:cSld>
  <p:clrMapOvr>
    <a:masterClrMapping/>
  </p:clrMapOvr>
  <mc:AlternateContent>
    <mc:Choice Requires="p14">
      <p:transition p14:dur="2000" spd="slow">
        <p14:prism isContent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3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decel="100000" fill="hold" id="9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0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0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10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0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0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10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2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3"/>
      <p:bldP grpId="0" spid="24"/>
      <p:bldP grpId="0" spid="25"/>
      <p:bldP grpId="0" spid="26"/>
      <p:bldP grpId="0" spid="27"/>
      <p:bldP grpId="0" spid="28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386E4078-B000-470C-8488-9AE4B883E6B0}"/>
              </a:ext>
            </a:extLst>
          </p:cNvPr>
          <p:cNvGrpSpPr/>
          <p:nvPr/>
        </p:nvGrpSpPr>
        <p:grpSpPr>
          <a:xfrm>
            <a:off x="734880" y="1174748"/>
            <a:ext cx="6165501" cy="4508500"/>
            <a:chOff x="734880" y="1174748"/>
            <a:chExt cx="6165501" cy="4508500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1CEB3D0B-3BB0-4048-AFBA-FAA0048651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34880" y="1174748"/>
              <a:ext cx="6165501" cy="4508500"/>
            </a:xfrm>
            <a:prstGeom prst="rect">
              <a:avLst/>
            </a:prstGeom>
          </p:spPr>
        </p:pic>
        <p:sp>
          <p:nvSpPr>
            <p:cNvPr id="4" name="图文框 3">
              <a:extLst>
                <a:ext uri="{FF2B5EF4-FFF2-40B4-BE49-F238E27FC236}">
                  <a16:creationId xmlns:a16="http://schemas.microsoft.com/office/drawing/2014/main" id="{B3D3FBCC-1DBC-4AD3-BD22-E2A849DA6970}"/>
                </a:ext>
              </a:extLst>
            </p:cNvPr>
            <p:cNvSpPr/>
            <p:nvPr/>
          </p:nvSpPr>
          <p:spPr>
            <a:xfrm>
              <a:off x="1473200" y="1727200"/>
              <a:ext cx="4622800" cy="3390900"/>
            </a:xfrm>
            <a:prstGeom prst="frame">
              <a:avLst>
                <a:gd fmla="val 2823" name="adj1"/>
              </a:avLst>
            </a:prstGeom>
            <a:solidFill>
              <a:schemeClr val="bg1"/>
            </a:solidFill>
            <a:ln>
              <a:noFill/>
            </a:ln>
            <a:effectLst>
              <a:outerShdw algn="ctr" blurRad="114300" rotWithShape="0" sx="102000" sy="10200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DDD306D5-6972-42D8-AB45-FBC6F1006BAD}"/>
                </a:ext>
              </a:extLst>
            </p:cNvPr>
            <p:cNvSpPr txBox="1"/>
            <p:nvPr/>
          </p:nvSpPr>
          <p:spPr>
            <a:xfrm>
              <a:off x="2293987" y="1727200"/>
              <a:ext cx="3933293" cy="313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z="20000">
                  <a:solidFill>
                    <a:schemeClr val="bg1"/>
                  </a:solidFill>
                  <a:latin typeface="+mn-ea"/>
                  <a:sym charset="-122" panose="02010601030101010101" pitchFamily="2" typeface="FZHei-B01S"/>
                </a:rPr>
                <a:t>03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806EE9DE-80D7-490B-A802-3B2B74494200}"/>
              </a:ext>
            </a:extLst>
          </p:cNvPr>
          <p:cNvGrpSpPr/>
          <p:nvPr/>
        </p:nvGrpSpPr>
        <p:grpSpPr>
          <a:xfrm>
            <a:off x="6977182" y="2501116"/>
            <a:ext cx="4140416" cy="1696204"/>
            <a:chOff x="9251596" y="1579106"/>
            <a:chExt cx="4140416" cy="1696204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24408D9D-9119-4C28-848A-A9EDF772D66F}"/>
                </a:ext>
              </a:extLst>
            </p:cNvPr>
            <p:cNvSpPr/>
            <p:nvPr/>
          </p:nvSpPr>
          <p:spPr>
            <a:xfrm>
              <a:off x="9251595" y="1579106"/>
              <a:ext cx="2920831" cy="96926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defTabSz="914400" eaLnBrk="1" fontAlgn="auto" hangingPunct="1" indent="0" latinLnBrk="0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0" kumimoji="0" lang="zh-CN" noProof="0" normalizeH="0" spc="0" strike="noStrike" sz="4800" u="none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ea"/>
                  <a:sym charset="-122" panose="02010601030101010101" pitchFamily="2" typeface="FZHei-B01S"/>
                </a:rPr>
                <a:t>第三部分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BA745D5C-F858-48FC-B079-3255485275C4}"/>
                </a:ext>
              </a:extLst>
            </p:cNvPr>
            <p:cNvSpPr txBox="1"/>
            <p:nvPr/>
          </p:nvSpPr>
          <p:spPr>
            <a:xfrm>
              <a:off x="9322481" y="2507086"/>
              <a:ext cx="4069531" cy="77724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ts val="1800"/>
                </a:lnSpc>
              </a:pPr>
              <a:r>
                <a:rPr altLang="zh-CN" 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The man who has made up his mind to win will never say "impossible ". I can make it through the rain. I can stand up once again on my own. </a:t>
              </a:r>
            </a:p>
          </p:txBody>
        </p:sp>
      </p:grpSp>
    </p:spTree>
    <p:extLst>
      <p:ext uri="{BB962C8B-B14F-4D97-AF65-F5344CB8AC3E}">
        <p14:creationId val="606259949"/>
      </p:ext>
    </p:extLst>
  </p:cSld>
  <p:clrMapOvr>
    <a:masterClrMapping/>
  </p:clrMapOvr>
  <mc:AlternateContent>
    <mc:Choice Requires="p14">
      <p:transition p14:dur="1500" spd="slow">
        <p14:window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1C6DB09-A408-4502-BFA6-90542E7F80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688168" y="-81366"/>
            <a:ext cx="3107777" cy="227255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8B13D0C-3D6D-4A7C-81C2-971C2DE1C3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239595" y="4585449"/>
            <a:ext cx="3107777" cy="2272551"/>
          </a:xfrm>
          <a:prstGeom prst="rect">
            <a:avLst/>
          </a:prstGeom>
        </p:spPr>
      </p:pic>
      <p:sp>
        <p:nvSpPr>
          <p:cNvPr id="4" name="图文框 3">
            <a:extLst>
              <a:ext uri="{FF2B5EF4-FFF2-40B4-BE49-F238E27FC236}">
                <a16:creationId xmlns:a16="http://schemas.microsoft.com/office/drawing/2014/main" id="{439EF00C-294A-4DB2-9D2A-D6104D65FB8E}"/>
              </a:ext>
            </a:extLst>
          </p:cNvPr>
          <p:cNvSpPr/>
          <p:nvPr/>
        </p:nvSpPr>
        <p:spPr>
          <a:xfrm>
            <a:off x="239486" y="217715"/>
            <a:ext cx="11705772" cy="6444342"/>
          </a:xfrm>
          <a:prstGeom prst="frame">
            <a:avLst>
              <a:gd fmla="val 2823" name="adj1"/>
            </a:avLst>
          </a:prstGeom>
          <a:solidFill>
            <a:schemeClr val="bg1"/>
          </a:solidFill>
          <a:ln>
            <a:noFill/>
          </a:ln>
          <a:effectLst>
            <a:outerShdw algn="ctr" blurRad="114300" rotWithShape="0" sx="102000" sy="10200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1E12B128-8086-412D-87AB-600D0D67F07E}"/>
              </a:ext>
            </a:extLst>
          </p:cNvPr>
          <p:cNvGrpSpPr/>
          <p:nvPr/>
        </p:nvGrpSpPr>
        <p:grpSpPr>
          <a:xfrm>
            <a:off x="1826723" y="583995"/>
            <a:ext cx="4069531" cy="1059073"/>
            <a:chOff x="9322481" y="1977453"/>
            <a:chExt cx="4069531" cy="1059073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334628C9-EB0D-4D06-AF24-5A038FFC63D7}"/>
                </a:ext>
              </a:extLst>
            </p:cNvPr>
            <p:cNvSpPr/>
            <p:nvPr/>
          </p:nvSpPr>
          <p:spPr>
            <a:xfrm>
              <a:off x="9322481" y="1977453"/>
              <a:ext cx="2920831" cy="67665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defTabSz="914400" eaLnBrk="1" fontAlgn="auto" hangingPunct="1" indent="0" latinLnBrk="0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0" kumimoji="0" lang="zh-CN" noProof="0" normalizeH="0" spc="0" strike="noStrike" sz="3200" u="none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ea"/>
                  <a:sym charset="-122" panose="02010601030101010101" pitchFamily="2" typeface="FZHei-B01S"/>
                </a:rPr>
                <a:t>第三部分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C68A7759-D996-4448-9514-0A618DCB4550}"/>
                </a:ext>
              </a:extLst>
            </p:cNvPr>
            <p:cNvSpPr txBox="1"/>
            <p:nvPr/>
          </p:nvSpPr>
          <p:spPr>
            <a:xfrm>
              <a:off x="9322481" y="2507086"/>
              <a:ext cx="4069531" cy="77724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ts val="1800"/>
                </a:lnSpc>
              </a:pPr>
              <a:r>
                <a:rPr altLang="zh-CN" lang="en-US"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The man who has made up his mind to win will never say "impossible ". I can make it through the rain. I can stand up once again on my own. </a:t>
              </a:r>
            </a:p>
          </p:txBody>
        </p:sp>
      </p:grpSp>
      <p:sp>
        <p:nvSpPr>
          <p:cNvPr id="8" name="椭圆 7">
            <a:extLst>
              <a:ext uri="{FF2B5EF4-FFF2-40B4-BE49-F238E27FC236}">
                <a16:creationId xmlns:a16="http://schemas.microsoft.com/office/drawing/2014/main" id="{2D31EAC6-5633-42BD-A780-E7BE0D0484C9}"/>
              </a:ext>
            </a:extLst>
          </p:cNvPr>
          <p:cNvSpPr/>
          <p:nvPr/>
        </p:nvSpPr>
        <p:spPr>
          <a:xfrm>
            <a:off x="1103086" y="669683"/>
            <a:ext cx="595509" cy="595509"/>
          </a:xfrm>
          <a:prstGeom prst="ellipse">
            <a:avLst/>
          </a:prstGeom>
          <a:solidFill>
            <a:srgbClr val="EE3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>
              <a:latin typeface="+mn-ea"/>
              <a:sym charset="-122" panose="02010601030101010101" pitchFamily="2" typeface="FZHei-B01S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9EAD814-92A6-4346-BB5C-547799D7BDEA}"/>
              </a:ext>
            </a:extLst>
          </p:cNvPr>
          <p:cNvSpPr txBox="1"/>
          <p:nvPr/>
        </p:nvSpPr>
        <p:spPr>
          <a:xfrm>
            <a:off x="1134701" y="740182"/>
            <a:ext cx="56981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400">
                <a:solidFill>
                  <a:schemeClr val="bg1"/>
                </a:solidFill>
                <a:latin typeface="+mn-ea"/>
                <a:sym charset="-122" panose="02010601030101010101" pitchFamily="2" typeface="FZHei-B01S"/>
              </a:rPr>
              <a:t>03</a:t>
            </a: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633BBB4D-F477-4018-85CA-44CA8EEAD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711" y="2191185"/>
            <a:ext cx="2050808" cy="19476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22853" lIns="45705" rIns="45705" tIns="22853" wrap="square">
            <a:spAutoFit/>
          </a:bodyPr>
          <a:lstStyle/>
          <a:p>
            <a:pPr algn="r" defTabSz="1087878">
              <a:lnSpc>
                <a:spcPct val="130000"/>
              </a:lnSpc>
            </a:pPr>
            <a:r>
              <a:rPr altLang="en-US" b="1" lang="zh-CN" sz="1600">
                <a:solidFill>
                  <a:prstClr val="black"/>
                </a:solidFill>
                <a:latin typeface="+mn-ea"/>
                <a:cs charset="0" panose="020b0606030504020204" pitchFamily="34" typeface="Open Sans"/>
              </a:rPr>
              <a:t>单击此处添加标题</a:t>
            </a:r>
          </a:p>
          <a:p>
            <a:pPr algn="r" defTabSz="1087878">
              <a:lnSpc>
                <a:spcPct val="130000"/>
              </a:lnSpc>
            </a:pPr>
            <a:r>
              <a:rPr altLang="en-US" b="1" lang="zh-CN" sz="1600">
                <a:solidFill>
                  <a:prstClr val="black"/>
                </a:solidFill>
                <a:latin typeface="+mn-ea"/>
                <a:cs charset="0" panose="020b0606030504020204" pitchFamily="34" typeface="Open Sans"/>
              </a:rPr>
              <a:t>请在此处添加具体内容，文字尽量言简意赅，简单说明即可，不必过于繁琐，注意版面美观度 。</a:t>
            </a:r>
          </a:p>
        </p:txBody>
      </p:sp>
      <p:grpSp>
        <p:nvGrpSpPr>
          <p:cNvPr id="14" name="组合 2">
            <a:extLst>
              <a:ext uri="{FF2B5EF4-FFF2-40B4-BE49-F238E27FC236}">
                <a16:creationId xmlns:a16="http://schemas.microsoft.com/office/drawing/2014/main" id="{643C7332-4F4A-4D67-B8E4-236D4A4EF62A}"/>
              </a:ext>
            </a:extLst>
          </p:cNvPr>
          <p:cNvGrpSpPr/>
          <p:nvPr/>
        </p:nvGrpSpPr>
        <p:grpSpPr>
          <a:xfrm>
            <a:off x="4200038" y="2606209"/>
            <a:ext cx="3580916" cy="2667001"/>
            <a:chOff x="4692692" y="2532274"/>
            <a:chExt cx="3581400" cy="2667000"/>
          </a:xfrm>
        </p:grpSpPr>
        <p:graphicFrame>
          <p:nvGraphicFramePr>
            <p:cNvPr id="15" name="Chart 2">
              <a:extLst>
                <a:ext uri="{FF2B5EF4-FFF2-40B4-BE49-F238E27FC236}">
                  <a16:creationId xmlns:a16="http://schemas.microsoft.com/office/drawing/2014/main" id="{E1300B0C-C7D0-4D99-A419-DDF2221DE80D}"/>
                </a:ext>
              </a:extLst>
            </p:cNvPr>
            <p:cNvGraphicFramePr/>
            <p:nvPr>
              <p:extLst>
                <p:ext uri="{D42A27DB-BD31-4B8C-83A1-F6EECF244321}">
                  <p14:modId val="1968159239"/>
                </p:ext>
              </p:extLst>
            </p:nvPr>
          </p:nvGraphicFramePr>
          <p:xfrm>
            <a:off x="4692692" y="2676048"/>
            <a:ext cx="3581400" cy="2387600"/>
          </p:xfrm>
          <a:graphic>
            <a:graphicData uri="http://schemas.openxmlformats.org/drawingml/2006/chart">
              <c:chart xmlns:c="http://schemas.openxmlformats.org/drawingml/2006/chart" r:id="rId4"/>
            </a:graphicData>
          </a:graphic>
        </p:graphicFrame>
        <p:sp>
          <p:nvSpPr>
            <p:cNvPr id="16" name="Oval 3">
              <a:extLst>
                <a:ext uri="{FF2B5EF4-FFF2-40B4-BE49-F238E27FC236}">
                  <a16:creationId xmlns:a16="http://schemas.microsoft.com/office/drawing/2014/main" id="{90017278-7CDB-40FF-8AD7-116DE744FD6A}"/>
                </a:ext>
              </a:extLst>
            </p:cNvPr>
            <p:cNvSpPr/>
            <p:nvPr/>
          </p:nvSpPr>
          <p:spPr>
            <a:xfrm>
              <a:off x="5149892" y="2532274"/>
              <a:ext cx="2667000" cy="2667000"/>
            </a:xfrm>
            <a:prstGeom prst="ellipse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1219012"/>
              <a:endParaRPr lang="en-US" sz="2399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17" name="Text Box 10">
              <a:extLst>
                <a:ext uri="{FF2B5EF4-FFF2-40B4-BE49-F238E27FC236}">
                  <a16:creationId xmlns:a16="http://schemas.microsoft.com/office/drawing/2014/main" id="{10FF1217-0FF9-4493-A696-74B027D1ED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67327" y="3598436"/>
              <a:ext cx="935028" cy="5486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bIns="30471" lIns="60941" rIns="60941" tIns="30471" wrap="square">
              <a:spAutoFit/>
            </a:bodyPr>
            <a:lstStyle/>
            <a:p>
              <a:pPr algn="ctr" defTabSz="1087878"/>
              <a:r>
                <a:rPr altLang="en-US" b="1" lang="zh-CN" sz="1600">
                  <a:solidFill>
                    <a:prstClr val="black"/>
                  </a:solidFill>
                  <a:latin typeface="+mn-ea"/>
                  <a:cs charset="0" panose="020b0606030504020204" pitchFamily="34" typeface="Open Sans"/>
                </a:rPr>
                <a:t>输入</a:t>
              </a:r>
            </a:p>
            <a:p>
              <a:pPr algn="ctr" defTabSz="1087878"/>
              <a:r>
                <a:rPr altLang="en-US" b="1" lang="zh-CN" sz="1600">
                  <a:solidFill>
                    <a:prstClr val="black"/>
                  </a:solidFill>
                  <a:latin typeface="+mn-ea"/>
                  <a:cs charset="0" panose="020b0606030504020204" pitchFamily="34" typeface="Open Sans"/>
                </a:rPr>
                <a:t>标题</a:t>
              </a:r>
            </a:p>
          </p:txBody>
        </p:sp>
      </p:grpSp>
      <p:grpSp>
        <p:nvGrpSpPr>
          <p:cNvPr id="18" name="组合 3">
            <a:extLst>
              <a:ext uri="{FF2B5EF4-FFF2-40B4-BE49-F238E27FC236}">
                <a16:creationId xmlns:a16="http://schemas.microsoft.com/office/drawing/2014/main" id="{4F55871E-90FD-4424-8DEA-6D9E0D71E93A}"/>
              </a:ext>
            </a:extLst>
          </p:cNvPr>
          <p:cNvGrpSpPr/>
          <p:nvPr/>
        </p:nvGrpSpPr>
        <p:grpSpPr>
          <a:xfrm>
            <a:off x="3638705" y="2343587"/>
            <a:ext cx="1386704" cy="1328784"/>
            <a:chOff x="4131285" y="2269648"/>
            <a:chExt cx="1386891" cy="1328785"/>
          </a:xfrm>
        </p:grpSpPr>
        <p:sp>
          <p:nvSpPr>
            <p:cNvPr id="19" name="Oval 4">
              <a:extLst>
                <a:ext uri="{FF2B5EF4-FFF2-40B4-BE49-F238E27FC236}">
                  <a16:creationId xmlns:a16="http://schemas.microsoft.com/office/drawing/2014/main" id="{D1BDBD5E-1209-4D80-AEC7-7663C00733B5}"/>
                </a:ext>
              </a:extLst>
            </p:cNvPr>
            <p:cNvSpPr/>
            <p:nvPr/>
          </p:nvSpPr>
          <p:spPr>
            <a:xfrm>
              <a:off x="4923526" y="3031361"/>
              <a:ext cx="586024" cy="567072"/>
            </a:xfrm>
            <a:prstGeom prst="ellipse">
              <a:avLst/>
            </a:prstGeom>
            <a:solidFill>
              <a:srgbClr val="7E39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1219012"/>
              <a:endParaRPr lang="en-US" sz="1600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20" name="Oval 9">
              <a:extLst>
                <a:ext uri="{FF2B5EF4-FFF2-40B4-BE49-F238E27FC236}">
                  <a16:creationId xmlns:a16="http://schemas.microsoft.com/office/drawing/2014/main" id="{24AD282A-3ED4-4F99-B50C-2D214EF87BAF}"/>
                </a:ext>
              </a:extLst>
            </p:cNvPr>
            <p:cNvSpPr/>
            <p:nvPr/>
          </p:nvSpPr>
          <p:spPr>
            <a:xfrm>
              <a:off x="4131285" y="2269648"/>
              <a:ext cx="594227" cy="597637"/>
            </a:xfrm>
            <a:prstGeom prst="ellipse">
              <a:avLst/>
            </a:prstGeom>
            <a:solidFill>
              <a:srgbClr val="7E397A"/>
            </a:solidFill>
            <a:ln w="28575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1219012"/>
              <a:endParaRPr lang="en-US" sz="1600">
                <a:solidFill>
                  <a:prstClr val="white"/>
                </a:solidFill>
                <a:latin typeface="+mn-ea"/>
              </a:endParaRPr>
            </a:p>
          </p:txBody>
        </p:sp>
        <p:grpSp>
          <p:nvGrpSpPr>
            <p:cNvPr id="21" name="Group 10">
              <a:extLst>
                <a:ext uri="{FF2B5EF4-FFF2-40B4-BE49-F238E27FC236}">
                  <a16:creationId xmlns:a16="http://schemas.microsoft.com/office/drawing/2014/main" id="{6326D0BA-2224-4700-B2BA-9C21D91CEFD4}"/>
                </a:ext>
              </a:extLst>
            </p:cNvPr>
            <p:cNvGrpSpPr/>
            <p:nvPr/>
          </p:nvGrpSpPr>
          <p:grpSpPr>
            <a:xfrm>
              <a:off x="4239552" y="2398666"/>
              <a:ext cx="381854" cy="310725"/>
              <a:chOff x="1550139" y="1314466"/>
              <a:chExt cx="509139" cy="414300"/>
            </a:xfrm>
            <a:solidFill>
              <a:schemeClr val="bg1"/>
            </a:solidFill>
          </p:grpSpPr>
          <p:sp>
            <p:nvSpPr>
              <p:cNvPr id="24" name="Freeform 5">
                <a:extLst>
                  <a:ext uri="{FF2B5EF4-FFF2-40B4-BE49-F238E27FC236}">
                    <a16:creationId xmlns:a16="http://schemas.microsoft.com/office/drawing/2014/main" id="{A1D3A9E7-EE34-4508-8246-724CC9E213D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0139" y="1314466"/>
                <a:ext cx="509139" cy="414300"/>
              </a:xfrm>
              <a:custGeom>
                <a:gdLst>
                  <a:gd fmla="*/ 78 w 153" name="T0"/>
                  <a:gd fmla="*/ 0 h 125" name="T1"/>
                  <a:gd fmla="*/ 0 w 153" name="T2"/>
                  <a:gd fmla="*/ 69 h 125" name="T3"/>
                  <a:gd fmla="*/ 15 w 153" name="T4"/>
                  <a:gd fmla="*/ 69 h 125" name="T5"/>
                  <a:gd fmla="*/ 21 w 153" name="T6"/>
                  <a:gd fmla="*/ 64 h 125" name="T7"/>
                  <a:gd fmla="*/ 21 w 153" name="T8"/>
                  <a:gd fmla="*/ 121 h 125" name="T9"/>
                  <a:gd fmla="*/ 24 w 153" name="T10"/>
                  <a:gd fmla="*/ 125 h 125" name="T11"/>
                  <a:gd fmla="*/ 62 w 153" name="T12"/>
                  <a:gd fmla="*/ 125 h 125" name="T13"/>
                  <a:gd fmla="*/ 63 w 153" name="T14"/>
                  <a:gd fmla="*/ 93 h 125" name="T15"/>
                  <a:gd fmla="*/ 67 w 153" name="T16"/>
                  <a:gd fmla="*/ 88 h 125" name="T17"/>
                  <a:gd fmla="*/ 83 w 153" name="T18"/>
                  <a:gd fmla="*/ 88 h 125" name="T19"/>
                  <a:gd fmla="*/ 89 w 153" name="T20"/>
                  <a:gd fmla="*/ 93 h 125" name="T21"/>
                  <a:gd fmla="*/ 89 w 153" name="T22"/>
                  <a:gd fmla="*/ 125 h 125" name="T23"/>
                  <a:gd fmla="*/ 126 w 153" name="T24"/>
                  <a:gd fmla="*/ 125 h 125" name="T25"/>
                  <a:gd fmla="*/ 130 w 153" name="T26"/>
                  <a:gd fmla="*/ 120 h 125" name="T27"/>
                  <a:gd fmla="*/ 130 w 153" name="T28"/>
                  <a:gd fmla="*/ 63 h 125" name="T29"/>
                  <a:gd fmla="*/ 136 w 153" name="T30"/>
                  <a:gd fmla="*/ 69 h 125" name="T31"/>
                  <a:gd fmla="*/ 153 w 153" name="T32"/>
                  <a:gd fmla="*/ 69 h 125" name="T33"/>
                  <a:gd fmla="*/ 78 w 153" name="T34"/>
                  <a:gd fmla="*/ 0 h 125" name="T35"/>
                  <a:gd fmla="*/ 76 w 153" name="T36"/>
                  <a:gd fmla="*/ 76 h 125" name="T37"/>
                  <a:gd fmla="*/ 60 w 153" name="T38"/>
                  <a:gd fmla="*/ 60 h 125" name="T39"/>
                  <a:gd fmla="*/ 76 w 153" name="T40"/>
                  <a:gd fmla="*/ 43 h 125" name="T41"/>
                  <a:gd fmla="*/ 92 w 153" name="T42"/>
                  <a:gd fmla="*/ 60 h 125" name="T43"/>
                  <a:gd fmla="*/ 76 w 153" name="T44"/>
                  <a:gd fmla="*/ 76 h 125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125" w="153">
                    <a:moveTo>
                      <a:pt x="78" y="0"/>
                    </a:move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5" y="78"/>
                      <a:pt x="15" y="69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1" y="121"/>
                      <a:pt x="21" y="121"/>
                      <a:pt x="21" y="121"/>
                    </a:cubicBezTo>
                    <a:cubicBezTo>
                      <a:pt x="21" y="121"/>
                      <a:pt x="21" y="125"/>
                      <a:pt x="24" y="125"/>
                    </a:cubicBezTo>
                    <a:cubicBezTo>
                      <a:pt x="28" y="125"/>
                      <a:pt x="62" y="125"/>
                      <a:pt x="62" y="125"/>
                    </a:cubicBezTo>
                    <a:cubicBezTo>
                      <a:pt x="63" y="93"/>
                      <a:pt x="63" y="93"/>
                      <a:pt x="63" y="93"/>
                    </a:cubicBezTo>
                    <a:cubicBezTo>
                      <a:pt x="63" y="93"/>
                      <a:pt x="62" y="88"/>
                      <a:pt x="6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9" y="88"/>
                      <a:pt x="89" y="93"/>
                      <a:pt x="89" y="93"/>
                    </a:cubicBezTo>
                    <a:cubicBezTo>
                      <a:pt x="89" y="125"/>
                      <a:pt x="89" y="125"/>
                      <a:pt x="89" y="125"/>
                    </a:cubicBezTo>
                    <a:cubicBezTo>
                      <a:pt x="89" y="125"/>
                      <a:pt x="121" y="125"/>
                      <a:pt x="126" y="125"/>
                    </a:cubicBezTo>
                    <a:cubicBezTo>
                      <a:pt x="131" y="125"/>
                      <a:pt x="130" y="120"/>
                      <a:pt x="130" y="120"/>
                    </a:cubicBezTo>
                    <a:cubicBezTo>
                      <a:pt x="130" y="63"/>
                      <a:pt x="130" y="63"/>
                      <a:pt x="130" y="63"/>
                    </a:cubicBezTo>
                    <a:cubicBezTo>
                      <a:pt x="136" y="69"/>
                      <a:pt x="136" y="69"/>
                      <a:pt x="136" y="69"/>
                    </a:cubicBezTo>
                    <a:cubicBezTo>
                      <a:pt x="148" y="77"/>
                      <a:pt x="153" y="69"/>
                      <a:pt x="153" y="69"/>
                    </a:cubicBezTo>
                    <a:lnTo>
                      <a:pt x="78" y="0"/>
                    </a:lnTo>
                    <a:close/>
                    <a:moveTo>
                      <a:pt x="76" y="76"/>
                    </a:moveTo>
                    <a:cubicBezTo>
                      <a:pt x="67" y="76"/>
                      <a:pt x="60" y="69"/>
                      <a:pt x="60" y="60"/>
                    </a:cubicBezTo>
                    <a:cubicBezTo>
                      <a:pt x="60" y="50"/>
                      <a:pt x="67" y="43"/>
                      <a:pt x="76" y="43"/>
                    </a:cubicBezTo>
                    <a:cubicBezTo>
                      <a:pt x="85" y="43"/>
                      <a:pt x="92" y="50"/>
                      <a:pt x="92" y="60"/>
                    </a:cubicBezTo>
                    <a:cubicBezTo>
                      <a:pt x="92" y="69"/>
                      <a:pt x="85" y="76"/>
                      <a:pt x="76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41" compatLnSpc="1" lIns="121883" numCol="1" rIns="121883" tIns="60941" vert="horz" wrap="square">
                <a:prstTxWarp prst="textNoShape">
                  <a:avLst/>
                </a:prstTxWarp>
              </a:bodyPr>
              <a:lstStyle/>
              <a:p>
                <a:pPr defTabSz="1219012"/>
                <a:endParaRPr lang="en-US" sz="1600">
                  <a:solidFill>
                    <a:prstClr val="black"/>
                  </a:solidFill>
                  <a:latin typeface="+mn-ea"/>
                </a:endParaRPr>
              </a:p>
            </p:txBody>
          </p:sp>
          <p:sp>
            <p:nvSpPr>
              <p:cNvPr id="25" name="Freeform 6">
                <a:extLst>
                  <a:ext uri="{FF2B5EF4-FFF2-40B4-BE49-F238E27FC236}">
                    <a16:creationId xmlns:a16="http://schemas.microsoft.com/office/drawing/2014/main" id="{942E8F10-DCE4-4438-8354-0F224F03E60F}"/>
                  </a:ext>
                </a:extLst>
              </p:cNvPr>
              <p:cNvSpPr/>
              <p:nvPr/>
            </p:nvSpPr>
            <p:spPr bwMode="auto">
              <a:xfrm>
                <a:off x="1949464" y="1366877"/>
                <a:ext cx="49916" cy="102328"/>
              </a:xfrm>
              <a:custGeom>
                <a:gdLst>
                  <a:gd fmla="*/ 20 w 20" name="T0"/>
                  <a:gd fmla="*/ 41 h 41" name="T1"/>
                  <a:gd fmla="*/ 20 w 20" name="T2"/>
                  <a:gd fmla="*/ 0 h 41" name="T3"/>
                  <a:gd fmla="*/ 0 w 20" name="T4"/>
                  <a:gd fmla="*/ 0 h 41" name="T5"/>
                  <a:gd fmla="*/ 0 w 20" name="T6"/>
                  <a:gd fmla="*/ 24 h 41" name="T7"/>
                  <a:gd fmla="*/ 20 w 20" name="T8"/>
                  <a:gd fmla="*/ 41 h 4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1" w="20">
                    <a:moveTo>
                      <a:pt x="20" y="41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41" compatLnSpc="1" lIns="121883" numCol="1" rIns="121883" tIns="60941" vert="horz" wrap="square">
                <a:prstTxWarp prst="textNoShape">
                  <a:avLst/>
                </a:prstTxWarp>
              </a:bodyPr>
              <a:lstStyle/>
              <a:p>
                <a:pPr defTabSz="1219012"/>
                <a:endParaRPr lang="en-US" sz="1600">
                  <a:solidFill>
                    <a:prstClr val="black"/>
                  </a:solidFill>
                  <a:latin typeface="+mn-ea"/>
                </a:endParaRPr>
              </a:p>
            </p:txBody>
          </p:sp>
          <p:sp>
            <p:nvSpPr>
              <p:cNvPr id="26" name="Oval 7">
                <a:extLst>
                  <a:ext uri="{FF2B5EF4-FFF2-40B4-BE49-F238E27FC236}">
                    <a16:creationId xmlns:a16="http://schemas.microsoft.com/office/drawing/2014/main" id="{B99A6DD6-F884-40B2-A346-2ECE4B02FC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7255" y="1484179"/>
                <a:ext cx="52412" cy="5490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41" compatLnSpc="1" lIns="121883" numCol="1" rIns="121883" tIns="60941" vert="horz" wrap="square">
                <a:prstTxWarp prst="textNoShape">
                  <a:avLst/>
                </a:prstTxWarp>
              </a:bodyPr>
              <a:lstStyle/>
              <a:p>
                <a:pPr defTabSz="1219012"/>
                <a:endParaRPr lang="en-US" sz="1600">
                  <a:solidFill>
                    <a:prstClr val="black"/>
                  </a:solidFill>
                  <a:latin typeface="+mn-ea"/>
                </a:endParaRPr>
              </a:p>
            </p:txBody>
          </p:sp>
        </p:grpSp>
        <p:sp>
          <p:nvSpPr>
            <p:cNvPr id="22" name="Text Box 10">
              <a:extLst>
                <a:ext uri="{FF2B5EF4-FFF2-40B4-BE49-F238E27FC236}">
                  <a16:creationId xmlns:a16="http://schemas.microsoft.com/office/drawing/2014/main" id="{D493D6F4-ACF3-4B8C-BC87-E31390C502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2152" y="3154995"/>
              <a:ext cx="586024" cy="30478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bIns="30471" lIns="60941" rIns="60941" tIns="30471" wrap="square">
              <a:spAutoFit/>
            </a:bodyPr>
            <a:lstStyle/>
            <a:p>
              <a:pPr algn="ctr" defTabSz="1087878"/>
              <a:r>
                <a:rPr b="1" lang="en-US" sz="1600">
                  <a:solidFill>
                    <a:prstClr val="white"/>
                  </a:solidFill>
                  <a:latin typeface="+mn-ea"/>
                  <a:cs charset="0" panose="020b0606030504020204" pitchFamily="34" typeface="Open Sans"/>
                </a:rPr>
                <a:t>35%</a:t>
              </a:r>
            </a:p>
          </p:txBody>
        </p:sp>
        <p:cxnSp>
          <p:nvCxnSpPr>
            <p:cNvPr id="23" name="Straight Arrow Connector 55">
              <a:extLst>
                <a:ext uri="{FF2B5EF4-FFF2-40B4-BE49-F238E27FC236}">
                  <a16:creationId xmlns:a16="http://schemas.microsoft.com/office/drawing/2014/main" id="{1BD0A898-92AC-415D-A26A-BA091543F1D4}"/>
                </a:ext>
              </a:extLst>
            </p:cNvPr>
            <p:cNvCxnSpPr>
              <a:stCxn id="19" idx="1"/>
              <a:endCxn id="20" idx="5"/>
            </p:cNvCxnSpPr>
            <p:nvPr/>
          </p:nvCxnSpPr>
          <p:spPr>
            <a:xfrm flipH="1" flipV="1">
              <a:off x="4638489" y="2779763"/>
              <a:ext cx="370858" cy="334644"/>
            </a:xfrm>
            <a:prstGeom prst="straightConnector1">
              <a:avLst/>
            </a:prstGeom>
            <a:ln w="19050">
              <a:solidFill>
                <a:srgbClr val="7E397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6">
            <a:extLst>
              <a:ext uri="{FF2B5EF4-FFF2-40B4-BE49-F238E27FC236}">
                <a16:creationId xmlns:a16="http://schemas.microsoft.com/office/drawing/2014/main" id="{44F7AB87-5924-45E7-AAC8-C3D09458B9A9}"/>
              </a:ext>
            </a:extLst>
          </p:cNvPr>
          <p:cNvGrpSpPr/>
          <p:nvPr/>
        </p:nvGrpSpPr>
        <p:grpSpPr>
          <a:xfrm>
            <a:off x="6716533" y="2543666"/>
            <a:ext cx="1609680" cy="795331"/>
            <a:chOff x="7209526" y="2469728"/>
            <a:chExt cx="1609897" cy="795330"/>
          </a:xfrm>
        </p:grpSpPr>
        <p:sp>
          <p:nvSpPr>
            <p:cNvPr id="28" name="Oval 5">
              <a:extLst>
                <a:ext uri="{FF2B5EF4-FFF2-40B4-BE49-F238E27FC236}">
                  <a16:creationId xmlns:a16="http://schemas.microsoft.com/office/drawing/2014/main" id="{120778F4-23DA-49E8-B487-F72618475ADC}"/>
                </a:ext>
              </a:extLst>
            </p:cNvPr>
            <p:cNvSpPr/>
            <p:nvPr/>
          </p:nvSpPr>
          <p:spPr>
            <a:xfrm>
              <a:off x="7209526" y="2697986"/>
              <a:ext cx="586024" cy="567072"/>
            </a:xfrm>
            <a:prstGeom prst="ellipse">
              <a:avLst/>
            </a:prstGeom>
            <a:solidFill>
              <a:srgbClr val="3933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1219012"/>
              <a:endParaRPr lang="en-US" sz="1600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29" name="Oval 21">
              <a:extLst>
                <a:ext uri="{FF2B5EF4-FFF2-40B4-BE49-F238E27FC236}">
                  <a16:creationId xmlns:a16="http://schemas.microsoft.com/office/drawing/2014/main" id="{7CAF3C5C-FEE7-4679-9C56-21CDE3F0763A}"/>
                </a:ext>
              </a:extLst>
            </p:cNvPr>
            <p:cNvSpPr/>
            <p:nvPr/>
          </p:nvSpPr>
          <p:spPr>
            <a:xfrm>
              <a:off x="8225196" y="2469728"/>
              <a:ext cx="594227" cy="597637"/>
            </a:xfrm>
            <a:prstGeom prst="ellipse">
              <a:avLst/>
            </a:prstGeom>
            <a:solidFill>
              <a:srgbClr val="39337A"/>
            </a:solidFill>
            <a:ln w="28575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1219012"/>
              <a:endParaRPr lang="en-US" sz="1600">
                <a:solidFill>
                  <a:prstClr val="white"/>
                </a:solidFill>
                <a:latin typeface="+mn-ea"/>
              </a:endParaRPr>
            </a:p>
          </p:txBody>
        </p:sp>
        <p:grpSp>
          <p:nvGrpSpPr>
            <p:cNvPr id="30" name="Group 22">
              <a:extLst>
                <a:ext uri="{FF2B5EF4-FFF2-40B4-BE49-F238E27FC236}">
                  <a16:creationId xmlns:a16="http://schemas.microsoft.com/office/drawing/2014/main" id="{2D14391E-A296-4F78-968F-729D2D58E6B0}"/>
                </a:ext>
              </a:extLst>
            </p:cNvPr>
            <p:cNvGrpSpPr/>
            <p:nvPr/>
          </p:nvGrpSpPr>
          <p:grpSpPr>
            <a:xfrm>
              <a:off x="8346345" y="2631940"/>
              <a:ext cx="353172" cy="262091"/>
              <a:chOff x="5129089" y="3156352"/>
              <a:chExt cx="474198" cy="351905"/>
            </a:xfrm>
            <a:solidFill>
              <a:schemeClr val="bg1"/>
            </a:solidFill>
          </p:grpSpPr>
          <p:sp>
            <p:nvSpPr>
              <p:cNvPr id="33" name="Freeform 66">
                <a:extLst>
                  <a:ext uri="{FF2B5EF4-FFF2-40B4-BE49-F238E27FC236}">
                    <a16:creationId xmlns:a16="http://schemas.microsoft.com/office/drawing/2014/main" id="{C6A9CB07-ABA4-464D-B2B5-2144777365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39073" y="3156352"/>
                <a:ext cx="459224" cy="279527"/>
              </a:xfrm>
              <a:custGeom>
                <a:gdLst>
                  <a:gd fmla="*/ 184 w 184" name="T0"/>
                  <a:gd fmla="*/ 0 h 112" name="T1"/>
                  <a:gd fmla="*/ 0 w 184" name="T2"/>
                  <a:gd fmla="*/ 0 h 112" name="T3"/>
                  <a:gd fmla="*/ 0 w 184" name="T4"/>
                  <a:gd fmla="*/ 112 h 112" name="T5"/>
                  <a:gd fmla="*/ 184 w 184" name="T6"/>
                  <a:gd fmla="*/ 112 h 112" name="T7"/>
                  <a:gd fmla="*/ 184 w 184" name="T8"/>
                  <a:gd fmla="*/ 0 h 112" name="T9"/>
                  <a:gd fmla="*/ 176 w 184" name="T10"/>
                  <a:gd fmla="*/ 102 h 112" name="T11"/>
                  <a:gd fmla="*/ 8 w 184" name="T12"/>
                  <a:gd fmla="*/ 102 h 112" name="T13"/>
                  <a:gd fmla="*/ 8 w 184" name="T14"/>
                  <a:gd fmla="*/ 8 h 112" name="T15"/>
                  <a:gd fmla="*/ 176 w 184" name="T16"/>
                  <a:gd fmla="*/ 8 h 112" name="T17"/>
                  <a:gd fmla="*/ 176 w 184" name="T18"/>
                  <a:gd fmla="*/ 102 h 112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12" w="184">
                    <a:moveTo>
                      <a:pt x="184" y="0"/>
                    </a:moveTo>
                    <a:lnTo>
                      <a:pt x="0" y="0"/>
                    </a:lnTo>
                    <a:lnTo>
                      <a:pt x="0" y="112"/>
                    </a:lnTo>
                    <a:lnTo>
                      <a:pt x="184" y="112"/>
                    </a:lnTo>
                    <a:lnTo>
                      <a:pt x="184" y="0"/>
                    </a:lnTo>
                    <a:close/>
                    <a:moveTo>
                      <a:pt x="176" y="102"/>
                    </a:moveTo>
                    <a:lnTo>
                      <a:pt x="8" y="102"/>
                    </a:lnTo>
                    <a:lnTo>
                      <a:pt x="8" y="8"/>
                    </a:lnTo>
                    <a:lnTo>
                      <a:pt x="176" y="8"/>
                    </a:lnTo>
                    <a:lnTo>
                      <a:pt x="176" y="10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60941" compatLnSpc="1" lIns="121883" numCol="1" rIns="121883" tIns="60941" vert="horz" wrap="square">
                <a:prstTxWarp prst="textNoShape">
                  <a:avLst/>
                </a:prstTxWarp>
              </a:bodyPr>
              <a:lstStyle/>
              <a:p>
                <a:pPr defTabSz="1219012"/>
                <a:endParaRPr lang="en-US" sz="1600">
                  <a:solidFill>
                    <a:prstClr val="black"/>
                  </a:solidFill>
                  <a:latin typeface="+mn-ea"/>
                </a:endParaRPr>
              </a:p>
            </p:txBody>
          </p:sp>
          <p:sp>
            <p:nvSpPr>
              <p:cNvPr id="34" name="Freeform 67">
                <a:extLst>
                  <a:ext uri="{FF2B5EF4-FFF2-40B4-BE49-F238E27FC236}">
                    <a16:creationId xmlns:a16="http://schemas.microsoft.com/office/drawing/2014/main" id="{0DA5D3C4-CC24-420A-B638-CDCAC72173AC}"/>
                  </a:ext>
                </a:extLst>
              </p:cNvPr>
              <p:cNvSpPr/>
              <p:nvPr/>
            </p:nvSpPr>
            <p:spPr bwMode="auto">
              <a:xfrm>
                <a:off x="5129089" y="3448358"/>
                <a:ext cx="474198" cy="59899"/>
              </a:xfrm>
              <a:custGeom>
                <a:gdLst>
                  <a:gd fmla="*/ 190 w 190" name="T0"/>
                  <a:gd fmla="*/ 16 h 24" name="T1"/>
                  <a:gd fmla="*/ 188 w 190" name="T2"/>
                  <a:gd fmla="*/ 0 h 24" name="T3"/>
                  <a:gd fmla="*/ 3 w 190" name="T4"/>
                  <a:gd fmla="*/ 0 h 24" name="T5"/>
                  <a:gd fmla="*/ 0 w 190" name="T6"/>
                  <a:gd fmla="*/ 16 h 24" name="T7"/>
                  <a:gd fmla="*/ 0 w 190" name="T8"/>
                  <a:gd fmla="*/ 16 h 24" name="T9"/>
                  <a:gd fmla="*/ 0 w 190" name="T10"/>
                  <a:gd fmla="*/ 24 h 24" name="T11"/>
                  <a:gd fmla="*/ 190 w 190" name="T12"/>
                  <a:gd fmla="*/ 24 h 24" name="T13"/>
                  <a:gd fmla="*/ 190 w 190" name="T14"/>
                  <a:gd fmla="*/ 16 h 24" name="T15"/>
                  <a:gd fmla="*/ 190 w 190" name="T16"/>
                  <a:gd fmla="*/ 16 h 2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4" w="190">
                    <a:moveTo>
                      <a:pt x="190" y="16"/>
                    </a:moveTo>
                    <a:lnTo>
                      <a:pt x="188" y="0"/>
                    </a:lnTo>
                    <a:lnTo>
                      <a:pt x="3" y="0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24"/>
                    </a:lnTo>
                    <a:lnTo>
                      <a:pt x="190" y="24"/>
                    </a:lnTo>
                    <a:lnTo>
                      <a:pt x="190" y="16"/>
                    </a:lnTo>
                    <a:lnTo>
                      <a:pt x="190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60941" compatLnSpc="1" lIns="121883" numCol="1" rIns="121883" tIns="60941" vert="horz" wrap="square">
                <a:prstTxWarp prst="textNoShape">
                  <a:avLst/>
                </a:prstTxWarp>
              </a:bodyPr>
              <a:lstStyle/>
              <a:p>
                <a:pPr defTabSz="1219012"/>
                <a:endParaRPr lang="en-US" sz="1600">
                  <a:solidFill>
                    <a:prstClr val="black"/>
                  </a:solidFill>
                  <a:latin typeface="+mn-ea"/>
                </a:endParaRPr>
              </a:p>
            </p:txBody>
          </p:sp>
        </p:grpSp>
        <p:sp>
          <p:nvSpPr>
            <p:cNvPr id="31" name="Text Box 10">
              <a:extLst>
                <a:ext uri="{FF2B5EF4-FFF2-40B4-BE49-F238E27FC236}">
                  <a16:creationId xmlns:a16="http://schemas.microsoft.com/office/drawing/2014/main" id="{EA3B3775-C90F-4750-9944-283766CC53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26777" y="2810978"/>
              <a:ext cx="586024" cy="30478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bIns="30471" lIns="60941" rIns="60941" tIns="30471" wrap="square">
              <a:spAutoFit/>
            </a:bodyPr>
            <a:lstStyle/>
            <a:p>
              <a:pPr algn="ctr" defTabSz="1087878"/>
              <a:r>
                <a:rPr b="1" lang="en-US" sz="1600">
                  <a:solidFill>
                    <a:prstClr val="white"/>
                  </a:solidFill>
                  <a:latin typeface="+mn-ea"/>
                  <a:cs charset="0" panose="020b0606030504020204" pitchFamily="34" typeface="Open Sans"/>
                </a:rPr>
                <a:t>25%</a:t>
              </a:r>
            </a:p>
          </p:txBody>
        </p:sp>
        <p:cxnSp>
          <p:nvCxnSpPr>
            <p:cNvPr id="32" name="Straight Arrow Connector 58">
              <a:extLst>
                <a:ext uri="{FF2B5EF4-FFF2-40B4-BE49-F238E27FC236}">
                  <a16:creationId xmlns:a16="http://schemas.microsoft.com/office/drawing/2014/main" id="{56103C12-0FE2-4FEF-9699-F2A15E601FC5}"/>
                </a:ext>
              </a:extLst>
            </p:cNvPr>
            <p:cNvCxnSpPr>
              <a:endCxn id="29" idx="2"/>
            </p:cNvCxnSpPr>
            <p:nvPr/>
          </p:nvCxnSpPr>
          <p:spPr>
            <a:xfrm flipV="1">
              <a:off x="7740692" y="2768547"/>
              <a:ext cx="484504" cy="183726"/>
            </a:xfrm>
            <a:prstGeom prst="straightConnector1">
              <a:avLst/>
            </a:prstGeom>
            <a:ln w="19050">
              <a:solidFill>
                <a:srgbClr val="39337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5">
            <a:extLst>
              <a:ext uri="{FF2B5EF4-FFF2-40B4-BE49-F238E27FC236}">
                <a16:creationId xmlns:a16="http://schemas.microsoft.com/office/drawing/2014/main" id="{87A10D24-2FD4-48A9-B49D-F63B4BDA3BFF}"/>
              </a:ext>
            </a:extLst>
          </p:cNvPr>
          <p:cNvGrpSpPr/>
          <p:nvPr/>
        </p:nvGrpSpPr>
        <p:grpSpPr>
          <a:xfrm>
            <a:off x="6871871" y="4415749"/>
            <a:ext cx="1375871" cy="1152993"/>
            <a:chOff x="7364886" y="4341813"/>
            <a:chExt cx="1376056" cy="1152994"/>
          </a:xfrm>
        </p:grpSpPr>
        <p:sp>
          <p:nvSpPr>
            <p:cNvPr id="36" name="Oval 7">
              <a:extLst>
                <a:ext uri="{FF2B5EF4-FFF2-40B4-BE49-F238E27FC236}">
                  <a16:creationId xmlns:a16="http://schemas.microsoft.com/office/drawing/2014/main" id="{7E89C753-0DEA-4041-9461-7CAA7D69DAE1}"/>
                </a:ext>
              </a:extLst>
            </p:cNvPr>
            <p:cNvSpPr/>
            <p:nvPr/>
          </p:nvSpPr>
          <p:spPr>
            <a:xfrm>
              <a:off x="7365388" y="4341813"/>
              <a:ext cx="586024" cy="567072"/>
            </a:xfrm>
            <a:prstGeom prst="ellipse">
              <a:avLst/>
            </a:prstGeom>
            <a:solidFill>
              <a:srgbClr val="EE3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1219012"/>
              <a:endParaRPr lang="en-US" sz="1600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37" name="Oval 26">
              <a:extLst>
                <a:ext uri="{FF2B5EF4-FFF2-40B4-BE49-F238E27FC236}">
                  <a16:creationId xmlns:a16="http://schemas.microsoft.com/office/drawing/2014/main" id="{4A7D7BBC-9260-4582-AE28-2998481FE6EB}"/>
                </a:ext>
              </a:extLst>
            </p:cNvPr>
            <p:cNvSpPr/>
            <p:nvPr/>
          </p:nvSpPr>
          <p:spPr>
            <a:xfrm>
              <a:off x="8146715" y="4897170"/>
              <a:ext cx="594227" cy="597637"/>
            </a:xfrm>
            <a:prstGeom prst="ellipse">
              <a:avLst/>
            </a:prstGeom>
            <a:solidFill>
              <a:srgbClr val="EE3978"/>
            </a:solidFill>
            <a:ln w="28575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1219012"/>
              <a:endParaRPr lang="en-US" sz="1600">
                <a:solidFill>
                  <a:prstClr val="white"/>
                </a:solidFill>
                <a:latin typeface="+mn-ea"/>
              </a:endParaRPr>
            </a:p>
          </p:txBody>
        </p:sp>
        <p:grpSp>
          <p:nvGrpSpPr>
            <p:cNvPr id="38" name="Group 34">
              <a:extLst>
                <a:ext uri="{FF2B5EF4-FFF2-40B4-BE49-F238E27FC236}">
                  <a16:creationId xmlns:a16="http://schemas.microsoft.com/office/drawing/2014/main" id="{5C71E9E1-0723-41A5-8F2C-47CFF86F28B3}"/>
                </a:ext>
              </a:extLst>
            </p:cNvPr>
            <p:cNvGrpSpPr/>
            <p:nvPr/>
          </p:nvGrpSpPr>
          <p:grpSpPr>
            <a:xfrm>
              <a:off x="8268361" y="5040081"/>
              <a:ext cx="385440" cy="269394"/>
              <a:chOff x="7999238" y="1399322"/>
              <a:chExt cx="464215" cy="324452"/>
            </a:xfrm>
            <a:solidFill>
              <a:schemeClr val="bg1"/>
            </a:solidFill>
          </p:grpSpPr>
          <p:sp>
            <p:nvSpPr>
              <p:cNvPr id="41" name="Freeform 57">
                <a:extLst>
                  <a:ext uri="{FF2B5EF4-FFF2-40B4-BE49-F238E27FC236}">
                    <a16:creationId xmlns:a16="http://schemas.microsoft.com/office/drawing/2014/main" id="{C11F4871-67C3-4C9F-8244-79BEF19E29E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999238" y="1399322"/>
                <a:ext cx="331940" cy="324452"/>
              </a:xfrm>
              <a:custGeom>
                <a:gdLst>
                  <a:gd fmla="*/ 86 w 100" name="T0"/>
                  <a:gd fmla="*/ 60 h 97" name="T1"/>
                  <a:gd fmla="*/ 100 w 100" name="T2"/>
                  <a:gd fmla="*/ 54 h 97" name="T3"/>
                  <a:gd fmla="*/ 100 w 100" name="T4"/>
                  <a:gd fmla="*/ 43 h 97" name="T5"/>
                  <a:gd fmla="*/ 86 w 100" name="T6"/>
                  <a:gd fmla="*/ 38 h 97" name="T7"/>
                  <a:gd fmla="*/ 83 w 100" name="T8"/>
                  <a:gd fmla="*/ 32 h 97" name="T9"/>
                  <a:gd fmla="*/ 89 w 100" name="T10"/>
                  <a:gd fmla="*/ 18 h 97" name="T11"/>
                  <a:gd fmla="*/ 81 w 100" name="T12"/>
                  <a:gd fmla="*/ 11 h 97" name="T13"/>
                  <a:gd fmla="*/ 67 w 100" name="T14"/>
                  <a:gd fmla="*/ 16 h 97" name="T15"/>
                  <a:gd fmla="*/ 61 w 100" name="T16"/>
                  <a:gd fmla="*/ 14 h 97" name="T17"/>
                  <a:gd fmla="*/ 55 w 100" name="T18"/>
                  <a:gd fmla="*/ 0 h 97" name="T19"/>
                  <a:gd fmla="*/ 44 w 100" name="T20"/>
                  <a:gd fmla="*/ 0 h 97" name="T21"/>
                  <a:gd fmla="*/ 39 w 100" name="T22"/>
                  <a:gd fmla="*/ 14 h 97" name="T23"/>
                  <a:gd fmla="*/ 33 w 100" name="T24"/>
                  <a:gd fmla="*/ 16 h 97" name="T25"/>
                  <a:gd fmla="*/ 19 w 100" name="T26"/>
                  <a:gd fmla="*/ 11 h 97" name="T27"/>
                  <a:gd fmla="*/ 11 w 100" name="T28"/>
                  <a:gd fmla="*/ 19 h 97" name="T29"/>
                  <a:gd fmla="*/ 17 w 100" name="T30"/>
                  <a:gd fmla="*/ 32 h 97" name="T31"/>
                  <a:gd fmla="*/ 14 w 100" name="T32"/>
                  <a:gd fmla="*/ 38 h 97" name="T33"/>
                  <a:gd fmla="*/ 0 w 100" name="T34"/>
                  <a:gd fmla="*/ 44 h 97" name="T35"/>
                  <a:gd fmla="*/ 0 w 100" name="T36"/>
                  <a:gd fmla="*/ 54 h 97" name="T37"/>
                  <a:gd fmla="*/ 14 w 100" name="T38"/>
                  <a:gd fmla="*/ 60 h 97" name="T39"/>
                  <a:gd fmla="*/ 17 w 100" name="T40"/>
                  <a:gd fmla="*/ 66 h 97" name="T41"/>
                  <a:gd fmla="*/ 11 w 100" name="T42"/>
                  <a:gd fmla="*/ 80 h 97" name="T43"/>
                  <a:gd fmla="*/ 19 w 100" name="T44"/>
                  <a:gd fmla="*/ 87 h 97" name="T45"/>
                  <a:gd fmla="*/ 33 w 100" name="T46"/>
                  <a:gd fmla="*/ 82 h 97" name="T47"/>
                  <a:gd fmla="*/ 39 w 100" name="T48"/>
                  <a:gd fmla="*/ 84 h 97" name="T49"/>
                  <a:gd fmla="*/ 45 w 100" name="T50"/>
                  <a:gd fmla="*/ 97 h 97" name="T51"/>
                  <a:gd fmla="*/ 56 w 100" name="T52"/>
                  <a:gd fmla="*/ 97 h 97" name="T53"/>
                  <a:gd fmla="*/ 61 w 100" name="T54"/>
                  <a:gd fmla="*/ 84 h 97" name="T55"/>
                  <a:gd fmla="*/ 67 w 100" name="T56"/>
                  <a:gd fmla="*/ 82 h 97" name="T57"/>
                  <a:gd fmla="*/ 81 w 100" name="T58"/>
                  <a:gd fmla="*/ 87 h 97" name="T59"/>
                  <a:gd fmla="*/ 89 w 100" name="T60"/>
                  <a:gd fmla="*/ 79 h 97" name="T61"/>
                  <a:gd fmla="*/ 83 w 100" name="T62"/>
                  <a:gd fmla="*/ 66 h 97" name="T63"/>
                  <a:gd fmla="*/ 86 w 100" name="T64"/>
                  <a:gd fmla="*/ 60 h 97" name="T65"/>
                  <a:gd fmla="*/ 50 w 100" name="T66"/>
                  <a:gd fmla="*/ 64 h 97" name="T67"/>
                  <a:gd fmla="*/ 34 w 100" name="T68"/>
                  <a:gd fmla="*/ 49 h 97" name="T69"/>
                  <a:gd fmla="*/ 50 w 100" name="T70"/>
                  <a:gd fmla="*/ 33 h 97" name="T71"/>
                  <a:gd fmla="*/ 66 w 100" name="T72"/>
                  <a:gd fmla="*/ 49 h 97" name="T73"/>
                  <a:gd fmla="*/ 50 w 100" name="T74"/>
                  <a:gd fmla="*/ 64 h 97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97" w="100">
                    <a:moveTo>
                      <a:pt x="86" y="60"/>
                    </a:moveTo>
                    <a:cubicBezTo>
                      <a:pt x="86" y="60"/>
                      <a:pt x="100" y="55"/>
                      <a:pt x="100" y="54"/>
                    </a:cubicBezTo>
                    <a:cubicBezTo>
                      <a:pt x="100" y="43"/>
                      <a:pt x="100" y="43"/>
                      <a:pt x="100" y="43"/>
                    </a:cubicBezTo>
                    <a:cubicBezTo>
                      <a:pt x="100" y="43"/>
                      <a:pt x="86" y="38"/>
                      <a:pt x="86" y="38"/>
                    </a:cubicBezTo>
                    <a:cubicBezTo>
                      <a:pt x="83" y="32"/>
                      <a:pt x="83" y="32"/>
                      <a:pt x="83" y="32"/>
                    </a:cubicBezTo>
                    <a:cubicBezTo>
                      <a:pt x="83" y="32"/>
                      <a:pt x="89" y="19"/>
                      <a:pt x="89" y="18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0" y="10"/>
                      <a:pt x="67" y="16"/>
                      <a:pt x="67" y="16"/>
                    </a:cubicBezTo>
                    <a:cubicBezTo>
                      <a:pt x="61" y="14"/>
                      <a:pt x="61" y="14"/>
                      <a:pt x="61" y="14"/>
                    </a:cubicBezTo>
                    <a:cubicBezTo>
                      <a:pt x="61" y="14"/>
                      <a:pt x="56" y="0"/>
                      <a:pt x="55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0"/>
                      <a:pt x="39" y="14"/>
                      <a:pt x="39" y="14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19" y="10"/>
                      <a:pt x="19" y="11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0" y="19"/>
                      <a:pt x="17" y="32"/>
                      <a:pt x="17" y="32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4" y="38"/>
                      <a:pt x="0" y="43"/>
                      <a:pt x="0" y="4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5"/>
                      <a:pt x="14" y="60"/>
                      <a:pt x="14" y="60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7" y="66"/>
                      <a:pt x="11" y="79"/>
                      <a:pt x="11" y="80"/>
                    </a:cubicBezTo>
                    <a:cubicBezTo>
                      <a:pt x="19" y="87"/>
                      <a:pt x="19" y="87"/>
                      <a:pt x="19" y="87"/>
                    </a:cubicBezTo>
                    <a:cubicBezTo>
                      <a:pt x="20" y="88"/>
                      <a:pt x="33" y="82"/>
                      <a:pt x="33" y="82"/>
                    </a:cubicBezTo>
                    <a:cubicBezTo>
                      <a:pt x="39" y="84"/>
                      <a:pt x="39" y="84"/>
                      <a:pt x="39" y="84"/>
                    </a:cubicBezTo>
                    <a:cubicBezTo>
                      <a:pt x="39" y="84"/>
                      <a:pt x="44" y="97"/>
                      <a:pt x="45" y="97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56" y="97"/>
                      <a:pt x="61" y="84"/>
                      <a:pt x="61" y="84"/>
                    </a:cubicBezTo>
                    <a:cubicBezTo>
                      <a:pt x="67" y="82"/>
                      <a:pt x="67" y="82"/>
                      <a:pt x="67" y="82"/>
                    </a:cubicBezTo>
                    <a:cubicBezTo>
                      <a:pt x="67" y="82"/>
                      <a:pt x="81" y="87"/>
                      <a:pt x="81" y="87"/>
                    </a:cubicBezTo>
                    <a:cubicBezTo>
                      <a:pt x="89" y="79"/>
                      <a:pt x="89" y="79"/>
                      <a:pt x="89" y="79"/>
                    </a:cubicBezTo>
                    <a:cubicBezTo>
                      <a:pt x="90" y="79"/>
                      <a:pt x="83" y="66"/>
                      <a:pt x="83" y="66"/>
                    </a:cubicBezTo>
                    <a:lnTo>
                      <a:pt x="86" y="60"/>
                    </a:lnTo>
                    <a:close/>
                    <a:moveTo>
                      <a:pt x="50" y="64"/>
                    </a:moveTo>
                    <a:cubicBezTo>
                      <a:pt x="41" y="64"/>
                      <a:pt x="34" y="57"/>
                      <a:pt x="34" y="49"/>
                    </a:cubicBezTo>
                    <a:cubicBezTo>
                      <a:pt x="34" y="40"/>
                      <a:pt x="41" y="33"/>
                      <a:pt x="50" y="33"/>
                    </a:cubicBezTo>
                    <a:cubicBezTo>
                      <a:pt x="59" y="33"/>
                      <a:pt x="66" y="40"/>
                      <a:pt x="66" y="49"/>
                    </a:cubicBezTo>
                    <a:cubicBezTo>
                      <a:pt x="66" y="57"/>
                      <a:pt x="59" y="64"/>
                      <a:pt x="50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41" compatLnSpc="1" lIns="121883" numCol="1" rIns="121883" tIns="60941" vert="horz" wrap="square">
                <a:prstTxWarp prst="textNoShape">
                  <a:avLst/>
                </a:prstTxWarp>
              </a:bodyPr>
              <a:lstStyle/>
              <a:p>
                <a:pPr defTabSz="1219012"/>
                <a:endParaRPr lang="en-US" sz="1600">
                  <a:solidFill>
                    <a:prstClr val="black"/>
                  </a:solidFill>
                  <a:latin typeface="+mn-ea"/>
                </a:endParaRPr>
              </a:p>
            </p:txBody>
          </p:sp>
          <p:sp>
            <p:nvSpPr>
              <p:cNvPr id="42" name="Freeform 58">
                <a:extLst>
                  <a:ext uri="{FF2B5EF4-FFF2-40B4-BE49-F238E27FC236}">
                    <a16:creationId xmlns:a16="http://schemas.microsoft.com/office/drawing/2014/main" id="{4D938C76-32D2-43D8-9C02-E2E21AEBD7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08715" y="1564044"/>
                <a:ext cx="154738" cy="154738"/>
              </a:xfrm>
              <a:custGeom>
                <a:gdLst>
                  <a:gd fmla="*/ 41 w 47" name="T0"/>
                  <a:gd fmla="*/ 22 h 47" name="T1"/>
                  <a:gd fmla="*/ 41 w 47" name="T2"/>
                  <a:gd fmla="*/ 19 h 47" name="T3"/>
                  <a:gd fmla="*/ 45 w 47" name="T4"/>
                  <a:gd fmla="*/ 13 h 47" name="T5"/>
                  <a:gd fmla="*/ 42 w 47" name="T6"/>
                  <a:gd fmla="*/ 9 h 47" name="T7"/>
                  <a:gd fmla="*/ 35 w 47" name="T8"/>
                  <a:gd fmla="*/ 10 h 47" name="T9"/>
                  <a:gd fmla="*/ 33 w 47" name="T10"/>
                  <a:gd fmla="*/ 8 h 47" name="T11"/>
                  <a:gd fmla="*/ 32 w 47" name="T12"/>
                  <a:gd fmla="*/ 1 h 47" name="T13"/>
                  <a:gd fmla="*/ 27 w 47" name="T14"/>
                  <a:gd fmla="*/ 0 h 47" name="T15"/>
                  <a:gd fmla="*/ 23 w 47" name="T16"/>
                  <a:gd fmla="*/ 6 h 47" name="T17"/>
                  <a:gd fmla="*/ 20 w 47" name="T18"/>
                  <a:gd fmla="*/ 6 h 47" name="T19"/>
                  <a:gd fmla="*/ 14 w 47" name="T20"/>
                  <a:gd fmla="*/ 2 h 47" name="T21"/>
                  <a:gd fmla="*/ 9 w 47" name="T22"/>
                  <a:gd fmla="*/ 5 h 47" name="T23"/>
                  <a:gd fmla="*/ 10 w 47" name="T24"/>
                  <a:gd fmla="*/ 12 h 47" name="T25"/>
                  <a:gd fmla="*/ 9 w 47" name="T26"/>
                  <a:gd fmla="*/ 14 h 47" name="T27"/>
                  <a:gd fmla="*/ 2 w 47" name="T28"/>
                  <a:gd fmla="*/ 16 h 47" name="T29"/>
                  <a:gd fmla="*/ 1 w 47" name="T30"/>
                  <a:gd fmla="*/ 21 h 47" name="T31"/>
                  <a:gd fmla="*/ 6 w 47" name="T32"/>
                  <a:gd fmla="*/ 25 h 47" name="T33"/>
                  <a:gd fmla="*/ 7 w 47" name="T34"/>
                  <a:gd fmla="*/ 28 h 47" name="T35"/>
                  <a:gd fmla="*/ 3 w 47" name="T36"/>
                  <a:gd fmla="*/ 34 h 47" name="T37"/>
                  <a:gd fmla="*/ 5 w 47" name="T38"/>
                  <a:gd fmla="*/ 38 h 47" name="T39"/>
                  <a:gd fmla="*/ 12 w 47" name="T40"/>
                  <a:gd fmla="*/ 37 h 47" name="T41"/>
                  <a:gd fmla="*/ 14 w 47" name="T42"/>
                  <a:gd fmla="*/ 39 h 47" name="T43"/>
                  <a:gd fmla="*/ 16 w 47" name="T44"/>
                  <a:gd fmla="*/ 46 h 47" name="T45"/>
                  <a:gd fmla="*/ 21 w 47" name="T46"/>
                  <a:gd fmla="*/ 47 h 47" name="T47"/>
                  <a:gd fmla="*/ 25 w 47" name="T48"/>
                  <a:gd fmla="*/ 41 h 47" name="T49"/>
                  <a:gd fmla="*/ 28 w 47" name="T50"/>
                  <a:gd fmla="*/ 41 h 47" name="T51"/>
                  <a:gd fmla="*/ 33 w 47" name="T52"/>
                  <a:gd fmla="*/ 45 h 47" name="T53"/>
                  <a:gd fmla="*/ 38 w 47" name="T54"/>
                  <a:gd fmla="*/ 42 h 47" name="T55"/>
                  <a:gd fmla="*/ 37 w 47" name="T56"/>
                  <a:gd fmla="*/ 35 h 47" name="T57"/>
                  <a:gd fmla="*/ 39 w 47" name="T58"/>
                  <a:gd fmla="*/ 33 h 47" name="T59"/>
                  <a:gd fmla="*/ 46 w 47" name="T60"/>
                  <a:gd fmla="*/ 31 h 47" name="T61"/>
                  <a:gd fmla="*/ 47 w 47" name="T62"/>
                  <a:gd fmla="*/ 26 h 47" name="T63"/>
                  <a:gd fmla="*/ 41 w 47" name="T64"/>
                  <a:gd fmla="*/ 22 h 47" name="T65"/>
                  <a:gd fmla="*/ 31 w 47" name="T66"/>
                  <a:gd fmla="*/ 25 h 47" name="T67"/>
                  <a:gd fmla="*/ 22 w 47" name="T68"/>
                  <a:gd fmla="*/ 31 h 47" name="T69"/>
                  <a:gd fmla="*/ 16 w 47" name="T70"/>
                  <a:gd fmla="*/ 22 h 47" name="T71"/>
                  <a:gd fmla="*/ 25 w 47" name="T72"/>
                  <a:gd fmla="*/ 16 h 47" name="T73"/>
                  <a:gd fmla="*/ 31 w 47" name="T74"/>
                  <a:gd fmla="*/ 25 h 47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47" w="47">
                    <a:moveTo>
                      <a:pt x="41" y="22"/>
                    </a:moveTo>
                    <a:cubicBezTo>
                      <a:pt x="41" y="19"/>
                      <a:pt x="41" y="19"/>
                      <a:pt x="41" y="19"/>
                    </a:cubicBezTo>
                    <a:cubicBezTo>
                      <a:pt x="41" y="19"/>
                      <a:pt x="45" y="14"/>
                      <a:pt x="45" y="13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2" y="9"/>
                      <a:pt x="35" y="10"/>
                      <a:pt x="35" y="10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1"/>
                      <a:pt x="32" y="1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6" y="0"/>
                      <a:pt x="23" y="6"/>
                      <a:pt x="23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14" y="2"/>
                      <a:pt x="14" y="2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10" y="12"/>
                      <a:pt x="10" y="12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2" y="15"/>
                      <a:pt x="2" y="16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0" y="21"/>
                      <a:pt x="6" y="25"/>
                      <a:pt x="6" y="25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28"/>
                      <a:pt x="2" y="33"/>
                      <a:pt x="3" y="34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5" y="38"/>
                      <a:pt x="12" y="37"/>
                      <a:pt x="12" y="37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39"/>
                      <a:pt x="15" y="46"/>
                      <a:pt x="16" y="46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1" y="47"/>
                      <a:pt x="25" y="41"/>
                      <a:pt x="25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1"/>
                      <a:pt x="33" y="45"/>
                      <a:pt x="33" y="45"/>
                    </a:cubicBezTo>
                    <a:cubicBezTo>
                      <a:pt x="38" y="42"/>
                      <a:pt x="38" y="42"/>
                      <a:pt x="38" y="42"/>
                    </a:cubicBezTo>
                    <a:cubicBezTo>
                      <a:pt x="38" y="42"/>
                      <a:pt x="37" y="35"/>
                      <a:pt x="37" y="35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39" y="33"/>
                      <a:pt x="45" y="32"/>
                      <a:pt x="46" y="31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47" y="26"/>
                      <a:pt x="41" y="22"/>
                      <a:pt x="41" y="22"/>
                    </a:cubicBezTo>
                    <a:close/>
                    <a:moveTo>
                      <a:pt x="31" y="25"/>
                    </a:moveTo>
                    <a:cubicBezTo>
                      <a:pt x="30" y="29"/>
                      <a:pt x="26" y="32"/>
                      <a:pt x="22" y="31"/>
                    </a:cubicBezTo>
                    <a:cubicBezTo>
                      <a:pt x="18" y="30"/>
                      <a:pt x="15" y="26"/>
                      <a:pt x="16" y="22"/>
                    </a:cubicBezTo>
                    <a:cubicBezTo>
                      <a:pt x="17" y="18"/>
                      <a:pt x="22" y="15"/>
                      <a:pt x="25" y="16"/>
                    </a:cubicBezTo>
                    <a:cubicBezTo>
                      <a:pt x="29" y="17"/>
                      <a:pt x="32" y="21"/>
                      <a:pt x="31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41" compatLnSpc="1" lIns="121883" numCol="1" rIns="121883" tIns="60941" vert="horz" wrap="square">
                <a:prstTxWarp prst="textNoShape">
                  <a:avLst/>
                </a:prstTxWarp>
              </a:bodyPr>
              <a:lstStyle/>
              <a:p>
                <a:pPr defTabSz="1219012"/>
                <a:endParaRPr lang="en-US" sz="1600">
                  <a:solidFill>
                    <a:prstClr val="black"/>
                  </a:solidFill>
                  <a:latin typeface="+mn-ea"/>
                </a:endParaRPr>
              </a:p>
            </p:txBody>
          </p:sp>
        </p:grpSp>
        <p:sp>
          <p:nvSpPr>
            <p:cNvPr id="39" name="Text Box 10">
              <a:extLst>
                <a:ext uri="{FF2B5EF4-FFF2-40B4-BE49-F238E27FC236}">
                  <a16:creationId xmlns:a16="http://schemas.microsoft.com/office/drawing/2014/main" id="{2043F612-0D66-4D06-B7F4-9DC17DA164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64886" y="4468590"/>
              <a:ext cx="586023" cy="30478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bIns="30471" lIns="60941" rIns="60941" tIns="30471" wrap="square">
              <a:spAutoFit/>
            </a:bodyPr>
            <a:lstStyle/>
            <a:p>
              <a:pPr algn="ctr" defTabSz="1087878"/>
              <a:r>
                <a:rPr b="1" lang="en-US" sz="1600">
                  <a:solidFill>
                    <a:prstClr val="white"/>
                  </a:solidFill>
                  <a:latin typeface="+mn-ea"/>
                  <a:cs charset="0" panose="020b0606030504020204" pitchFamily="34" typeface="Open Sans"/>
                </a:rPr>
                <a:t>10%</a:t>
              </a:r>
            </a:p>
          </p:txBody>
        </p:sp>
        <p:cxnSp>
          <p:nvCxnSpPr>
            <p:cNvPr id="40" name="Straight Arrow Connector 60">
              <a:extLst>
                <a:ext uri="{FF2B5EF4-FFF2-40B4-BE49-F238E27FC236}">
                  <a16:creationId xmlns:a16="http://schemas.microsoft.com/office/drawing/2014/main" id="{3E1D7C54-537F-4380-901F-72EB44103B57}"/>
                </a:ext>
              </a:extLst>
            </p:cNvPr>
            <p:cNvCxnSpPr>
              <a:stCxn id="36" idx="5"/>
              <a:endCxn id="37" idx="1"/>
            </p:cNvCxnSpPr>
            <p:nvPr/>
          </p:nvCxnSpPr>
          <p:spPr>
            <a:xfrm>
              <a:off x="7865591" y="4825839"/>
              <a:ext cx="368147" cy="158853"/>
            </a:xfrm>
            <a:prstGeom prst="straightConnector1">
              <a:avLst/>
            </a:prstGeom>
            <a:solidFill>
              <a:srgbClr val="EE3978"/>
            </a:solidFill>
            <a:ln w="19050">
              <a:solidFill>
                <a:srgbClr val="EE397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组合 4">
            <a:extLst>
              <a:ext uri="{FF2B5EF4-FFF2-40B4-BE49-F238E27FC236}">
                <a16:creationId xmlns:a16="http://schemas.microsoft.com/office/drawing/2014/main" id="{E6666EAD-C1BA-4148-A839-4D318309C8EB}"/>
              </a:ext>
            </a:extLst>
          </p:cNvPr>
          <p:cNvGrpSpPr/>
          <p:nvPr/>
        </p:nvGrpSpPr>
        <p:grpSpPr>
          <a:xfrm>
            <a:off x="3688689" y="5010302"/>
            <a:ext cx="2356656" cy="734070"/>
            <a:chOff x="4181276" y="4936361"/>
            <a:chExt cx="2356974" cy="734069"/>
          </a:xfrm>
        </p:grpSpPr>
        <p:sp>
          <p:nvSpPr>
            <p:cNvPr id="44" name="Oval 6">
              <a:extLst>
                <a:ext uri="{FF2B5EF4-FFF2-40B4-BE49-F238E27FC236}">
                  <a16:creationId xmlns:a16="http://schemas.microsoft.com/office/drawing/2014/main" id="{61BE4678-D724-4485-AFCC-612DEAA198CD}"/>
                </a:ext>
              </a:extLst>
            </p:cNvPr>
            <p:cNvSpPr/>
            <p:nvPr/>
          </p:nvSpPr>
          <p:spPr>
            <a:xfrm>
              <a:off x="5952226" y="4936361"/>
              <a:ext cx="586024" cy="567072"/>
            </a:xfrm>
            <a:prstGeom prst="ellipse">
              <a:avLst/>
            </a:prstGeom>
            <a:solidFill>
              <a:srgbClr val="00A1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1219012"/>
              <a:endParaRPr lang="en-US" sz="1600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45" name="Oval 15">
              <a:extLst>
                <a:ext uri="{FF2B5EF4-FFF2-40B4-BE49-F238E27FC236}">
                  <a16:creationId xmlns:a16="http://schemas.microsoft.com/office/drawing/2014/main" id="{02DD016B-50D4-49A0-83AE-6D7910D8AE0C}"/>
                </a:ext>
              </a:extLst>
            </p:cNvPr>
            <p:cNvSpPr/>
            <p:nvPr/>
          </p:nvSpPr>
          <p:spPr>
            <a:xfrm>
              <a:off x="4181276" y="5072793"/>
              <a:ext cx="594227" cy="597637"/>
            </a:xfrm>
            <a:prstGeom prst="ellipse">
              <a:avLst/>
            </a:prstGeom>
            <a:solidFill>
              <a:srgbClr val="00A1D2"/>
            </a:solidFill>
            <a:ln w="28575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1219012"/>
              <a:endParaRPr lang="en-US" sz="1600">
                <a:solidFill>
                  <a:prstClr val="white"/>
                </a:solidFill>
                <a:latin typeface="+mn-ea"/>
              </a:endParaRPr>
            </a:p>
          </p:txBody>
        </p:sp>
        <p:grpSp>
          <p:nvGrpSpPr>
            <p:cNvPr id="46" name="Group 30">
              <a:extLst>
                <a:ext uri="{FF2B5EF4-FFF2-40B4-BE49-F238E27FC236}">
                  <a16:creationId xmlns:a16="http://schemas.microsoft.com/office/drawing/2014/main" id="{61855A50-9CCB-4F5F-AB66-669D62E9F4CE}"/>
                </a:ext>
              </a:extLst>
            </p:cNvPr>
            <p:cNvGrpSpPr/>
            <p:nvPr/>
          </p:nvGrpSpPr>
          <p:grpSpPr>
            <a:xfrm>
              <a:off x="4315369" y="5231695"/>
              <a:ext cx="341924" cy="312911"/>
              <a:chOff x="6726389" y="1486674"/>
              <a:chExt cx="411805" cy="376863"/>
            </a:xfrm>
            <a:solidFill>
              <a:schemeClr val="bg1"/>
            </a:solidFill>
          </p:grpSpPr>
          <p:sp>
            <p:nvSpPr>
              <p:cNvPr id="49" name="Oval 52">
                <a:extLst>
                  <a:ext uri="{FF2B5EF4-FFF2-40B4-BE49-F238E27FC236}">
                    <a16:creationId xmlns:a16="http://schemas.microsoft.com/office/drawing/2014/main" id="{B29DF84C-17DB-47C6-BDE9-BAC806E647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73808" y="1786168"/>
                <a:ext cx="44924" cy="424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41" compatLnSpc="1" lIns="121883" numCol="1" rIns="121883" tIns="60941" vert="horz" wrap="square">
                <a:prstTxWarp prst="textNoShape">
                  <a:avLst/>
                </a:prstTxWarp>
              </a:bodyPr>
              <a:lstStyle/>
              <a:p>
                <a:pPr defTabSz="1219012"/>
                <a:endParaRPr lang="en-US" sz="1600">
                  <a:solidFill>
                    <a:prstClr val="black"/>
                  </a:solidFill>
                  <a:latin typeface="+mn-ea"/>
                </a:endParaRPr>
              </a:p>
            </p:txBody>
          </p:sp>
          <p:sp>
            <p:nvSpPr>
              <p:cNvPr id="50" name="Oval 53">
                <a:extLst>
                  <a:ext uri="{FF2B5EF4-FFF2-40B4-BE49-F238E27FC236}">
                    <a16:creationId xmlns:a16="http://schemas.microsoft.com/office/drawing/2014/main" id="{0D6E26AB-8363-4FE3-A658-6DCBA86F0F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48851" y="1836083"/>
                <a:ext cx="24958" cy="2745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41" compatLnSpc="1" lIns="121883" numCol="1" rIns="121883" tIns="60941" vert="horz" wrap="square">
                <a:prstTxWarp prst="textNoShape">
                  <a:avLst/>
                </a:prstTxWarp>
              </a:bodyPr>
              <a:lstStyle/>
              <a:p>
                <a:pPr defTabSz="1219012"/>
                <a:endParaRPr lang="en-US" sz="1600">
                  <a:solidFill>
                    <a:prstClr val="black"/>
                  </a:solidFill>
                  <a:latin typeface="+mn-ea"/>
                </a:endParaRPr>
              </a:p>
            </p:txBody>
          </p:sp>
          <p:sp>
            <p:nvSpPr>
              <p:cNvPr id="51" name="Freeform 54">
                <a:extLst>
                  <a:ext uri="{FF2B5EF4-FFF2-40B4-BE49-F238E27FC236}">
                    <a16:creationId xmlns:a16="http://schemas.microsoft.com/office/drawing/2014/main" id="{C36E387D-CAF8-4FCA-B74A-F8EDC5DA65AD}"/>
                  </a:ext>
                </a:extLst>
              </p:cNvPr>
              <p:cNvSpPr/>
              <p:nvPr/>
            </p:nvSpPr>
            <p:spPr bwMode="auto">
              <a:xfrm>
                <a:off x="6726389" y="1486674"/>
                <a:ext cx="411805" cy="292007"/>
              </a:xfrm>
              <a:custGeom>
                <a:gdLst>
                  <a:gd fmla="*/ 124 w 124" name="T0"/>
                  <a:gd fmla="*/ 34 h 88" name="T1"/>
                  <a:gd fmla="*/ 99 w 124" name="T2"/>
                  <a:gd fmla="*/ 9 h 88" name="T3"/>
                  <a:gd fmla="*/ 93 w 124" name="T4"/>
                  <a:gd fmla="*/ 10 h 88" name="T5"/>
                  <a:gd fmla="*/ 74 w 124" name="T6"/>
                  <a:gd fmla="*/ 0 h 88" name="T7"/>
                  <a:gd fmla="*/ 60 w 124" name="T8"/>
                  <a:gd fmla="*/ 5 h 88" name="T9"/>
                  <a:gd fmla="*/ 46 w 124" name="T10"/>
                  <a:gd fmla="*/ 0 h 88" name="T11"/>
                  <a:gd fmla="*/ 31 w 124" name="T12"/>
                  <a:gd fmla="*/ 5 h 88" name="T13"/>
                  <a:gd fmla="*/ 25 w 124" name="T14"/>
                  <a:gd fmla="*/ 5 h 88" name="T15"/>
                  <a:gd fmla="*/ 0 w 124" name="T16"/>
                  <a:gd fmla="*/ 30 h 88" name="T17"/>
                  <a:gd fmla="*/ 3 w 124" name="T18"/>
                  <a:gd fmla="*/ 43 h 88" name="T19"/>
                  <a:gd fmla="*/ 0 w 124" name="T20"/>
                  <a:gd fmla="*/ 55 h 88" name="T21"/>
                  <a:gd fmla="*/ 25 w 124" name="T22"/>
                  <a:gd fmla="*/ 80 h 88" name="T23"/>
                  <a:gd fmla="*/ 28 w 124" name="T24"/>
                  <a:gd fmla="*/ 80 h 88" name="T25"/>
                  <a:gd fmla="*/ 46 w 124" name="T26"/>
                  <a:gd fmla="*/ 88 h 88" name="T27"/>
                  <a:gd fmla="*/ 64 w 124" name="T28"/>
                  <a:gd fmla="*/ 80 h 88" name="T29"/>
                  <a:gd fmla="*/ 79 w 124" name="T30"/>
                  <a:gd fmla="*/ 85 h 88" name="T31"/>
                  <a:gd fmla="*/ 104 w 124" name="T32"/>
                  <a:gd fmla="*/ 60 h 88" name="T33"/>
                  <a:gd fmla="*/ 104 w 124" name="T34"/>
                  <a:gd fmla="*/ 59 h 88" name="T35"/>
                  <a:gd fmla="*/ 124 w 124" name="T36"/>
                  <a:gd fmla="*/ 34 h 88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88" w="124">
                    <a:moveTo>
                      <a:pt x="124" y="34"/>
                    </a:moveTo>
                    <a:cubicBezTo>
                      <a:pt x="124" y="21"/>
                      <a:pt x="113" y="9"/>
                      <a:pt x="99" y="9"/>
                    </a:cubicBezTo>
                    <a:cubicBezTo>
                      <a:pt x="97" y="9"/>
                      <a:pt x="95" y="10"/>
                      <a:pt x="93" y="10"/>
                    </a:cubicBezTo>
                    <a:cubicBezTo>
                      <a:pt x="89" y="4"/>
                      <a:pt x="82" y="0"/>
                      <a:pt x="74" y="0"/>
                    </a:cubicBezTo>
                    <a:cubicBezTo>
                      <a:pt x="69" y="0"/>
                      <a:pt x="64" y="2"/>
                      <a:pt x="60" y="5"/>
                    </a:cubicBezTo>
                    <a:cubicBezTo>
                      <a:pt x="56" y="2"/>
                      <a:pt x="51" y="0"/>
                      <a:pt x="46" y="0"/>
                    </a:cubicBezTo>
                    <a:cubicBezTo>
                      <a:pt x="40" y="0"/>
                      <a:pt x="35" y="2"/>
                      <a:pt x="31" y="5"/>
                    </a:cubicBezTo>
                    <a:cubicBezTo>
                      <a:pt x="29" y="5"/>
                      <a:pt x="27" y="5"/>
                      <a:pt x="25" y="5"/>
                    </a:cubicBezTo>
                    <a:cubicBezTo>
                      <a:pt x="11" y="5"/>
                      <a:pt x="0" y="16"/>
                      <a:pt x="0" y="30"/>
                    </a:cubicBezTo>
                    <a:cubicBezTo>
                      <a:pt x="0" y="35"/>
                      <a:pt x="1" y="39"/>
                      <a:pt x="3" y="43"/>
                    </a:cubicBezTo>
                    <a:cubicBezTo>
                      <a:pt x="1" y="46"/>
                      <a:pt x="0" y="51"/>
                      <a:pt x="0" y="55"/>
                    </a:cubicBezTo>
                    <a:cubicBezTo>
                      <a:pt x="0" y="69"/>
                      <a:pt x="11" y="80"/>
                      <a:pt x="25" y="80"/>
                    </a:cubicBezTo>
                    <a:cubicBezTo>
                      <a:pt x="26" y="80"/>
                      <a:pt x="27" y="80"/>
                      <a:pt x="28" y="80"/>
                    </a:cubicBezTo>
                    <a:cubicBezTo>
                      <a:pt x="32" y="85"/>
                      <a:pt x="39" y="88"/>
                      <a:pt x="46" y="88"/>
                    </a:cubicBezTo>
                    <a:cubicBezTo>
                      <a:pt x="53" y="88"/>
                      <a:pt x="59" y="85"/>
                      <a:pt x="64" y="80"/>
                    </a:cubicBezTo>
                    <a:cubicBezTo>
                      <a:pt x="68" y="83"/>
                      <a:pt x="73" y="85"/>
                      <a:pt x="79" y="85"/>
                    </a:cubicBezTo>
                    <a:cubicBezTo>
                      <a:pt x="92" y="85"/>
                      <a:pt x="104" y="74"/>
                      <a:pt x="104" y="60"/>
                    </a:cubicBezTo>
                    <a:cubicBezTo>
                      <a:pt x="104" y="60"/>
                      <a:pt x="104" y="59"/>
                      <a:pt x="104" y="59"/>
                    </a:cubicBezTo>
                    <a:cubicBezTo>
                      <a:pt x="115" y="57"/>
                      <a:pt x="124" y="47"/>
                      <a:pt x="124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41" compatLnSpc="1" lIns="121883" numCol="1" rIns="121883" tIns="60941" vert="horz" wrap="square">
                <a:prstTxWarp prst="textNoShape">
                  <a:avLst/>
                </a:prstTxWarp>
              </a:bodyPr>
              <a:lstStyle/>
              <a:p>
                <a:pPr defTabSz="1219012"/>
                <a:endParaRPr lang="en-US" sz="1600">
                  <a:solidFill>
                    <a:prstClr val="black"/>
                  </a:solidFill>
                  <a:latin typeface="+mn-ea"/>
                </a:endParaRPr>
              </a:p>
            </p:txBody>
          </p:sp>
        </p:grpSp>
        <p:sp>
          <p:nvSpPr>
            <p:cNvPr id="47" name="Text Box 10">
              <a:extLst>
                <a:ext uri="{FF2B5EF4-FFF2-40B4-BE49-F238E27FC236}">
                  <a16:creationId xmlns:a16="http://schemas.microsoft.com/office/drawing/2014/main" id="{10F94BB7-35FD-486C-B9FE-25E88687D4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60851" y="5055494"/>
              <a:ext cx="573991" cy="30478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bIns="30471" lIns="60941" rIns="60941" tIns="30471" wrap="square">
              <a:spAutoFit/>
            </a:bodyPr>
            <a:lstStyle/>
            <a:p>
              <a:pPr algn="ctr" defTabSz="1087878"/>
              <a:r>
                <a:rPr b="1" lang="en-US" sz="1600">
                  <a:solidFill>
                    <a:prstClr val="white"/>
                  </a:solidFill>
                  <a:latin typeface="+mn-ea"/>
                  <a:cs charset="0" panose="020b0606030504020204" pitchFamily="34" typeface="Open Sans"/>
                </a:rPr>
                <a:t>20%</a:t>
              </a:r>
            </a:p>
          </p:txBody>
        </p:sp>
        <p:cxnSp>
          <p:nvCxnSpPr>
            <p:cNvPr id="48" name="Straight Arrow Connector 62">
              <a:extLst>
                <a:ext uri="{FF2B5EF4-FFF2-40B4-BE49-F238E27FC236}">
                  <a16:creationId xmlns:a16="http://schemas.microsoft.com/office/drawing/2014/main" id="{4EFED985-6F46-4A93-B049-1745DB14836C}"/>
                </a:ext>
              </a:extLst>
            </p:cNvPr>
            <p:cNvCxnSpPr>
              <a:stCxn id="44" idx="3"/>
              <a:endCxn id="45" idx="6"/>
            </p:cNvCxnSpPr>
            <p:nvPr/>
          </p:nvCxnSpPr>
          <p:spPr>
            <a:xfrm flipH="1" flipV="1">
              <a:off x="4775503" y="5371612"/>
              <a:ext cx="1262544" cy="48775"/>
            </a:xfrm>
            <a:prstGeom prst="straightConnector1">
              <a:avLst/>
            </a:prstGeom>
            <a:ln w="19050">
              <a:solidFill>
                <a:srgbClr val="00A1D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 Box 10">
            <a:extLst>
              <a:ext uri="{FF2B5EF4-FFF2-40B4-BE49-F238E27FC236}">
                <a16:creationId xmlns:a16="http://schemas.microsoft.com/office/drawing/2014/main" id="{1E9229A6-71FA-4FEC-9B4B-83BA67559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4774" y="2354753"/>
            <a:ext cx="2050808" cy="19476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22853" lIns="45705" rIns="45705" tIns="22853" wrap="square">
            <a:spAutoFit/>
          </a:bodyPr>
          <a:lstStyle/>
          <a:p>
            <a:pPr defTabSz="1087878">
              <a:lnSpc>
                <a:spcPct val="130000"/>
              </a:lnSpc>
            </a:pPr>
            <a:r>
              <a:rPr altLang="en-US" b="1" lang="zh-CN" sz="1600">
                <a:solidFill>
                  <a:prstClr val="black"/>
                </a:solidFill>
                <a:latin typeface="+mn-ea"/>
                <a:cs charset="0" panose="020b0606030504020204" pitchFamily="34" typeface="Open Sans"/>
              </a:rPr>
              <a:t>单击此处添加标题</a:t>
            </a:r>
          </a:p>
          <a:p>
            <a:pPr defTabSz="1087878">
              <a:lnSpc>
                <a:spcPct val="130000"/>
              </a:lnSpc>
            </a:pPr>
            <a:r>
              <a:rPr altLang="en-US" b="1" lang="zh-CN" sz="1600">
                <a:solidFill>
                  <a:prstClr val="black"/>
                </a:solidFill>
                <a:latin typeface="+mn-ea"/>
                <a:cs charset="0" panose="020b0606030504020204" pitchFamily="34" typeface="Open Sans"/>
              </a:rPr>
              <a:t>请在此处添加具体内容，文字尽量言简意赅，简单说明即可，不必过于繁琐，注意版面美观度 。</a:t>
            </a:r>
          </a:p>
        </p:txBody>
      </p:sp>
      <p:sp>
        <p:nvSpPr>
          <p:cNvPr id="53" name="Text Box 10">
            <a:extLst>
              <a:ext uri="{FF2B5EF4-FFF2-40B4-BE49-F238E27FC236}">
                <a16:creationId xmlns:a16="http://schemas.microsoft.com/office/drawing/2014/main" id="{02506E88-1B5B-46DE-8789-C5E249B9D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5824" y="4933006"/>
            <a:ext cx="2050808" cy="19476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22853" lIns="45705" rIns="45705" tIns="22853" wrap="square">
            <a:spAutoFit/>
          </a:bodyPr>
          <a:lstStyle/>
          <a:p>
            <a:pPr defTabSz="1087878">
              <a:lnSpc>
                <a:spcPct val="130000"/>
              </a:lnSpc>
            </a:pPr>
            <a:r>
              <a:rPr altLang="en-US" b="1" lang="zh-CN" sz="1600">
                <a:solidFill>
                  <a:prstClr val="black"/>
                </a:solidFill>
                <a:latin typeface="+mn-ea"/>
                <a:cs charset="0" panose="020b0606030504020204" pitchFamily="34" typeface="Open Sans"/>
              </a:rPr>
              <a:t>单击此处添加标题</a:t>
            </a:r>
          </a:p>
          <a:p>
            <a:pPr defTabSz="1087878">
              <a:lnSpc>
                <a:spcPct val="130000"/>
              </a:lnSpc>
            </a:pPr>
            <a:r>
              <a:rPr altLang="en-US" b="1" lang="zh-CN" sz="1600">
                <a:solidFill>
                  <a:prstClr val="black"/>
                </a:solidFill>
                <a:latin typeface="+mn-ea"/>
                <a:cs charset="0" panose="020b0606030504020204" pitchFamily="34" typeface="Open Sans"/>
              </a:rPr>
              <a:t>请在此处添加具体内容，文字尽量言简意赅，简单说明即可，不必过于繁琐，注意版面美观度 。</a:t>
            </a:r>
          </a:p>
        </p:txBody>
      </p:sp>
      <p:sp>
        <p:nvSpPr>
          <p:cNvPr id="54" name="Text Box 10">
            <a:extLst>
              <a:ext uri="{FF2B5EF4-FFF2-40B4-BE49-F238E27FC236}">
                <a16:creationId xmlns:a16="http://schemas.microsoft.com/office/drawing/2014/main" id="{AF736FB3-D55F-44E6-B2C0-916A06541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098" y="5070747"/>
            <a:ext cx="2050808" cy="19476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22853" lIns="45705" rIns="45705" tIns="22853" wrap="square">
            <a:spAutoFit/>
          </a:bodyPr>
          <a:lstStyle/>
          <a:p>
            <a:pPr algn="r" defTabSz="1087878">
              <a:lnSpc>
                <a:spcPct val="130000"/>
              </a:lnSpc>
            </a:pPr>
            <a:r>
              <a:rPr altLang="en-US" b="1" lang="zh-CN" sz="1600">
                <a:solidFill>
                  <a:prstClr val="black"/>
                </a:solidFill>
                <a:latin typeface="+mn-ea"/>
                <a:cs charset="0" panose="020b0606030504020204" pitchFamily="34" typeface="Open Sans"/>
              </a:rPr>
              <a:t>单击此处添加标题</a:t>
            </a:r>
          </a:p>
          <a:p>
            <a:pPr algn="r" defTabSz="1087878">
              <a:lnSpc>
                <a:spcPct val="130000"/>
              </a:lnSpc>
            </a:pPr>
            <a:r>
              <a:rPr altLang="en-US" b="1" lang="zh-CN" sz="1600">
                <a:solidFill>
                  <a:prstClr val="black"/>
                </a:solidFill>
                <a:latin typeface="+mn-ea"/>
                <a:cs charset="0" panose="020b0606030504020204" pitchFamily="34" typeface="Open Sans"/>
              </a:rPr>
              <a:t>请在此处添加具体内容，文字尽量言简意赅，简单说明即可，不必过于繁琐，注意版面美观度 。</a:t>
            </a:r>
          </a:p>
        </p:txBody>
      </p:sp>
    </p:spTree>
    <p:extLst>
      <p:ext uri="{BB962C8B-B14F-4D97-AF65-F5344CB8AC3E}">
        <p14:creationId val="1667719081"/>
      </p:ext>
    </p:extLst>
  </p:cSld>
  <p:clrMapOvr>
    <a:masterClrMapping/>
  </p:clrMapOvr>
  <mc:AlternateContent>
    <mc:Choice Requires="p14">
      <p:transition p14:dur="1600" spd="slow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2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4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52"/>
      <p:bldP grpId="0" spid="53"/>
      <p:bldP grpId="0" spid="54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1C6DB09-A408-4502-BFA6-90542E7F80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2004691" y="-197918"/>
            <a:ext cx="3107777" cy="227255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8B13D0C-3D6D-4A7C-81C2-971C2DE1C3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239595" y="4585449"/>
            <a:ext cx="3107777" cy="2272551"/>
          </a:xfrm>
          <a:prstGeom prst="rect">
            <a:avLst/>
          </a:prstGeom>
        </p:spPr>
      </p:pic>
      <p:sp>
        <p:nvSpPr>
          <p:cNvPr id="4" name="图文框 3">
            <a:extLst>
              <a:ext uri="{FF2B5EF4-FFF2-40B4-BE49-F238E27FC236}">
                <a16:creationId xmlns:a16="http://schemas.microsoft.com/office/drawing/2014/main" id="{439EF00C-294A-4DB2-9D2A-D6104D65FB8E}"/>
              </a:ext>
            </a:extLst>
          </p:cNvPr>
          <p:cNvSpPr/>
          <p:nvPr/>
        </p:nvSpPr>
        <p:spPr>
          <a:xfrm>
            <a:off x="239486" y="217715"/>
            <a:ext cx="11705772" cy="6444342"/>
          </a:xfrm>
          <a:prstGeom prst="frame">
            <a:avLst>
              <a:gd fmla="val 2823" name="adj1"/>
            </a:avLst>
          </a:prstGeom>
          <a:solidFill>
            <a:schemeClr val="bg1"/>
          </a:solidFill>
          <a:ln>
            <a:noFill/>
          </a:ln>
          <a:effectLst>
            <a:outerShdw algn="ctr" blurRad="114300" rotWithShape="0" sx="102000" sy="10200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1E12B128-8086-412D-87AB-600D0D67F07E}"/>
              </a:ext>
            </a:extLst>
          </p:cNvPr>
          <p:cNvGrpSpPr/>
          <p:nvPr/>
        </p:nvGrpSpPr>
        <p:grpSpPr>
          <a:xfrm>
            <a:off x="1826723" y="583995"/>
            <a:ext cx="4069531" cy="1059073"/>
            <a:chOff x="9322481" y="1977453"/>
            <a:chExt cx="4069531" cy="1059073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334628C9-EB0D-4D06-AF24-5A038FFC63D7}"/>
                </a:ext>
              </a:extLst>
            </p:cNvPr>
            <p:cNvSpPr/>
            <p:nvPr/>
          </p:nvSpPr>
          <p:spPr>
            <a:xfrm>
              <a:off x="9322481" y="1977453"/>
              <a:ext cx="2920831" cy="67665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defTabSz="914400" eaLnBrk="1" fontAlgn="auto" hangingPunct="1" indent="0" latinLnBrk="0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0" kumimoji="0" lang="zh-CN" noProof="0" normalizeH="0" spc="0" strike="noStrike" sz="3200" u="none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ea"/>
                  <a:sym charset="-122" panose="02010601030101010101" pitchFamily="2" typeface="FZHei-B01S"/>
                </a:rPr>
                <a:t>第三部分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C68A7759-D996-4448-9514-0A618DCB4550}"/>
                </a:ext>
              </a:extLst>
            </p:cNvPr>
            <p:cNvSpPr txBox="1"/>
            <p:nvPr/>
          </p:nvSpPr>
          <p:spPr>
            <a:xfrm>
              <a:off x="9322481" y="2507086"/>
              <a:ext cx="4069531" cy="77724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ts val="1800"/>
                </a:lnSpc>
              </a:pPr>
              <a:r>
                <a:rPr altLang="zh-CN" lang="en-US"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The man who has made up his mind to win will never say "impossible ". I can make it through the rain. I can stand up once again on my own. </a:t>
              </a:r>
            </a:p>
          </p:txBody>
        </p:sp>
      </p:grpSp>
      <p:sp>
        <p:nvSpPr>
          <p:cNvPr id="8" name="椭圆 7">
            <a:extLst>
              <a:ext uri="{FF2B5EF4-FFF2-40B4-BE49-F238E27FC236}">
                <a16:creationId xmlns:a16="http://schemas.microsoft.com/office/drawing/2014/main" id="{2D31EAC6-5633-42BD-A780-E7BE0D0484C9}"/>
              </a:ext>
            </a:extLst>
          </p:cNvPr>
          <p:cNvSpPr/>
          <p:nvPr/>
        </p:nvSpPr>
        <p:spPr>
          <a:xfrm>
            <a:off x="1103086" y="669683"/>
            <a:ext cx="595509" cy="595509"/>
          </a:xfrm>
          <a:prstGeom prst="ellipse">
            <a:avLst/>
          </a:prstGeom>
          <a:solidFill>
            <a:srgbClr val="EE3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>
              <a:latin typeface="+mn-ea"/>
              <a:sym charset="-122" panose="02010601030101010101" pitchFamily="2" typeface="FZHei-B01S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9EAD814-92A6-4346-BB5C-547799D7BDEA}"/>
              </a:ext>
            </a:extLst>
          </p:cNvPr>
          <p:cNvSpPr txBox="1"/>
          <p:nvPr/>
        </p:nvSpPr>
        <p:spPr>
          <a:xfrm>
            <a:off x="1134701" y="740182"/>
            <a:ext cx="56981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400">
                <a:solidFill>
                  <a:schemeClr val="bg1"/>
                </a:solidFill>
                <a:latin typeface="+mn-ea"/>
                <a:sym charset="-122" panose="02010601030101010101" pitchFamily="2" typeface="FZHei-B01S"/>
              </a:rPr>
              <a:t>01</a:t>
            </a:r>
          </a:p>
        </p:txBody>
      </p:sp>
      <p:grpSp>
        <p:nvGrpSpPr>
          <p:cNvPr id="10" name="Group 5">
            <a:extLst>
              <a:ext uri="{FF2B5EF4-FFF2-40B4-BE49-F238E27FC236}">
                <a16:creationId xmlns:a16="http://schemas.microsoft.com/office/drawing/2014/main" id="{2C757E4E-06C4-4EC6-A70F-20AD5DEC09C7}"/>
              </a:ext>
            </a:extLst>
          </p:cNvPr>
          <p:cNvGrpSpPr/>
          <p:nvPr/>
        </p:nvGrpSpPr>
        <p:grpSpPr>
          <a:xfrm>
            <a:off x="1851798" y="3731708"/>
            <a:ext cx="1269835" cy="1271421"/>
            <a:chExt cx="1080120" cy="1080120"/>
          </a:xfrm>
          <a:solidFill>
            <a:srgbClr val="EE3978"/>
          </a:solidFill>
        </p:grpSpPr>
        <p:sp>
          <p:nvSpPr>
            <p:cNvPr id="11" name="椭圆 6">
              <a:extLst>
                <a:ext uri="{FF2B5EF4-FFF2-40B4-BE49-F238E27FC236}">
                  <a16:creationId xmlns:a16="http://schemas.microsoft.com/office/drawing/2014/main" id="{B6E3AA7F-0200-4675-B19E-6AC983CB21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080120" cy="1080120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anchor="t" anchorCtr="0" bIns="45714" compatLnSpc="1" lIns="91428" numCol="1" rIns="91428" tIns="45714" vert="horz" wrap="square"/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zh-CN" b="1" baseline="0" cap="none" i="0" kern="1200" kumimoji="0" lang="zh-CN" noProof="0" normalizeH="0" spc="0" strike="noStrike" sz="24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  <a:sym charset="-122" panose="02010601030101010101" pitchFamily="2" typeface="FZHei-B01S"/>
              </a:endParaRPr>
            </a:p>
          </p:txBody>
        </p:sp>
        <p:sp>
          <p:nvSpPr>
            <p:cNvPr id="12" name="文本框 10">
              <a:extLst>
                <a:ext uri="{FF2B5EF4-FFF2-40B4-BE49-F238E27FC236}">
                  <a16:creationId xmlns:a16="http://schemas.microsoft.com/office/drawing/2014/main" id="{57FE8FE9-3BDD-43D0-BA04-E1E852E0B3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057" y="365759"/>
              <a:ext cx="798370" cy="339864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anchor="t" anchorCtr="0" bIns="45714" compatLnSpc="1" lIns="91428" numCol="1" rIns="91428" tIns="45714" vert="horz" wrap="square"/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cs"/>
                  <a:sym charset="-122" panose="02010601030101010101" pitchFamily="2" typeface="FZHei-B01S"/>
                </a:rPr>
                <a:t> 标题</a:t>
              </a:r>
            </a:p>
          </p:txBody>
        </p:sp>
      </p:grpSp>
      <p:grpSp>
        <p:nvGrpSpPr>
          <p:cNvPr id="13" name="Group 10">
            <a:extLst>
              <a:ext uri="{FF2B5EF4-FFF2-40B4-BE49-F238E27FC236}">
                <a16:creationId xmlns:a16="http://schemas.microsoft.com/office/drawing/2014/main" id="{155456A2-A091-4511-A049-821F21048FC9}"/>
              </a:ext>
            </a:extLst>
          </p:cNvPr>
          <p:cNvGrpSpPr/>
          <p:nvPr/>
        </p:nvGrpSpPr>
        <p:grpSpPr>
          <a:xfrm>
            <a:off x="3162902" y="2041239"/>
            <a:ext cx="1741261" cy="1741261"/>
            <a:chExt cx="1080120" cy="1080120"/>
          </a:xfrm>
          <a:solidFill>
            <a:srgbClr val="7E397A"/>
          </a:solidFill>
        </p:grpSpPr>
        <p:sp>
          <p:nvSpPr>
            <p:cNvPr id="14" name="椭圆 27">
              <a:extLst>
                <a:ext uri="{FF2B5EF4-FFF2-40B4-BE49-F238E27FC236}">
                  <a16:creationId xmlns:a16="http://schemas.microsoft.com/office/drawing/2014/main" id="{8DFD6E9A-DF1A-420C-A20A-19A4056053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080120" cy="1080120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anchor="t" anchorCtr="0" bIns="45714" compatLnSpc="1" lIns="91428" numCol="1" rIns="91428" tIns="45714" vert="horz" wrap="square"/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zh-CN" b="1" baseline="0" cap="none" i="0" kern="1200" kumimoji="0" lang="zh-CN" noProof="0" normalizeH="0" spc="0" strike="noStrike" sz="24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  <a:sym charset="-122" panose="02010601030101010101" pitchFamily="2" typeface="FZHei-B01S"/>
              </a:endParaRPr>
            </a:p>
          </p:txBody>
        </p:sp>
        <p:sp>
          <p:nvSpPr>
            <p:cNvPr id="15" name="文本框 26">
              <a:extLst>
                <a:ext uri="{FF2B5EF4-FFF2-40B4-BE49-F238E27FC236}">
                  <a16:creationId xmlns:a16="http://schemas.microsoft.com/office/drawing/2014/main" id="{308755DC-CE07-49E1-93C4-3A4E810C54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163" y="400115"/>
              <a:ext cx="653804" cy="276793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anchor="t" anchorCtr="0" bIns="45714" compatLnSpc="1" lIns="91428" numCol="1" rIns="91428" tIns="45714" vert="horz" wrap="square"/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cs"/>
                  <a:sym charset="-122" panose="02010601030101010101" pitchFamily="2" typeface="FZHei-B01S"/>
                </a:rPr>
                <a:t>  标题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24C538B-C3F2-411E-AA22-6A605C25E46A}"/>
              </a:ext>
            </a:extLst>
          </p:cNvPr>
          <p:cNvGrpSpPr/>
          <p:nvPr/>
        </p:nvGrpSpPr>
        <p:grpSpPr>
          <a:xfrm>
            <a:off x="5467653" y="3731707"/>
            <a:ext cx="1560310" cy="1560309"/>
            <a:chExt cx="1080120" cy="1080120"/>
          </a:xfrm>
          <a:solidFill>
            <a:srgbClr val="EE3978"/>
          </a:solidFill>
        </p:grpSpPr>
        <p:sp>
          <p:nvSpPr>
            <p:cNvPr id="17" name="椭圆 32">
              <a:extLst>
                <a:ext uri="{FF2B5EF4-FFF2-40B4-BE49-F238E27FC236}">
                  <a16:creationId xmlns:a16="http://schemas.microsoft.com/office/drawing/2014/main" id="{524E95E7-EE82-4BD6-A9E2-93004991C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080120" cy="1080120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anchor="t" anchorCtr="0" bIns="45714" compatLnSpc="1" lIns="91428" numCol="1" rIns="91428" tIns="45714" vert="horz" wrap="square"/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zh-CN" b="1" baseline="0" cap="none" i="0" kern="1200" kumimoji="0" lang="zh-CN" noProof="0" normalizeH="0" spc="0" strike="noStrike" sz="24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  <a:sym charset="-122" panose="02010601030101010101" pitchFamily="2" typeface="FZHei-B01S"/>
              </a:endParaRPr>
            </a:p>
          </p:txBody>
        </p:sp>
        <p:sp>
          <p:nvSpPr>
            <p:cNvPr id="18" name="文本框 31">
              <a:extLst>
                <a:ext uri="{FF2B5EF4-FFF2-40B4-BE49-F238E27FC236}">
                  <a16:creationId xmlns:a16="http://schemas.microsoft.com/office/drawing/2014/main" id="{321E93FB-D9AA-4744-BE48-CF2F3064C9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247" y="398075"/>
              <a:ext cx="729627" cy="308893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anchor="t" anchorCtr="0" bIns="45714" compatLnSpc="1" lIns="91428" numCol="1" rIns="91428" tIns="45714" vert="horz" wrap="square"/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cs"/>
                  <a:sym charset="-122" panose="02010601030101010101" pitchFamily="2" typeface="FZHei-B01S"/>
                </a:rPr>
                <a:t>  标题</a:t>
              </a:r>
            </a:p>
          </p:txBody>
        </p:sp>
      </p:grpSp>
      <p:grpSp>
        <p:nvGrpSpPr>
          <p:cNvPr id="19" name="Group 20">
            <a:extLst>
              <a:ext uri="{FF2B5EF4-FFF2-40B4-BE49-F238E27FC236}">
                <a16:creationId xmlns:a16="http://schemas.microsoft.com/office/drawing/2014/main" id="{A30EE66B-7EEE-468E-B9F8-78000DCE2B41}"/>
              </a:ext>
            </a:extLst>
          </p:cNvPr>
          <p:cNvGrpSpPr/>
          <p:nvPr/>
        </p:nvGrpSpPr>
        <p:grpSpPr>
          <a:xfrm>
            <a:off x="7294628" y="1279338"/>
            <a:ext cx="2287289" cy="2285702"/>
            <a:chExt cx="1080120" cy="1080120"/>
          </a:xfrm>
          <a:solidFill>
            <a:srgbClr val="7E397A"/>
          </a:solidFill>
        </p:grpSpPr>
        <p:sp>
          <p:nvSpPr>
            <p:cNvPr id="20" name="椭圆 38">
              <a:extLst>
                <a:ext uri="{FF2B5EF4-FFF2-40B4-BE49-F238E27FC236}">
                  <a16:creationId xmlns:a16="http://schemas.microsoft.com/office/drawing/2014/main" id="{B149B851-EF0D-4D60-921C-8C28EC23D0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080120" cy="1080120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anchor="t" anchorCtr="0" bIns="45714" compatLnSpc="1" lIns="91428" numCol="1" rIns="91428" tIns="45714" vert="horz" wrap="square"/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zh-CN" b="1" baseline="0" cap="none" i="0" kern="1200" kumimoji="0" lang="zh-CN" noProof="0" normalizeH="0" spc="0" strike="noStrike" sz="24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  <a:sym charset="-122" panose="02010601030101010101" pitchFamily="2" typeface="FZHei-B01S"/>
              </a:endParaRPr>
            </a:p>
          </p:txBody>
        </p:sp>
        <p:sp>
          <p:nvSpPr>
            <p:cNvPr id="21" name="文本框 37">
              <a:extLst>
                <a:ext uri="{FF2B5EF4-FFF2-40B4-BE49-F238E27FC236}">
                  <a16:creationId xmlns:a16="http://schemas.microsoft.com/office/drawing/2014/main" id="{7867A8CC-6D26-4E26-AA21-40145F157D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783" y="414093"/>
              <a:ext cx="588553" cy="247218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anchor="t" anchorCtr="0" bIns="45714" compatLnSpc="1" lIns="91428" numCol="1" rIns="91428" tIns="45714" vert="horz" wrap="square"/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cs"/>
                  <a:sym charset="-122" panose="02010601030101010101" pitchFamily="2" typeface="FZHei-B01S"/>
                </a:rPr>
                <a:t>  标题</a:t>
              </a:r>
            </a:p>
          </p:txBody>
        </p:sp>
      </p:grpSp>
      <p:cxnSp>
        <p:nvCxnSpPr>
          <p:cNvPr id="22" name="直接连接符 13">
            <a:extLst>
              <a:ext uri="{FF2B5EF4-FFF2-40B4-BE49-F238E27FC236}">
                <a16:creationId xmlns:a16="http://schemas.microsoft.com/office/drawing/2014/main" id="{AE4B8BF9-9C69-4509-A826-2BCE4017D548}"/>
              </a:ext>
            </a:extLst>
          </p:cNvPr>
          <p:cNvCxnSpPr>
            <a:cxnSpLocks noChangeShapeType="1"/>
            <a:stCxn id="11" idx="7"/>
          </p:cNvCxnSpPr>
          <p:nvPr/>
        </p:nvCxnSpPr>
        <p:spPr bwMode="auto">
          <a:xfrm flipV="1">
            <a:off x="2935920" y="3526946"/>
            <a:ext cx="480949" cy="390474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23" name="直接连接符 22">
            <a:extLst>
              <a:ext uri="{FF2B5EF4-FFF2-40B4-BE49-F238E27FC236}">
                <a16:creationId xmlns:a16="http://schemas.microsoft.com/office/drawing/2014/main" id="{268B5D63-A61A-4449-BD8B-35BD076DBFEA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8291" y="3306311"/>
            <a:ext cx="907932" cy="653966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2400" u="none">
              <a:ln>
                <a:noFill/>
              </a:ln>
              <a:solidFill>
                <a:srgbClr val="9B7869"/>
              </a:solidFill>
              <a:effectLst/>
              <a:uLnTx/>
              <a:uFillTx/>
              <a:latin charset="-122" panose="020b0503020204020204" pitchFamily="34" typeface="微软雅黑"/>
              <a:ea charset="-122" panose="020b0503020204020204" pitchFamily="34" typeface="微软雅黑"/>
              <a:cs typeface="+mn-cs"/>
              <a:sym charset="-122" panose="02010601030101010101" pitchFamily="2" typeface="FZHei-B01S"/>
            </a:endParaRPr>
          </a:p>
        </p:txBody>
      </p:sp>
      <p:cxnSp>
        <p:nvCxnSpPr>
          <p:cNvPr id="24" name="直接连接符 20">
            <a:extLst>
              <a:ext uri="{FF2B5EF4-FFF2-40B4-BE49-F238E27FC236}">
                <a16:creationId xmlns:a16="http://schemas.microsoft.com/office/drawing/2014/main" id="{1A0678E0-6E8D-4013-9256-B74296E1E5A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797804" y="3230123"/>
            <a:ext cx="831742" cy="731742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25" name="直接连接符 23">
            <a:extLst>
              <a:ext uri="{FF2B5EF4-FFF2-40B4-BE49-F238E27FC236}">
                <a16:creationId xmlns:a16="http://schemas.microsoft.com/office/drawing/2014/main" id="{1AAE6965-9AAC-4A1E-A6C3-0AE34DCADE84}"/>
              </a:ext>
            </a:extLst>
          </p:cNvPr>
          <p:cNvCxnSpPr>
            <a:cxnSpLocks noChangeShapeType="1"/>
            <a:stCxn id="29" idx="5"/>
            <a:endCxn id="11" idx="1"/>
          </p:cNvCxnSpPr>
          <p:nvPr/>
        </p:nvCxnSpPr>
        <p:spPr bwMode="auto">
          <a:xfrm>
            <a:off x="1639102" y="3633294"/>
            <a:ext cx="398411" cy="284126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26" name="直接连接符 43">
            <a:extLst>
              <a:ext uri="{FF2B5EF4-FFF2-40B4-BE49-F238E27FC236}">
                <a16:creationId xmlns:a16="http://schemas.microsoft.com/office/drawing/2014/main" id="{D96838F2-F462-4ABC-A4DA-56BDA5C0E18F}"/>
              </a:ext>
            </a:extLst>
          </p:cNvPr>
          <p:cNvCxnSpPr>
            <a:cxnSpLocks noChangeShapeType="1"/>
            <a:stCxn id="30" idx="7"/>
          </p:cNvCxnSpPr>
          <p:nvPr/>
        </p:nvCxnSpPr>
        <p:spPr bwMode="auto">
          <a:xfrm flipV="1">
            <a:off x="5294638" y="5063447"/>
            <a:ext cx="401585" cy="371426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27" name="直接连接符 72">
            <a:extLst>
              <a:ext uri="{FF2B5EF4-FFF2-40B4-BE49-F238E27FC236}">
                <a16:creationId xmlns:a16="http://schemas.microsoft.com/office/drawing/2014/main" id="{30DABE0D-535C-43A6-BC8C-52A24DDFEAC4}"/>
              </a:ext>
            </a:extLst>
          </p:cNvPr>
          <p:cNvCxnSpPr>
            <a:cxnSpLocks noChangeShapeType="1"/>
            <a:endCxn id="31" idx="1"/>
          </p:cNvCxnSpPr>
          <p:nvPr/>
        </p:nvCxnSpPr>
        <p:spPr bwMode="auto">
          <a:xfrm>
            <a:off x="9581917" y="2422189"/>
            <a:ext cx="557141" cy="374602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29" name="椭圆 56">
            <a:extLst>
              <a:ext uri="{FF2B5EF4-FFF2-40B4-BE49-F238E27FC236}">
                <a16:creationId xmlns:a16="http://schemas.microsoft.com/office/drawing/2014/main" id="{02ACA0A1-9C6B-42B7-9434-AB820CDCB49A}"/>
              </a:ext>
            </a:extLst>
          </p:cNvPr>
          <p:cNvSpPr>
            <a:spLocks noChangeArrowheads="1"/>
          </p:cNvSpPr>
          <p:nvPr/>
        </p:nvSpPr>
        <p:spPr bwMode="auto">
          <a:xfrm rot="21019160">
            <a:off x="1174024" y="3230124"/>
            <a:ext cx="512696" cy="511108"/>
          </a:xfrm>
          <a:prstGeom prst="ellipse">
            <a:avLst/>
          </a:prstGeom>
          <a:solidFill>
            <a:srgbClr val="7E397A"/>
          </a:solidFill>
          <a:ln>
            <a:noFill/>
          </a:ln>
          <a:effectLst/>
        </p:spPr>
        <p:txBody>
          <a:bodyPr anchor="t" anchorCtr="0" bIns="45714" compatLnSpc="1" lIns="91428" numCol="1" rIns="91428" tIns="45714" vert="horz" wrap="square"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zh-CN" b="0" baseline="0" cap="none" i="0" kern="1200" kumimoji="0" lang="zh-CN" noProof="0" normalizeH="0" spc="0" strike="noStrike" sz="2400" u="none">
              <a:ln>
                <a:noFill/>
              </a:ln>
              <a:solidFill>
                <a:srgbClr val="9B7869"/>
              </a:solidFill>
              <a:effectLst/>
              <a:uLnTx/>
              <a:uFillTx/>
              <a:latin charset="-122" panose="020b0503020204020204" pitchFamily="34" typeface="微软雅黑"/>
              <a:ea charset="-122" panose="020b0503020204020204" pitchFamily="34" typeface="微软雅黑"/>
              <a:cs typeface="+mn-cs"/>
              <a:sym charset="-122" panose="02010601030101010101" pitchFamily="2" typeface="FZHei-B01S"/>
            </a:endParaRPr>
          </a:p>
        </p:txBody>
      </p:sp>
      <p:sp>
        <p:nvSpPr>
          <p:cNvPr id="30" name="椭圆 58">
            <a:extLst>
              <a:ext uri="{FF2B5EF4-FFF2-40B4-BE49-F238E27FC236}">
                <a16:creationId xmlns:a16="http://schemas.microsoft.com/office/drawing/2014/main" id="{5838553B-4061-4769-8174-62D8F3B97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2737" y="5338049"/>
            <a:ext cx="657140" cy="658726"/>
          </a:xfrm>
          <a:prstGeom prst="ellipse">
            <a:avLst/>
          </a:prstGeom>
          <a:solidFill>
            <a:srgbClr val="7E397A"/>
          </a:solidFill>
          <a:ln>
            <a:noFill/>
          </a:ln>
          <a:effectLst/>
        </p:spPr>
        <p:txBody>
          <a:bodyPr anchor="t" anchorCtr="0" bIns="45714" compatLnSpc="1" lIns="91428" numCol="1" rIns="91428" tIns="45714" vert="horz" wrap="square"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zh-CN" b="0" baseline="0" cap="none" i="0" kern="1200" kumimoji="0" lang="zh-CN" noProof="0" normalizeH="0" spc="0" strike="noStrike" sz="2400" u="none">
              <a:ln>
                <a:noFill/>
              </a:ln>
              <a:solidFill>
                <a:srgbClr val="9B7869"/>
              </a:solidFill>
              <a:effectLst/>
              <a:uLnTx/>
              <a:uFillTx/>
              <a:latin charset="-122" panose="020b0503020204020204" pitchFamily="34" typeface="微软雅黑"/>
              <a:ea charset="-122" panose="020b0503020204020204" pitchFamily="34" typeface="微软雅黑"/>
              <a:cs typeface="+mn-cs"/>
              <a:sym charset="-122" panose="02010601030101010101" pitchFamily="2" typeface="FZHei-B01S"/>
            </a:endParaRPr>
          </a:p>
        </p:txBody>
      </p:sp>
      <p:sp>
        <p:nvSpPr>
          <p:cNvPr id="31" name="椭圆 70">
            <a:extLst>
              <a:ext uri="{FF2B5EF4-FFF2-40B4-BE49-F238E27FC236}">
                <a16:creationId xmlns:a16="http://schemas.microsoft.com/office/drawing/2014/main" id="{F9C9680A-5D1B-47D0-BE03-A22FDCEBC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7947" y="2685681"/>
            <a:ext cx="760313" cy="760314"/>
          </a:xfrm>
          <a:prstGeom prst="ellipse">
            <a:avLst/>
          </a:prstGeom>
          <a:solidFill>
            <a:srgbClr val="EE3978"/>
          </a:solidFill>
          <a:ln>
            <a:noFill/>
          </a:ln>
          <a:effectLst/>
        </p:spPr>
        <p:txBody>
          <a:bodyPr anchor="t" anchorCtr="0" bIns="45714" compatLnSpc="1" lIns="91428" numCol="1" rIns="91428" tIns="45714" vert="horz" wrap="square"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zh-CN" b="0" baseline="0" cap="none" i="0" kern="1200" kumimoji="0" lang="zh-CN" noProof="0" normalizeH="0" spc="0" strike="noStrike" sz="2400" u="none">
              <a:ln>
                <a:noFill/>
              </a:ln>
              <a:solidFill>
                <a:srgbClr val="9B7869"/>
              </a:solidFill>
              <a:effectLst/>
              <a:uLnTx/>
              <a:uFillTx/>
              <a:latin charset="-122" panose="020b0503020204020204" pitchFamily="34" typeface="微软雅黑"/>
              <a:ea charset="-122" panose="020b0503020204020204" pitchFamily="34" typeface="微软雅黑"/>
              <a:cs typeface="+mn-cs"/>
              <a:sym charset="-122" panose="02010601030101010101" pitchFamily="2" typeface="FZHei-B01S"/>
            </a:endParaRPr>
          </a:p>
        </p:txBody>
      </p:sp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29B8ED78-EFB1-461B-A347-885A50EB2F65}"/>
              </a:ext>
            </a:extLst>
          </p:cNvPr>
          <p:cNvSpPr txBox="1"/>
          <p:nvPr/>
        </p:nvSpPr>
        <p:spPr>
          <a:xfrm>
            <a:off x="1176835" y="5151267"/>
            <a:ext cx="2519396" cy="564802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indent="0" marL="0">
              <a:lnSpc>
                <a:spcPts val="1800"/>
              </a:lnSpc>
              <a:buNone/>
            </a:pPr>
            <a:r>
              <a:rPr altLang="en-US" lang="zh-CN" sz="1050">
                <a:latin typeface="+mn-ea"/>
                <a:sym charset="0" panose="020b0604020202020204" pitchFamily="34" typeface="Arial"/>
              </a:rPr>
              <a:t>请在此处添加具体内容，文字尽量言简意赅，简单说明即可，不必过于繁琐，注意版面美观度 。</a:t>
            </a:r>
          </a:p>
        </p:txBody>
      </p:sp>
      <p:sp>
        <p:nvSpPr>
          <p:cNvPr id="38" name="Text Placeholder 9">
            <a:extLst>
              <a:ext uri="{FF2B5EF4-FFF2-40B4-BE49-F238E27FC236}">
                <a16:creationId xmlns:a16="http://schemas.microsoft.com/office/drawing/2014/main" id="{7D01E721-35E5-46D0-A319-FA17254381A3}"/>
              </a:ext>
            </a:extLst>
          </p:cNvPr>
          <p:cNvSpPr txBox="1"/>
          <p:nvPr/>
        </p:nvSpPr>
        <p:spPr>
          <a:xfrm>
            <a:off x="5538106" y="5425248"/>
            <a:ext cx="2519396" cy="564802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indent="0" marL="0">
              <a:lnSpc>
                <a:spcPts val="1800"/>
              </a:lnSpc>
              <a:buNone/>
            </a:pPr>
            <a:r>
              <a:rPr altLang="en-US" lang="zh-CN" sz="1050">
                <a:latin typeface="+mn-ea"/>
                <a:sym charset="0" panose="020b0604020202020204" pitchFamily="34" typeface="Arial"/>
              </a:rPr>
              <a:t>请在此处添加具体内容，文字尽量言简意赅，简单说明即可，不必过于繁琐，注意版面美观度 。</a:t>
            </a:r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C6B829FE-E071-4556-A810-92F077AFA6F0}"/>
              </a:ext>
            </a:extLst>
          </p:cNvPr>
          <p:cNvSpPr txBox="1"/>
          <p:nvPr/>
        </p:nvSpPr>
        <p:spPr>
          <a:xfrm>
            <a:off x="7707325" y="3628838"/>
            <a:ext cx="2519396" cy="564802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indent="0" marL="0">
              <a:lnSpc>
                <a:spcPts val="1800"/>
              </a:lnSpc>
              <a:buNone/>
            </a:pPr>
            <a:r>
              <a:rPr altLang="en-US" lang="zh-CN" sz="1050">
                <a:latin typeface="+mn-ea"/>
                <a:sym charset="0" panose="020b0604020202020204" pitchFamily="34" typeface="Arial"/>
              </a:rPr>
              <a:t>请在此处添加具体内容，文字尽量言简意赅，简单说明即可，不必过于繁琐，注意版面美观度 。</a:t>
            </a:r>
          </a:p>
        </p:txBody>
      </p:sp>
      <p:sp>
        <p:nvSpPr>
          <p:cNvPr id="40" name="Text Placeholder 9">
            <a:extLst>
              <a:ext uri="{FF2B5EF4-FFF2-40B4-BE49-F238E27FC236}">
                <a16:creationId xmlns:a16="http://schemas.microsoft.com/office/drawing/2014/main" id="{46028D46-0D30-40E5-A841-970C4DEB598F}"/>
              </a:ext>
            </a:extLst>
          </p:cNvPr>
          <p:cNvSpPr txBox="1"/>
          <p:nvPr/>
        </p:nvSpPr>
        <p:spPr>
          <a:xfrm>
            <a:off x="3105398" y="3778014"/>
            <a:ext cx="2519396" cy="564802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indent="0" marL="0">
              <a:lnSpc>
                <a:spcPts val="1800"/>
              </a:lnSpc>
              <a:buNone/>
            </a:pPr>
            <a:r>
              <a:rPr altLang="en-US" lang="zh-CN" sz="1050">
                <a:latin typeface="+mn-ea"/>
                <a:sym charset="0" panose="020b0604020202020204" pitchFamily="34" typeface="Arial"/>
              </a:rPr>
              <a:t>请在此处添加具体内容，文字尽量言简意赅，简单说明即可，不必过于繁琐，注意版面美观度 。</a:t>
            </a:r>
          </a:p>
        </p:txBody>
      </p:sp>
    </p:spTree>
    <p:extLst>
      <p:ext uri="{BB962C8B-B14F-4D97-AF65-F5344CB8AC3E}">
        <p14:creationId val="2516467499"/>
      </p:ext>
    </p:extLst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350" id="1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fill="hold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650" id="1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350" id="2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fill="hold" id="2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750" id="2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fill="hold" grpId="0" id="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450" id="3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550"/>
                            </p:stCondLst>
                            <p:childTnLst>
                              <p:par>
                                <p:cTn fill="hold" id="3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650" id="3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fill="hold" id="3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450" id="3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400" id="4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4650"/>
                            </p:stCondLst>
                            <p:childTnLst>
                              <p:par>
                                <p:cTn fill="hold" id="4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750" id="46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400" id="49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fill="hold" id="5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350" id="53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5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400" id="5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6150"/>
                            </p:stCondLst>
                            <p:childTnLst>
                              <p:par>
                                <p:cTn fill="hold" id="59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">
                                      <p:cBhvr>
                                        <p:cTn dur="500" id="6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61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62" nodeType="withEffect" presetClass="emph" presetID="26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">
                                      <p:cBhvr>
                                        <p:cTn dur="500" id="63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64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65" nodeType="withEffect" presetClass="emph" presetID="26" presetSubtype="0">
                                  <p:stCondLst>
                                    <p:cond delay="250"/>
                                  </p:stCondLst>
                                  <p:childTnLst>
                                    <p:animEffect filter="">
                                      <p:cBhvr>
                                        <p:cTn dur="500" id="66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67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68" nodeType="withEffect" presetClass="emph" presetID="26" presetSubtype="0">
                                  <p:stCondLst>
                                    <p:cond delay="750"/>
                                  </p:stCondLst>
                                  <p:childTnLst>
                                    <p:animEffect filter="">
                                      <p:cBhvr>
                                        <p:cTn dur="500" id="69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70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fill="hold" grpId="0" id="7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4"/>
                                        <p:tgtEl>
                                          <p:spTgt spid="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fill="hold" grpId="0" id="7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8"/>
                                        <p:tgtEl>
                                          <p:spTgt spid="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fill="hold" grpId="0" id="8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82"/>
                                        <p:tgtEl>
                                          <p:spTgt spid="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8900"/>
                            </p:stCondLst>
                            <p:childTnLst>
                              <p:par>
                                <p:cTn fill="hold" grpId="0" id="8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86"/>
                                        <p:tgtEl>
                                          <p:spTgt spid="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"/>
      <p:bldP grpId="0" spid="29"/>
      <p:bldP grpId="0" spid="30"/>
      <p:bldP grpId="0" spid="31"/>
      <p:bldP build="p" grpId="0" spid="32"/>
      <p:bldP build="p" grpId="0" spid="38"/>
      <p:bldP build="p" grpId="0" spid="39"/>
      <p:bldP build="p" grpId="0" spid="40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1C6DB09-A408-4502-BFA6-90542E7F80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971659" y="-186316"/>
            <a:ext cx="3107777" cy="227255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8B13D0C-3D6D-4A7C-81C2-971C2DE1C3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239595" y="4585449"/>
            <a:ext cx="3107777" cy="2272551"/>
          </a:xfrm>
          <a:prstGeom prst="rect">
            <a:avLst/>
          </a:prstGeom>
        </p:spPr>
      </p:pic>
      <p:sp>
        <p:nvSpPr>
          <p:cNvPr id="4" name="图文框 3">
            <a:extLst>
              <a:ext uri="{FF2B5EF4-FFF2-40B4-BE49-F238E27FC236}">
                <a16:creationId xmlns:a16="http://schemas.microsoft.com/office/drawing/2014/main" id="{439EF00C-294A-4DB2-9D2A-D6104D65FB8E}"/>
              </a:ext>
            </a:extLst>
          </p:cNvPr>
          <p:cNvSpPr/>
          <p:nvPr/>
        </p:nvSpPr>
        <p:spPr>
          <a:xfrm>
            <a:off x="239486" y="217715"/>
            <a:ext cx="11705772" cy="6444342"/>
          </a:xfrm>
          <a:prstGeom prst="frame">
            <a:avLst>
              <a:gd fmla="val 2823" name="adj1"/>
            </a:avLst>
          </a:prstGeom>
          <a:solidFill>
            <a:schemeClr val="bg1"/>
          </a:solidFill>
          <a:ln>
            <a:noFill/>
          </a:ln>
          <a:effectLst>
            <a:outerShdw algn="ctr" blurRad="114300" rotWithShape="0" sx="102000" sy="10200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1E12B128-8086-412D-87AB-600D0D67F07E}"/>
              </a:ext>
            </a:extLst>
          </p:cNvPr>
          <p:cNvGrpSpPr/>
          <p:nvPr/>
        </p:nvGrpSpPr>
        <p:grpSpPr>
          <a:xfrm>
            <a:off x="1826723" y="583995"/>
            <a:ext cx="4069531" cy="1059073"/>
            <a:chOff x="9322481" y="1977453"/>
            <a:chExt cx="4069531" cy="1059073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334628C9-EB0D-4D06-AF24-5A038FFC63D7}"/>
                </a:ext>
              </a:extLst>
            </p:cNvPr>
            <p:cNvSpPr/>
            <p:nvPr/>
          </p:nvSpPr>
          <p:spPr>
            <a:xfrm>
              <a:off x="9322481" y="1977453"/>
              <a:ext cx="2920831" cy="67665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defTabSz="914400" eaLnBrk="1" fontAlgn="auto" hangingPunct="1" indent="0" latinLnBrk="0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0" kumimoji="0" lang="zh-CN" noProof="0" normalizeH="0" spc="0" strike="noStrike" sz="3200" u="none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ea"/>
                  <a:sym charset="-122" panose="02010601030101010101" pitchFamily="2" typeface="FZHei-B01S"/>
                </a:rPr>
                <a:t>第三部分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C68A7759-D996-4448-9514-0A618DCB4550}"/>
                </a:ext>
              </a:extLst>
            </p:cNvPr>
            <p:cNvSpPr txBox="1"/>
            <p:nvPr/>
          </p:nvSpPr>
          <p:spPr>
            <a:xfrm>
              <a:off x="9322481" y="2507086"/>
              <a:ext cx="4069531" cy="77724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ts val="1800"/>
                </a:lnSpc>
              </a:pPr>
              <a:r>
                <a:rPr altLang="zh-CN" lang="en-US"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The man who has made up his mind to win will never say "impossible ". I can make it through the rain. I can stand up once again on my own. </a:t>
              </a:r>
            </a:p>
          </p:txBody>
        </p:sp>
      </p:grpSp>
      <p:sp>
        <p:nvSpPr>
          <p:cNvPr id="8" name="椭圆 7">
            <a:extLst>
              <a:ext uri="{FF2B5EF4-FFF2-40B4-BE49-F238E27FC236}">
                <a16:creationId xmlns:a16="http://schemas.microsoft.com/office/drawing/2014/main" id="{2D31EAC6-5633-42BD-A780-E7BE0D0484C9}"/>
              </a:ext>
            </a:extLst>
          </p:cNvPr>
          <p:cNvSpPr/>
          <p:nvPr/>
        </p:nvSpPr>
        <p:spPr>
          <a:xfrm>
            <a:off x="1103086" y="669683"/>
            <a:ext cx="595509" cy="595509"/>
          </a:xfrm>
          <a:prstGeom prst="ellipse">
            <a:avLst/>
          </a:prstGeom>
          <a:solidFill>
            <a:srgbClr val="EE3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>
              <a:latin typeface="+mn-ea"/>
              <a:sym charset="-122" panose="02010601030101010101" pitchFamily="2" typeface="FZHei-B01S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9EAD814-92A6-4346-BB5C-547799D7BDEA}"/>
              </a:ext>
            </a:extLst>
          </p:cNvPr>
          <p:cNvSpPr txBox="1"/>
          <p:nvPr/>
        </p:nvSpPr>
        <p:spPr>
          <a:xfrm>
            <a:off x="1134701" y="740182"/>
            <a:ext cx="56981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400">
                <a:solidFill>
                  <a:schemeClr val="bg1"/>
                </a:solidFill>
                <a:latin typeface="+mn-ea"/>
                <a:sym charset="-122" panose="02010601030101010101" pitchFamily="2" typeface="FZHei-B01S"/>
              </a:rPr>
              <a:t>01</a:t>
            </a:r>
          </a:p>
        </p:txBody>
      </p:sp>
      <p:sp>
        <p:nvSpPr>
          <p:cNvPr id="10" name="Freeform 15">
            <a:extLst>
              <a:ext uri="{FF2B5EF4-FFF2-40B4-BE49-F238E27FC236}">
                <a16:creationId xmlns:a16="http://schemas.microsoft.com/office/drawing/2014/main" id="{333D58DC-2A16-4A71-B82E-E99E8E092E8A}"/>
              </a:ext>
            </a:extLst>
          </p:cNvPr>
          <p:cNvSpPr/>
          <p:nvPr/>
        </p:nvSpPr>
        <p:spPr bwMode="auto">
          <a:xfrm>
            <a:off x="5539777" y="4862820"/>
            <a:ext cx="1303004" cy="563544"/>
          </a:xfrm>
          <a:custGeom>
            <a:gdLst>
              <a:gd fmla="*/ 63 w 537" name="T0"/>
              <a:gd fmla="*/ 120 h 233" name="T1"/>
              <a:gd fmla="*/ 448 w 537" name="T2"/>
              <a:gd fmla="*/ 17 h 233" name="T3"/>
              <a:gd fmla="*/ 473 w 537" name="T4"/>
              <a:gd fmla="*/ 113 h 233" name="T5"/>
              <a:gd fmla="*/ 89 w 537" name="T6"/>
              <a:gd fmla="*/ 216 h 233" name="T7"/>
              <a:gd fmla="*/ 63 w 537" name="T8"/>
              <a:gd fmla="*/ 120 h 233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33" w="537">
                <a:moveTo>
                  <a:pt x="63" y="120"/>
                </a:moveTo>
                <a:cubicBezTo>
                  <a:pt x="448" y="17"/>
                  <a:pt x="448" y="17"/>
                  <a:pt x="448" y="17"/>
                </a:cubicBezTo>
                <a:cubicBezTo>
                  <a:pt x="511" y="0"/>
                  <a:pt x="537" y="96"/>
                  <a:pt x="473" y="113"/>
                </a:cubicBezTo>
                <a:cubicBezTo>
                  <a:pt x="89" y="216"/>
                  <a:pt x="89" y="216"/>
                  <a:pt x="89" y="216"/>
                </a:cubicBezTo>
                <a:cubicBezTo>
                  <a:pt x="25" y="233"/>
                  <a:pt x="0" y="137"/>
                  <a:pt x="63" y="120"/>
                </a:cubicBezTo>
                <a:close/>
              </a:path>
            </a:pathLst>
          </a:custGeom>
          <a:solidFill>
            <a:srgbClr val="39337A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-122" panose="020b0503020204020204" pitchFamily="34" typeface="微软雅黑"/>
              <a:ea charset="-122" panose="020b0503020204020204" pitchFamily="34" typeface="微软雅黑"/>
              <a:cs typeface="+mn-cs"/>
              <a:sym charset="-122" panose="02010601030101010101" pitchFamily="2" typeface="FZHei-B01S"/>
            </a:endParaRPr>
          </a:p>
        </p:txBody>
      </p:sp>
      <p:sp>
        <p:nvSpPr>
          <p:cNvPr id="11" name="Freeform 16">
            <a:extLst>
              <a:ext uri="{FF2B5EF4-FFF2-40B4-BE49-F238E27FC236}">
                <a16:creationId xmlns:a16="http://schemas.microsoft.com/office/drawing/2014/main" id="{5DAC47AE-206F-4DE1-AE2B-BAA717F8CF8C}"/>
              </a:ext>
            </a:extLst>
          </p:cNvPr>
          <p:cNvSpPr/>
          <p:nvPr/>
        </p:nvSpPr>
        <p:spPr bwMode="auto">
          <a:xfrm>
            <a:off x="5539777" y="5170672"/>
            <a:ext cx="1303004" cy="563544"/>
          </a:xfrm>
          <a:custGeom>
            <a:gdLst>
              <a:gd fmla="*/ 63 w 537" name="T0"/>
              <a:gd fmla="*/ 120 h 233" name="T1"/>
              <a:gd fmla="*/ 89 w 537" name="T2"/>
              <a:gd fmla="*/ 216 h 233" name="T3"/>
              <a:gd fmla="*/ 473 w 537" name="T4"/>
              <a:gd fmla="*/ 113 h 233" name="T5"/>
              <a:gd fmla="*/ 448 w 537" name="T6"/>
              <a:gd fmla="*/ 17 h 233" name="T7"/>
              <a:gd fmla="*/ 63 w 537" name="T8"/>
              <a:gd fmla="*/ 120 h 233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33" w="537">
                <a:moveTo>
                  <a:pt x="63" y="120"/>
                </a:moveTo>
                <a:cubicBezTo>
                  <a:pt x="0" y="137"/>
                  <a:pt x="25" y="233"/>
                  <a:pt x="89" y="216"/>
                </a:cubicBezTo>
                <a:cubicBezTo>
                  <a:pt x="473" y="113"/>
                  <a:pt x="473" y="113"/>
                  <a:pt x="473" y="113"/>
                </a:cubicBezTo>
                <a:cubicBezTo>
                  <a:pt x="537" y="96"/>
                  <a:pt x="511" y="0"/>
                  <a:pt x="448" y="17"/>
                </a:cubicBezTo>
                <a:cubicBezTo>
                  <a:pt x="63" y="120"/>
                  <a:pt x="63" y="120"/>
                  <a:pt x="63" y="120"/>
                </a:cubicBezTo>
                <a:close/>
              </a:path>
            </a:pathLst>
          </a:custGeom>
          <a:solidFill>
            <a:srgbClr val="00A1D2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-122" panose="020b0503020204020204" pitchFamily="34" typeface="微软雅黑"/>
              <a:ea charset="-122" panose="020b0503020204020204" pitchFamily="34" typeface="微软雅黑"/>
              <a:cs typeface="+mn-cs"/>
              <a:sym charset="-122" panose="02010601030101010101" pitchFamily="2" typeface="FZHei-B01S"/>
            </a:endParaRPr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01DE8A45-E36E-4A0B-90D8-BBCCCA93B28D}"/>
              </a:ext>
            </a:extLst>
          </p:cNvPr>
          <p:cNvSpPr/>
          <p:nvPr/>
        </p:nvSpPr>
        <p:spPr bwMode="auto">
          <a:xfrm>
            <a:off x="5539777" y="4560081"/>
            <a:ext cx="1303004" cy="564567"/>
          </a:xfrm>
          <a:custGeom>
            <a:gdLst>
              <a:gd fmla="*/ 63 w 537" name="T0"/>
              <a:gd fmla="*/ 120 h 233" name="T1"/>
              <a:gd fmla="*/ 89 w 537" name="T2"/>
              <a:gd fmla="*/ 216 h 233" name="T3"/>
              <a:gd fmla="*/ 473 w 537" name="T4"/>
              <a:gd fmla="*/ 113 h 233" name="T5"/>
              <a:gd fmla="*/ 448 w 537" name="T6"/>
              <a:gd fmla="*/ 17 h 233" name="T7"/>
              <a:gd fmla="*/ 63 w 537" name="T8"/>
              <a:gd fmla="*/ 120 h 233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33" w="537">
                <a:moveTo>
                  <a:pt x="63" y="120"/>
                </a:moveTo>
                <a:cubicBezTo>
                  <a:pt x="0" y="137"/>
                  <a:pt x="25" y="233"/>
                  <a:pt x="89" y="216"/>
                </a:cubicBezTo>
                <a:cubicBezTo>
                  <a:pt x="473" y="113"/>
                  <a:pt x="473" y="113"/>
                  <a:pt x="473" y="113"/>
                </a:cubicBezTo>
                <a:cubicBezTo>
                  <a:pt x="537" y="96"/>
                  <a:pt x="511" y="0"/>
                  <a:pt x="448" y="17"/>
                </a:cubicBezTo>
                <a:cubicBezTo>
                  <a:pt x="63" y="120"/>
                  <a:pt x="63" y="120"/>
                  <a:pt x="63" y="120"/>
                </a:cubicBezTo>
                <a:close/>
              </a:path>
            </a:pathLst>
          </a:custGeom>
          <a:solidFill>
            <a:srgbClr val="EE3978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-122" panose="020b0503020204020204" pitchFamily="34" typeface="微软雅黑"/>
              <a:ea charset="-122" panose="020b0503020204020204" pitchFamily="34" typeface="微软雅黑"/>
              <a:cs typeface="+mn-cs"/>
              <a:sym charset="-122" panose="02010601030101010101" pitchFamily="2" typeface="FZHei-B01S"/>
            </a:endParaRPr>
          </a:p>
        </p:txBody>
      </p:sp>
      <p:sp>
        <p:nvSpPr>
          <p:cNvPr id="13" name="Freeform 18">
            <a:extLst>
              <a:ext uri="{FF2B5EF4-FFF2-40B4-BE49-F238E27FC236}">
                <a16:creationId xmlns:a16="http://schemas.microsoft.com/office/drawing/2014/main" id="{DB26EB10-7624-4AB9-A171-79F03EE6C4E6}"/>
              </a:ext>
            </a:extLst>
          </p:cNvPr>
          <p:cNvSpPr/>
          <p:nvPr/>
        </p:nvSpPr>
        <p:spPr bwMode="auto">
          <a:xfrm>
            <a:off x="5550005" y="4202113"/>
            <a:ext cx="909239" cy="496042"/>
          </a:xfrm>
          <a:custGeom>
            <a:gdLst>
              <a:gd fmla="*/ 166 w 375" name="T0"/>
              <a:gd fmla="*/ 36 h 205" name="T1"/>
              <a:gd fmla="*/ 375 w 375" name="T2"/>
              <a:gd fmla="*/ 160 h 205" name="T3"/>
              <a:gd fmla="*/ 202 w 375" name="T4"/>
              <a:gd fmla="*/ 205 h 205" name="T5"/>
              <a:gd fmla="*/ 0 w 375" name="T6"/>
              <a:gd fmla="*/ 81 h 205" name="T7"/>
              <a:gd fmla="*/ 166 w 375" name="T8"/>
              <a:gd fmla="*/ 36 h 205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05" w="375">
                <a:moveTo>
                  <a:pt x="166" y="36"/>
                </a:moveTo>
                <a:cubicBezTo>
                  <a:pt x="287" y="0"/>
                  <a:pt x="334" y="75"/>
                  <a:pt x="375" y="160"/>
                </a:cubicBezTo>
                <a:cubicBezTo>
                  <a:pt x="318" y="175"/>
                  <a:pt x="260" y="190"/>
                  <a:pt x="202" y="205"/>
                </a:cubicBezTo>
                <a:cubicBezTo>
                  <a:pt x="156" y="56"/>
                  <a:pt x="61" y="73"/>
                  <a:pt x="0" y="81"/>
                </a:cubicBezTo>
                <a:cubicBezTo>
                  <a:pt x="56" y="66"/>
                  <a:pt x="111" y="51"/>
                  <a:pt x="166" y="36"/>
                </a:cubicBezTo>
                <a:close/>
              </a:path>
            </a:pathLst>
          </a:custGeom>
          <a:solidFill>
            <a:srgbClr val="00A1D2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-122" panose="020b0503020204020204" pitchFamily="34" typeface="微软雅黑"/>
              <a:ea charset="-122" panose="020b0503020204020204" pitchFamily="34" typeface="微软雅黑"/>
              <a:cs typeface="+mn-cs"/>
              <a:sym charset="-122" panose="02010601030101010101" pitchFamily="2" typeface="FZHei-B01S"/>
            </a:endParaRPr>
          </a:p>
        </p:txBody>
      </p:sp>
      <p:grpSp>
        <p:nvGrpSpPr>
          <p:cNvPr id="14" name="Group 2">
            <a:extLst>
              <a:ext uri="{FF2B5EF4-FFF2-40B4-BE49-F238E27FC236}">
                <a16:creationId xmlns:a16="http://schemas.microsoft.com/office/drawing/2014/main" id="{06A9C459-915D-4BBC-BBDA-5A9051B5EEDF}"/>
              </a:ext>
            </a:extLst>
          </p:cNvPr>
          <p:cNvGrpSpPr/>
          <p:nvPr/>
        </p:nvGrpSpPr>
        <p:grpSpPr>
          <a:xfrm>
            <a:off x="5802627" y="5514322"/>
            <a:ext cx="831509" cy="740482"/>
            <a:chOff x="5708371" y="5136354"/>
            <a:chExt cx="831509" cy="740482"/>
          </a:xfrm>
          <a:solidFill>
            <a:srgbClr val="00A1D2"/>
          </a:solidFill>
        </p:grpSpPr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id="{268BE0B4-58E6-4C08-8819-F0C1A43AB5DD}"/>
                </a:ext>
              </a:extLst>
            </p:cNvPr>
            <p:cNvSpPr/>
            <p:nvPr/>
          </p:nvSpPr>
          <p:spPr bwMode="auto">
            <a:xfrm>
              <a:off x="5708371" y="5136354"/>
              <a:ext cx="831509" cy="563544"/>
            </a:xfrm>
            <a:custGeom>
              <a:gdLst>
                <a:gd fmla="*/ 813 w 813" name="T0"/>
                <a:gd fmla="*/ 0 h 551" name="T1"/>
                <a:gd fmla="*/ 524 w 813" name="T2"/>
                <a:gd fmla="*/ 551 h 551" name="T3"/>
                <a:gd fmla="*/ 256 w 813" name="T4"/>
                <a:gd fmla="*/ 551 h 551" name="T5"/>
                <a:gd fmla="*/ 0 w 813" name="T6"/>
                <a:gd fmla="*/ 215 h 551" name="T7"/>
                <a:gd fmla="*/ 0 w 813" name="T8"/>
                <a:gd fmla="*/ 215 h 551" name="T9"/>
                <a:gd fmla="*/ 813 w 813" name="T10"/>
                <a:gd fmla="*/ 0 h 55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51" w="813">
                  <a:moveTo>
                    <a:pt x="813" y="0"/>
                  </a:moveTo>
                  <a:lnTo>
                    <a:pt x="524" y="551"/>
                  </a:lnTo>
                  <a:lnTo>
                    <a:pt x="256" y="551"/>
                  </a:lnTo>
                  <a:lnTo>
                    <a:pt x="0" y="215"/>
                  </a:lnTo>
                  <a:lnTo>
                    <a:pt x="0" y="215"/>
                  </a:lnTo>
                  <a:lnTo>
                    <a:pt x="81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  <a:sym charset="-122" panose="02010601030101010101" pitchFamily="2" typeface="FZHei-B01S"/>
              </a:endParaRPr>
            </a:p>
          </p:txBody>
        </p:sp>
        <p:grpSp>
          <p:nvGrpSpPr>
            <p:cNvPr id="16" name="Group 1">
              <a:extLst>
                <a:ext uri="{FF2B5EF4-FFF2-40B4-BE49-F238E27FC236}">
                  <a16:creationId xmlns:a16="http://schemas.microsoft.com/office/drawing/2014/main" id="{BD466DCB-E9BA-491B-87B4-24207C9D54A3}"/>
                </a:ext>
              </a:extLst>
            </p:cNvPr>
            <p:cNvGrpSpPr/>
            <p:nvPr/>
          </p:nvGrpSpPr>
          <p:grpSpPr>
            <a:xfrm>
              <a:off x="5708371" y="5136354"/>
              <a:ext cx="831509" cy="740482"/>
              <a:chOff x="5708371" y="5136354"/>
              <a:chExt cx="831509" cy="740482"/>
            </a:xfrm>
            <a:grpFill/>
          </p:grpSpPr>
          <p:sp>
            <p:nvSpPr>
              <p:cNvPr id="17" name="Freeform 20">
                <a:extLst>
                  <a:ext uri="{FF2B5EF4-FFF2-40B4-BE49-F238E27FC236}">
                    <a16:creationId xmlns:a16="http://schemas.microsoft.com/office/drawing/2014/main" id="{8861B825-66DE-42F9-854D-6849F7B3B1B2}"/>
                  </a:ext>
                </a:extLst>
              </p:cNvPr>
              <p:cNvSpPr/>
              <p:nvPr/>
            </p:nvSpPr>
            <p:spPr bwMode="auto">
              <a:xfrm>
                <a:off x="5708371" y="5136354"/>
                <a:ext cx="831509" cy="563544"/>
              </a:xfrm>
              <a:custGeom>
                <a:gdLst>
                  <a:gd fmla="*/ 813 w 813" name="T0"/>
                  <a:gd fmla="*/ 0 h 551" name="T1"/>
                  <a:gd fmla="*/ 524 w 813" name="T2"/>
                  <a:gd fmla="*/ 551 h 551" name="T3"/>
                  <a:gd fmla="*/ 256 w 813" name="T4"/>
                  <a:gd fmla="*/ 551 h 551" name="T5"/>
                  <a:gd fmla="*/ 0 w 813" name="T6"/>
                  <a:gd fmla="*/ 215 h 551" name="T7"/>
                  <a:gd fmla="*/ 0 w 813" name="T8"/>
                  <a:gd fmla="*/ 215 h 551" name="T9"/>
                  <a:gd fmla="*/ 813 w 813" name="T10"/>
                  <a:gd fmla="*/ 0 h 551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551" w="813">
                    <a:moveTo>
                      <a:pt x="813" y="0"/>
                    </a:moveTo>
                    <a:lnTo>
                      <a:pt x="524" y="551"/>
                    </a:lnTo>
                    <a:lnTo>
                      <a:pt x="256" y="551"/>
                    </a:lnTo>
                    <a:lnTo>
                      <a:pt x="0" y="215"/>
                    </a:lnTo>
                    <a:lnTo>
                      <a:pt x="0" y="215"/>
                    </a:lnTo>
                    <a:lnTo>
                      <a:pt x="813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1200" kumimoji="0" lang="en-US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cs"/>
                  <a:sym charset="-122" panose="02010601030101010101" pitchFamily="2" typeface="FZHei-B01S"/>
                </a:endParaRPr>
              </a:p>
            </p:txBody>
          </p:sp>
          <p:sp>
            <p:nvSpPr>
              <p:cNvPr id="18" name="Freeform 21">
                <a:extLst>
                  <a:ext uri="{FF2B5EF4-FFF2-40B4-BE49-F238E27FC236}">
                    <a16:creationId xmlns:a16="http://schemas.microsoft.com/office/drawing/2014/main" id="{50BB090A-D525-43F3-838D-C86A3289FA2B}"/>
                  </a:ext>
                </a:extLst>
              </p:cNvPr>
              <p:cNvSpPr/>
              <p:nvPr/>
            </p:nvSpPr>
            <p:spPr bwMode="auto">
              <a:xfrm>
                <a:off x="5967131" y="5733649"/>
                <a:ext cx="279215" cy="143187"/>
              </a:xfrm>
              <a:custGeom>
                <a:gdLst>
                  <a:gd fmla="*/ 115 w 115" name="T0"/>
                  <a:gd fmla="*/ 0 h 59" name="T1"/>
                  <a:gd fmla="*/ 115 w 115" name="T2"/>
                  <a:gd fmla="*/ 2 h 59" name="T3"/>
                  <a:gd fmla="*/ 57 w 115" name="T4"/>
                  <a:gd fmla="*/ 59 h 59" name="T5"/>
                  <a:gd fmla="*/ 0 w 115" name="T6"/>
                  <a:gd fmla="*/ 2 h 59" name="T7"/>
                  <a:gd fmla="*/ 0 w 115" name="T8"/>
                  <a:gd fmla="*/ 0 h 59" name="T9"/>
                  <a:gd fmla="*/ 1 w 115" name="T10"/>
                  <a:gd fmla="*/ 2 h 59" name="T11"/>
                  <a:gd fmla="*/ 114 w 115" name="T12"/>
                  <a:gd fmla="*/ 2 h 59" name="T13"/>
                  <a:gd fmla="*/ 115 w 115" name="T14"/>
                  <a:gd fmla="*/ 0 h 59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59" w="115">
                    <a:moveTo>
                      <a:pt x="115" y="0"/>
                    </a:moveTo>
                    <a:cubicBezTo>
                      <a:pt x="115" y="0"/>
                      <a:pt x="115" y="1"/>
                      <a:pt x="115" y="2"/>
                    </a:cubicBezTo>
                    <a:cubicBezTo>
                      <a:pt x="115" y="33"/>
                      <a:pt x="89" y="59"/>
                      <a:pt x="57" y="59"/>
                    </a:cubicBezTo>
                    <a:cubicBezTo>
                      <a:pt x="26" y="59"/>
                      <a:pt x="0" y="33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14" y="2"/>
                      <a:pt x="114" y="2"/>
                      <a:pt x="114" y="2"/>
                    </a:cubicBezTo>
                    <a:cubicBezTo>
                      <a:pt x="115" y="0"/>
                      <a:pt x="115" y="0"/>
                      <a:pt x="11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1200" kumimoji="0" lang="en-US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cs"/>
                  <a:sym charset="-122" panose="02010601030101010101" pitchFamily="2" typeface="FZHei-B01S"/>
                </a:endParaRPr>
              </a:p>
            </p:txBody>
          </p:sp>
        </p:grpSp>
      </p:grpSp>
      <p:sp>
        <p:nvSpPr>
          <p:cNvPr id="19" name="Freeform 22">
            <a:extLst>
              <a:ext uri="{FF2B5EF4-FFF2-40B4-BE49-F238E27FC236}">
                <a16:creationId xmlns:a16="http://schemas.microsoft.com/office/drawing/2014/main" id="{197DC0C2-C935-4DDC-AB15-FA3CB6A08476}"/>
              </a:ext>
            </a:extLst>
          </p:cNvPr>
          <p:cNvSpPr/>
          <p:nvPr/>
        </p:nvSpPr>
        <p:spPr bwMode="auto">
          <a:xfrm>
            <a:off x="5336246" y="2358066"/>
            <a:ext cx="1048335" cy="411152"/>
          </a:xfrm>
          <a:custGeom>
            <a:gdLst>
              <a:gd fmla="*/ 85 w 432" name="T0"/>
              <a:gd fmla="*/ 0 h 170" name="T1"/>
              <a:gd fmla="*/ 106 w 432" name="T2"/>
              <a:gd fmla="*/ 3 h 170" name="T3"/>
              <a:gd fmla="*/ 106 w 432" name="T4"/>
              <a:gd fmla="*/ 3 h 170" name="T5"/>
              <a:gd fmla="*/ 432 w 432" name="T6"/>
              <a:gd fmla="*/ 86 h 170" name="T7"/>
              <a:gd fmla="*/ 112 w 432" name="T8"/>
              <a:gd fmla="*/ 166 h 170" name="T9"/>
              <a:gd fmla="*/ 112 w 432" name="T10"/>
              <a:gd fmla="*/ 166 h 170" name="T11"/>
              <a:gd fmla="*/ 85 w 432" name="T12"/>
              <a:gd fmla="*/ 170 h 170" name="T13"/>
              <a:gd fmla="*/ 0 w 432" name="T14"/>
              <a:gd fmla="*/ 85 h 170" name="T15"/>
              <a:gd fmla="*/ 85 w 432" name="T16"/>
              <a:gd fmla="*/ 0 h 170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70" w="432">
                <a:moveTo>
                  <a:pt x="85" y="0"/>
                </a:moveTo>
                <a:cubicBezTo>
                  <a:pt x="92" y="0"/>
                  <a:pt x="99" y="1"/>
                  <a:pt x="106" y="3"/>
                </a:cubicBezTo>
                <a:cubicBezTo>
                  <a:pt x="106" y="3"/>
                  <a:pt x="106" y="3"/>
                  <a:pt x="106" y="3"/>
                </a:cubicBezTo>
                <a:cubicBezTo>
                  <a:pt x="432" y="86"/>
                  <a:pt x="432" y="86"/>
                  <a:pt x="432" y="86"/>
                </a:cubicBezTo>
                <a:cubicBezTo>
                  <a:pt x="112" y="166"/>
                  <a:pt x="112" y="166"/>
                  <a:pt x="112" y="166"/>
                </a:cubicBezTo>
                <a:cubicBezTo>
                  <a:pt x="112" y="166"/>
                  <a:pt x="112" y="166"/>
                  <a:pt x="112" y="166"/>
                </a:cubicBezTo>
                <a:cubicBezTo>
                  <a:pt x="103" y="169"/>
                  <a:pt x="94" y="170"/>
                  <a:pt x="85" y="170"/>
                </a:cubicBezTo>
                <a:cubicBezTo>
                  <a:pt x="38" y="170"/>
                  <a:pt x="0" y="132"/>
                  <a:pt x="0" y="85"/>
                </a:cubicBezTo>
                <a:cubicBezTo>
                  <a:pt x="0" y="38"/>
                  <a:pt x="38" y="0"/>
                  <a:pt x="85" y="0"/>
                </a:cubicBezTo>
                <a:close/>
              </a:path>
            </a:pathLst>
          </a:custGeom>
          <a:solidFill>
            <a:srgbClr val="39337A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-122" panose="020b0503020204020204" pitchFamily="34" typeface="微软雅黑"/>
              <a:ea charset="-122" panose="020b0503020204020204" pitchFamily="34" typeface="微软雅黑"/>
              <a:cs typeface="+mn-cs"/>
              <a:sym charset="-122" panose="02010601030101010101" pitchFamily="2" typeface="FZHei-B01S"/>
            </a:endParaRPr>
          </a:p>
        </p:txBody>
      </p:sp>
      <p:sp>
        <p:nvSpPr>
          <p:cNvPr id="20" name="Freeform 29">
            <a:extLst>
              <a:ext uri="{FF2B5EF4-FFF2-40B4-BE49-F238E27FC236}">
                <a16:creationId xmlns:a16="http://schemas.microsoft.com/office/drawing/2014/main" id="{1C6E532C-D62E-424C-949A-9F97D814DC67}"/>
              </a:ext>
            </a:extLst>
          </p:cNvPr>
          <p:cNvSpPr/>
          <p:nvPr/>
        </p:nvSpPr>
        <p:spPr bwMode="auto">
          <a:xfrm>
            <a:off x="5179002" y="2485477"/>
            <a:ext cx="2022667" cy="846697"/>
          </a:xfrm>
          <a:custGeom>
            <a:gdLst>
              <a:gd fmla="*/ 982060 w 2022667" name="connsiteX0"/>
              <a:gd fmla="*/ 271936 h 846697" name="connsiteY0"/>
              <a:gd fmla="*/ 123436 w 2022667" name="connsiteX1"/>
              <a:gd fmla="*/ 504080 h 846697" name="connsiteY1"/>
              <a:gd fmla="*/ 140415 w 2022667" name="connsiteX2"/>
              <a:gd fmla="*/ 564534 h 846697" name="connsiteY2"/>
              <a:gd fmla="*/ 999038 w 2022667" name="connsiteX3"/>
              <a:gd fmla="*/ 332390 h 846697" name="connsiteY3"/>
              <a:gd fmla="*/ 982060 w 2022667" name="connsiteX4"/>
              <a:gd fmla="*/ 271936 h 846697" name="connsiteY4"/>
              <a:gd fmla="*/ 1810824 w 2022667" name="connsiteX5"/>
              <a:gd fmla="*/ 386 h 846697" name="connsiteY5"/>
              <a:gd fmla="*/ 1869874 w 2022667" name="connsiteX6"/>
              <a:gd fmla="*/ 407616 h 846697" name="connsiteY6"/>
              <a:gd fmla="*/ 261781 w 2022667" name="connsiteX7"/>
              <a:gd fmla="*/ 838458 h 846697" name="connsiteY7"/>
              <a:gd fmla="*/ 152634 w 2022667" name="connsiteX8"/>
              <a:gd fmla="*/ 439082 h 846697" name="connsiteY8"/>
              <a:gd fmla="*/ 1763153 w 2022667" name="connsiteX9"/>
              <a:gd fmla="*/ 8239 h 846697" name="connsiteY9"/>
              <a:gd fmla="*/ 1810824 w 2022667" name="connsiteX10"/>
              <a:gd fmla="*/ 386 h 846697" name="connsiteY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b="b" l="l" r="r" t="t"/>
            <a:pathLst>
              <a:path h="846697" w="2022667">
                <a:moveTo>
                  <a:pt x="982060" y="271936"/>
                </a:moveTo>
                <a:cubicBezTo>
                  <a:pt x="123436" y="504080"/>
                  <a:pt x="123436" y="504080"/>
                  <a:pt x="123436" y="504080"/>
                </a:cubicBezTo>
                <a:cubicBezTo>
                  <a:pt x="84628" y="513753"/>
                  <a:pt x="101607" y="574207"/>
                  <a:pt x="140415" y="564534"/>
                </a:cubicBezTo>
                <a:cubicBezTo>
                  <a:pt x="999038" y="332390"/>
                  <a:pt x="999038" y="332390"/>
                  <a:pt x="999038" y="332390"/>
                </a:cubicBezTo>
                <a:cubicBezTo>
                  <a:pt x="1037846" y="320299"/>
                  <a:pt x="1020868" y="262263"/>
                  <a:pt x="982060" y="271936"/>
                </a:cubicBezTo>
                <a:close/>
                <a:moveTo>
                  <a:pt x="1810824" y="386"/>
                </a:moveTo>
                <a:cubicBezTo>
                  <a:pt x="2039421" y="-13318"/>
                  <a:pt x="2117728" y="341809"/>
                  <a:pt x="1869874" y="407616"/>
                </a:cubicBezTo>
                <a:cubicBezTo>
                  <a:pt x="1869874" y="407616"/>
                  <a:pt x="1869874" y="407616"/>
                  <a:pt x="261781" y="838458"/>
                </a:cubicBezTo>
                <a:cubicBezTo>
                  <a:pt x="-5022" y="908651"/>
                  <a:pt x="-111743" y="509275"/>
                  <a:pt x="152634" y="439082"/>
                </a:cubicBezTo>
                <a:cubicBezTo>
                  <a:pt x="152634" y="439082"/>
                  <a:pt x="152634" y="439082"/>
                  <a:pt x="1763153" y="8239"/>
                </a:cubicBezTo>
                <a:cubicBezTo>
                  <a:pt x="1779676" y="3852"/>
                  <a:pt x="1795584" y="1299"/>
                  <a:pt x="1810824" y="386"/>
                </a:cubicBezTo>
                <a:close/>
              </a:path>
            </a:pathLst>
          </a:custGeom>
          <a:solidFill>
            <a:srgbClr val="39337A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-122" panose="020b0503020204020204" pitchFamily="34" typeface="微软雅黑"/>
              <a:ea charset="-122" panose="020b0503020204020204" pitchFamily="34" typeface="微软雅黑"/>
              <a:cs typeface="+mn-cs"/>
              <a:sym charset="-122" panose="02010601030101010101" pitchFamily="2" typeface="FZHei-B01S"/>
            </a:endParaRPr>
          </a:p>
        </p:txBody>
      </p:sp>
      <p:sp>
        <p:nvSpPr>
          <p:cNvPr id="21" name="Freeform 30">
            <a:extLst>
              <a:ext uri="{FF2B5EF4-FFF2-40B4-BE49-F238E27FC236}">
                <a16:creationId xmlns:a16="http://schemas.microsoft.com/office/drawing/2014/main" id="{F9A702AA-B047-409B-A8F9-52D5B54243EC}"/>
              </a:ext>
            </a:extLst>
          </p:cNvPr>
          <p:cNvSpPr/>
          <p:nvPr/>
        </p:nvSpPr>
        <p:spPr bwMode="auto">
          <a:xfrm>
            <a:off x="5179002" y="3008131"/>
            <a:ext cx="2022667" cy="848703"/>
          </a:xfrm>
          <a:custGeom>
            <a:gdLst>
              <a:gd fmla="*/ 982060 w 2022667" name="connsiteX0"/>
              <a:gd fmla="*/ 266822 h 848703" name="connsiteY0"/>
              <a:gd fmla="*/ 123436 w 2022667" name="connsiteX1"/>
              <a:gd fmla="*/ 499446 h 848703" name="connsiteY1"/>
              <a:gd fmla="*/ 140415 w 2022667" name="connsiteX2"/>
              <a:gd fmla="*/ 560025 h 848703" name="connsiteY2"/>
              <a:gd fmla="*/ 999038 w 2022667" name="connsiteX3"/>
              <a:gd fmla="*/ 327401 h 848703" name="connsiteY3"/>
              <a:gd fmla="*/ 982060 w 2022667" name="connsiteX4"/>
              <a:gd fmla="*/ 266822 h 848703" name="connsiteY4"/>
              <a:gd fmla="*/ 1810824 w 2022667" name="connsiteX5"/>
              <a:gd fmla="*/ 369 h 848703" name="connsiteY5"/>
              <a:gd fmla="*/ 1869874 w 2022667" name="connsiteX6"/>
              <a:gd fmla="*/ 409834 h 848703" name="connsiteY6"/>
              <a:gd fmla="*/ 261781 w 2022667" name="connsiteX7"/>
              <a:gd fmla="*/ 840511 h 848703" name="connsiteY7"/>
              <a:gd fmla="*/ 152634 w 2022667" name="connsiteX8"/>
              <a:gd fmla="*/ 438869 h 848703" name="connsiteY8"/>
              <a:gd fmla="*/ 1763153 w 2022667" name="connsiteX9"/>
              <a:gd fmla="*/ 8192 h 848703" name="connsiteY9"/>
              <a:gd fmla="*/ 1810824 w 2022667" name="connsiteX10"/>
              <a:gd fmla="*/ 369 h 848703" name="connsiteY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b="b" l="l" r="r" t="t"/>
            <a:pathLst>
              <a:path h="848703" w="2022667">
                <a:moveTo>
                  <a:pt x="982060" y="266822"/>
                </a:moveTo>
                <a:cubicBezTo>
                  <a:pt x="123436" y="499446"/>
                  <a:pt x="123436" y="499446"/>
                  <a:pt x="123436" y="499446"/>
                </a:cubicBezTo>
                <a:cubicBezTo>
                  <a:pt x="84628" y="511562"/>
                  <a:pt x="101607" y="572141"/>
                  <a:pt x="140415" y="560025"/>
                </a:cubicBezTo>
                <a:cubicBezTo>
                  <a:pt x="999038" y="327401"/>
                  <a:pt x="999038" y="327401"/>
                  <a:pt x="999038" y="327401"/>
                </a:cubicBezTo>
                <a:cubicBezTo>
                  <a:pt x="1037846" y="317708"/>
                  <a:pt x="1020868" y="257129"/>
                  <a:pt x="982060" y="266822"/>
                </a:cubicBezTo>
                <a:close/>
                <a:moveTo>
                  <a:pt x="1810824" y="369"/>
                </a:moveTo>
                <a:cubicBezTo>
                  <a:pt x="2039421" y="-13064"/>
                  <a:pt x="2117728" y="344054"/>
                  <a:pt x="1869874" y="409834"/>
                </a:cubicBezTo>
                <a:cubicBezTo>
                  <a:pt x="261781" y="840511"/>
                  <a:pt x="261781" y="840511"/>
                  <a:pt x="261781" y="840511"/>
                </a:cubicBezTo>
                <a:cubicBezTo>
                  <a:pt x="-5022" y="910677"/>
                  <a:pt x="-111743" y="509035"/>
                  <a:pt x="152634" y="438869"/>
                </a:cubicBezTo>
                <a:cubicBezTo>
                  <a:pt x="1763153" y="8192"/>
                  <a:pt x="1763153" y="8192"/>
                  <a:pt x="1763153" y="8192"/>
                </a:cubicBezTo>
                <a:cubicBezTo>
                  <a:pt x="1779676" y="3807"/>
                  <a:pt x="1795584" y="1264"/>
                  <a:pt x="1810824" y="369"/>
                </a:cubicBezTo>
                <a:close/>
              </a:path>
            </a:pathLst>
          </a:custGeom>
          <a:solidFill>
            <a:srgbClr val="00A1D2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-122" panose="020b0503020204020204" pitchFamily="34" typeface="微软雅黑"/>
              <a:ea charset="-122" panose="020b0503020204020204" pitchFamily="34" typeface="微软雅黑"/>
              <a:cs typeface="+mn-cs"/>
              <a:sym charset="-122" panose="02010601030101010101" pitchFamily="2" typeface="FZHei-B01S"/>
            </a:endParaRPr>
          </a:p>
        </p:txBody>
      </p:sp>
      <p:sp>
        <p:nvSpPr>
          <p:cNvPr id="22" name="Freeform 31">
            <a:extLst>
              <a:ext uri="{FF2B5EF4-FFF2-40B4-BE49-F238E27FC236}">
                <a16:creationId xmlns:a16="http://schemas.microsoft.com/office/drawing/2014/main" id="{9AC09286-13C1-4961-A0DE-E25832CF1A7E}"/>
              </a:ext>
            </a:extLst>
          </p:cNvPr>
          <p:cNvSpPr/>
          <p:nvPr/>
        </p:nvSpPr>
        <p:spPr bwMode="auto">
          <a:xfrm>
            <a:off x="5179002" y="3537880"/>
            <a:ext cx="2022667" cy="846868"/>
          </a:xfrm>
          <a:custGeom>
            <a:gdLst>
              <a:gd fmla="*/ 982060 w 2022667" name="connsiteX0"/>
              <a:gd fmla="*/ 272356 h 846868" name="connsiteY0"/>
              <a:gd fmla="*/ 123436 w 2022667" name="connsiteX1"/>
              <a:gd fmla="*/ 504980 h 846868" name="connsiteY1"/>
              <a:gd fmla="*/ 140415 w 2022667" name="connsiteX2"/>
              <a:gd fmla="*/ 565559 h 846868" name="connsiteY2"/>
              <a:gd fmla="*/ 999038 w 2022667" name="connsiteX3"/>
              <a:gd fmla="*/ 332935 h 846868" name="connsiteY3"/>
              <a:gd fmla="*/ 982060 w 2022667" name="connsiteX4"/>
              <a:gd fmla="*/ 272356 h 846868" name="connsiteY4"/>
              <a:gd fmla="*/ 1810824 w 2022667" name="connsiteX5"/>
              <a:gd fmla="*/ 385 h 846868" name="connsiteY5"/>
              <a:gd fmla="*/ 1869874 w 2022667" name="connsiteX6"/>
              <a:gd fmla="*/ 409877 h 846868" name="connsiteY6"/>
              <a:gd fmla="*/ 261781 w 2022667" name="connsiteX7"/>
              <a:gd fmla="*/ 838134 h 846868" name="connsiteY7"/>
              <a:gd fmla="*/ 152634 w 2022667" name="connsiteX8"/>
              <a:gd fmla="*/ 438912 h 846868" name="connsiteY8"/>
              <a:gd fmla="*/ 1763153 w 2022667" name="connsiteX9"/>
              <a:gd fmla="*/ 8235 h 846868" name="connsiteY9"/>
              <a:gd fmla="*/ 1810824 w 2022667" name="connsiteX10"/>
              <a:gd fmla="*/ 385 h 846868" name="connsiteY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b="b" l="l" r="r" t="t"/>
            <a:pathLst>
              <a:path h="846868" w="2022667">
                <a:moveTo>
                  <a:pt x="982060" y="272356"/>
                </a:moveTo>
                <a:lnTo>
                  <a:pt x="123436" y="504980"/>
                </a:lnTo>
                <a:cubicBezTo>
                  <a:pt x="84628" y="514673"/>
                  <a:pt x="101607" y="575252"/>
                  <a:pt x="140415" y="565559"/>
                </a:cubicBezTo>
                <a:cubicBezTo>
                  <a:pt x="999038" y="332935"/>
                  <a:pt x="999038" y="332935"/>
                  <a:pt x="999038" y="332935"/>
                </a:cubicBezTo>
                <a:cubicBezTo>
                  <a:pt x="1037846" y="320819"/>
                  <a:pt x="1020868" y="260240"/>
                  <a:pt x="982060" y="272356"/>
                </a:cubicBezTo>
                <a:close/>
                <a:moveTo>
                  <a:pt x="1810824" y="385"/>
                </a:moveTo>
                <a:cubicBezTo>
                  <a:pt x="2039421" y="-13304"/>
                  <a:pt x="2117728" y="341828"/>
                  <a:pt x="1869874" y="409877"/>
                </a:cubicBezTo>
                <a:cubicBezTo>
                  <a:pt x="1869874" y="409877"/>
                  <a:pt x="1869874" y="409877"/>
                  <a:pt x="261781" y="838134"/>
                </a:cubicBezTo>
                <a:cubicBezTo>
                  <a:pt x="-5022" y="910720"/>
                  <a:pt x="-111743" y="509078"/>
                  <a:pt x="152634" y="438912"/>
                </a:cubicBezTo>
                <a:cubicBezTo>
                  <a:pt x="152634" y="438912"/>
                  <a:pt x="152634" y="438912"/>
                  <a:pt x="1763153" y="8235"/>
                </a:cubicBezTo>
                <a:cubicBezTo>
                  <a:pt x="1779676" y="3850"/>
                  <a:pt x="1795584" y="1298"/>
                  <a:pt x="1810824" y="385"/>
                </a:cubicBezTo>
                <a:close/>
              </a:path>
            </a:pathLst>
          </a:custGeom>
          <a:solidFill>
            <a:srgbClr val="EE3978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-122" panose="020b0503020204020204" pitchFamily="34" typeface="微软雅黑"/>
              <a:ea charset="-122" panose="020b0503020204020204" pitchFamily="34" typeface="微软雅黑"/>
              <a:cs typeface="+mn-cs"/>
              <a:sym charset="-122" panose="02010601030101010101" pitchFamily="2" typeface="FZHei-B01S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79B3D68F-9FFF-4E91-A3E0-89087E56E64B}"/>
              </a:ext>
            </a:extLst>
          </p:cNvPr>
          <p:cNvGrpSpPr/>
          <p:nvPr/>
        </p:nvGrpSpPr>
        <p:grpSpPr>
          <a:xfrm>
            <a:off x="3792427" y="2614012"/>
            <a:ext cx="556538" cy="556683"/>
            <a:chOff x="3065478" y="1529552"/>
            <a:chExt cx="556538" cy="556683"/>
          </a:xfrm>
        </p:grpSpPr>
        <p:sp>
          <p:nvSpPr>
            <p:cNvPr id="24" name="Oval 60">
              <a:extLst>
                <a:ext uri="{FF2B5EF4-FFF2-40B4-BE49-F238E27FC236}">
                  <a16:creationId xmlns:a16="http://schemas.microsoft.com/office/drawing/2014/main" id="{1DB40CC6-4D13-4B13-9985-24F544259B90}"/>
                </a:ext>
              </a:extLst>
            </p:cNvPr>
            <p:cNvSpPr/>
            <p:nvPr/>
          </p:nvSpPr>
          <p:spPr bwMode="auto">
            <a:xfrm>
              <a:off x="3065478" y="1529552"/>
              <a:ext cx="556538" cy="556683"/>
            </a:xfrm>
            <a:prstGeom prst="ellipse">
              <a:avLst/>
            </a:prstGeom>
            <a:solidFill>
              <a:srgbClr val="EE3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900" u="none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  <a:sym charset="-122" panose="02010601030101010101" pitchFamily="2" typeface="FZHei-B01S"/>
              </a:endParaRPr>
            </a:p>
          </p:txBody>
        </p:sp>
        <p:sp>
          <p:nvSpPr>
            <p:cNvPr id="25" name="AutoShape 115">
              <a:extLst>
                <a:ext uri="{FF2B5EF4-FFF2-40B4-BE49-F238E27FC236}">
                  <a16:creationId xmlns:a16="http://schemas.microsoft.com/office/drawing/2014/main" id="{8531FF84-6903-429E-B155-3DAC982F41D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01607" y="1670708"/>
              <a:ext cx="284539" cy="28394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1357" y="18801"/>
                  </a:moveTo>
                  <a:cubicBezTo>
                    <a:pt x="21518" y="18965"/>
                    <a:pt x="21599" y="19177"/>
                    <a:pt x="21599" y="19436"/>
                  </a:cubicBezTo>
                  <a:cubicBezTo>
                    <a:pt x="21599" y="19580"/>
                    <a:pt x="21518" y="19775"/>
                    <a:pt x="21357" y="20018"/>
                  </a:cubicBezTo>
                  <a:cubicBezTo>
                    <a:pt x="21193" y="20261"/>
                    <a:pt x="20989" y="20504"/>
                    <a:pt x="20746" y="20741"/>
                  </a:cubicBezTo>
                  <a:cubicBezTo>
                    <a:pt x="20503" y="20978"/>
                    <a:pt x="20260" y="21184"/>
                    <a:pt x="20023" y="21348"/>
                  </a:cubicBezTo>
                  <a:cubicBezTo>
                    <a:pt x="19783" y="21518"/>
                    <a:pt x="19593" y="21599"/>
                    <a:pt x="19447" y="21599"/>
                  </a:cubicBezTo>
                  <a:cubicBezTo>
                    <a:pt x="19189" y="21599"/>
                    <a:pt x="18975" y="21515"/>
                    <a:pt x="18811" y="21343"/>
                  </a:cubicBezTo>
                  <a:lnTo>
                    <a:pt x="13957" y="16502"/>
                  </a:lnTo>
                  <a:cubicBezTo>
                    <a:pt x="13217" y="16980"/>
                    <a:pt x="12428" y="17350"/>
                    <a:pt x="11589" y="17604"/>
                  </a:cubicBezTo>
                  <a:cubicBezTo>
                    <a:pt x="10750" y="17864"/>
                    <a:pt x="9891" y="17991"/>
                    <a:pt x="9007" y="17991"/>
                  </a:cubicBezTo>
                  <a:cubicBezTo>
                    <a:pt x="7769" y="17991"/>
                    <a:pt x="6608" y="17759"/>
                    <a:pt x="5517" y="17290"/>
                  </a:cubicBezTo>
                  <a:cubicBezTo>
                    <a:pt x="4427" y="16822"/>
                    <a:pt x="3469" y="16175"/>
                    <a:pt x="2644" y="15353"/>
                  </a:cubicBezTo>
                  <a:cubicBezTo>
                    <a:pt x="1816" y="14534"/>
                    <a:pt x="1172" y="13580"/>
                    <a:pt x="700" y="12487"/>
                  </a:cubicBezTo>
                  <a:cubicBezTo>
                    <a:pt x="231" y="11400"/>
                    <a:pt x="0" y="10236"/>
                    <a:pt x="0" y="8999"/>
                  </a:cubicBezTo>
                  <a:cubicBezTo>
                    <a:pt x="0" y="7768"/>
                    <a:pt x="231" y="6602"/>
                    <a:pt x="700" y="5515"/>
                  </a:cubicBezTo>
                  <a:cubicBezTo>
                    <a:pt x="1169" y="4422"/>
                    <a:pt x="1816" y="3467"/>
                    <a:pt x="2644" y="2645"/>
                  </a:cubicBezTo>
                  <a:cubicBezTo>
                    <a:pt x="3469" y="1827"/>
                    <a:pt x="4424" y="1180"/>
                    <a:pt x="5512" y="708"/>
                  </a:cubicBezTo>
                  <a:cubicBezTo>
                    <a:pt x="6600" y="237"/>
                    <a:pt x="7764" y="0"/>
                    <a:pt x="9007" y="0"/>
                  </a:cubicBezTo>
                  <a:cubicBezTo>
                    <a:pt x="10244" y="0"/>
                    <a:pt x="11403" y="237"/>
                    <a:pt x="12488" y="708"/>
                  </a:cubicBezTo>
                  <a:cubicBezTo>
                    <a:pt x="13573" y="1180"/>
                    <a:pt x="14530" y="1827"/>
                    <a:pt x="15358" y="2645"/>
                  </a:cubicBezTo>
                  <a:cubicBezTo>
                    <a:pt x="16183" y="3467"/>
                    <a:pt x="16830" y="4422"/>
                    <a:pt x="17299" y="5515"/>
                  </a:cubicBezTo>
                  <a:cubicBezTo>
                    <a:pt x="17768" y="6602"/>
                    <a:pt x="18003" y="7768"/>
                    <a:pt x="18003" y="8999"/>
                  </a:cubicBezTo>
                  <a:cubicBezTo>
                    <a:pt x="18003" y="9886"/>
                    <a:pt x="17873" y="10747"/>
                    <a:pt x="17616" y="11589"/>
                  </a:cubicBezTo>
                  <a:cubicBezTo>
                    <a:pt x="17359" y="12433"/>
                    <a:pt x="16991" y="13218"/>
                    <a:pt x="16514" y="13947"/>
                  </a:cubicBezTo>
                  <a:lnTo>
                    <a:pt x="21357" y="18801"/>
                  </a:lnTo>
                  <a:close/>
                  <a:moveTo>
                    <a:pt x="3596" y="8999"/>
                  </a:moveTo>
                  <a:cubicBezTo>
                    <a:pt x="3596" y="9759"/>
                    <a:pt x="3740" y="10465"/>
                    <a:pt x="4028" y="11117"/>
                  </a:cubicBezTo>
                  <a:cubicBezTo>
                    <a:pt x="4317" y="11770"/>
                    <a:pt x="4707" y="12337"/>
                    <a:pt x="5193" y="12820"/>
                  </a:cubicBezTo>
                  <a:cubicBezTo>
                    <a:pt x="5679" y="13300"/>
                    <a:pt x="6252" y="13684"/>
                    <a:pt x="6908" y="13969"/>
                  </a:cubicBezTo>
                  <a:cubicBezTo>
                    <a:pt x="7566" y="14252"/>
                    <a:pt x="8264" y="14393"/>
                    <a:pt x="9004" y="14393"/>
                  </a:cubicBezTo>
                  <a:cubicBezTo>
                    <a:pt x="9744" y="14393"/>
                    <a:pt x="10439" y="14252"/>
                    <a:pt x="11092" y="13969"/>
                  </a:cubicBezTo>
                  <a:cubicBezTo>
                    <a:pt x="11745" y="13684"/>
                    <a:pt x="12318" y="13300"/>
                    <a:pt x="12801" y="12820"/>
                  </a:cubicBezTo>
                  <a:cubicBezTo>
                    <a:pt x="13290" y="12337"/>
                    <a:pt x="13677" y="11770"/>
                    <a:pt x="13965" y="11117"/>
                  </a:cubicBezTo>
                  <a:cubicBezTo>
                    <a:pt x="14254" y="10465"/>
                    <a:pt x="14398" y="9759"/>
                    <a:pt x="14398" y="8999"/>
                  </a:cubicBezTo>
                  <a:cubicBezTo>
                    <a:pt x="14398" y="8259"/>
                    <a:pt x="14254" y="7565"/>
                    <a:pt x="13965" y="6912"/>
                  </a:cubicBezTo>
                  <a:cubicBezTo>
                    <a:pt x="13674" y="6257"/>
                    <a:pt x="13290" y="5684"/>
                    <a:pt x="12801" y="5192"/>
                  </a:cubicBezTo>
                  <a:cubicBezTo>
                    <a:pt x="12315" y="4704"/>
                    <a:pt x="11745" y="4317"/>
                    <a:pt x="11092" y="4032"/>
                  </a:cubicBezTo>
                  <a:cubicBezTo>
                    <a:pt x="10439" y="3749"/>
                    <a:pt x="9741" y="3605"/>
                    <a:pt x="9004" y="3605"/>
                  </a:cubicBezTo>
                  <a:cubicBezTo>
                    <a:pt x="8267" y="3605"/>
                    <a:pt x="7566" y="3749"/>
                    <a:pt x="6908" y="4032"/>
                  </a:cubicBezTo>
                  <a:cubicBezTo>
                    <a:pt x="6252" y="4317"/>
                    <a:pt x="5676" y="4704"/>
                    <a:pt x="5193" y="5192"/>
                  </a:cubicBezTo>
                  <a:cubicBezTo>
                    <a:pt x="4707" y="5684"/>
                    <a:pt x="4317" y="6257"/>
                    <a:pt x="4028" y="6912"/>
                  </a:cubicBezTo>
                  <a:cubicBezTo>
                    <a:pt x="3740" y="7565"/>
                    <a:pt x="3596" y="8256"/>
                    <a:pt x="3596" y="8999"/>
                  </a:cubicBezTo>
                  <a:moveTo>
                    <a:pt x="9007" y="5591"/>
                  </a:moveTo>
                  <a:cubicBezTo>
                    <a:pt x="9185" y="5591"/>
                    <a:pt x="9343" y="5656"/>
                    <a:pt x="9473" y="5785"/>
                  </a:cubicBezTo>
                  <a:cubicBezTo>
                    <a:pt x="9603" y="5918"/>
                    <a:pt x="9668" y="6082"/>
                    <a:pt x="9668" y="6279"/>
                  </a:cubicBezTo>
                  <a:cubicBezTo>
                    <a:pt x="9668" y="6460"/>
                    <a:pt x="9603" y="6616"/>
                    <a:pt x="9473" y="6745"/>
                  </a:cubicBezTo>
                  <a:cubicBezTo>
                    <a:pt x="9343" y="6878"/>
                    <a:pt x="9185" y="6943"/>
                    <a:pt x="9007" y="6943"/>
                  </a:cubicBezTo>
                  <a:cubicBezTo>
                    <a:pt x="8439" y="6943"/>
                    <a:pt x="7953" y="7144"/>
                    <a:pt x="7552" y="7536"/>
                  </a:cubicBezTo>
                  <a:cubicBezTo>
                    <a:pt x="7151" y="7934"/>
                    <a:pt x="6950" y="8423"/>
                    <a:pt x="6950" y="8996"/>
                  </a:cubicBezTo>
                  <a:cubicBezTo>
                    <a:pt x="6950" y="9180"/>
                    <a:pt x="6885" y="9332"/>
                    <a:pt x="6755" y="9465"/>
                  </a:cubicBezTo>
                  <a:cubicBezTo>
                    <a:pt x="6622" y="9595"/>
                    <a:pt x="6467" y="9657"/>
                    <a:pt x="6289" y="9657"/>
                  </a:cubicBezTo>
                  <a:cubicBezTo>
                    <a:pt x="6080" y="9657"/>
                    <a:pt x="5913" y="9595"/>
                    <a:pt x="5786" y="9465"/>
                  </a:cubicBezTo>
                  <a:cubicBezTo>
                    <a:pt x="5659" y="9332"/>
                    <a:pt x="5599" y="9180"/>
                    <a:pt x="5599" y="8996"/>
                  </a:cubicBezTo>
                  <a:cubicBezTo>
                    <a:pt x="5599" y="8539"/>
                    <a:pt x="5684" y="8104"/>
                    <a:pt x="5862" y="7686"/>
                  </a:cubicBezTo>
                  <a:cubicBezTo>
                    <a:pt x="6037" y="7271"/>
                    <a:pt x="6280" y="6907"/>
                    <a:pt x="6597" y="6590"/>
                  </a:cubicBezTo>
                  <a:cubicBezTo>
                    <a:pt x="6905" y="6277"/>
                    <a:pt x="7264" y="6028"/>
                    <a:pt x="7676" y="5856"/>
                  </a:cubicBezTo>
                  <a:cubicBezTo>
                    <a:pt x="8086" y="5681"/>
                    <a:pt x="8529" y="5591"/>
                    <a:pt x="9007" y="559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 bIns="50789" lIns="50789" rIns="50789" tIns="50789"/>
            <a:lstStyle/>
            <a:p>
              <a:pPr algn="l" defTabSz="456565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s-ES" noProof="0" normalizeH="0" spc="0" strike="noStrike" sz="3600" u="none">
                <a:ln>
                  <a:noFill/>
                </a:ln>
                <a:solidFill>
                  <a:srgbClr val="44CEB9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charset="0" typeface="Gill Sans"/>
                <a:sym charset="-122" panose="02010601030101010101" pitchFamily="2" typeface="FZHei-B01S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E1E087F8-EF03-49F1-9361-0F1B74264F41}"/>
              </a:ext>
            </a:extLst>
          </p:cNvPr>
          <p:cNvGrpSpPr/>
          <p:nvPr/>
        </p:nvGrpSpPr>
        <p:grpSpPr>
          <a:xfrm>
            <a:off x="3827574" y="4367237"/>
            <a:ext cx="556538" cy="556683"/>
            <a:chOff x="2276630" y="3134523"/>
            <a:chExt cx="556538" cy="556683"/>
          </a:xfrm>
        </p:grpSpPr>
        <p:sp>
          <p:nvSpPr>
            <p:cNvPr id="30" name="Oval 64">
              <a:extLst>
                <a:ext uri="{FF2B5EF4-FFF2-40B4-BE49-F238E27FC236}">
                  <a16:creationId xmlns:a16="http://schemas.microsoft.com/office/drawing/2014/main" id="{BDA63A43-9DD2-4941-8880-BAD021A494EC}"/>
                </a:ext>
              </a:extLst>
            </p:cNvPr>
            <p:cNvSpPr/>
            <p:nvPr/>
          </p:nvSpPr>
          <p:spPr bwMode="auto">
            <a:xfrm>
              <a:off x="2276630" y="3134523"/>
              <a:ext cx="556538" cy="556683"/>
            </a:xfrm>
            <a:prstGeom prst="ellipse">
              <a:avLst/>
            </a:prstGeom>
            <a:solidFill>
              <a:srgbClr val="3933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30479" lIns="60959" rIns="60959" tIns="30479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900" u="none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  <a:sym charset="-122" panose="02010601030101010101" pitchFamily="2" typeface="FZHei-B01S"/>
              </a:endParaRPr>
            </a:p>
          </p:txBody>
        </p:sp>
        <p:sp>
          <p:nvSpPr>
            <p:cNvPr id="31" name="Freeform 102">
              <a:extLst>
                <a:ext uri="{FF2B5EF4-FFF2-40B4-BE49-F238E27FC236}">
                  <a16:creationId xmlns:a16="http://schemas.microsoft.com/office/drawing/2014/main" id="{29E6AAFC-44D9-4568-95DE-91D2A305B4B5}"/>
                </a:ext>
              </a:extLst>
            </p:cNvPr>
            <p:cNvSpPr>
              <a:spLocks noChangeArrowheads="1" noChangeAspect="1"/>
            </p:cNvSpPr>
            <p:nvPr/>
          </p:nvSpPr>
          <p:spPr bwMode="auto">
            <a:xfrm>
              <a:off x="2377992" y="3259802"/>
              <a:ext cx="342497" cy="306124"/>
            </a:xfrm>
            <a:custGeom>
              <a:gdLst>
                <a:gd fmla="*/ 80 w 498" name="T0"/>
                <a:gd fmla="*/ 151 h 445" name="T1"/>
                <a:gd fmla="*/ 80 w 498" name="T2"/>
                <a:gd fmla="*/ 151 h 445" name="T3"/>
                <a:gd fmla="*/ 142 w 498" name="T4"/>
                <a:gd fmla="*/ 169 h 445" name="T5"/>
                <a:gd fmla="*/ 151 w 498" name="T6"/>
                <a:gd fmla="*/ 169 h 445" name="T7"/>
                <a:gd fmla="*/ 195 w 498" name="T8"/>
                <a:gd fmla="*/ 134 h 445" name="T9"/>
                <a:gd fmla="*/ 195 w 498" name="T10"/>
                <a:gd fmla="*/ 125 h 445" name="T11"/>
                <a:gd fmla="*/ 178 w 498" name="T12"/>
                <a:gd fmla="*/ 107 h 445" name="T13"/>
                <a:gd fmla="*/ 275 w 498" name="T14"/>
                <a:gd fmla="*/ 10 h 445" name="T15"/>
                <a:gd fmla="*/ 195 w 498" name="T16"/>
                <a:gd fmla="*/ 0 h 445" name="T17"/>
                <a:gd fmla="*/ 107 w 498" name="T18"/>
                <a:gd fmla="*/ 54 h 445" name="T19"/>
                <a:gd fmla="*/ 72 w 498" name="T20"/>
                <a:gd fmla="*/ 81 h 445" name="T21"/>
                <a:gd fmla="*/ 53 w 498" name="T22"/>
                <a:gd fmla="*/ 116 h 445" name="T23"/>
                <a:gd fmla="*/ 18 w 498" name="T24"/>
                <a:gd fmla="*/ 125 h 445" name="T25"/>
                <a:gd fmla="*/ 0 w 498" name="T26"/>
                <a:gd fmla="*/ 143 h 445" name="T27"/>
                <a:gd fmla="*/ 0 w 498" name="T28"/>
                <a:gd fmla="*/ 151 h 445" name="T29"/>
                <a:gd fmla="*/ 36 w 498" name="T30"/>
                <a:gd fmla="*/ 187 h 445" name="T31"/>
                <a:gd fmla="*/ 53 w 498" name="T32"/>
                <a:gd fmla="*/ 196 h 445" name="T33"/>
                <a:gd fmla="*/ 72 w 498" name="T34"/>
                <a:gd fmla="*/ 178 h 445" name="T35"/>
                <a:gd fmla="*/ 80 w 498" name="T36"/>
                <a:gd fmla="*/ 151 h 445" name="T37"/>
                <a:gd fmla="*/ 222 w 498" name="T38"/>
                <a:gd fmla="*/ 160 h 445" name="T39"/>
                <a:gd fmla="*/ 222 w 498" name="T40"/>
                <a:gd fmla="*/ 160 h 445" name="T41"/>
                <a:gd fmla="*/ 213 w 498" name="T42"/>
                <a:gd fmla="*/ 160 h 445" name="T43"/>
                <a:gd fmla="*/ 178 w 498" name="T44"/>
                <a:gd fmla="*/ 187 h 445" name="T45"/>
                <a:gd fmla="*/ 169 w 498" name="T46"/>
                <a:gd fmla="*/ 204 h 445" name="T47"/>
                <a:gd fmla="*/ 381 w 498" name="T48"/>
                <a:gd fmla="*/ 435 h 445" name="T49"/>
                <a:gd fmla="*/ 399 w 498" name="T50"/>
                <a:gd fmla="*/ 435 h 445" name="T51"/>
                <a:gd fmla="*/ 426 w 498" name="T52"/>
                <a:gd fmla="*/ 417 h 445" name="T53"/>
                <a:gd fmla="*/ 426 w 498" name="T54"/>
                <a:gd fmla="*/ 400 h 445" name="T55"/>
                <a:gd fmla="*/ 222 w 498" name="T56"/>
                <a:gd fmla="*/ 160 h 445" name="T57"/>
                <a:gd fmla="*/ 497 w 498" name="T58"/>
                <a:gd fmla="*/ 63 h 445" name="T59"/>
                <a:gd fmla="*/ 497 w 498" name="T60"/>
                <a:gd fmla="*/ 63 h 445" name="T61"/>
                <a:gd fmla="*/ 479 w 498" name="T62"/>
                <a:gd fmla="*/ 54 h 445" name="T63"/>
                <a:gd fmla="*/ 461 w 498" name="T64"/>
                <a:gd fmla="*/ 89 h 445" name="T65"/>
                <a:gd fmla="*/ 408 w 498" name="T66"/>
                <a:gd fmla="*/ 107 h 445" name="T67"/>
                <a:gd fmla="*/ 399 w 498" name="T68"/>
                <a:gd fmla="*/ 63 h 445" name="T69"/>
                <a:gd fmla="*/ 417 w 498" name="T70"/>
                <a:gd fmla="*/ 19 h 445" name="T71"/>
                <a:gd fmla="*/ 408 w 498" name="T72"/>
                <a:gd fmla="*/ 10 h 445" name="T73"/>
                <a:gd fmla="*/ 337 w 498" name="T74"/>
                <a:gd fmla="*/ 72 h 445" name="T75"/>
                <a:gd fmla="*/ 319 w 498" name="T76"/>
                <a:gd fmla="*/ 151 h 445" name="T77"/>
                <a:gd fmla="*/ 284 w 498" name="T78"/>
                <a:gd fmla="*/ 187 h 445" name="T79"/>
                <a:gd fmla="*/ 319 w 498" name="T80"/>
                <a:gd fmla="*/ 231 h 445" name="T81"/>
                <a:gd fmla="*/ 364 w 498" name="T82"/>
                <a:gd fmla="*/ 187 h 445" name="T83"/>
                <a:gd fmla="*/ 408 w 498" name="T84"/>
                <a:gd fmla="*/ 178 h 445" name="T85"/>
                <a:gd fmla="*/ 488 w 498" name="T86"/>
                <a:gd fmla="*/ 143 h 445" name="T87"/>
                <a:gd fmla="*/ 497 w 498" name="T88"/>
                <a:gd fmla="*/ 63 h 445" name="T89"/>
                <a:gd fmla="*/ 72 w 498" name="T90"/>
                <a:gd fmla="*/ 400 h 445" name="T91"/>
                <a:gd fmla="*/ 72 w 498" name="T92"/>
                <a:gd fmla="*/ 400 h 445" name="T93"/>
                <a:gd fmla="*/ 72 w 498" name="T94"/>
                <a:gd fmla="*/ 417 h 445" name="T95"/>
                <a:gd fmla="*/ 89 w 498" name="T96"/>
                <a:gd fmla="*/ 444 h 445" name="T97"/>
                <a:gd fmla="*/ 107 w 498" name="T98"/>
                <a:gd fmla="*/ 435 h 445" name="T99"/>
                <a:gd fmla="*/ 231 w 498" name="T100"/>
                <a:gd fmla="*/ 320 h 445" name="T101"/>
                <a:gd fmla="*/ 195 w 498" name="T102"/>
                <a:gd fmla="*/ 275 h 445" name="T103"/>
                <a:gd fmla="*/ 72 w 498" name="T104"/>
                <a:gd fmla="*/ 400 h 445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445" w="498">
                  <a:moveTo>
                    <a:pt x="80" y="151"/>
                  </a:moveTo>
                  <a:lnTo>
                    <a:pt x="80" y="151"/>
                  </a:lnTo>
                  <a:cubicBezTo>
                    <a:pt x="97" y="134"/>
                    <a:pt x="116" y="143"/>
                    <a:pt x="142" y="169"/>
                  </a:cubicBezTo>
                  <a:cubicBezTo>
                    <a:pt x="151" y="178"/>
                    <a:pt x="151" y="169"/>
                    <a:pt x="151" y="169"/>
                  </a:cubicBezTo>
                  <a:cubicBezTo>
                    <a:pt x="160" y="169"/>
                    <a:pt x="186" y="134"/>
                    <a:pt x="195" y="134"/>
                  </a:cubicBezTo>
                  <a:cubicBezTo>
                    <a:pt x="195" y="134"/>
                    <a:pt x="195" y="134"/>
                    <a:pt x="195" y="125"/>
                  </a:cubicBezTo>
                  <a:cubicBezTo>
                    <a:pt x="186" y="125"/>
                    <a:pt x="178" y="116"/>
                    <a:pt x="178" y="107"/>
                  </a:cubicBezTo>
                  <a:cubicBezTo>
                    <a:pt x="133" y="45"/>
                    <a:pt x="301" y="10"/>
                    <a:pt x="275" y="10"/>
                  </a:cubicBezTo>
                  <a:cubicBezTo>
                    <a:pt x="257" y="0"/>
                    <a:pt x="204" y="0"/>
                    <a:pt x="195" y="0"/>
                  </a:cubicBezTo>
                  <a:cubicBezTo>
                    <a:pt x="169" y="10"/>
                    <a:pt x="125" y="36"/>
                    <a:pt x="107" y="54"/>
                  </a:cubicBezTo>
                  <a:cubicBezTo>
                    <a:pt x="80" y="72"/>
                    <a:pt x="72" y="81"/>
                    <a:pt x="72" y="81"/>
                  </a:cubicBezTo>
                  <a:cubicBezTo>
                    <a:pt x="62" y="89"/>
                    <a:pt x="72" y="107"/>
                    <a:pt x="53" y="116"/>
                  </a:cubicBezTo>
                  <a:cubicBezTo>
                    <a:pt x="36" y="125"/>
                    <a:pt x="27" y="116"/>
                    <a:pt x="18" y="125"/>
                  </a:cubicBezTo>
                  <a:cubicBezTo>
                    <a:pt x="18" y="134"/>
                    <a:pt x="9" y="134"/>
                    <a:pt x="0" y="143"/>
                  </a:cubicBezTo>
                  <a:lnTo>
                    <a:pt x="0" y="151"/>
                  </a:lnTo>
                  <a:lnTo>
                    <a:pt x="36" y="187"/>
                  </a:lnTo>
                  <a:cubicBezTo>
                    <a:pt x="36" y="196"/>
                    <a:pt x="44" y="196"/>
                    <a:pt x="53" y="196"/>
                  </a:cubicBezTo>
                  <a:cubicBezTo>
                    <a:pt x="53" y="187"/>
                    <a:pt x="62" y="178"/>
                    <a:pt x="72" y="178"/>
                  </a:cubicBezTo>
                  <a:cubicBezTo>
                    <a:pt x="72" y="178"/>
                    <a:pt x="72" y="151"/>
                    <a:pt x="80" y="151"/>
                  </a:cubicBezTo>
                  <a:close/>
                  <a:moveTo>
                    <a:pt x="222" y="160"/>
                  </a:moveTo>
                  <a:lnTo>
                    <a:pt x="222" y="160"/>
                  </a:lnTo>
                  <a:cubicBezTo>
                    <a:pt x="213" y="160"/>
                    <a:pt x="213" y="160"/>
                    <a:pt x="213" y="160"/>
                  </a:cubicBezTo>
                  <a:cubicBezTo>
                    <a:pt x="178" y="187"/>
                    <a:pt x="178" y="187"/>
                    <a:pt x="178" y="187"/>
                  </a:cubicBezTo>
                  <a:cubicBezTo>
                    <a:pt x="169" y="196"/>
                    <a:pt x="169" y="196"/>
                    <a:pt x="169" y="204"/>
                  </a:cubicBezTo>
                  <a:cubicBezTo>
                    <a:pt x="381" y="435"/>
                    <a:pt x="381" y="435"/>
                    <a:pt x="381" y="435"/>
                  </a:cubicBezTo>
                  <a:cubicBezTo>
                    <a:pt x="381" y="444"/>
                    <a:pt x="391" y="444"/>
                    <a:pt x="399" y="435"/>
                  </a:cubicBezTo>
                  <a:cubicBezTo>
                    <a:pt x="426" y="417"/>
                    <a:pt x="426" y="417"/>
                    <a:pt x="426" y="417"/>
                  </a:cubicBezTo>
                  <a:cubicBezTo>
                    <a:pt x="426" y="408"/>
                    <a:pt x="426" y="400"/>
                    <a:pt x="426" y="400"/>
                  </a:cubicBezTo>
                  <a:lnTo>
                    <a:pt x="222" y="160"/>
                  </a:lnTo>
                  <a:close/>
                  <a:moveTo>
                    <a:pt x="497" y="63"/>
                  </a:moveTo>
                  <a:lnTo>
                    <a:pt x="497" y="63"/>
                  </a:lnTo>
                  <a:cubicBezTo>
                    <a:pt x="488" y="45"/>
                    <a:pt x="488" y="54"/>
                    <a:pt x="479" y="54"/>
                  </a:cubicBezTo>
                  <a:cubicBezTo>
                    <a:pt x="479" y="63"/>
                    <a:pt x="461" y="81"/>
                    <a:pt x="461" y="89"/>
                  </a:cubicBezTo>
                  <a:cubicBezTo>
                    <a:pt x="452" y="107"/>
                    <a:pt x="435" y="125"/>
                    <a:pt x="408" y="107"/>
                  </a:cubicBezTo>
                  <a:cubicBezTo>
                    <a:pt x="381" y="81"/>
                    <a:pt x="391" y="72"/>
                    <a:pt x="399" y="63"/>
                  </a:cubicBezTo>
                  <a:cubicBezTo>
                    <a:pt x="399" y="54"/>
                    <a:pt x="417" y="28"/>
                    <a:pt x="417" y="19"/>
                  </a:cubicBezTo>
                  <a:cubicBezTo>
                    <a:pt x="426" y="19"/>
                    <a:pt x="417" y="10"/>
                    <a:pt x="408" y="10"/>
                  </a:cubicBezTo>
                  <a:cubicBezTo>
                    <a:pt x="399" y="19"/>
                    <a:pt x="346" y="36"/>
                    <a:pt x="337" y="72"/>
                  </a:cubicBezTo>
                  <a:cubicBezTo>
                    <a:pt x="328" y="98"/>
                    <a:pt x="346" y="125"/>
                    <a:pt x="319" y="151"/>
                  </a:cubicBezTo>
                  <a:cubicBezTo>
                    <a:pt x="284" y="187"/>
                    <a:pt x="284" y="187"/>
                    <a:pt x="284" y="187"/>
                  </a:cubicBezTo>
                  <a:cubicBezTo>
                    <a:pt x="319" y="231"/>
                    <a:pt x="319" y="231"/>
                    <a:pt x="319" y="231"/>
                  </a:cubicBezTo>
                  <a:cubicBezTo>
                    <a:pt x="364" y="187"/>
                    <a:pt x="364" y="187"/>
                    <a:pt x="364" y="187"/>
                  </a:cubicBezTo>
                  <a:cubicBezTo>
                    <a:pt x="372" y="178"/>
                    <a:pt x="391" y="169"/>
                    <a:pt x="408" y="178"/>
                  </a:cubicBezTo>
                  <a:cubicBezTo>
                    <a:pt x="452" y="187"/>
                    <a:pt x="470" y="169"/>
                    <a:pt x="488" y="143"/>
                  </a:cubicBezTo>
                  <a:cubicBezTo>
                    <a:pt x="497" y="116"/>
                    <a:pt x="497" y="72"/>
                    <a:pt x="497" y="63"/>
                  </a:cubicBezTo>
                  <a:close/>
                  <a:moveTo>
                    <a:pt x="72" y="400"/>
                  </a:moveTo>
                  <a:lnTo>
                    <a:pt x="72" y="400"/>
                  </a:lnTo>
                  <a:cubicBezTo>
                    <a:pt x="62" y="408"/>
                    <a:pt x="62" y="417"/>
                    <a:pt x="72" y="417"/>
                  </a:cubicBezTo>
                  <a:cubicBezTo>
                    <a:pt x="89" y="444"/>
                    <a:pt x="89" y="444"/>
                    <a:pt x="89" y="444"/>
                  </a:cubicBezTo>
                  <a:cubicBezTo>
                    <a:pt x="97" y="444"/>
                    <a:pt x="107" y="444"/>
                    <a:pt x="107" y="435"/>
                  </a:cubicBezTo>
                  <a:cubicBezTo>
                    <a:pt x="231" y="320"/>
                    <a:pt x="231" y="320"/>
                    <a:pt x="231" y="320"/>
                  </a:cubicBezTo>
                  <a:cubicBezTo>
                    <a:pt x="195" y="275"/>
                    <a:pt x="195" y="275"/>
                    <a:pt x="195" y="275"/>
                  </a:cubicBezTo>
                  <a:lnTo>
                    <a:pt x="72" y="4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 wrap="none"/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05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  <a:sym charset="-122" panose="02010601030101010101" pitchFamily="2" typeface="FZHei-B01S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C81C1D25-058F-4C98-BE19-DD3C5752B45E}"/>
              </a:ext>
            </a:extLst>
          </p:cNvPr>
          <p:cNvGrpSpPr/>
          <p:nvPr/>
        </p:nvGrpSpPr>
        <p:grpSpPr>
          <a:xfrm>
            <a:off x="7891063" y="2587526"/>
            <a:ext cx="556538" cy="556683"/>
            <a:chOff x="8778756" y="1535947"/>
            <a:chExt cx="556538" cy="556683"/>
          </a:xfrm>
        </p:grpSpPr>
        <p:sp>
          <p:nvSpPr>
            <p:cNvPr id="40" name="Oval 62">
              <a:extLst>
                <a:ext uri="{FF2B5EF4-FFF2-40B4-BE49-F238E27FC236}">
                  <a16:creationId xmlns:a16="http://schemas.microsoft.com/office/drawing/2014/main" id="{F05B5221-EBCA-4A1F-9C33-4EA691EB871C}"/>
                </a:ext>
              </a:extLst>
            </p:cNvPr>
            <p:cNvSpPr/>
            <p:nvPr/>
          </p:nvSpPr>
          <p:spPr bwMode="auto">
            <a:xfrm>
              <a:off x="8778756" y="1535947"/>
              <a:ext cx="556538" cy="556683"/>
            </a:xfrm>
            <a:prstGeom prst="ellipse">
              <a:avLst/>
            </a:prstGeom>
            <a:solidFill>
              <a:srgbClr val="00A1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30479" lIns="60959" rIns="60959" tIns="30479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900" u="none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  <a:sym charset="-122" panose="02010601030101010101" pitchFamily="2" typeface="FZHei-B01S"/>
              </a:endParaRPr>
            </a:p>
          </p:txBody>
        </p:sp>
        <p:grpSp>
          <p:nvGrpSpPr>
            <p:cNvPr id="41" name="Group 75">
              <a:extLst>
                <a:ext uri="{FF2B5EF4-FFF2-40B4-BE49-F238E27FC236}">
                  <a16:creationId xmlns:a16="http://schemas.microsoft.com/office/drawing/2014/main" id="{2B6D2398-FD77-4279-BE34-105F8A7E2056}"/>
                </a:ext>
              </a:extLst>
            </p:cNvPr>
            <p:cNvGrpSpPr/>
            <p:nvPr/>
          </p:nvGrpSpPr>
          <p:grpSpPr>
            <a:xfrm>
              <a:off x="8897908" y="1634811"/>
              <a:ext cx="318234" cy="318234"/>
              <a:chOff x="2522538" y="2108200"/>
              <a:chExt cx="376238" cy="376238"/>
            </a:xfrm>
            <a:solidFill>
              <a:schemeClr val="bg1"/>
            </a:solidFill>
          </p:grpSpPr>
          <p:sp>
            <p:nvSpPr>
              <p:cNvPr id="42" name="Freeform 54">
                <a:extLst>
                  <a:ext uri="{FF2B5EF4-FFF2-40B4-BE49-F238E27FC236}">
                    <a16:creationId xmlns:a16="http://schemas.microsoft.com/office/drawing/2014/main" id="{9AAF7C3C-27FA-4DE5-87AB-4A2E1B9E6DEF}"/>
                  </a:ext>
                </a:extLst>
              </p:cNvPr>
              <p:cNvSpPr/>
              <p:nvPr/>
            </p:nvSpPr>
            <p:spPr bwMode="auto">
              <a:xfrm>
                <a:off x="2522538" y="2319338"/>
                <a:ext cx="163513" cy="71438"/>
              </a:xfrm>
              <a:custGeom>
                <a:gdLst>
                  <a:gd fmla="*/ 3 w 28" name="T0"/>
                  <a:gd fmla="*/ 10 h 12" name="T1"/>
                  <a:gd fmla="*/ 10 w 28" name="T2"/>
                  <a:gd fmla="*/ 12 h 12" name="T3"/>
                  <a:gd fmla="*/ 28 w 28" name="T4"/>
                  <a:gd fmla="*/ 8 h 12" name="T5"/>
                  <a:gd fmla="*/ 5 w 28" name="T6"/>
                  <a:gd fmla="*/ 1 h 12" name="T7"/>
                  <a:gd fmla="*/ 2 w 28" name="T8"/>
                  <a:gd fmla="*/ 1 h 12" name="T9"/>
                  <a:gd fmla="*/ 0 w 28" name="T10"/>
                  <a:gd fmla="*/ 5 h 12" name="T11"/>
                  <a:gd fmla="*/ 0 w 28" name="T12"/>
                  <a:gd fmla="*/ 6 h 12" name="T13"/>
                  <a:gd fmla="*/ 3 w 28" name="T14"/>
                  <a:gd fmla="*/ 10 h 12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2" w="28">
                    <a:moveTo>
                      <a:pt x="3" y="10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3" y="1"/>
                      <a:pt x="2" y="1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8"/>
                      <a:pt x="1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1200" kumimoji="0" lang="id-ID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cs"/>
                  <a:sym charset="-122" panose="02010601030101010101" pitchFamily="2" typeface="FZHei-B01S"/>
                </a:endParaRPr>
              </a:p>
            </p:txBody>
          </p:sp>
          <p:sp>
            <p:nvSpPr>
              <p:cNvPr id="43" name="Freeform 55">
                <a:extLst>
                  <a:ext uri="{FF2B5EF4-FFF2-40B4-BE49-F238E27FC236}">
                    <a16:creationId xmlns:a16="http://schemas.microsoft.com/office/drawing/2014/main" id="{55888057-BD99-420F-A530-DBA3E1EB5334}"/>
                  </a:ext>
                </a:extLst>
              </p:cNvPr>
              <p:cNvSpPr/>
              <p:nvPr/>
            </p:nvSpPr>
            <p:spPr bwMode="auto">
              <a:xfrm>
                <a:off x="2774950" y="2425700"/>
                <a:ext cx="123825" cy="58738"/>
              </a:xfrm>
              <a:custGeom>
                <a:gdLst>
                  <a:gd fmla="*/ 18 w 21" name="T0"/>
                  <a:gd fmla="*/ 0 h 10" name="T1"/>
                  <a:gd fmla="*/ 18 w 21" name="T2"/>
                  <a:gd fmla="*/ 0 h 10" name="T3"/>
                  <a:gd fmla="*/ 0 w 21" name="T4"/>
                  <a:gd fmla="*/ 5 h 10" name="T5"/>
                  <a:gd fmla="*/ 16 w 21" name="T6"/>
                  <a:gd fmla="*/ 10 h 10" name="T7"/>
                  <a:gd fmla="*/ 19 w 21" name="T8"/>
                  <a:gd fmla="*/ 9 h 10" name="T9"/>
                  <a:gd fmla="*/ 21 w 21" name="T10"/>
                  <a:gd fmla="*/ 6 h 10" name="T11"/>
                  <a:gd fmla="*/ 21 w 21" name="T12"/>
                  <a:gd fmla="*/ 4 h 10" name="T13"/>
                  <a:gd fmla="*/ 18 w 21" name="T14"/>
                  <a:gd fmla="*/ 0 h 10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0" w="21"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7" y="10"/>
                      <a:pt x="18" y="10"/>
                      <a:pt x="19" y="9"/>
                    </a:cubicBezTo>
                    <a:cubicBezTo>
                      <a:pt x="20" y="8"/>
                      <a:pt x="21" y="7"/>
                      <a:pt x="21" y="6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2"/>
                      <a:pt x="20" y="1"/>
                      <a:pt x="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1200" kumimoji="0" lang="id-ID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cs"/>
                  <a:sym charset="-122" panose="02010601030101010101" pitchFamily="2" typeface="FZHei-B01S"/>
                </a:endParaRPr>
              </a:p>
            </p:txBody>
          </p:sp>
          <p:sp>
            <p:nvSpPr>
              <p:cNvPr id="44" name="Freeform 56">
                <a:extLst>
                  <a:ext uri="{FF2B5EF4-FFF2-40B4-BE49-F238E27FC236}">
                    <a16:creationId xmlns:a16="http://schemas.microsoft.com/office/drawing/2014/main" id="{D2CE4984-C544-46FB-9D0C-1A924905E3C2}"/>
                  </a:ext>
                </a:extLst>
              </p:cNvPr>
              <p:cNvSpPr/>
              <p:nvPr/>
            </p:nvSpPr>
            <p:spPr bwMode="auto">
              <a:xfrm>
                <a:off x="2522538" y="2343150"/>
                <a:ext cx="376238" cy="141288"/>
              </a:xfrm>
              <a:custGeom>
                <a:gdLst>
                  <a:gd fmla="*/ 62 w 64" name="T0"/>
                  <a:gd fmla="*/ 1 h 24" name="T1"/>
                  <a:gd fmla="*/ 60 w 64" name="T2"/>
                  <a:gd fmla="*/ 0 h 24" name="T3"/>
                  <a:gd fmla="*/ 59 w 64" name="T4"/>
                  <a:gd fmla="*/ 0 h 24" name="T5"/>
                  <a:gd fmla="*/ 3 w 64" name="T6"/>
                  <a:gd fmla="*/ 14 h 24" name="T7"/>
                  <a:gd fmla="*/ 0 w 64" name="T8"/>
                  <a:gd fmla="*/ 18 h 24" name="T9"/>
                  <a:gd fmla="*/ 0 w 64" name="T10"/>
                  <a:gd fmla="*/ 20 h 24" name="T11"/>
                  <a:gd fmla="*/ 2 w 64" name="T12"/>
                  <a:gd fmla="*/ 23 h 24" name="T13"/>
                  <a:gd fmla="*/ 4 w 64" name="T14"/>
                  <a:gd fmla="*/ 24 h 24" name="T15"/>
                  <a:gd fmla="*/ 5 w 64" name="T16"/>
                  <a:gd fmla="*/ 24 h 24" name="T17"/>
                  <a:gd fmla="*/ 61 w 64" name="T18"/>
                  <a:gd fmla="*/ 10 h 24" name="T19"/>
                  <a:gd fmla="*/ 64 w 64" name="T20"/>
                  <a:gd fmla="*/ 6 h 24" name="T21"/>
                  <a:gd fmla="*/ 64 w 64" name="T22"/>
                  <a:gd fmla="*/ 4 h 24" name="T23"/>
                  <a:gd fmla="*/ 62 w 64" name="T24"/>
                  <a:gd fmla="*/ 1 h 24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24" w="64">
                    <a:moveTo>
                      <a:pt x="62" y="1"/>
                    </a:moveTo>
                    <a:cubicBezTo>
                      <a:pt x="62" y="1"/>
                      <a:pt x="61" y="0"/>
                      <a:pt x="60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1" y="15"/>
                      <a:pt x="0" y="16"/>
                      <a:pt x="0" y="18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2"/>
                      <a:pt x="2" y="23"/>
                    </a:cubicBezTo>
                    <a:cubicBezTo>
                      <a:pt x="2" y="24"/>
                      <a:pt x="3" y="24"/>
                      <a:pt x="4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3" y="9"/>
                      <a:pt x="64" y="8"/>
                      <a:pt x="64" y="6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4" y="3"/>
                      <a:pt x="63" y="2"/>
                      <a:pt x="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1200" kumimoji="0" lang="id-ID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cs"/>
                  <a:sym charset="-122" panose="02010601030101010101" pitchFamily="2" typeface="FZHei-B01S"/>
                </a:endParaRPr>
              </a:p>
            </p:txBody>
          </p:sp>
          <p:sp>
            <p:nvSpPr>
              <p:cNvPr id="45" name="Freeform 57">
                <a:extLst>
                  <a:ext uri="{FF2B5EF4-FFF2-40B4-BE49-F238E27FC236}">
                    <a16:creationId xmlns:a16="http://schemas.microsoft.com/office/drawing/2014/main" id="{4C58297F-85A7-47CF-B3FD-48289B7B6D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05088" y="2108200"/>
                <a:ext cx="217488" cy="258763"/>
              </a:xfrm>
              <a:custGeom>
                <a:gdLst>
                  <a:gd fmla="*/ 8 w 37" name="T0"/>
                  <a:gd fmla="*/ 32 h 44" name="T1"/>
                  <a:gd fmla="*/ 31 w 37" name="T2"/>
                  <a:gd fmla="*/ 35 h 44" name="T3"/>
                  <a:gd fmla="*/ 20 w 37" name="T4"/>
                  <a:gd fmla="*/ 0 h 44" name="T5"/>
                  <a:gd fmla="*/ 8 w 37" name="T6"/>
                  <a:gd fmla="*/ 32 h 44" name="T7"/>
                  <a:gd fmla="*/ 15 w 37" name="T8"/>
                  <a:gd fmla="*/ 28 h 44" name="T9"/>
                  <a:gd fmla="*/ 21 w 37" name="T10"/>
                  <a:gd fmla="*/ 16 h 44" name="T11"/>
                  <a:gd fmla="*/ 20 w 37" name="T12"/>
                  <a:gd fmla="*/ 36 h 44" name="T13"/>
                  <a:gd fmla="*/ 15 w 37" name="T14"/>
                  <a:gd fmla="*/ 28 h 4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4" w="37">
                    <a:moveTo>
                      <a:pt x="8" y="32"/>
                    </a:moveTo>
                    <a:cubicBezTo>
                      <a:pt x="11" y="40"/>
                      <a:pt x="24" y="44"/>
                      <a:pt x="31" y="35"/>
                    </a:cubicBezTo>
                    <a:cubicBezTo>
                      <a:pt x="37" y="25"/>
                      <a:pt x="31" y="10"/>
                      <a:pt x="20" y="0"/>
                    </a:cubicBezTo>
                    <a:cubicBezTo>
                      <a:pt x="22" y="11"/>
                      <a:pt x="0" y="15"/>
                      <a:pt x="8" y="32"/>
                    </a:cubicBezTo>
                    <a:close/>
                    <a:moveTo>
                      <a:pt x="15" y="28"/>
                    </a:moveTo>
                    <a:cubicBezTo>
                      <a:pt x="17" y="26"/>
                      <a:pt x="21" y="24"/>
                      <a:pt x="21" y="16"/>
                    </a:cubicBezTo>
                    <a:cubicBezTo>
                      <a:pt x="31" y="22"/>
                      <a:pt x="27" y="38"/>
                      <a:pt x="20" y="36"/>
                    </a:cubicBezTo>
                    <a:cubicBezTo>
                      <a:pt x="13" y="35"/>
                      <a:pt x="13" y="30"/>
                      <a:pt x="15" y="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1200" kumimoji="0" lang="id-ID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b0503020204020204" pitchFamily="34" typeface="微软雅黑"/>
                  <a:ea charset="-122" panose="020b0503020204020204" pitchFamily="34" typeface="微软雅黑"/>
                  <a:cs typeface="+mn-cs"/>
                  <a:sym charset="-122" panose="02010601030101010101" pitchFamily="2" typeface="FZHei-B01S"/>
                </a:endParaRPr>
              </a:p>
            </p:txBody>
          </p:sp>
        </p:grp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D06D1226-B088-44C3-9F4F-9735AC8B1C4C}"/>
              </a:ext>
            </a:extLst>
          </p:cNvPr>
          <p:cNvGrpSpPr/>
          <p:nvPr/>
        </p:nvGrpSpPr>
        <p:grpSpPr>
          <a:xfrm>
            <a:off x="7985408" y="4146132"/>
            <a:ext cx="556538" cy="556683"/>
            <a:chOff x="9316040" y="3140914"/>
            <a:chExt cx="556538" cy="556683"/>
          </a:xfrm>
        </p:grpSpPr>
        <p:sp>
          <p:nvSpPr>
            <p:cNvPr id="47" name="Oval 65">
              <a:extLst>
                <a:ext uri="{FF2B5EF4-FFF2-40B4-BE49-F238E27FC236}">
                  <a16:creationId xmlns:a16="http://schemas.microsoft.com/office/drawing/2014/main" id="{EF7A6830-1017-4956-86D4-3996EEC181BA}"/>
                </a:ext>
              </a:extLst>
            </p:cNvPr>
            <p:cNvSpPr/>
            <p:nvPr/>
          </p:nvSpPr>
          <p:spPr bwMode="auto">
            <a:xfrm>
              <a:off x="9316040" y="3140914"/>
              <a:ext cx="556538" cy="556683"/>
            </a:xfrm>
            <a:prstGeom prst="ellipse">
              <a:avLst/>
            </a:prstGeom>
            <a:solidFill>
              <a:srgbClr val="7E39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30479" lIns="60959" rIns="60959" tIns="30479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900" u="none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  <a:sym charset="-122" panose="02010601030101010101" pitchFamily="2" typeface="FZHei-B01S"/>
              </a:endParaRPr>
            </a:p>
          </p:txBody>
        </p:sp>
        <p:sp>
          <p:nvSpPr>
            <p:cNvPr id="48" name="Freeform 21">
              <a:extLst>
                <a:ext uri="{FF2B5EF4-FFF2-40B4-BE49-F238E27FC236}">
                  <a16:creationId xmlns:a16="http://schemas.microsoft.com/office/drawing/2014/main" id="{EED6AC6B-6E7C-45B5-8EB2-7B2E451D73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45819" y="3247556"/>
              <a:ext cx="296544" cy="338714"/>
            </a:xfrm>
            <a:custGeom>
              <a:gdLst>
                <a:gd fmla="*/ 432 w 504" name="T0"/>
                <a:gd fmla="*/ 541 h 577" name="T1"/>
                <a:gd fmla="*/ 407 w 504" name="T2"/>
                <a:gd fmla="*/ 541 h 577" name="T3"/>
                <a:gd fmla="*/ 504 w 504" name="T4"/>
                <a:gd fmla="*/ 361 h 577" name="T5"/>
                <a:gd fmla="*/ 341 w 504" name="T6"/>
                <a:gd fmla="*/ 152 h 577" name="T7"/>
                <a:gd fmla="*/ 382 w 504" name="T8"/>
                <a:gd fmla="*/ 75 h 577" name="T9"/>
                <a:gd fmla="*/ 374 w 504" name="T10"/>
                <a:gd fmla="*/ 50 h 577" name="T11"/>
                <a:gd fmla="*/ 277 w 504" name="T12"/>
                <a:gd fmla="*/ 3 h 577" name="T13"/>
                <a:gd fmla="*/ 263 w 504" name="T14"/>
                <a:gd fmla="*/ 2 h 577" name="T15"/>
                <a:gd fmla="*/ 252 w 504" name="T16"/>
                <a:gd fmla="*/ 12 h 577" name="T17"/>
                <a:gd fmla="*/ 137 w 504" name="T18"/>
                <a:gd fmla="*/ 230 h 577" name="T19"/>
                <a:gd fmla="*/ 153 w 504" name="T20"/>
                <a:gd fmla="*/ 280 h 577" name="T21"/>
                <a:gd fmla="*/ 137 w 504" name="T22"/>
                <a:gd fmla="*/ 313 h 577" name="T23"/>
                <a:gd fmla="*/ 202 w 504" name="T24"/>
                <a:gd fmla="*/ 344 h 577" name="T25"/>
                <a:gd fmla="*/ 217 w 504" name="T26"/>
                <a:gd fmla="*/ 312 h 577" name="T27"/>
                <a:gd fmla="*/ 217 w 504" name="T28"/>
                <a:gd fmla="*/ 312 h 577" name="T29"/>
                <a:gd fmla="*/ 267 w 504" name="T30"/>
                <a:gd fmla="*/ 293 h 577" name="T31"/>
                <a:gd fmla="*/ 306 w 504" name="T32"/>
                <a:gd fmla="*/ 219 h 577" name="T33"/>
                <a:gd fmla="*/ 432 w 504" name="T34"/>
                <a:gd fmla="*/ 361 h 577" name="T35"/>
                <a:gd fmla="*/ 288 w 504" name="T36"/>
                <a:gd fmla="*/ 505 h 577" name="T37"/>
                <a:gd fmla="*/ 180 w 504" name="T38"/>
                <a:gd fmla="*/ 469 h 577" name="T39"/>
                <a:gd fmla="*/ 180 w 504" name="T40"/>
                <a:gd fmla="*/ 451 h 577" name="T41"/>
                <a:gd fmla="*/ 198 w 504" name="T42"/>
                <a:gd fmla="*/ 433 h 577" name="T43"/>
                <a:gd fmla="*/ 288 w 504" name="T44"/>
                <a:gd fmla="*/ 433 h 577" name="T45"/>
                <a:gd fmla="*/ 288 w 504" name="T46"/>
                <a:gd fmla="*/ 397 h 577" name="T47"/>
                <a:gd fmla="*/ 149 w 504" name="T48"/>
                <a:gd fmla="*/ 397 h 577" name="T49"/>
                <a:gd fmla="*/ 75 w 504" name="T50"/>
                <a:gd fmla="*/ 397 h 577" name="T51"/>
                <a:gd fmla="*/ 0 w 504" name="T52"/>
                <a:gd fmla="*/ 397 h 577" name="T53"/>
                <a:gd fmla="*/ 0 w 504" name="T54"/>
                <a:gd fmla="*/ 433 h 577" name="T55"/>
                <a:gd fmla="*/ 85 w 504" name="T56"/>
                <a:gd fmla="*/ 433 h 577" name="T57"/>
                <a:gd fmla="*/ 90 w 504" name="T58"/>
                <a:gd fmla="*/ 433 h 577" name="T59"/>
                <a:gd fmla="*/ 108 w 504" name="T60"/>
                <a:gd fmla="*/ 451 h 577" name="T61"/>
                <a:gd fmla="*/ 108 w 504" name="T62"/>
                <a:gd fmla="*/ 469 h 577" name="T63"/>
                <a:gd fmla="*/ 108 w 504" name="T64"/>
                <a:gd fmla="*/ 541 h 577" name="T65"/>
                <a:gd fmla="*/ 36 w 504" name="T66"/>
                <a:gd fmla="*/ 577 h 577" name="T67"/>
                <a:gd fmla="*/ 504 w 504" name="T68"/>
                <a:gd fmla="*/ 577 h 577" name="T69"/>
                <a:gd fmla="*/ 432 w 504" name="T70"/>
                <a:gd fmla="*/ 541 h 577" name="T71"/>
                <a:gd fmla="*/ 306 w 504" name="T72"/>
                <a:gd fmla="*/ 49 h 577" name="T73"/>
                <a:gd fmla="*/ 294 w 504" name="T74"/>
                <a:gd fmla="*/ 61 h 577" name="T75"/>
                <a:gd fmla="*/ 212 w 504" name="T76"/>
                <a:gd fmla="*/ 217 h 577" name="T77"/>
                <a:gd fmla="*/ 180 w 504" name="T78"/>
                <a:gd fmla="*/ 202 h 577" name="T79"/>
                <a:gd fmla="*/ 182 w 504" name="T80"/>
                <a:gd fmla="*/ 195 h 577" name="T81"/>
                <a:gd fmla="*/ 261 w 504" name="T82"/>
                <a:gd fmla="*/ 48 h 577" name="T83"/>
                <a:gd fmla="*/ 272 w 504" name="T84"/>
                <a:gd fmla="*/ 38 h 577" name="T85"/>
                <a:gd fmla="*/ 286 w 504" name="T86"/>
                <a:gd fmla="*/ 39 h 577" name="T87"/>
                <a:gd fmla="*/ 306 w 504" name="T88"/>
                <a:gd fmla="*/ 49 h 577" name="T89"/>
                <a:gd fmla="*/ 306 w 504" name="T90"/>
                <a:gd fmla="*/ 49 h 577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577" w="502">
                  <a:moveTo>
                    <a:pt x="432" y="541"/>
                  </a:moveTo>
                  <a:cubicBezTo>
                    <a:pt x="407" y="541"/>
                    <a:pt x="407" y="541"/>
                    <a:pt x="407" y="541"/>
                  </a:cubicBezTo>
                  <a:cubicBezTo>
                    <a:pt x="466" y="502"/>
                    <a:pt x="504" y="436"/>
                    <a:pt x="504" y="361"/>
                  </a:cubicBezTo>
                  <a:cubicBezTo>
                    <a:pt x="504" y="260"/>
                    <a:pt x="435" y="175"/>
                    <a:pt x="341" y="152"/>
                  </a:cubicBezTo>
                  <a:cubicBezTo>
                    <a:pt x="382" y="75"/>
                    <a:pt x="382" y="75"/>
                    <a:pt x="382" y="75"/>
                  </a:cubicBezTo>
                  <a:cubicBezTo>
                    <a:pt x="386" y="65"/>
                    <a:pt x="383" y="54"/>
                    <a:pt x="374" y="50"/>
                  </a:cubicBezTo>
                  <a:cubicBezTo>
                    <a:pt x="277" y="3"/>
                    <a:pt x="277" y="3"/>
                    <a:pt x="277" y="3"/>
                  </a:cubicBezTo>
                  <a:cubicBezTo>
                    <a:pt x="272" y="1"/>
                    <a:pt x="267" y="0"/>
                    <a:pt x="263" y="2"/>
                  </a:cubicBezTo>
                  <a:cubicBezTo>
                    <a:pt x="258" y="4"/>
                    <a:pt x="254" y="7"/>
                    <a:pt x="252" y="12"/>
                  </a:cubicBezTo>
                  <a:cubicBezTo>
                    <a:pt x="137" y="230"/>
                    <a:pt x="137" y="230"/>
                    <a:pt x="137" y="230"/>
                  </a:cubicBezTo>
                  <a:cubicBezTo>
                    <a:pt x="128" y="249"/>
                    <a:pt x="135" y="272"/>
                    <a:pt x="153" y="280"/>
                  </a:cubicBezTo>
                  <a:cubicBezTo>
                    <a:pt x="137" y="313"/>
                    <a:pt x="137" y="313"/>
                    <a:pt x="137" y="313"/>
                  </a:cubicBezTo>
                  <a:cubicBezTo>
                    <a:pt x="202" y="344"/>
                    <a:pt x="202" y="344"/>
                    <a:pt x="202" y="344"/>
                  </a:cubicBezTo>
                  <a:cubicBezTo>
                    <a:pt x="217" y="312"/>
                    <a:pt x="217" y="312"/>
                    <a:pt x="217" y="312"/>
                  </a:cubicBezTo>
                  <a:cubicBezTo>
                    <a:pt x="217" y="312"/>
                    <a:pt x="217" y="312"/>
                    <a:pt x="217" y="312"/>
                  </a:cubicBezTo>
                  <a:cubicBezTo>
                    <a:pt x="235" y="320"/>
                    <a:pt x="257" y="312"/>
                    <a:pt x="267" y="293"/>
                  </a:cubicBezTo>
                  <a:cubicBezTo>
                    <a:pt x="306" y="219"/>
                    <a:pt x="306" y="219"/>
                    <a:pt x="306" y="219"/>
                  </a:cubicBezTo>
                  <a:cubicBezTo>
                    <a:pt x="377" y="228"/>
                    <a:pt x="432" y="288"/>
                    <a:pt x="432" y="361"/>
                  </a:cubicBezTo>
                  <a:cubicBezTo>
                    <a:pt x="432" y="440"/>
                    <a:pt x="367" y="505"/>
                    <a:pt x="288" y="505"/>
                  </a:cubicBezTo>
                  <a:cubicBezTo>
                    <a:pt x="252" y="505"/>
                    <a:pt x="205" y="491"/>
                    <a:pt x="180" y="469"/>
                  </a:cubicBezTo>
                  <a:cubicBezTo>
                    <a:pt x="180" y="451"/>
                    <a:pt x="180" y="451"/>
                    <a:pt x="180" y="451"/>
                  </a:cubicBezTo>
                  <a:cubicBezTo>
                    <a:pt x="180" y="441"/>
                    <a:pt x="188" y="433"/>
                    <a:pt x="198" y="433"/>
                  </a:cubicBezTo>
                  <a:cubicBezTo>
                    <a:pt x="288" y="433"/>
                    <a:pt x="288" y="433"/>
                    <a:pt x="288" y="433"/>
                  </a:cubicBezTo>
                  <a:cubicBezTo>
                    <a:pt x="288" y="397"/>
                    <a:pt x="288" y="397"/>
                    <a:pt x="288" y="397"/>
                  </a:cubicBezTo>
                  <a:cubicBezTo>
                    <a:pt x="149" y="397"/>
                    <a:pt x="149" y="397"/>
                    <a:pt x="149" y="397"/>
                  </a:cubicBezTo>
                  <a:cubicBezTo>
                    <a:pt x="75" y="397"/>
                    <a:pt x="75" y="397"/>
                    <a:pt x="75" y="397"/>
                  </a:cubicBezTo>
                  <a:cubicBezTo>
                    <a:pt x="0" y="397"/>
                    <a:pt x="0" y="397"/>
                    <a:pt x="0" y="397"/>
                  </a:cubicBezTo>
                  <a:cubicBezTo>
                    <a:pt x="0" y="433"/>
                    <a:pt x="0" y="433"/>
                    <a:pt x="0" y="433"/>
                  </a:cubicBezTo>
                  <a:cubicBezTo>
                    <a:pt x="85" y="433"/>
                    <a:pt x="85" y="433"/>
                    <a:pt x="85" y="433"/>
                  </a:cubicBezTo>
                  <a:cubicBezTo>
                    <a:pt x="90" y="433"/>
                    <a:pt x="90" y="433"/>
                    <a:pt x="90" y="433"/>
                  </a:cubicBezTo>
                  <a:cubicBezTo>
                    <a:pt x="100" y="433"/>
                    <a:pt x="108" y="441"/>
                    <a:pt x="108" y="451"/>
                  </a:cubicBezTo>
                  <a:cubicBezTo>
                    <a:pt x="108" y="469"/>
                    <a:pt x="108" y="469"/>
                    <a:pt x="108" y="469"/>
                  </a:cubicBezTo>
                  <a:cubicBezTo>
                    <a:pt x="108" y="541"/>
                    <a:pt x="108" y="541"/>
                    <a:pt x="108" y="541"/>
                  </a:cubicBezTo>
                  <a:cubicBezTo>
                    <a:pt x="68" y="541"/>
                    <a:pt x="36" y="537"/>
                    <a:pt x="36" y="577"/>
                  </a:cubicBezTo>
                  <a:cubicBezTo>
                    <a:pt x="504" y="577"/>
                    <a:pt x="504" y="577"/>
                    <a:pt x="504" y="577"/>
                  </a:cubicBezTo>
                  <a:cubicBezTo>
                    <a:pt x="504" y="537"/>
                    <a:pt x="472" y="541"/>
                    <a:pt x="432" y="541"/>
                  </a:cubicBezTo>
                  <a:close/>
                  <a:moveTo>
                    <a:pt x="306" y="49"/>
                  </a:moveTo>
                  <a:cubicBezTo>
                    <a:pt x="301" y="51"/>
                    <a:pt x="297" y="55"/>
                    <a:pt x="294" y="61"/>
                  </a:cubicBezTo>
                  <a:cubicBezTo>
                    <a:pt x="212" y="217"/>
                    <a:pt x="212" y="217"/>
                    <a:pt x="212" y="217"/>
                  </a:cubicBezTo>
                  <a:cubicBezTo>
                    <a:pt x="180" y="202"/>
                    <a:pt x="180" y="202"/>
                    <a:pt x="180" y="202"/>
                  </a:cubicBezTo>
                  <a:cubicBezTo>
                    <a:pt x="181" y="199"/>
                    <a:pt x="181" y="197"/>
                    <a:pt x="182" y="195"/>
                  </a:cubicBezTo>
                  <a:cubicBezTo>
                    <a:pt x="261" y="48"/>
                    <a:pt x="261" y="48"/>
                    <a:pt x="261" y="48"/>
                  </a:cubicBezTo>
                  <a:cubicBezTo>
                    <a:pt x="263" y="43"/>
                    <a:pt x="267" y="40"/>
                    <a:pt x="272" y="38"/>
                  </a:cubicBezTo>
                  <a:cubicBezTo>
                    <a:pt x="276" y="36"/>
                    <a:pt x="281" y="37"/>
                    <a:pt x="286" y="39"/>
                  </a:cubicBezTo>
                  <a:cubicBezTo>
                    <a:pt x="306" y="49"/>
                    <a:pt x="306" y="49"/>
                    <a:pt x="306" y="49"/>
                  </a:cubicBezTo>
                  <a:cubicBezTo>
                    <a:pt x="306" y="49"/>
                    <a:pt x="306" y="49"/>
                    <a:pt x="306" y="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id-ID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  <a:sym charset="-122" panose="02010601030101010101" pitchFamily="2" typeface="FZHei-B01S"/>
              </a:endParaRPr>
            </a:p>
          </p:txBody>
        </p:sp>
      </p:grpSp>
      <p:sp>
        <p:nvSpPr>
          <p:cNvPr id="49" name="矩形 48">
            <a:extLst>
              <a:ext uri="{FF2B5EF4-FFF2-40B4-BE49-F238E27FC236}">
                <a16:creationId xmlns:a16="http://schemas.microsoft.com/office/drawing/2014/main" id="{CD70949B-FC08-4EA1-A863-8998F87C6AF9}"/>
              </a:ext>
            </a:extLst>
          </p:cNvPr>
          <p:cNvSpPr/>
          <p:nvPr/>
        </p:nvSpPr>
        <p:spPr>
          <a:xfrm>
            <a:off x="2803932" y="2744734"/>
            <a:ext cx="1934520" cy="375658"/>
          </a:xfrm>
          <a:prstGeom prst="rect">
            <a:avLst/>
          </a:prstGeom>
        </p:spPr>
        <p:txBody>
          <a:bodyPr bIns="45716" lIns="91433" rIns="91433" tIns="45716" wrap="square">
            <a:spAutoFit/>
          </a:bodyPr>
          <a:lstStyle/>
          <a:p>
            <a:pPr algn="just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1865" u="none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  <a:sym charset="-122" panose="02010601030101010101" pitchFamily="2" typeface="FZHei-B01S"/>
              </a:rPr>
              <a:t>小标题</a:t>
            </a:r>
          </a:p>
        </p:txBody>
      </p:sp>
      <p:sp>
        <p:nvSpPr>
          <p:cNvPr id="50" name="TextBox 32">
            <a:extLst>
              <a:ext uri="{FF2B5EF4-FFF2-40B4-BE49-F238E27FC236}">
                <a16:creationId xmlns:a16="http://schemas.microsoft.com/office/drawing/2014/main" id="{A0EEA02B-1E5F-4D3A-AB55-4A3347441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595" y="3297615"/>
            <a:ext cx="2722638" cy="7354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24804" lIns="49606" rIns="49606" tIns="24804">
            <a:spAutoFit/>
          </a:bodyPr>
          <a:lstStyle/>
          <a:p>
            <a:pPr algn="r">
              <a:lnSpc>
                <a:spcPts val="1800"/>
              </a:lnSpc>
              <a:defRPr/>
            </a:pPr>
            <a:r>
              <a:rPr altLang="en-US" lang="zh-CN" sz="1100">
                <a:latin typeface="+mn-ea"/>
                <a:sym charset="0" panose="020b0604020202020204" pitchFamily="34" typeface="Arial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8DAC4492-9A38-48A5-B9A2-2A7BF56E0857}"/>
              </a:ext>
            </a:extLst>
          </p:cNvPr>
          <p:cNvSpPr/>
          <p:nvPr/>
        </p:nvSpPr>
        <p:spPr>
          <a:xfrm>
            <a:off x="2860314" y="4492516"/>
            <a:ext cx="1934520" cy="375658"/>
          </a:xfrm>
          <a:prstGeom prst="rect">
            <a:avLst/>
          </a:prstGeom>
        </p:spPr>
        <p:txBody>
          <a:bodyPr bIns="45716" lIns="91433" rIns="91433" tIns="45716" wrap="square">
            <a:spAutoFit/>
          </a:bodyPr>
          <a:lstStyle/>
          <a:p>
            <a:pPr algn="just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1865" u="none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  <a:sym charset="-122" panose="02010601030101010101" pitchFamily="2" typeface="FZHei-B01S"/>
              </a:rPr>
              <a:t>小标题</a:t>
            </a:r>
          </a:p>
        </p:txBody>
      </p:sp>
      <p:sp>
        <p:nvSpPr>
          <p:cNvPr id="52" name="TextBox 32">
            <a:extLst>
              <a:ext uri="{FF2B5EF4-FFF2-40B4-BE49-F238E27FC236}">
                <a16:creationId xmlns:a16="http://schemas.microsoft.com/office/drawing/2014/main" id="{C0135AD8-6DDC-4391-B925-E249145C8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1567" y="5029917"/>
            <a:ext cx="2722638" cy="7354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24804" lIns="49606" rIns="49606" tIns="24804" wrap="square">
            <a:spAutoFit/>
          </a:bodyPr>
          <a:lstStyle/>
          <a:p>
            <a:pPr algn="r">
              <a:lnSpc>
                <a:spcPts val="1800"/>
              </a:lnSpc>
              <a:defRPr/>
            </a:pPr>
            <a:r>
              <a:rPr altLang="en-US" lang="zh-CN" sz="1100">
                <a:latin typeface="+mn-ea"/>
                <a:sym charset="0" panose="020b0604020202020204" pitchFamily="34" typeface="Arial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0882F91D-A2E0-4C18-BF22-C17F9D2A992E}"/>
              </a:ext>
            </a:extLst>
          </p:cNvPr>
          <p:cNvSpPr/>
          <p:nvPr/>
        </p:nvSpPr>
        <p:spPr>
          <a:xfrm>
            <a:off x="8541945" y="2650782"/>
            <a:ext cx="1934520" cy="375658"/>
          </a:xfrm>
          <a:prstGeom prst="rect">
            <a:avLst/>
          </a:prstGeom>
        </p:spPr>
        <p:txBody>
          <a:bodyPr bIns="45716" lIns="91433" rIns="91433" tIns="45716" wrap="square">
            <a:spAutoFit/>
          </a:bodyPr>
          <a:lstStyle/>
          <a:p>
            <a:pPr algn="just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1865" u="none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  <a:sym charset="-122" panose="02010601030101010101" pitchFamily="2" typeface="FZHei-B01S"/>
              </a:rPr>
              <a:t>小标题</a:t>
            </a:r>
          </a:p>
        </p:txBody>
      </p:sp>
      <p:sp>
        <p:nvSpPr>
          <p:cNvPr id="56" name="TextBox 32">
            <a:extLst>
              <a:ext uri="{FF2B5EF4-FFF2-40B4-BE49-F238E27FC236}">
                <a16:creationId xmlns:a16="http://schemas.microsoft.com/office/drawing/2014/main" id="{F74E3895-E0F6-4D0A-8A4E-5D4BA03D5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432" y="3275855"/>
            <a:ext cx="2722638" cy="7354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24804" lIns="49606" rIns="49606" tIns="24804">
            <a:spAutoFit/>
          </a:bodyPr>
          <a:lstStyle/>
          <a:p>
            <a:pPr>
              <a:lnSpc>
                <a:spcPts val="1800"/>
              </a:lnSpc>
              <a:defRPr/>
            </a:pPr>
            <a:r>
              <a:rPr altLang="en-US" lang="zh-CN" sz="1100">
                <a:latin typeface="+mn-ea"/>
                <a:sym charset="0" panose="020b0604020202020204" pitchFamily="34" typeface="Arial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6DDC9B01-4FAB-455B-A10D-F638484C2271}"/>
              </a:ext>
            </a:extLst>
          </p:cNvPr>
          <p:cNvSpPr/>
          <p:nvPr/>
        </p:nvSpPr>
        <p:spPr>
          <a:xfrm>
            <a:off x="8626213" y="4192746"/>
            <a:ext cx="1934520" cy="375658"/>
          </a:xfrm>
          <a:prstGeom prst="rect">
            <a:avLst/>
          </a:prstGeom>
        </p:spPr>
        <p:txBody>
          <a:bodyPr bIns="45716" lIns="91433" rIns="91433" tIns="45716" wrap="square">
            <a:spAutoFit/>
          </a:bodyPr>
          <a:lstStyle/>
          <a:p>
            <a:pPr algn="just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1865" u="none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  <a:sym charset="-122" panose="02010601030101010101" pitchFamily="2" typeface="FZHei-B01S"/>
              </a:rPr>
              <a:t>小标题</a:t>
            </a:r>
          </a:p>
        </p:txBody>
      </p:sp>
      <p:sp>
        <p:nvSpPr>
          <p:cNvPr id="58" name="TextBox 32">
            <a:extLst>
              <a:ext uri="{FF2B5EF4-FFF2-40B4-BE49-F238E27FC236}">
                <a16:creationId xmlns:a16="http://schemas.microsoft.com/office/drawing/2014/main" id="{D80447A6-5785-44A2-A7D0-570D6455F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8671" y="4829749"/>
            <a:ext cx="2722638" cy="7354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24804" lIns="49606" rIns="49606" tIns="24804">
            <a:spAutoFit/>
          </a:bodyPr>
          <a:lstStyle/>
          <a:p>
            <a:pPr>
              <a:lnSpc>
                <a:spcPts val="1800"/>
              </a:lnSpc>
              <a:defRPr/>
            </a:pPr>
            <a:r>
              <a:rPr altLang="en-US" lang="zh-CN" sz="1100">
                <a:latin typeface="+mn-ea"/>
                <a:sym charset="0" panose="020b0604020202020204" pitchFamily="34" typeface="Arial"/>
              </a:rPr>
              <a:t>请在此处添加具体内容，文字尽量言简意赅，简单说明即可，不必过于繁琐，注意版面美观度。</a:t>
            </a:r>
          </a:p>
        </p:txBody>
      </p:sp>
    </p:spTree>
    <p:extLst>
      <p:ext uri="{BB962C8B-B14F-4D97-AF65-F5344CB8AC3E}">
        <p14:creationId val="2262411209"/>
      </p:ext>
    </p:extLst>
  </p:cSld>
  <p:clrMapOvr>
    <a:masterClrMapping/>
  </p:clrMapOvr>
  <mc:AlternateContent>
    <mc:Choice Requires="p14">
      <p:transition p14:dur="125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1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fill="hold" grpId="0" id="17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300" id="1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grpId="0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2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fill="hold" grpId="0" id="2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300" id="2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fill="hold" grpId="0" id="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3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3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300" id="3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fill="hold" grpId="0" id="3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3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fill="hold" grpId="0" id="41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300" id="4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fill="hold" id="4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fill="hold" id="4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fill="hold" id="5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fill="hold" id="5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fill="hold" grpId="0" id="6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63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4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65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5650"/>
                            </p:stCondLst>
                            <p:childTnLst>
                              <p:par>
                                <p:cTn fill="hold" grpId="0" id="67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69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6150"/>
                            </p:stCondLst>
                            <p:childTnLst>
                              <p:par>
                                <p:cTn fill="hold" grpId="0" id="7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3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4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75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fill="hold" grpId="0" id="77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9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fill="hold" grpId="0" id="8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83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4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85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7150"/>
                            </p:stCondLst>
                            <p:childTnLst>
                              <p:par>
                                <p:cTn fill="hold" grpId="0" id="87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89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0" nodeType="afterGroup">
                            <p:stCondLst>
                              <p:cond delay="7650"/>
                            </p:stCondLst>
                            <p:childTnLst>
                              <p:par>
                                <p:cTn fill="hold" grpId="0" id="9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93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4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95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6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fill="hold" grpId="0" id="97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99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1"/>
      <p:bldP grpId="0" spid="12"/>
      <p:bldP grpId="0" spid="13"/>
      <p:bldP grpId="0" spid="19"/>
      <p:bldP grpId="0" spid="20"/>
      <p:bldP grpId="0" spid="21"/>
      <p:bldP grpId="0" spid="22"/>
      <p:bldP grpId="0" spid="49"/>
      <p:bldP grpId="0" spid="50"/>
      <p:bldP grpId="0" spid="51"/>
      <p:bldP grpId="0" spid="52"/>
      <p:bldP grpId="0" spid="55"/>
      <p:bldP grpId="0" spid="56"/>
      <p:bldP grpId="0" spid="57"/>
      <p:bldP grpId="0" spid="58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1C6DB09-A408-4502-BFA6-90542E7F80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2004691" y="-197918"/>
            <a:ext cx="3107777" cy="227255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8B13D0C-3D6D-4A7C-81C2-971C2DE1C3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239595" y="4585449"/>
            <a:ext cx="3107777" cy="2272551"/>
          </a:xfrm>
          <a:prstGeom prst="rect">
            <a:avLst/>
          </a:prstGeom>
        </p:spPr>
      </p:pic>
      <p:sp>
        <p:nvSpPr>
          <p:cNvPr id="4" name="图文框 3">
            <a:extLst>
              <a:ext uri="{FF2B5EF4-FFF2-40B4-BE49-F238E27FC236}">
                <a16:creationId xmlns:a16="http://schemas.microsoft.com/office/drawing/2014/main" id="{439EF00C-294A-4DB2-9D2A-D6104D65FB8E}"/>
              </a:ext>
            </a:extLst>
          </p:cNvPr>
          <p:cNvSpPr/>
          <p:nvPr/>
        </p:nvSpPr>
        <p:spPr>
          <a:xfrm>
            <a:off x="239486" y="217715"/>
            <a:ext cx="11705772" cy="6444342"/>
          </a:xfrm>
          <a:prstGeom prst="frame">
            <a:avLst>
              <a:gd fmla="val 2823" name="adj1"/>
            </a:avLst>
          </a:prstGeom>
          <a:solidFill>
            <a:schemeClr val="bg1"/>
          </a:solidFill>
          <a:ln>
            <a:noFill/>
          </a:ln>
          <a:effectLst>
            <a:outerShdw algn="ctr" blurRad="114300" rotWithShape="0" sx="102000" sy="10200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1E12B128-8086-412D-87AB-600D0D67F07E}"/>
              </a:ext>
            </a:extLst>
          </p:cNvPr>
          <p:cNvGrpSpPr/>
          <p:nvPr/>
        </p:nvGrpSpPr>
        <p:grpSpPr>
          <a:xfrm>
            <a:off x="1826723" y="583995"/>
            <a:ext cx="4069531" cy="1059073"/>
            <a:chOff x="9322481" y="1977453"/>
            <a:chExt cx="4069531" cy="1059073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334628C9-EB0D-4D06-AF24-5A038FFC63D7}"/>
                </a:ext>
              </a:extLst>
            </p:cNvPr>
            <p:cNvSpPr/>
            <p:nvPr/>
          </p:nvSpPr>
          <p:spPr>
            <a:xfrm>
              <a:off x="9322481" y="1977453"/>
              <a:ext cx="2920831" cy="67665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defTabSz="914400" eaLnBrk="1" fontAlgn="auto" hangingPunct="1" indent="0" latinLnBrk="0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0" kumimoji="0" lang="zh-CN" noProof="0" normalizeH="0" spc="0" strike="noStrike" sz="3200" u="none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ea"/>
                  <a:sym charset="-122" panose="02010601030101010101" pitchFamily="2" typeface="FZHei-B01S"/>
                </a:rPr>
                <a:t>第三部分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C68A7759-D996-4448-9514-0A618DCB4550}"/>
                </a:ext>
              </a:extLst>
            </p:cNvPr>
            <p:cNvSpPr txBox="1"/>
            <p:nvPr/>
          </p:nvSpPr>
          <p:spPr>
            <a:xfrm>
              <a:off x="9322481" y="2507086"/>
              <a:ext cx="4069531" cy="77724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ts val="1800"/>
                </a:lnSpc>
              </a:pPr>
              <a:r>
                <a:rPr altLang="zh-CN" lang="en-US"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The man who has made up his mind to win will never say "impossible ". I can make it through the rain. I can stand up once again on my own. </a:t>
              </a:r>
            </a:p>
          </p:txBody>
        </p:sp>
      </p:grpSp>
      <p:sp>
        <p:nvSpPr>
          <p:cNvPr id="8" name="椭圆 7">
            <a:extLst>
              <a:ext uri="{FF2B5EF4-FFF2-40B4-BE49-F238E27FC236}">
                <a16:creationId xmlns:a16="http://schemas.microsoft.com/office/drawing/2014/main" id="{2D31EAC6-5633-42BD-A780-E7BE0D0484C9}"/>
              </a:ext>
            </a:extLst>
          </p:cNvPr>
          <p:cNvSpPr/>
          <p:nvPr/>
        </p:nvSpPr>
        <p:spPr>
          <a:xfrm>
            <a:off x="1103086" y="669683"/>
            <a:ext cx="595509" cy="595509"/>
          </a:xfrm>
          <a:prstGeom prst="ellipse">
            <a:avLst/>
          </a:prstGeom>
          <a:solidFill>
            <a:srgbClr val="EE3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>
              <a:latin typeface="+mn-ea"/>
              <a:sym charset="-122" panose="02010601030101010101" pitchFamily="2" typeface="FZHei-B01S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9EAD814-92A6-4346-BB5C-547799D7BDEA}"/>
              </a:ext>
            </a:extLst>
          </p:cNvPr>
          <p:cNvSpPr txBox="1"/>
          <p:nvPr/>
        </p:nvSpPr>
        <p:spPr>
          <a:xfrm>
            <a:off x="1134701" y="740182"/>
            <a:ext cx="56981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400">
                <a:solidFill>
                  <a:schemeClr val="bg1"/>
                </a:solidFill>
                <a:latin typeface="+mn-ea"/>
                <a:sym charset="-122" panose="02010601030101010101" pitchFamily="2" typeface="FZHei-B01S"/>
              </a:rPr>
              <a:t>03</a:t>
            </a:r>
          </a:p>
        </p:txBody>
      </p:sp>
      <p:pic>
        <p:nvPicPr>
          <p:cNvPr id="10" name="图片占位符 13">
            <a:extLst>
              <a:ext uri="{FF2B5EF4-FFF2-40B4-BE49-F238E27FC236}">
                <a16:creationId xmlns:a16="http://schemas.microsoft.com/office/drawing/2014/main" id="{1E07E92D-2CAD-4405-A599-6870D1CAA3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554739" y="2683470"/>
            <a:ext cx="2979495" cy="2946349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5012F72D-6DD2-4CBD-B647-2E1D63BBEDBD}"/>
              </a:ext>
            </a:extLst>
          </p:cNvPr>
          <p:cNvGrpSpPr/>
          <p:nvPr/>
        </p:nvGrpSpPr>
        <p:grpSpPr>
          <a:xfrm>
            <a:off x="4135606" y="2384932"/>
            <a:ext cx="3903670" cy="3463926"/>
            <a:chOff x="4379268" y="2127867"/>
            <a:chExt cx="3432288" cy="3045645"/>
          </a:xfrm>
        </p:grpSpPr>
        <p:cxnSp>
          <p:nvCxnSpPr>
            <p:cNvPr id="12" name="MH_Other_1">
              <a:extLst>
                <a:ext uri="{FF2B5EF4-FFF2-40B4-BE49-F238E27FC236}">
                  <a16:creationId xmlns:a16="http://schemas.microsoft.com/office/drawing/2014/main" id="{AED5E837-2C05-4F2F-8380-A3991333DF19}"/>
                </a:ext>
              </a:extLst>
            </p:cNvPr>
            <p:cNvCxnSpPr/>
            <p:nvPr>
              <p:custDataLst>
                <p:tags r:id="rId5"/>
              </p:custDataLst>
            </p:nvPr>
          </p:nvCxnSpPr>
          <p:spPr>
            <a:xfrm flipH="1">
              <a:off x="7806708" y="4626414"/>
              <a:ext cx="4848" cy="547098"/>
            </a:xfrm>
            <a:prstGeom prst="line">
              <a:avLst/>
            </a:prstGeom>
            <a:ln>
              <a:solidFill>
                <a:srgbClr val="7E397A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MH_Other_2">
              <a:extLst>
                <a:ext uri="{FF2B5EF4-FFF2-40B4-BE49-F238E27FC236}">
                  <a16:creationId xmlns:a16="http://schemas.microsoft.com/office/drawing/2014/main" id="{492B68B2-8F60-4C03-A22D-61A01B83BAAC}"/>
                </a:ext>
              </a:extLst>
            </p:cNvPr>
            <p:cNvCxnSpPr/>
            <p:nvPr>
              <p:custDataLst>
                <p:tags r:id="rId6"/>
              </p:custDataLst>
            </p:nvPr>
          </p:nvCxnSpPr>
          <p:spPr>
            <a:xfrm flipH="1">
              <a:off x="4379268" y="2127867"/>
              <a:ext cx="1090" cy="680987"/>
            </a:xfrm>
            <a:prstGeom prst="line">
              <a:avLst/>
            </a:prstGeom>
            <a:ln>
              <a:solidFill>
                <a:srgbClr val="7E397A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MH_Other_3">
              <a:extLst>
                <a:ext uri="{FF2B5EF4-FFF2-40B4-BE49-F238E27FC236}">
                  <a16:creationId xmlns:a16="http://schemas.microsoft.com/office/drawing/2014/main" id="{96DB6121-A1C5-4D57-B062-28B290D84E8C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 bwMode="gray">
            <a:xfrm>
              <a:off x="4760810" y="2374647"/>
              <a:ext cx="1297781" cy="1345406"/>
            </a:xfrm>
            <a:custGeom>
              <a:gdLst>
                <a:gd fmla="*/ 0 w 846" name="T0"/>
                <a:gd fmla="*/ 2354 h 875" name="T1"/>
                <a:gd fmla="*/ 1 w 846" name="T2"/>
                <a:gd fmla="*/ 2433 h 875" name="T3"/>
                <a:gd fmla="*/ 828 w 846" name="T4"/>
                <a:gd fmla="*/ 2433 h 875" name="T5"/>
                <a:gd fmla="*/ 2331 w 846" name="T6"/>
                <a:gd fmla="*/ 783 h 875" name="T7"/>
                <a:gd fmla="*/ 2331 w 846" name="T8"/>
                <a:gd fmla="*/ 0 h 875" name="T9"/>
                <a:gd fmla="*/ 0 w 846" name="T10"/>
                <a:gd fmla="*/ 2354 h 875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846" name="T18"/>
                <a:gd fmla="*/ 0 h 875" name="T19"/>
                <a:gd fmla="*/ 846 w 846" name="T20"/>
                <a:gd fmla="*/ 875 h 875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875" w="845">
                  <a:moveTo>
                    <a:pt x="0" y="846"/>
                  </a:moveTo>
                  <a:cubicBezTo>
                    <a:pt x="0" y="855"/>
                    <a:pt x="0" y="865"/>
                    <a:pt x="1" y="875"/>
                  </a:cubicBezTo>
                  <a:cubicBezTo>
                    <a:pt x="300" y="875"/>
                    <a:pt x="300" y="875"/>
                    <a:pt x="300" y="875"/>
                  </a:cubicBezTo>
                  <a:cubicBezTo>
                    <a:pt x="317" y="269"/>
                    <a:pt x="846" y="281"/>
                    <a:pt x="846" y="281"/>
                  </a:cubicBezTo>
                  <a:cubicBezTo>
                    <a:pt x="846" y="0"/>
                    <a:pt x="846" y="0"/>
                    <a:pt x="846" y="0"/>
                  </a:cubicBezTo>
                  <a:cubicBezTo>
                    <a:pt x="379" y="0"/>
                    <a:pt x="0" y="378"/>
                    <a:pt x="0" y="846"/>
                  </a:cubicBezTo>
                  <a:close/>
                </a:path>
              </a:pathLst>
            </a:custGeom>
            <a:solidFill>
              <a:srgbClr val="EE3978">
                <a:alpha val="70000"/>
              </a:srgbClr>
            </a:solidFill>
            <a:ln cap="flat" cmpd="sng" w="1270">
              <a:noFill/>
              <a:prstDash val="solid"/>
              <a:miter lim="800000"/>
              <a:headEnd len="med" type="none" w="med"/>
              <a:tailEnd len="med" type="none" w="med"/>
            </a:ln>
          </p:spPr>
          <p:txBody>
            <a:bodyPr/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35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  <a:sym charset="-122" panose="02010601030101010101" pitchFamily="2" typeface="FZHei-B01S"/>
              </a:endParaRPr>
            </a:p>
          </p:txBody>
        </p:sp>
        <p:sp>
          <p:nvSpPr>
            <p:cNvPr id="15" name="MH_Other_4">
              <a:extLst>
                <a:ext uri="{FF2B5EF4-FFF2-40B4-BE49-F238E27FC236}">
                  <a16:creationId xmlns:a16="http://schemas.microsoft.com/office/drawing/2014/main" id="{7D2CA942-5A03-46E0-8A29-06B22F473555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 bwMode="gray">
            <a:xfrm flipH="1" rot="5235986">
              <a:off x="4475654" y="2329999"/>
              <a:ext cx="389334" cy="542925"/>
            </a:xfrm>
            <a:custGeom>
              <a:gdLst>
                <a:gd fmla="*/ 0 w 618" name="T0"/>
                <a:gd fmla="*/ 0 h 654" name="T1"/>
                <a:gd fmla="*/ 2147483647 w 618" name="T2"/>
                <a:gd fmla="*/ 2147483647 h 654" name="T3"/>
                <a:gd fmla="*/ 0 60000 65536" name="T4"/>
                <a:gd fmla="*/ 0 60000 65536" name="T5"/>
                <a:gd fmla="*/ 0 w 618" name="T6"/>
                <a:gd fmla="*/ 0 h 654" name="T7"/>
                <a:gd fmla="*/ 618 w 618" name="T8"/>
                <a:gd fmla="*/ 654 h 654" name="T9"/>
              </a:gdLst>
              <a:cxnLst>
                <a:cxn ang="T4">
                  <a:pos x="T0" y="T1"/>
                </a:cxn>
                <a:cxn ang="T5">
                  <a:pos x="T2" y="T3"/>
                </a:cxn>
              </a:cxnLst>
              <a:rect b="T9" l="T6" r="T8" t="T7"/>
              <a:pathLst>
                <a:path h="654" w="618">
                  <a:moveTo>
                    <a:pt x="0" y="0"/>
                  </a:moveTo>
                  <a:cubicBezTo>
                    <a:pt x="0" y="0"/>
                    <a:pt x="486" y="192"/>
                    <a:pt x="618" y="654"/>
                  </a:cubicBezTo>
                </a:path>
              </a:pathLst>
            </a:custGeom>
            <a:noFill/>
            <a:ln cap="flat" w="25400">
              <a:solidFill>
                <a:srgbClr val="7E397A"/>
              </a:solidFill>
              <a:prstDash val="solid"/>
              <a:miter lim="800000"/>
              <a:tailEnd len="lg" type="triangle" w="med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35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  <a:sym charset="-122" panose="02010601030101010101" pitchFamily="2" typeface="FZHei-B01S"/>
              </a:endParaRPr>
            </a:p>
          </p:txBody>
        </p:sp>
        <p:sp>
          <p:nvSpPr>
            <p:cNvPr id="16" name="MH_Other_5">
              <a:extLst>
                <a:ext uri="{FF2B5EF4-FFF2-40B4-BE49-F238E27FC236}">
                  <a16:creationId xmlns:a16="http://schemas.microsoft.com/office/drawing/2014/main" id="{6C1F055C-4C68-4ECF-9EC5-3286ECFEE9D2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 bwMode="gray">
            <a:xfrm>
              <a:off x="6065733" y="2374647"/>
              <a:ext cx="1302544" cy="1345406"/>
            </a:xfrm>
            <a:custGeom>
              <a:gdLst>
                <a:gd fmla="*/ 0 w 845" name="T0"/>
                <a:gd fmla="*/ 0 h 875" name="T1"/>
                <a:gd fmla="*/ 0 w 845" name="T2"/>
                <a:gd fmla="*/ 783 h 875" name="T3"/>
                <a:gd fmla="*/ 1611 w 845" name="T4"/>
                <a:gd fmla="*/ 2433 h 875" name="T5"/>
                <a:gd fmla="*/ 2373 w 845" name="T6"/>
                <a:gd fmla="*/ 2433 h 875" name="T7"/>
                <a:gd fmla="*/ 2373 w 845" name="T8"/>
                <a:gd fmla="*/ 2354 h 875" name="T9"/>
                <a:gd fmla="*/ 0 w 845" name="T10"/>
                <a:gd fmla="*/ 0 h 875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845" name="T18"/>
                <a:gd fmla="*/ 0 h 875" name="T19"/>
                <a:gd fmla="*/ 845 w 845" name="T20"/>
                <a:gd fmla="*/ 875 h 875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875" w="845">
                  <a:moveTo>
                    <a:pt x="0" y="0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605" y="336"/>
                    <a:pt x="573" y="875"/>
                    <a:pt x="573" y="875"/>
                  </a:cubicBezTo>
                  <a:cubicBezTo>
                    <a:pt x="845" y="875"/>
                    <a:pt x="845" y="875"/>
                    <a:pt x="845" y="875"/>
                  </a:cubicBezTo>
                  <a:cubicBezTo>
                    <a:pt x="845" y="865"/>
                    <a:pt x="845" y="856"/>
                    <a:pt x="845" y="846"/>
                  </a:cubicBezTo>
                  <a:cubicBezTo>
                    <a:pt x="845" y="379"/>
                    <a:pt x="467" y="0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cap="flat" w="1270">
              <a:noFill/>
              <a:prstDash val="solid"/>
              <a:miter lim="800000"/>
            </a:ln>
          </p:spPr>
          <p:txBody>
            <a:bodyPr/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35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  <a:sym charset="-122" panose="02010601030101010101" pitchFamily="2" typeface="FZHei-B01S"/>
              </a:endParaRPr>
            </a:p>
          </p:txBody>
        </p:sp>
        <p:sp>
          <p:nvSpPr>
            <p:cNvPr id="17" name="MH_Other_6">
              <a:extLst>
                <a:ext uri="{FF2B5EF4-FFF2-40B4-BE49-F238E27FC236}">
                  <a16:creationId xmlns:a16="http://schemas.microsoft.com/office/drawing/2014/main" id="{0643AE0F-C501-4AB1-B039-027C0906E1F7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 bwMode="gray">
            <a:xfrm>
              <a:off x="4760809" y="3723624"/>
              <a:ext cx="1301353" cy="1257300"/>
            </a:xfrm>
            <a:custGeom>
              <a:gdLst>
                <a:gd fmla="*/ 833 w 846" name="T0"/>
                <a:gd fmla="*/ 0 h 817" name="T1"/>
                <a:gd fmla="*/ 0 w 846" name="T2"/>
                <a:gd fmla="*/ 0 h 817" name="T3"/>
                <a:gd fmla="*/ 2357 w 846" name="T4"/>
                <a:gd fmla="*/ 2280 h 817" name="T5"/>
                <a:gd fmla="*/ 2357 w 846" name="T6"/>
                <a:gd fmla="*/ 1479 h 817" name="T7"/>
                <a:gd fmla="*/ 833 w 846" name="T8"/>
                <a:gd fmla="*/ 0 h 817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846" name="T15"/>
                <a:gd fmla="*/ 0 h 817" name="T16"/>
                <a:gd fmla="*/ 846 w 846" name="T17"/>
                <a:gd fmla="*/ 817 h 817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817" w="845">
                  <a:moveTo>
                    <a:pt x="29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" y="454"/>
                    <a:pt x="388" y="817"/>
                    <a:pt x="846" y="817"/>
                  </a:cubicBezTo>
                  <a:cubicBezTo>
                    <a:pt x="846" y="530"/>
                    <a:pt x="846" y="530"/>
                    <a:pt x="846" y="530"/>
                  </a:cubicBezTo>
                  <a:cubicBezTo>
                    <a:pt x="310" y="476"/>
                    <a:pt x="299" y="0"/>
                    <a:pt x="299" y="0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cap="flat" cmpd="sng" w="1270">
              <a:noFill/>
              <a:prstDash val="solid"/>
              <a:miter lim="800000"/>
              <a:headEnd len="med" type="none" w="med"/>
              <a:tailEnd len="med" type="none" w="med"/>
            </a:ln>
          </p:spPr>
          <p:txBody>
            <a:bodyPr/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35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  <a:sym charset="-122" panose="02010601030101010101" pitchFamily="2" typeface="FZHei-B01S"/>
              </a:endParaRPr>
            </a:p>
          </p:txBody>
        </p:sp>
        <p:sp>
          <p:nvSpPr>
            <p:cNvPr id="18" name="MH_Other_7">
              <a:extLst>
                <a:ext uri="{FF2B5EF4-FFF2-40B4-BE49-F238E27FC236}">
                  <a16:creationId xmlns:a16="http://schemas.microsoft.com/office/drawing/2014/main" id="{9455F04F-6F93-4E30-8BCC-FBA4439BE7B8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 bwMode="gray">
            <a:xfrm>
              <a:off x="6068115" y="3723624"/>
              <a:ext cx="1300162" cy="1257300"/>
            </a:xfrm>
            <a:custGeom>
              <a:gdLst>
                <a:gd fmla="*/ 1595 w 845" name="T0"/>
                <a:gd fmla="*/ 0 h 817" name="T1"/>
                <a:gd fmla="*/ 0 w 845" name="T2"/>
                <a:gd fmla="*/ 1479 h 817" name="T3"/>
                <a:gd fmla="*/ 0 w 845" name="T4"/>
                <a:gd fmla="*/ 2280 h 817" name="T5"/>
                <a:gd fmla="*/ 2356 w 845" name="T6"/>
                <a:gd fmla="*/ 0 h 817" name="T7"/>
                <a:gd fmla="*/ 1595 w 845" name="T8"/>
                <a:gd fmla="*/ 0 h 817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845" name="T15"/>
                <a:gd fmla="*/ 0 h 817" name="T16"/>
                <a:gd fmla="*/ 845 w 845" name="T17"/>
                <a:gd fmla="*/ 817 h 817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817" w="845">
                  <a:moveTo>
                    <a:pt x="572" y="0"/>
                  </a:moveTo>
                  <a:cubicBezTo>
                    <a:pt x="517" y="536"/>
                    <a:pt x="0" y="530"/>
                    <a:pt x="0" y="530"/>
                  </a:cubicBezTo>
                  <a:cubicBezTo>
                    <a:pt x="0" y="817"/>
                    <a:pt x="0" y="817"/>
                    <a:pt x="0" y="817"/>
                  </a:cubicBezTo>
                  <a:cubicBezTo>
                    <a:pt x="457" y="817"/>
                    <a:pt x="830" y="454"/>
                    <a:pt x="845" y="0"/>
                  </a:cubicBezTo>
                  <a:lnTo>
                    <a:pt x="572" y="0"/>
                  </a:lnTo>
                  <a:close/>
                </a:path>
              </a:pathLst>
            </a:custGeom>
            <a:solidFill>
              <a:srgbClr val="EE3978">
                <a:alpha val="70000"/>
              </a:srgbClr>
            </a:solidFill>
            <a:ln cap="flat" cmpd="sng" w="1270">
              <a:noFill/>
              <a:prstDash val="solid"/>
              <a:miter lim="800000"/>
              <a:headEnd len="med" type="none" w="med"/>
              <a:tailEnd len="med" type="none" w="med"/>
            </a:ln>
            <a:effectLst/>
            <a:extLst/>
          </p:spPr>
          <p:txBody>
            <a:bodyPr/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35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  <a:sym charset="-122" panose="02010601030101010101" pitchFamily="2" typeface="FZHei-B01S"/>
              </a:endParaRPr>
            </a:p>
          </p:txBody>
        </p:sp>
        <p:sp>
          <p:nvSpPr>
            <p:cNvPr id="19" name="MH_Other_8">
              <a:extLst>
                <a:ext uri="{FF2B5EF4-FFF2-40B4-BE49-F238E27FC236}">
                  <a16:creationId xmlns:a16="http://schemas.microsoft.com/office/drawing/2014/main" id="{6D053FD9-85D0-41DD-90FC-4D0BEF881F47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 bwMode="gray">
            <a:xfrm flipV="1" rot="5235986">
              <a:off x="7284338" y="4413592"/>
              <a:ext cx="389334" cy="542925"/>
            </a:xfrm>
            <a:custGeom>
              <a:gdLst>
                <a:gd fmla="*/ 0 w 618" name="T0"/>
                <a:gd fmla="*/ 0 h 654" name="T1"/>
                <a:gd fmla="*/ 2147483647 w 618" name="T2"/>
                <a:gd fmla="*/ 2147483647 h 654" name="T3"/>
                <a:gd fmla="*/ 0 60000 65536" name="T4"/>
                <a:gd fmla="*/ 0 60000 65536" name="T5"/>
                <a:gd fmla="*/ 0 w 618" name="T6"/>
                <a:gd fmla="*/ 0 h 654" name="T7"/>
                <a:gd fmla="*/ 618 w 618" name="T8"/>
                <a:gd fmla="*/ 654 h 654" name="T9"/>
              </a:gdLst>
              <a:cxnLst>
                <a:cxn ang="T4">
                  <a:pos x="T0" y="T1"/>
                </a:cxn>
                <a:cxn ang="T5">
                  <a:pos x="T2" y="T3"/>
                </a:cxn>
              </a:cxnLst>
              <a:rect b="T9" l="T6" r="T8" t="T7"/>
              <a:pathLst>
                <a:path h="654" w="618">
                  <a:moveTo>
                    <a:pt x="0" y="0"/>
                  </a:moveTo>
                  <a:cubicBezTo>
                    <a:pt x="0" y="0"/>
                    <a:pt x="486" y="192"/>
                    <a:pt x="618" y="654"/>
                  </a:cubicBezTo>
                </a:path>
              </a:pathLst>
            </a:custGeom>
            <a:noFill/>
            <a:ln cap="flat" w="25400">
              <a:solidFill>
                <a:srgbClr val="7E397A"/>
              </a:solidFill>
              <a:prstDash val="solid"/>
              <a:miter lim="800000"/>
              <a:tailEnd len="lg" type="triangle" w="med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35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  <a:sym charset="-122" panose="02010601030101010101" pitchFamily="2" typeface="FZHei-B01S"/>
              </a:endParaRPr>
            </a:p>
          </p:txBody>
        </p:sp>
        <p:sp>
          <p:nvSpPr>
            <p:cNvPr id="20" name="MH_SubTitle_2">
              <a:extLst>
                <a:ext uri="{FF2B5EF4-FFF2-40B4-BE49-F238E27FC236}">
                  <a16:creationId xmlns:a16="http://schemas.microsoft.com/office/drawing/2014/main" id="{91AB26FC-C660-4241-BC72-2FE493010B61}"/>
                </a:ext>
              </a:extLst>
            </p:cNvPr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gray">
            <a:xfrm rot="8317307">
              <a:off x="5571124" y="3146831"/>
              <a:ext cx="1440000" cy="14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AEAEAE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numCol="1" rIns="0" spcFirstLastPara="1" tIns="0" wrap="square">
              <a:prstTxWarp prst="textArchUp">
                <a:avLst/>
              </a:prstTxWarp>
              <a:normAutofit/>
            </a:bodyPr>
            <a:lstStyle>
              <a:defPPr>
                <a:defRPr lang="zh-CN"/>
              </a:defPPr>
              <a:lvl1pPr algn="ctr" defTabSz="801688">
                <a:spcAft>
                  <a:spcPct val="40000"/>
                </a:spcAft>
                <a:defRPr b="1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Arial"/>
                </a:defRPr>
              </a:lvl1pPr>
              <a:lvl2pPr defTabSz="801688" indent="-285750" marL="742950">
                <a:defRPr>
                  <a:latin typeface="Arial"/>
                </a:defRPr>
              </a:lvl2pPr>
              <a:lvl3pPr defTabSz="801688" indent="-228600" marL="1143000">
                <a:defRPr>
                  <a:latin typeface="Arial"/>
                </a:defRPr>
              </a:lvl3pPr>
              <a:lvl4pPr defTabSz="801688" indent="-228600" marL="1600200">
                <a:defRPr>
                  <a:latin typeface="Arial"/>
                </a:defRPr>
              </a:lvl4pPr>
              <a:lvl5pPr defTabSz="801688" indent="-228600" marL="2057400">
                <a:defRPr>
                  <a:latin typeface="Arial"/>
                </a:defRPr>
              </a:lvl5pPr>
              <a:lvl6pPr defTabSz="801688"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latin typeface="Arial"/>
                </a:defRPr>
              </a:lvl6pPr>
              <a:lvl7pPr defTabSz="801688"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latin typeface="Arial"/>
                </a:defRPr>
              </a:lvl7pPr>
              <a:lvl8pPr defTabSz="801688"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latin typeface="Arial"/>
                </a:defRPr>
              </a:lvl8pPr>
              <a:lvl9pPr defTabSz="801688"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latin typeface="Arial"/>
                </a:defRPr>
              </a:lvl9pPr>
            </a:lstStyle>
            <a:p>
              <a:pPr algn="ctr" defTabSz="801688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40000"/>
                </a:spcAft>
                <a:buClrTx/>
                <a:buSzTx/>
                <a:buFontTx/>
                <a:buNone/>
                <a:defRPr/>
              </a:pPr>
              <a:endParaRPr altLang="zh-CN" b="1" baseline="0" cap="none" i="0" kern="1200" kumimoji="0" lang="en-US" noProof="1" normalizeH="0" spc="0" strike="noStrike" sz="16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  <a:cs typeface="Arial"/>
                <a:sym charset="-122" panose="02010601030101010101" pitchFamily="2" typeface="FZHei-B01S"/>
              </a:endParaRPr>
            </a:p>
          </p:txBody>
        </p:sp>
      </p:grp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3C68C671-0C9D-4FF1-8AEE-82F58282B46E}"/>
              </a:ext>
            </a:extLst>
          </p:cNvPr>
          <p:cNvSpPr txBox="1"/>
          <p:nvPr/>
        </p:nvSpPr>
        <p:spPr>
          <a:xfrm>
            <a:off x="1869539" y="2345869"/>
            <a:ext cx="2009593" cy="336342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400" eaLnBrk="1" fontAlgn="auto" hangingPunct="1" indent="0" latinLnBrk="0" lvl="0" marL="0" marR="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altLang="en-US" b="1" baseline="0" cap="none" i="0" kern="1200" kumimoji="0" lang="zh-CN" noProof="0" normalizeH="0" spc="0" strike="noStrike" sz="1598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  <a:sym charset="-122" panose="02010601030101010101" pitchFamily="2" typeface="FZHei-B01S"/>
              </a:rPr>
              <a:t>标题文字添加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F4017E66-1A10-42D7-B537-136F5B5D2A2C}"/>
              </a:ext>
            </a:extLst>
          </p:cNvPr>
          <p:cNvSpPr txBox="1"/>
          <p:nvPr/>
        </p:nvSpPr>
        <p:spPr>
          <a:xfrm>
            <a:off x="1425194" y="2642156"/>
            <a:ext cx="2519396" cy="564802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indent="0" marL="0">
              <a:lnSpc>
                <a:spcPts val="1800"/>
              </a:lnSpc>
              <a:buNone/>
              <a:defRPr/>
            </a:pPr>
            <a:r>
              <a:rPr altLang="en-US" lang="zh-CN" sz="1200">
                <a:latin typeface="+mn-ea"/>
                <a:sym charset="0" panose="020b0604020202020204" pitchFamily="34" typeface="Arial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6CEC14B1-CF0F-481A-9A52-556278965E46}"/>
              </a:ext>
            </a:extLst>
          </p:cNvPr>
          <p:cNvSpPr txBox="1"/>
          <p:nvPr/>
        </p:nvSpPr>
        <p:spPr>
          <a:xfrm>
            <a:off x="8304339" y="4929345"/>
            <a:ext cx="2009593" cy="336342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 eaLnBrk="1" fontAlgn="auto" hangingPunct="1" indent="0" latinLnBrk="0" lvl="0" marL="0" marR="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altLang="en-US" b="1" baseline="0" cap="none" i="0" kern="1200" kumimoji="0" lang="zh-CN" noProof="0" normalizeH="0" spc="0" strike="noStrike" sz="1598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  <a:sym charset="-122" panose="02010601030101010101" pitchFamily="2" typeface="FZHei-B01S"/>
              </a:rPr>
              <a:t>标题文字添加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7439E2FE-3638-4276-96F0-96F381857179}"/>
              </a:ext>
            </a:extLst>
          </p:cNvPr>
          <p:cNvSpPr txBox="1"/>
          <p:nvPr/>
        </p:nvSpPr>
        <p:spPr>
          <a:xfrm>
            <a:off x="8275311" y="5265688"/>
            <a:ext cx="2519396" cy="564802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lnSpc>
                <a:spcPts val="1800"/>
              </a:lnSpc>
              <a:buNone/>
              <a:defRPr/>
            </a:pPr>
            <a:r>
              <a:rPr altLang="en-US" lang="zh-CN" sz="1200">
                <a:latin typeface="+mn-ea"/>
                <a:sym charset="0" panose="020b0604020202020204" pitchFamily="34" typeface="Arial"/>
              </a:rPr>
              <a:t>请在此处添加具体内容，文字尽量言简意赅，简单说明即可，不必过于繁琐，注意版面美观度。</a:t>
            </a:r>
          </a:p>
        </p:txBody>
      </p:sp>
    </p:spTree>
    <p:extLst>
      <p:ext uri="{BB962C8B-B14F-4D97-AF65-F5344CB8AC3E}">
        <p14:creationId val="728769380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8"/>
                                        <p:tgtEl>
                                          <p:spTgt spid="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8"/>
                                        <p:tgtEl>
                                          <p:spTgt spid="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21"/>
      <p:bldP build="p" grpId="0" spid="22"/>
      <p:bldP build="p" grpId="0" spid="27"/>
      <p:bldP build="p" grpId="0" spid="28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386E4078-B000-470C-8488-9AE4B883E6B0}"/>
              </a:ext>
            </a:extLst>
          </p:cNvPr>
          <p:cNvGrpSpPr/>
          <p:nvPr/>
        </p:nvGrpSpPr>
        <p:grpSpPr>
          <a:xfrm>
            <a:off x="734880" y="1174748"/>
            <a:ext cx="6165501" cy="4508500"/>
            <a:chOff x="734880" y="1174748"/>
            <a:chExt cx="6165501" cy="4508500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1CEB3D0B-3BB0-4048-AFBA-FAA0048651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34880" y="1174748"/>
              <a:ext cx="6165501" cy="4508500"/>
            </a:xfrm>
            <a:prstGeom prst="rect">
              <a:avLst/>
            </a:prstGeom>
          </p:spPr>
        </p:pic>
        <p:sp>
          <p:nvSpPr>
            <p:cNvPr id="4" name="图文框 3">
              <a:extLst>
                <a:ext uri="{FF2B5EF4-FFF2-40B4-BE49-F238E27FC236}">
                  <a16:creationId xmlns:a16="http://schemas.microsoft.com/office/drawing/2014/main" id="{B3D3FBCC-1DBC-4AD3-BD22-E2A849DA6970}"/>
                </a:ext>
              </a:extLst>
            </p:cNvPr>
            <p:cNvSpPr/>
            <p:nvPr/>
          </p:nvSpPr>
          <p:spPr>
            <a:xfrm>
              <a:off x="1473200" y="1727200"/>
              <a:ext cx="4622800" cy="3390900"/>
            </a:xfrm>
            <a:prstGeom prst="frame">
              <a:avLst>
                <a:gd fmla="val 2823" name="adj1"/>
              </a:avLst>
            </a:prstGeom>
            <a:solidFill>
              <a:schemeClr val="bg1"/>
            </a:solidFill>
            <a:ln>
              <a:noFill/>
            </a:ln>
            <a:effectLst>
              <a:outerShdw algn="ctr" blurRad="114300" rotWithShape="0" sx="102000" sy="10200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DDD306D5-6972-42D8-AB45-FBC6F1006BAD}"/>
                </a:ext>
              </a:extLst>
            </p:cNvPr>
            <p:cNvSpPr txBox="1"/>
            <p:nvPr/>
          </p:nvSpPr>
          <p:spPr>
            <a:xfrm>
              <a:off x="2293987" y="1727200"/>
              <a:ext cx="3933293" cy="313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z="20000">
                  <a:solidFill>
                    <a:schemeClr val="bg1"/>
                  </a:solidFill>
                  <a:latin typeface="+mn-ea"/>
                  <a:sym charset="-122" panose="02010601030101010101" pitchFamily="2" typeface="FZHei-B01S"/>
                </a:rPr>
                <a:t>04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806EE9DE-80D7-490B-A802-3B2B74494200}"/>
              </a:ext>
            </a:extLst>
          </p:cNvPr>
          <p:cNvGrpSpPr/>
          <p:nvPr/>
        </p:nvGrpSpPr>
        <p:grpSpPr>
          <a:xfrm>
            <a:off x="6977182" y="2501116"/>
            <a:ext cx="4140416" cy="1696204"/>
            <a:chOff x="9251596" y="1579106"/>
            <a:chExt cx="4140416" cy="1696204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24408D9D-9119-4C28-848A-A9EDF772D66F}"/>
                </a:ext>
              </a:extLst>
            </p:cNvPr>
            <p:cNvSpPr/>
            <p:nvPr/>
          </p:nvSpPr>
          <p:spPr>
            <a:xfrm>
              <a:off x="9251595" y="1579106"/>
              <a:ext cx="2920831" cy="96926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defTabSz="914400" eaLnBrk="1" fontAlgn="auto" hangingPunct="1" indent="0" latinLnBrk="0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0" kumimoji="0" lang="zh-CN" noProof="0" normalizeH="0" spc="0" strike="noStrike" sz="4800" u="none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ea"/>
                  <a:sym charset="-122" panose="02010601030101010101" pitchFamily="2" typeface="FZHei-B01S"/>
                </a:rPr>
                <a:t>第四部分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BA745D5C-F858-48FC-B079-3255485275C4}"/>
                </a:ext>
              </a:extLst>
            </p:cNvPr>
            <p:cNvSpPr txBox="1"/>
            <p:nvPr/>
          </p:nvSpPr>
          <p:spPr>
            <a:xfrm>
              <a:off x="9322481" y="2507086"/>
              <a:ext cx="4069531" cy="77724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ts val="1800"/>
                </a:lnSpc>
              </a:pPr>
              <a:r>
                <a:rPr altLang="zh-CN" 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The man who has made up his mind to win will never say "impossible ". I can make it through the rain. I can stand up once again on my own. </a:t>
              </a:r>
            </a:p>
          </p:txBody>
        </p:sp>
      </p:grpSp>
    </p:spTree>
    <p:extLst>
      <p:ext uri="{BB962C8B-B14F-4D97-AF65-F5344CB8AC3E}">
        <p14:creationId val="461797810"/>
      </p:ext>
    </p:extLst>
  </p:cSld>
  <p:clrMapOvr>
    <a:masterClrMapping/>
  </p:clrMapOvr>
  <mc:AlternateContent>
    <mc:Choice Requires="p14">
      <p:transition p14:dur="1400" spd="slow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1C6DB09-A408-4502-BFA6-90542E7F80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2004691" y="-197918"/>
            <a:ext cx="3107777" cy="227255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8B13D0C-3D6D-4A7C-81C2-971C2DE1C3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239595" y="4585449"/>
            <a:ext cx="3107777" cy="2272551"/>
          </a:xfrm>
          <a:prstGeom prst="rect">
            <a:avLst/>
          </a:prstGeom>
        </p:spPr>
      </p:pic>
      <p:sp>
        <p:nvSpPr>
          <p:cNvPr id="4" name="图文框 3">
            <a:extLst>
              <a:ext uri="{FF2B5EF4-FFF2-40B4-BE49-F238E27FC236}">
                <a16:creationId xmlns:a16="http://schemas.microsoft.com/office/drawing/2014/main" id="{439EF00C-294A-4DB2-9D2A-D6104D65FB8E}"/>
              </a:ext>
            </a:extLst>
          </p:cNvPr>
          <p:cNvSpPr/>
          <p:nvPr/>
        </p:nvSpPr>
        <p:spPr>
          <a:xfrm>
            <a:off x="239486" y="217715"/>
            <a:ext cx="11705772" cy="6444342"/>
          </a:xfrm>
          <a:prstGeom prst="frame">
            <a:avLst>
              <a:gd fmla="val 2823" name="adj1"/>
            </a:avLst>
          </a:prstGeom>
          <a:solidFill>
            <a:schemeClr val="bg1"/>
          </a:solidFill>
          <a:ln>
            <a:noFill/>
          </a:ln>
          <a:effectLst>
            <a:outerShdw algn="ctr" blurRad="114300" rotWithShape="0" sx="102000" sy="10200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1E12B128-8086-412D-87AB-600D0D67F07E}"/>
              </a:ext>
            </a:extLst>
          </p:cNvPr>
          <p:cNvGrpSpPr/>
          <p:nvPr/>
        </p:nvGrpSpPr>
        <p:grpSpPr>
          <a:xfrm>
            <a:off x="1826723" y="583995"/>
            <a:ext cx="4069531" cy="1059073"/>
            <a:chOff x="9322481" y="1977453"/>
            <a:chExt cx="4069531" cy="1059073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334628C9-EB0D-4D06-AF24-5A038FFC63D7}"/>
                </a:ext>
              </a:extLst>
            </p:cNvPr>
            <p:cNvSpPr/>
            <p:nvPr/>
          </p:nvSpPr>
          <p:spPr>
            <a:xfrm>
              <a:off x="9322481" y="1977453"/>
              <a:ext cx="2920831" cy="67665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defTabSz="914400" eaLnBrk="1" fontAlgn="auto" hangingPunct="1" indent="0" latinLnBrk="0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0" kumimoji="0" lang="zh-CN" noProof="0" normalizeH="0" spc="0" strike="noStrike" sz="3200" u="none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ea"/>
                  <a:sym charset="-122" panose="02010601030101010101" pitchFamily="2" typeface="FZHei-B01S"/>
                </a:rPr>
                <a:t>第四部分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C68A7759-D996-4448-9514-0A618DCB4550}"/>
                </a:ext>
              </a:extLst>
            </p:cNvPr>
            <p:cNvSpPr txBox="1"/>
            <p:nvPr/>
          </p:nvSpPr>
          <p:spPr>
            <a:xfrm>
              <a:off x="9322481" y="2507086"/>
              <a:ext cx="4069531" cy="77724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ts val="1800"/>
                </a:lnSpc>
              </a:pPr>
              <a:r>
                <a:rPr altLang="zh-CN" lang="en-US"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The man who has made up his mind to win will never say "impossible ". I can make it through the rain. I can stand up once again on my own. </a:t>
              </a:r>
            </a:p>
          </p:txBody>
        </p:sp>
      </p:grpSp>
      <p:sp>
        <p:nvSpPr>
          <p:cNvPr id="8" name="椭圆 7">
            <a:extLst>
              <a:ext uri="{FF2B5EF4-FFF2-40B4-BE49-F238E27FC236}">
                <a16:creationId xmlns:a16="http://schemas.microsoft.com/office/drawing/2014/main" id="{2D31EAC6-5633-42BD-A780-E7BE0D0484C9}"/>
              </a:ext>
            </a:extLst>
          </p:cNvPr>
          <p:cNvSpPr/>
          <p:nvPr/>
        </p:nvSpPr>
        <p:spPr>
          <a:xfrm>
            <a:off x="1103086" y="669683"/>
            <a:ext cx="595509" cy="595509"/>
          </a:xfrm>
          <a:prstGeom prst="ellipse">
            <a:avLst/>
          </a:prstGeom>
          <a:solidFill>
            <a:srgbClr val="7E39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>
              <a:latin typeface="+mn-ea"/>
              <a:sym charset="-122" panose="02010601030101010101" pitchFamily="2" typeface="FZHei-B01S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9EAD814-92A6-4346-BB5C-547799D7BDEA}"/>
              </a:ext>
            </a:extLst>
          </p:cNvPr>
          <p:cNvSpPr txBox="1"/>
          <p:nvPr/>
        </p:nvSpPr>
        <p:spPr>
          <a:xfrm>
            <a:off x="1134701" y="740182"/>
            <a:ext cx="56981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400">
                <a:solidFill>
                  <a:schemeClr val="bg1"/>
                </a:solidFill>
                <a:latin typeface="+mn-ea"/>
                <a:sym charset="-122" panose="02010601030101010101" pitchFamily="2" typeface="FZHei-B01S"/>
              </a:rPr>
              <a:t>04</a:t>
            </a:r>
          </a:p>
        </p:txBody>
      </p:sp>
      <p:sp>
        <p:nvSpPr>
          <p:cNvPr id="10" name="KSO_Shape">
            <a:extLst>
              <a:ext uri="{FF2B5EF4-FFF2-40B4-BE49-F238E27FC236}">
                <a16:creationId xmlns:a16="http://schemas.microsoft.com/office/drawing/2014/main" id="{8B035C6F-F6BA-44FB-9168-4A8662F03AA1}"/>
              </a:ext>
            </a:extLst>
          </p:cNvPr>
          <p:cNvSpPr/>
          <p:nvPr/>
        </p:nvSpPr>
        <p:spPr>
          <a:xfrm rot="5400000">
            <a:off x="5334835" y="1596611"/>
            <a:ext cx="924789" cy="1194526"/>
          </a:xfrm>
          <a:custGeom>
            <a:gdLst>
              <a:gd fmla="*/ 0 w 648072" name="connsiteX0"/>
              <a:gd fmla="*/ 0 h 571214" name="connsiteY0"/>
              <a:gd fmla="*/ 648072 w 648072" name="connsiteX1"/>
              <a:gd fmla="*/ 0 h 571214" name="connsiteY1"/>
              <a:gd fmla="*/ 648072 w 648072" name="connsiteX2"/>
              <a:gd fmla="*/ 432048 h 571214" name="connsiteY2"/>
              <a:gd fmla="*/ 404753 w 648072" name="connsiteX3"/>
              <a:gd fmla="*/ 432048 h 571214" name="connsiteY3"/>
              <a:gd fmla="*/ 324037 w 648072" name="connsiteX4"/>
              <a:gd fmla="*/ 571214 h 571214" name="connsiteY4"/>
              <a:gd fmla="*/ 243321 w 648072" name="connsiteX5"/>
              <a:gd fmla="*/ 432048 h 571214" name="connsiteY5"/>
              <a:gd fmla="*/ 0 w 648072" name="connsiteX6"/>
              <a:gd fmla="*/ 432048 h 571214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571214" w="648072">
                <a:moveTo>
                  <a:pt x="0" y="0"/>
                </a:moveTo>
                <a:lnTo>
                  <a:pt x="648072" y="0"/>
                </a:lnTo>
                <a:lnTo>
                  <a:pt x="648072" y="432048"/>
                </a:lnTo>
                <a:lnTo>
                  <a:pt x="404753" y="432048"/>
                </a:lnTo>
                <a:lnTo>
                  <a:pt x="324037" y="571214"/>
                </a:lnTo>
                <a:lnTo>
                  <a:pt x="243321" y="432048"/>
                </a:lnTo>
                <a:lnTo>
                  <a:pt x="0" y="432048"/>
                </a:lnTo>
                <a:close/>
              </a:path>
            </a:pathLst>
          </a:custGeom>
          <a:solidFill>
            <a:srgbClr val="00A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32000"/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anose="020b0503020204020204" pitchFamily="34" typeface="微软雅黑"/>
              <a:ea charset="-122" panose="020b0503020204020204" pitchFamily="34" typeface="微软雅黑"/>
              <a:cs typeface="+mn-cs"/>
              <a:sym charset="-122" panose="02010601030101010101" pitchFamily="2" typeface="FZHei-B01S"/>
            </a:endParaRPr>
          </a:p>
        </p:txBody>
      </p:sp>
      <p:sp>
        <p:nvSpPr>
          <p:cNvPr id="11" name="KSO_Shape">
            <a:extLst>
              <a:ext uri="{FF2B5EF4-FFF2-40B4-BE49-F238E27FC236}">
                <a16:creationId xmlns:a16="http://schemas.microsoft.com/office/drawing/2014/main" id="{28C70117-177C-48D6-8F90-113988F6B877}"/>
              </a:ext>
            </a:extLst>
          </p:cNvPr>
          <p:cNvSpPr/>
          <p:nvPr/>
        </p:nvSpPr>
        <p:spPr>
          <a:xfrm flipH="1" rot="16200000">
            <a:off x="6516576" y="2521400"/>
            <a:ext cx="924788" cy="1194525"/>
          </a:xfrm>
          <a:custGeom>
            <a:gdLst>
              <a:gd fmla="*/ 0 w 648072" name="connsiteX0"/>
              <a:gd fmla="*/ 0 h 571214" name="connsiteY0"/>
              <a:gd fmla="*/ 648072 w 648072" name="connsiteX1"/>
              <a:gd fmla="*/ 0 h 571214" name="connsiteY1"/>
              <a:gd fmla="*/ 648072 w 648072" name="connsiteX2"/>
              <a:gd fmla="*/ 432048 h 571214" name="connsiteY2"/>
              <a:gd fmla="*/ 404753 w 648072" name="connsiteX3"/>
              <a:gd fmla="*/ 432048 h 571214" name="connsiteY3"/>
              <a:gd fmla="*/ 324037 w 648072" name="connsiteX4"/>
              <a:gd fmla="*/ 571214 h 571214" name="connsiteY4"/>
              <a:gd fmla="*/ 243321 w 648072" name="connsiteX5"/>
              <a:gd fmla="*/ 432048 h 571214" name="connsiteY5"/>
              <a:gd fmla="*/ 0 w 648072" name="connsiteX6"/>
              <a:gd fmla="*/ 432048 h 571214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571214" w="648072">
                <a:moveTo>
                  <a:pt x="0" y="0"/>
                </a:moveTo>
                <a:lnTo>
                  <a:pt x="648072" y="0"/>
                </a:lnTo>
                <a:lnTo>
                  <a:pt x="648072" y="432048"/>
                </a:lnTo>
                <a:lnTo>
                  <a:pt x="404753" y="432048"/>
                </a:lnTo>
                <a:lnTo>
                  <a:pt x="324037" y="571214"/>
                </a:lnTo>
                <a:lnTo>
                  <a:pt x="243321" y="432048"/>
                </a:lnTo>
                <a:lnTo>
                  <a:pt x="0" y="432048"/>
                </a:lnTo>
                <a:close/>
              </a:path>
            </a:pathLst>
          </a:custGeom>
          <a:solidFill>
            <a:srgbClr val="3933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32000"/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+mn-cs"/>
              <a:sym charset="-122" panose="02010601030101010101" pitchFamily="2" typeface="FZHei-B01S"/>
            </a:endParaRPr>
          </a:p>
        </p:txBody>
      </p:sp>
      <p:sp>
        <p:nvSpPr>
          <p:cNvPr id="12" name="KSO_Shape">
            <a:extLst>
              <a:ext uri="{FF2B5EF4-FFF2-40B4-BE49-F238E27FC236}">
                <a16:creationId xmlns:a16="http://schemas.microsoft.com/office/drawing/2014/main" id="{5A40F078-9AA5-4D58-BA2B-78CE8D8EBC73}"/>
              </a:ext>
            </a:extLst>
          </p:cNvPr>
          <p:cNvSpPr/>
          <p:nvPr/>
        </p:nvSpPr>
        <p:spPr>
          <a:xfrm rot="5400000">
            <a:off x="5334835" y="3446189"/>
            <a:ext cx="924789" cy="1194526"/>
          </a:xfrm>
          <a:custGeom>
            <a:gdLst>
              <a:gd fmla="*/ 0 w 648072" name="connsiteX0"/>
              <a:gd fmla="*/ 0 h 571214" name="connsiteY0"/>
              <a:gd fmla="*/ 648072 w 648072" name="connsiteX1"/>
              <a:gd fmla="*/ 0 h 571214" name="connsiteY1"/>
              <a:gd fmla="*/ 648072 w 648072" name="connsiteX2"/>
              <a:gd fmla="*/ 432048 h 571214" name="connsiteY2"/>
              <a:gd fmla="*/ 404753 w 648072" name="connsiteX3"/>
              <a:gd fmla="*/ 432048 h 571214" name="connsiteY3"/>
              <a:gd fmla="*/ 324037 w 648072" name="connsiteX4"/>
              <a:gd fmla="*/ 571214 h 571214" name="connsiteY4"/>
              <a:gd fmla="*/ 243321 w 648072" name="connsiteX5"/>
              <a:gd fmla="*/ 432048 h 571214" name="connsiteY5"/>
              <a:gd fmla="*/ 0 w 648072" name="connsiteX6"/>
              <a:gd fmla="*/ 432048 h 571214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571214" w="648072">
                <a:moveTo>
                  <a:pt x="0" y="0"/>
                </a:moveTo>
                <a:lnTo>
                  <a:pt x="648072" y="0"/>
                </a:lnTo>
                <a:lnTo>
                  <a:pt x="648072" y="432048"/>
                </a:lnTo>
                <a:lnTo>
                  <a:pt x="404753" y="432048"/>
                </a:lnTo>
                <a:lnTo>
                  <a:pt x="324037" y="571214"/>
                </a:lnTo>
                <a:lnTo>
                  <a:pt x="243321" y="432048"/>
                </a:lnTo>
                <a:lnTo>
                  <a:pt x="0" y="432048"/>
                </a:lnTo>
                <a:close/>
              </a:path>
            </a:pathLst>
          </a:custGeom>
          <a:solidFill>
            <a:srgbClr val="00A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32000"/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+mn-cs"/>
              <a:sym charset="-122" panose="02010601030101010101" pitchFamily="2" typeface="FZHei-B01S"/>
            </a:endParaRPr>
          </a:p>
        </p:txBody>
      </p:sp>
      <p:sp>
        <p:nvSpPr>
          <p:cNvPr id="13" name="KSO_Shape">
            <a:extLst>
              <a:ext uri="{FF2B5EF4-FFF2-40B4-BE49-F238E27FC236}">
                <a16:creationId xmlns:a16="http://schemas.microsoft.com/office/drawing/2014/main" id="{11FB5856-BF73-4301-9545-D3B66D50CF6E}"/>
              </a:ext>
            </a:extLst>
          </p:cNvPr>
          <p:cNvSpPr/>
          <p:nvPr/>
        </p:nvSpPr>
        <p:spPr>
          <a:xfrm flipH="1" rot="16200000">
            <a:off x="6516576" y="4370978"/>
            <a:ext cx="924788" cy="1194526"/>
          </a:xfrm>
          <a:custGeom>
            <a:gdLst>
              <a:gd fmla="*/ 0 w 648072" name="connsiteX0"/>
              <a:gd fmla="*/ 0 h 571214" name="connsiteY0"/>
              <a:gd fmla="*/ 648072 w 648072" name="connsiteX1"/>
              <a:gd fmla="*/ 0 h 571214" name="connsiteY1"/>
              <a:gd fmla="*/ 648072 w 648072" name="connsiteX2"/>
              <a:gd fmla="*/ 432048 h 571214" name="connsiteY2"/>
              <a:gd fmla="*/ 404753 w 648072" name="connsiteX3"/>
              <a:gd fmla="*/ 432048 h 571214" name="connsiteY3"/>
              <a:gd fmla="*/ 324037 w 648072" name="connsiteX4"/>
              <a:gd fmla="*/ 571214 h 571214" name="connsiteY4"/>
              <a:gd fmla="*/ 243321 w 648072" name="connsiteX5"/>
              <a:gd fmla="*/ 432048 h 571214" name="connsiteY5"/>
              <a:gd fmla="*/ 0 w 648072" name="connsiteX6"/>
              <a:gd fmla="*/ 432048 h 571214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571214" w="648072">
                <a:moveTo>
                  <a:pt x="0" y="0"/>
                </a:moveTo>
                <a:lnTo>
                  <a:pt x="648072" y="0"/>
                </a:lnTo>
                <a:lnTo>
                  <a:pt x="648072" y="432048"/>
                </a:lnTo>
                <a:lnTo>
                  <a:pt x="404753" y="432048"/>
                </a:lnTo>
                <a:lnTo>
                  <a:pt x="324037" y="571214"/>
                </a:lnTo>
                <a:lnTo>
                  <a:pt x="243321" y="432048"/>
                </a:lnTo>
                <a:lnTo>
                  <a:pt x="0" y="432048"/>
                </a:lnTo>
                <a:close/>
              </a:path>
            </a:pathLst>
          </a:custGeom>
          <a:solidFill>
            <a:srgbClr val="3933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32000"/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+mn-cs"/>
              <a:sym charset="-122" panose="02010601030101010101" pitchFamily="2" typeface="FZHei-B01S"/>
            </a:endParaRPr>
          </a:p>
        </p:txBody>
      </p:sp>
      <p:sp>
        <p:nvSpPr>
          <p:cNvPr id="14" name="KSO_Shape">
            <a:extLst>
              <a:ext uri="{FF2B5EF4-FFF2-40B4-BE49-F238E27FC236}">
                <a16:creationId xmlns:a16="http://schemas.microsoft.com/office/drawing/2014/main" id="{671F850C-9335-4AAC-983B-127DA0DD5EF7}"/>
              </a:ext>
            </a:extLst>
          </p:cNvPr>
          <p:cNvSpPr/>
          <p:nvPr/>
        </p:nvSpPr>
        <p:spPr>
          <a:xfrm rot="5400000">
            <a:off x="5334835" y="5295767"/>
            <a:ext cx="924789" cy="1194526"/>
          </a:xfrm>
          <a:custGeom>
            <a:gdLst>
              <a:gd fmla="*/ 0 w 648072" name="connsiteX0"/>
              <a:gd fmla="*/ 0 h 571214" name="connsiteY0"/>
              <a:gd fmla="*/ 648072 w 648072" name="connsiteX1"/>
              <a:gd fmla="*/ 0 h 571214" name="connsiteY1"/>
              <a:gd fmla="*/ 648072 w 648072" name="connsiteX2"/>
              <a:gd fmla="*/ 432048 h 571214" name="connsiteY2"/>
              <a:gd fmla="*/ 404753 w 648072" name="connsiteX3"/>
              <a:gd fmla="*/ 432048 h 571214" name="connsiteY3"/>
              <a:gd fmla="*/ 324037 w 648072" name="connsiteX4"/>
              <a:gd fmla="*/ 571214 h 571214" name="connsiteY4"/>
              <a:gd fmla="*/ 243321 w 648072" name="connsiteX5"/>
              <a:gd fmla="*/ 432048 h 571214" name="connsiteY5"/>
              <a:gd fmla="*/ 0 w 648072" name="connsiteX6"/>
              <a:gd fmla="*/ 432048 h 571214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571214" w="648072">
                <a:moveTo>
                  <a:pt x="0" y="0"/>
                </a:moveTo>
                <a:lnTo>
                  <a:pt x="648072" y="0"/>
                </a:lnTo>
                <a:lnTo>
                  <a:pt x="648072" y="432048"/>
                </a:lnTo>
                <a:lnTo>
                  <a:pt x="404753" y="432048"/>
                </a:lnTo>
                <a:lnTo>
                  <a:pt x="324037" y="571214"/>
                </a:lnTo>
                <a:lnTo>
                  <a:pt x="243321" y="432048"/>
                </a:lnTo>
                <a:lnTo>
                  <a:pt x="0" y="432048"/>
                </a:lnTo>
                <a:close/>
              </a:path>
            </a:pathLst>
          </a:custGeom>
          <a:solidFill>
            <a:srgbClr val="00A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32000"/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+mn-cs"/>
              <a:sym charset="-122" panose="02010601030101010101" pitchFamily="2" typeface="FZHei-B01S"/>
            </a:endParaRP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33258426-1193-4242-8A90-08E0F20ECAE0}"/>
              </a:ext>
            </a:extLst>
          </p:cNvPr>
          <p:cNvCxnSpPr/>
          <p:nvPr/>
        </p:nvCxnSpPr>
        <p:spPr>
          <a:xfrm>
            <a:off x="7561719" y="3128097"/>
            <a:ext cx="1181741" cy="0"/>
          </a:xfrm>
          <a:prstGeom prst="line">
            <a:avLst/>
          </a:prstGeom>
          <a:ln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48891733-97B9-4348-BDD6-5C842C1AD3CA}"/>
              </a:ext>
            </a:extLst>
          </p:cNvPr>
          <p:cNvCxnSpPr/>
          <p:nvPr/>
        </p:nvCxnSpPr>
        <p:spPr>
          <a:xfrm>
            <a:off x="7573146" y="4971839"/>
            <a:ext cx="118174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EC938533-BCEB-4708-86F9-6011C9A46390}"/>
              </a:ext>
            </a:extLst>
          </p:cNvPr>
          <p:cNvCxnSpPr/>
          <p:nvPr/>
        </p:nvCxnSpPr>
        <p:spPr>
          <a:xfrm>
            <a:off x="3982223" y="2191993"/>
            <a:ext cx="118174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93BE8FA7-E1F9-451F-94DC-9E0877D67FF2}"/>
              </a:ext>
            </a:extLst>
          </p:cNvPr>
          <p:cNvCxnSpPr/>
          <p:nvPr/>
        </p:nvCxnSpPr>
        <p:spPr>
          <a:xfrm>
            <a:off x="3982223" y="4035735"/>
            <a:ext cx="118174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F1921DED-4C87-481F-8A88-403079939723}"/>
              </a:ext>
            </a:extLst>
          </p:cNvPr>
          <p:cNvCxnSpPr/>
          <p:nvPr/>
        </p:nvCxnSpPr>
        <p:spPr>
          <a:xfrm>
            <a:off x="3982223" y="5864401"/>
            <a:ext cx="118174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>
            <a:extLst>
              <a:ext uri="{FF2B5EF4-FFF2-40B4-BE49-F238E27FC236}">
                <a16:creationId xmlns:a16="http://schemas.microsoft.com/office/drawing/2014/main" id="{77B1EC99-8864-4A23-B7A0-E79C1888394E}"/>
              </a:ext>
            </a:extLst>
          </p:cNvPr>
          <p:cNvSpPr/>
          <p:nvPr/>
        </p:nvSpPr>
        <p:spPr>
          <a:xfrm>
            <a:off x="5433244" y="1875495"/>
            <a:ext cx="9956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en-US" noProof="0" normalizeH="0" spc="0" strike="noStrike" sz="32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charset="0" panose="020b0604020202020204" pitchFamily="34" typeface="Arial"/>
                <a:sym charset="-122" panose="02010601030101010101" pitchFamily="2" typeface="FZHei-B01S"/>
              </a:rPr>
              <a:t>45%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52CA98D7-1E35-4FB3-9B96-94C205565821}"/>
              </a:ext>
            </a:extLst>
          </p:cNvPr>
          <p:cNvSpPr/>
          <p:nvPr/>
        </p:nvSpPr>
        <p:spPr>
          <a:xfrm>
            <a:off x="5475639" y="3743347"/>
            <a:ext cx="9956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en-US" noProof="0" normalizeH="0" spc="0" strike="noStrike" sz="32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charset="0" panose="020b0604020202020204" pitchFamily="34" typeface="Arial"/>
                <a:sym charset="-122" panose="02010601030101010101" pitchFamily="2" typeface="FZHei-B01S"/>
              </a:rPr>
              <a:t>56%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DBB20574-D553-4069-B66B-2133B531B75C}"/>
              </a:ext>
            </a:extLst>
          </p:cNvPr>
          <p:cNvSpPr/>
          <p:nvPr/>
        </p:nvSpPr>
        <p:spPr>
          <a:xfrm>
            <a:off x="5433244" y="5611199"/>
            <a:ext cx="9956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en-US" noProof="0" normalizeH="0" spc="0" strike="noStrike" sz="32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charset="0" panose="020b0604020202020204" pitchFamily="34" typeface="Arial"/>
                <a:sym charset="-122" panose="02010601030101010101" pitchFamily="2" typeface="FZHei-B01S"/>
              </a:rPr>
              <a:t>97%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53225887-4C43-4CDE-989A-14D8D6BAA40C}"/>
              </a:ext>
            </a:extLst>
          </p:cNvPr>
          <p:cNvSpPr/>
          <p:nvPr/>
        </p:nvSpPr>
        <p:spPr>
          <a:xfrm>
            <a:off x="6347276" y="4675096"/>
            <a:ext cx="9956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en-US" noProof="0" normalizeH="0" spc="0" strike="noStrike" sz="32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charset="0" panose="020b0604020202020204" pitchFamily="34" typeface="Arial"/>
                <a:sym charset="-122" panose="02010601030101010101" pitchFamily="2" typeface="FZHei-B01S"/>
              </a:rPr>
              <a:t>78%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0F8274A4-E291-47BC-8B19-408AAEA2DE70}"/>
              </a:ext>
            </a:extLst>
          </p:cNvPr>
          <p:cNvSpPr/>
          <p:nvPr/>
        </p:nvSpPr>
        <p:spPr>
          <a:xfrm>
            <a:off x="6329580" y="2825518"/>
            <a:ext cx="9956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en-US" noProof="0" normalizeH="0" spc="0" strike="noStrike" sz="32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charset="0" panose="020b0604020202020204" pitchFamily="34" typeface="Arial"/>
                <a:sym charset="-122" panose="02010601030101010101" pitchFamily="2" typeface="FZHei-B01S"/>
              </a:rPr>
              <a:t>23%</a:t>
            </a: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420FFE87-CCDA-481B-A7EB-DEFBC431EB56}"/>
              </a:ext>
            </a:extLst>
          </p:cNvPr>
          <p:cNvSpPr/>
          <p:nvPr/>
        </p:nvSpPr>
        <p:spPr>
          <a:xfrm>
            <a:off x="3795812" y="2082808"/>
            <a:ext cx="216024" cy="216024"/>
          </a:xfrm>
          <a:prstGeom prst="ellipse">
            <a:avLst/>
          </a:prstGeom>
          <a:solidFill>
            <a:srgbClr val="00A1D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  <a:sym charset="-122" panose="02010601030101010101" pitchFamily="2" typeface="FZHei-B01S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A31F8AD9-83D8-4A07-9C3B-D170C8F4B67B}"/>
              </a:ext>
            </a:extLst>
          </p:cNvPr>
          <p:cNvSpPr/>
          <p:nvPr/>
        </p:nvSpPr>
        <p:spPr>
          <a:xfrm>
            <a:off x="3795812" y="3963727"/>
            <a:ext cx="216024" cy="216024"/>
          </a:xfrm>
          <a:prstGeom prst="ellipse">
            <a:avLst/>
          </a:prstGeom>
          <a:solidFill>
            <a:srgbClr val="00A1D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  <a:sym charset="-122" panose="02010601030101010101" pitchFamily="2" typeface="FZHei-B01S"/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E3576730-2E0F-4C20-96A3-FEF2D9200783}"/>
              </a:ext>
            </a:extLst>
          </p:cNvPr>
          <p:cNvSpPr/>
          <p:nvPr/>
        </p:nvSpPr>
        <p:spPr>
          <a:xfrm>
            <a:off x="3795812" y="5763927"/>
            <a:ext cx="216024" cy="216024"/>
          </a:xfrm>
          <a:prstGeom prst="ellipse">
            <a:avLst/>
          </a:prstGeom>
          <a:solidFill>
            <a:srgbClr val="00A1D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  <a:sym charset="-122" panose="02010601030101010101" pitchFamily="2" typeface="FZHei-B01S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B1C70354-4418-42C4-B96A-D755E6DB2FED}"/>
              </a:ext>
            </a:extLst>
          </p:cNvPr>
          <p:cNvSpPr/>
          <p:nvPr/>
        </p:nvSpPr>
        <p:spPr>
          <a:xfrm>
            <a:off x="8661389" y="3036894"/>
            <a:ext cx="216024" cy="216024"/>
          </a:xfrm>
          <a:prstGeom prst="ellipse">
            <a:avLst/>
          </a:prstGeom>
          <a:solidFill>
            <a:srgbClr val="39337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  <a:sym charset="-122" panose="02010601030101010101" pitchFamily="2" typeface="FZHei-B01S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D6F7B7AD-DB2A-45D9-80D0-9BD8826720A7}"/>
              </a:ext>
            </a:extLst>
          </p:cNvPr>
          <p:cNvSpPr/>
          <p:nvPr/>
        </p:nvSpPr>
        <p:spPr>
          <a:xfrm>
            <a:off x="8692356" y="4859471"/>
            <a:ext cx="216024" cy="216024"/>
          </a:xfrm>
          <a:prstGeom prst="ellipse">
            <a:avLst/>
          </a:prstGeom>
          <a:solidFill>
            <a:srgbClr val="39337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  <a:sym charset="-122" panose="02010601030101010101" pitchFamily="2" typeface="FZHei-B01S"/>
            </a:endParaRP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A04C9AF3-4CF2-4346-A725-17B6F88107D4}"/>
              </a:ext>
            </a:extLst>
          </p:cNvPr>
          <p:cNvGrpSpPr/>
          <p:nvPr/>
        </p:nvGrpSpPr>
        <p:grpSpPr>
          <a:xfrm>
            <a:off x="1390650" y="1999657"/>
            <a:ext cx="2369160" cy="1092150"/>
            <a:chOff x="1251480" y="1833477"/>
            <a:chExt cx="2369160" cy="1092150"/>
          </a:xfrm>
        </p:grpSpPr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E8779636-1D62-44DB-B70B-B0EA22D667DE}"/>
                </a:ext>
              </a:extLst>
            </p:cNvPr>
            <p:cNvSpPr/>
            <p:nvPr/>
          </p:nvSpPr>
          <p:spPr>
            <a:xfrm>
              <a:off x="1686120" y="1833477"/>
              <a:ext cx="1934520" cy="375658"/>
            </a:xfrm>
            <a:prstGeom prst="rect">
              <a:avLst/>
            </a:prstGeom>
          </p:spPr>
          <p:txBody>
            <a:bodyPr bIns="45716" lIns="91433" rIns="91433" tIns="45716" wrap="square">
              <a:spAutoFit/>
            </a:bodyPr>
            <a:lstStyle/>
            <a:p>
              <a:pPr algn="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0" lang="zh-CN" noProof="0" normalizeH="0" spc="0" strike="noStrike" sz="1865" u="none">
                  <a:ln>
                    <a:noFill/>
                  </a:ln>
                  <a:solidFill>
                    <a:prstClr val="black">
                      <a:lumMod val="75000"/>
                    </a:prstClr>
                  </a:solidFill>
                  <a:effectLst/>
                  <a:uLnTx/>
                  <a:uFillTx/>
                  <a:latin typeface="+mn-ea"/>
                  <a:cs typeface="+mn-cs"/>
                  <a:sym charset="-122" panose="02010601030101010101" pitchFamily="2" typeface="FZHei-B01S"/>
                </a:rPr>
                <a:t>小标题</a:t>
              </a:r>
            </a:p>
          </p:txBody>
        </p:sp>
        <p:sp>
          <p:nvSpPr>
            <p:cNvPr id="31" name="TextBox 32">
              <a:extLst>
                <a:ext uri="{FF2B5EF4-FFF2-40B4-BE49-F238E27FC236}">
                  <a16:creationId xmlns:a16="http://schemas.microsoft.com/office/drawing/2014/main" id="{B2AC6756-8CC0-4D14-A8F3-0BBF5AE246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1480" y="2199644"/>
              <a:ext cx="2346908" cy="73540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bIns="24804" lIns="49606" rIns="49606" tIns="24804" wrap="square">
              <a:spAutoFit/>
            </a:bodyPr>
            <a:lstStyle/>
            <a:p>
              <a:pPr algn="r">
                <a:lnSpc>
                  <a:spcPts val="1800"/>
                </a:lnSpc>
                <a:defRPr/>
              </a:pPr>
              <a:r>
                <a:rPr altLang="en-US" lang="zh-CN" sz="1100">
                  <a:latin typeface="+mn-ea"/>
                  <a:sym charset="0" panose="020b0604020202020204" pitchFamily="34" typeface="Arial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  <p:sp>
        <p:nvSpPr>
          <p:cNvPr id="32" name="矩形 31">
            <a:extLst>
              <a:ext uri="{FF2B5EF4-FFF2-40B4-BE49-F238E27FC236}">
                <a16:creationId xmlns:a16="http://schemas.microsoft.com/office/drawing/2014/main" id="{5FF4124E-4395-48DE-B25C-C92D0E14494B}"/>
              </a:ext>
            </a:extLst>
          </p:cNvPr>
          <p:cNvSpPr/>
          <p:nvPr/>
        </p:nvSpPr>
        <p:spPr>
          <a:xfrm>
            <a:off x="2259173" y="3569084"/>
            <a:ext cx="1934520" cy="375658"/>
          </a:xfrm>
          <a:prstGeom prst="rect">
            <a:avLst/>
          </a:prstGeom>
        </p:spPr>
        <p:txBody>
          <a:bodyPr bIns="45716" lIns="91433" rIns="91433" tIns="45716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1865" u="none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+mn-ea"/>
                <a:cs typeface="+mn-cs"/>
                <a:sym charset="-122" panose="02010601030101010101" pitchFamily="2" typeface="FZHei-B01S"/>
              </a:rPr>
              <a:t>小标题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B880AEC-039C-4536-BE61-DBDF47F41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6118" y="3946274"/>
            <a:ext cx="2346909" cy="7354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24804" lIns="49606" rIns="49606" tIns="24804" wrap="square">
            <a:spAutoFit/>
          </a:bodyPr>
          <a:lstStyle/>
          <a:p>
            <a:pPr algn="r">
              <a:lnSpc>
                <a:spcPts val="1800"/>
              </a:lnSpc>
              <a:defRPr/>
            </a:pPr>
            <a:r>
              <a:rPr altLang="en-US" lang="zh-CN" sz="1100">
                <a:latin typeface="+mn-ea"/>
                <a:sym charset="0" panose="020b0604020202020204" pitchFamily="34" typeface="Arial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24A3525D-E808-4C1F-B37E-9D37845CF127}"/>
              </a:ext>
            </a:extLst>
          </p:cNvPr>
          <p:cNvSpPr/>
          <p:nvPr/>
        </p:nvSpPr>
        <p:spPr>
          <a:xfrm>
            <a:off x="2151775" y="5247664"/>
            <a:ext cx="1934520" cy="375658"/>
          </a:xfrm>
          <a:prstGeom prst="rect">
            <a:avLst/>
          </a:prstGeom>
        </p:spPr>
        <p:txBody>
          <a:bodyPr bIns="45716" lIns="91433" rIns="91433" tIns="45716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1865" u="none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+mn-ea"/>
                <a:cs typeface="+mn-cs"/>
                <a:sym charset="-122" panose="02010601030101010101" pitchFamily="2" typeface="FZHei-B01S"/>
              </a:rPr>
              <a:t>小标题</a:t>
            </a:r>
          </a:p>
        </p:txBody>
      </p:sp>
      <p:sp>
        <p:nvSpPr>
          <p:cNvPr id="35" name="TextBox 32">
            <a:extLst>
              <a:ext uri="{FF2B5EF4-FFF2-40B4-BE49-F238E27FC236}">
                <a16:creationId xmlns:a16="http://schemas.microsoft.com/office/drawing/2014/main" id="{8DECD30C-CEFF-424A-ACCA-E8456A3F3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1233" y="5666528"/>
            <a:ext cx="2346909" cy="7354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24804" lIns="49606" rIns="49606" tIns="24804" wrap="square">
            <a:spAutoFit/>
          </a:bodyPr>
          <a:lstStyle/>
          <a:p>
            <a:pPr algn="r">
              <a:lnSpc>
                <a:spcPts val="1800"/>
              </a:lnSpc>
              <a:defRPr/>
            </a:pPr>
            <a:r>
              <a:rPr altLang="en-US" lang="zh-CN" sz="1100">
                <a:latin typeface="+mn-ea"/>
                <a:sym charset="0" panose="020b0604020202020204" pitchFamily="34" typeface="Arial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94C09C54-C301-4283-8FDF-AB255F63A827}"/>
              </a:ext>
            </a:extLst>
          </p:cNvPr>
          <p:cNvSpPr/>
          <p:nvPr/>
        </p:nvSpPr>
        <p:spPr>
          <a:xfrm>
            <a:off x="9052599" y="2957622"/>
            <a:ext cx="1934520" cy="375658"/>
          </a:xfrm>
          <a:prstGeom prst="rect">
            <a:avLst/>
          </a:prstGeom>
        </p:spPr>
        <p:txBody>
          <a:bodyPr bIns="45716" lIns="91433" rIns="91433" tIns="45716" wrap="square">
            <a:spAutoFit/>
          </a:bodyPr>
          <a:lstStyle/>
          <a:p>
            <a:pPr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1865" u="none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+mn-ea"/>
                <a:cs typeface="+mn-cs"/>
                <a:sym charset="-122" panose="02010601030101010101" pitchFamily="2" typeface="FZHei-B01S"/>
              </a:rPr>
              <a:t>小标题</a:t>
            </a:r>
          </a:p>
        </p:txBody>
      </p:sp>
      <p:sp>
        <p:nvSpPr>
          <p:cNvPr id="37" name="TextBox 32">
            <a:extLst>
              <a:ext uri="{FF2B5EF4-FFF2-40B4-BE49-F238E27FC236}">
                <a16:creationId xmlns:a16="http://schemas.microsoft.com/office/drawing/2014/main" id="{6E68F128-9E5A-4815-9A99-E00282CC0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2358" y="3322086"/>
            <a:ext cx="2275786" cy="7354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24804" lIns="49606" rIns="49606" tIns="24804" wrap="square">
            <a:spAutoFit/>
          </a:bodyPr>
          <a:lstStyle/>
          <a:p>
            <a:pPr>
              <a:lnSpc>
                <a:spcPts val="1800"/>
              </a:lnSpc>
              <a:defRPr/>
            </a:pPr>
            <a:r>
              <a:rPr altLang="en-US" lang="zh-CN" sz="1100">
                <a:latin typeface="+mn-ea"/>
                <a:sym charset="0" panose="020b0604020202020204" pitchFamily="34" typeface="Arial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42D63C67-23C9-498F-B5FD-60999E0D4A1C}"/>
              </a:ext>
            </a:extLst>
          </p:cNvPr>
          <p:cNvSpPr/>
          <p:nvPr/>
        </p:nvSpPr>
        <p:spPr>
          <a:xfrm>
            <a:off x="8877413" y="4594649"/>
            <a:ext cx="1934520" cy="375658"/>
          </a:xfrm>
          <a:prstGeom prst="rect">
            <a:avLst/>
          </a:prstGeom>
        </p:spPr>
        <p:txBody>
          <a:bodyPr bIns="45716" lIns="91433" rIns="91433" tIns="45716" wrap="square">
            <a:spAutoFit/>
          </a:bodyPr>
          <a:lstStyle/>
          <a:p>
            <a:pPr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1865" u="none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+mn-ea"/>
                <a:cs typeface="+mn-cs"/>
                <a:sym charset="-122" panose="02010601030101010101" pitchFamily="2" typeface="FZHei-B01S"/>
              </a:rPr>
              <a:t>小标题</a:t>
            </a:r>
          </a:p>
        </p:txBody>
      </p:sp>
      <p:sp>
        <p:nvSpPr>
          <p:cNvPr id="39" name="TextBox 32">
            <a:extLst>
              <a:ext uri="{FF2B5EF4-FFF2-40B4-BE49-F238E27FC236}">
                <a16:creationId xmlns:a16="http://schemas.microsoft.com/office/drawing/2014/main" id="{A9FB47E8-9ACD-493A-AA04-C9B7F442D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3809" y="4986830"/>
            <a:ext cx="2275786" cy="70340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24804" lIns="49606" rIns="49606" tIns="24804"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altLang="en-US" lang="zh-CN" sz="1100">
                <a:latin typeface="+mn-ea"/>
                <a:sym charset="0" panose="020b0604020202020204" pitchFamily="34" typeface="Arial"/>
              </a:rPr>
              <a:t>请在此处添加具体内容，文字尽量言简意赅，简单说明即可，不必过于繁琐，注意版面美观度。</a:t>
            </a:r>
          </a:p>
        </p:txBody>
      </p:sp>
    </p:spTree>
    <p:extLst>
      <p:ext uri="{BB962C8B-B14F-4D97-AF65-F5344CB8AC3E}">
        <p14:creationId val="2505633135"/>
      </p:ext>
    </p:extLst>
  </p:cSld>
  <p:clrMapOvr>
    <a:masterClrMapping/>
  </p:clrMapOvr>
  <p:transition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4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6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8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2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9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1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5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5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62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6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66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68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70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7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7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8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8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89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9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3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grpId="0" id="9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8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9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id="100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0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3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grpId="0" id="104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06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7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fill="hold" grpId="0" id="10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1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1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12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3" nodeType="afterGroup">
                            <p:stCondLst>
                              <p:cond delay="11250"/>
                            </p:stCondLst>
                            <p:childTnLst>
                              <p:par>
                                <p:cTn fill="hold" grpId="0" id="114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16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7" nodeType="afterGroup">
                            <p:stCondLst>
                              <p:cond delay="11750"/>
                            </p:stCondLst>
                            <p:childTnLst>
                              <p:par>
                                <p:cTn fill="hold" grpId="0" id="11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2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2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22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3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fill="hold" grpId="0" id="124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26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7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fill="hold" grpId="0" id="12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3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3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32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3" nodeType="afterGroup">
                            <p:stCondLst>
                              <p:cond delay="12750"/>
                            </p:stCondLst>
                            <p:childTnLst>
                              <p:par>
                                <p:cTn fill="hold" grpId="0" id="134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36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7" nodeType="afterGroup">
                            <p:stCondLst>
                              <p:cond delay="13250"/>
                            </p:stCondLst>
                            <p:childTnLst>
                              <p:par>
                                <p:cTn fill="hold" grpId="0" id="13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4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4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42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3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fill="hold" grpId="0" id="144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46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1"/>
      <p:bldP grpId="0" spid="12"/>
      <p:bldP grpId="0" spid="13"/>
      <p:bldP grpId="0" spid="14"/>
      <p:bldP grpId="0" spid="20"/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28"/>
      <p:bldP grpId="0" spid="29"/>
      <p:bldP grpId="0" spid="32"/>
      <p:bldP grpId="0" spid="33"/>
      <p:bldP grpId="0" spid="34"/>
      <p:bldP grpId="0" spid="35"/>
      <p:bldP grpId="0" spid="36"/>
      <p:bldP grpId="0" spid="37"/>
      <p:bldP grpId="0" spid="38"/>
      <p:bldP grpId="0" spid="39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7945FBDC-AA52-47FD-87F4-8113026988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20894988">
            <a:off x="1638923" y="1359182"/>
            <a:ext cx="3295573" cy="4139634"/>
          </a:xfrm>
          <a:prstGeom prst="rect">
            <a:avLst/>
          </a:prstGeom>
        </p:spPr>
      </p:pic>
      <p:sp>
        <p:nvSpPr>
          <p:cNvPr id="19" name="图文框 18">
            <a:extLst>
              <a:ext uri="{FF2B5EF4-FFF2-40B4-BE49-F238E27FC236}">
                <a16:creationId xmlns:a16="http://schemas.microsoft.com/office/drawing/2014/main" id="{7B962A31-E4DC-491E-AF91-E7145BCAE82A}"/>
              </a:ext>
            </a:extLst>
          </p:cNvPr>
          <p:cNvSpPr/>
          <p:nvPr/>
        </p:nvSpPr>
        <p:spPr>
          <a:xfrm rot="16233904">
            <a:off x="1264799" y="2457186"/>
            <a:ext cx="3991655" cy="1877263"/>
          </a:xfrm>
          <a:prstGeom prst="frame">
            <a:avLst>
              <a:gd fmla="val 2823" name="adj1"/>
            </a:avLst>
          </a:prstGeom>
          <a:solidFill>
            <a:schemeClr val="bg1"/>
          </a:solidFill>
          <a:ln>
            <a:noFill/>
          </a:ln>
          <a:effectLst>
            <a:outerShdw algn="ctr" blurRad="114300" rotWithShape="0" sx="102000" sy="10200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21" name="PA_MH_Others_1">
            <a:extLst>
              <a:ext uri="{FF2B5EF4-FFF2-40B4-BE49-F238E27FC236}">
                <a16:creationId xmlns:a16="http://schemas.microsoft.com/office/drawing/2014/main" id="{ACF533BB-328C-4BBF-8341-302BF2D63BBA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761758" y="2109885"/>
            <a:ext cx="1435100" cy="2755900"/>
          </a:xfrm>
          <a:prstGeom prst="rect">
            <a:avLst/>
          </a:prstGeom>
          <a:noFill/>
        </p:spPr>
        <p:txBody>
          <a:bodyPr anchor="ctr" anchorCtr="0" bIns="0" lIns="0" rIns="0" rtlCol="0" tIns="0" wrap="square">
            <a:noAutofit/>
          </a:bodyPr>
          <a:lstStyle/>
          <a:p>
            <a:pPr algn="ctr"/>
            <a:r>
              <a:rPr altLang="en-US" b="1" lang="zh-CN" sz="7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-122" panose="02010601030101010101" pitchFamily="2" typeface="FZHei-B01S"/>
              </a:rPr>
              <a:t>目</a:t>
            </a:r>
          </a:p>
          <a:p>
            <a:pPr algn="ctr"/>
            <a:r>
              <a:rPr altLang="en-US" b="1" lang="zh-CN" sz="7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-122" panose="02010601030101010101" pitchFamily="2" typeface="FZHei-B01S"/>
              </a:rPr>
              <a:t>录</a:t>
            </a:r>
          </a:p>
        </p:txBody>
      </p:sp>
      <p:sp>
        <p:nvSpPr>
          <p:cNvPr id="22" name="PA_MH_Others_2">
            <a:extLst>
              <a:ext uri="{FF2B5EF4-FFF2-40B4-BE49-F238E27FC236}">
                <a16:creationId xmlns:a16="http://schemas.microsoft.com/office/drawing/2014/main" id="{C664BEE0-42C3-4073-B1B3-96EC1A1EB9DB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 rot="5400000">
            <a:off x="982883" y="3314498"/>
            <a:ext cx="3693432" cy="51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altLang="zh-CN" b="1" lang="en-US" spc="40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-122" panose="02010601030101010101" pitchFamily="2" typeface="FZHei-B01S"/>
              </a:rPr>
              <a:t>CONTENTS</a:t>
            </a:r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9A8C8E95-AE97-4BB1-9527-F743DFFA3254}"/>
              </a:ext>
            </a:extLst>
          </p:cNvPr>
          <p:cNvGrpSpPr/>
          <p:nvPr/>
        </p:nvGrpSpPr>
        <p:grpSpPr>
          <a:xfrm>
            <a:off x="6516610" y="1081376"/>
            <a:ext cx="4069531" cy="1059073"/>
            <a:chOff x="9322481" y="1977453"/>
            <a:chExt cx="4069531" cy="1059073"/>
          </a:xfrm>
        </p:grpSpPr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CCCBD7C4-8C59-40F4-931C-17CA31B05E80}"/>
                </a:ext>
              </a:extLst>
            </p:cNvPr>
            <p:cNvSpPr/>
            <p:nvPr/>
          </p:nvSpPr>
          <p:spPr>
            <a:xfrm>
              <a:off x="9322481" y="1977453"/>
              <a:ext cx="2920831" cy="67665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defTabSz="914400" eaLnBrk="1" fontAlgn="auto" hangingPunct="1" indent="0" latinLnBrk="0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0" kumimoji="0" lang="zh-CN" noProof="0" normalizeH="0" spc="0" strike="noStrike" sz="3200" u="none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ea"/>
                  <a:sym charset="-122" panose="02010601030101010101" pitchFamily="2" typeface="FZHei-B01S"/>
                </a:rPr>
                <a:t>第一部分</a:t>
              </a: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66EEA219-8802-468E-BF5D-698B81683151}"/>
                </a:ext>
              </a:extLst>
            </p:cNvPr>
            <p:cNvSpPr txBox="1"/>
            <p:nvPr/>
          </p:nvSpPr>
          <p:spPr>
            <a:xfrm>
              <a:off x="9322481" y="2507087"/>
              <a:ext cx="4069531" cy="77724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ts val="1800"/>
                </a:lnSpc>
              </a:pPr>
              <a:r>
                <a:rPr altLang="zh-CN" lang="en-US"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The man who has made up his mind to win will never say "impossible ". I can make it through the rain. I can stand up once again on my own. </a:t>
              </a: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5F9923FC-ABB6-42B0-BAB3-0B982461F358}"/>
              </a:ext>
            </a:extLst>
          </p:cNvPr>
          <p:cNvGrpSpPr/>
          <p:nvPr/>
        </p:nvGrpSpPr>
        <p:grpSpPr>
          <a:xfrm>
            <a:off x="6516610" y="2295063"/>
            <a:ext cx="4069531" cy="1060162"/>
            <a:chOff x="9322481" y="1977453"/>
            <a:chExt cx="4069531" cy="1060162"/>
          </a:xfrm>
        </p:grpSpPr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21692CDF-3EF4-48FC-87DE-6963FE2C3EFB}"/>
                </a:ext>
              </a:extLst>
            </p:cNvPr>
            <p:cNvSpPr/>
            <p:nvPr/>
          </p:nvSpPr>
          <p:spPr>
            <a:xfrm>
              <a:off x="9322482" y="1977453"/>
              <a:ext cx="2217526" cy="67665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lvl="0">
                <a:lnSpc>
                  <a:spcPct val="120000"/>
                </a:lnSpc>
                <a:defRPr/>
              </a:pPr>
              <a:r>
                <a:rPr altLang="en-US" b="1" kern="0" lang="zh-CN" sz="3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sym charset="-122" panose="02010601030101010101" pitchFamily="2" typeface="FZHei-B01S"/>
                </a:rPr>
                <a:t>第二部分</a:t>
              </a:r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A71B54A0-B8EF-48D6-9809-D66094F6A757}"/>
                </a:ext>
              </a:extLst>
            </p:cNvPr>
            <p:cNvSpPr txBox="1"/>
            <p:nvPr/>
          </p:nvSpPr>
          <p:spPr>
            <a:xfrm>
              <a:off x="9322481" y="2507085"/>
              <a:ext cx="4069531" cy="77724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ts val="1800"/>
                </a:lnSpc>
                <a:defRPr sz="1000"/>
              </a:lvl1pPr>
            </a:lstStyle>
            <a:p>
              <a:r>
                <a:rPr altLang="zh-CN" 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The man who has made up his mind to win will never say "impossible ". I can make it through the rain. I can stand up once again on my own. </a:t>
              </a: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83739C9C-DDBC-4E42-9ED9-30140096DAEC}"/>
              </a:ext>
            </a:extLst>
          </p:cNvPr>
          <p:cNvGrpSpPr/>
          <p:nvPr/>
        </p:nvGrpSpPr>
        <p:grpSpPr>
          <a:xfrm>
            <a:off x="6516610" y="3512855"/>
            <a:ext cx="4069531" cy="1060162"/>
            <a:chOff x="9322481" y="1977453"/>
            <a:chExt cx="4069531" cy="1060162"/>
          </a:xfrm>
        </p:grpSpPr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92CAE557-FC5F-4D07-95A1-51AB10B90592}"/>
                </a:ext>
              </a:extLst>
            </p:cNvPr>
            <p:cNvSpPr/>
            <p:nvPr/>
          </p:nvSpPr>
          <p:spPr>
            <a:xfrm>
              <a:off x="9322482" y="1977453"/>
              <a:ext cx="2217526" cy="67665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lvl="0">
                <a:lnSpc>
                  <a:spcPct val="120000"/>
                </a:lnSpc>
                <a:defRPr/>
              </a:pPr>
              <a:r>
                <a:rPr altLang="en-US" b="1" kern="0" lang="zh-CN" sz="3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sym charset="-122" panose="02010601030101010101" pitchFamily="2" typeface="FZHei-B01S"/>
                </a:rPr>
                <a:t>第三部分</a:t>
              </a:r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98D02CA8-7F98-4EB7-851D-F77620B2F767}"/>
                </a:ext>
              </a:extLst>
            </p:cNvPr>
            <p:cNvSpPr txBox="1"/>
            <p:nvPr/>
          </p:nvSpPr>
          <p:spPr>
            <a:xfrm>
              <a:off x="9322481" y="2507085"/>
              <a:ext cx="4069531" cy="77724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ts val="1800"/>
                </a:lnSpc>
                <a:defRPr sz="1000"/>
              </a:lvl1pPr>
            </a:lstStyle>
            <a:p>
              <a:r>
                <a:rPr altLang="zh-CN" 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The man who has made up his mind to win will never say "impossible ". I can make it through the rain. I can stand up once again on my own. </a:t>
              </a: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BE15BC5F-1F3D-4B04-A372-E00D7B46CCC4}"/>
              </a:ext>
            </a:extLst>
          </p:cNvPr>
          <p:cNvGrpSpPr/>
          <p:nvPr/>
        </p:nvGrpSpPr>
        <p:grpSpPr>
          <a:xfrm>
            <a:off x="6516610" y="4742274"/>
            <a:ext cx="4069531" cy="1074676"/>
            <a:chOff x="9322481" y="1977453"/>
            <a:chExt cx="4069531" cy="1074676"/>
          </a:xfrm>
        </p:grpSpPr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CF3A1DB1-9C67-4A1B-8FED-37EBBF27CBB4}"/>
                </a:ext>
              </a:extLst>
            </p:cNvPr>
            <p:cNvSpPr/>
            <p:nvPr/>
          </p:nvSpPr>
          <p:spPr>
            <a:xfrm>
              <a:off x="9322482" y="1977453"/>
              <a:ext cx="2217526" cy="67665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lvl="0">
                <a:lnSpc>
                  <a:spcPct val="120000"/>
                </a:lnSpc>
                <a:defRPr/>
              </a:pPr>
              <a:r>
                <a:rPr altLang="en-US" b="1" kern="0" lang="zh-CN" sz="3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sym charset="-122" panose="02010601030101010101" pitchFamily="2" typeface="FZHei-B01S"/>
                </a:rPr>
                <a:t>第四部分</a:t>
              </a:r>
            </a:p>
          </p:txBody>
        </p: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1BD43F0D-2369-4304-A24C-5577856A9575}"/>
                </a:ext>
              </a:extLst>
            </p:cNvPr>
            <p:cNvSpPr txBox="1"/>
            <p:nvPr/>
          </p:nvSpPr>
          <p:spPr>
            <a:xfrm>
              <a:off x="9322481" y="2521599"/>
              <a:ext cx="4069531" cy="77724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ts val="1800"/>
                </a:lnSpc>
                <a:defRPr sz="1000"/>
              </a:lvl1pPr>
            </a:lstStyle>
            <a:p>
              <a:r>
                <a:rPr altLang="zh-CN" 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The man who has made up his mind to win will never say "impossible ". I can make it through the rain. I can stand up once again on my own. </a:t>
              </a: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6DE307DD-0A44-4B97-B9E2-3A75B3BA5A34}"/>
              </a:ext>
            </a:extLst>
          </p:cNvPr>
          <p:cNvGrpSpPr/>
          <p:nvPr/>
        </p:nvGrpSpPr>
        <p:grpSpPr>
          <a:xfrm>
            <a:off x="5792973" y="1167064"/>
            <a:ext cx="601432" cy="595509"/>
            <a:chOff x="5792973" y="1167064"/>
            <a:chExt cx="601432" cy="595509"/>
          </a:xfrm>
        </p:grpSpPr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6B79C1A3-C449-4D7D-91B0-FB5DF7700AD3}"/>
                </a:ext>
              </a:extLst>
            </p:cNvPr>
            <p:cNvSpPr/>
            <p:nvPr/>
          </p:nvSpPr>
          <p:spPr>
            <a:xfrm>
              <a:off x="5792973" y="1167064"/>
              <a:ext cx="595509" cy="595509"/>
            </a:xfrm>
            <a:prstGeom prst="ellipse">
              <a:avLst/>
            </a:prstGeom>
            <a:solidFill>
              <a:srgbClr val="00A1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>
                <a:latin typeface="+mn-ea"/>
                <a:sym charset="-122" panose="02010601030101010101" pitchFamily="2" typeface="FZHei-B01S"/>
              </a:endParaRPr>
            </a:p>
          </p:txBody>
        </p: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9F2DD580-969B-4470-A611-D32C42F7E305}"/>
                </a:ext>
              </a:extLst>
            </p:cNvPr>
            <p:cNvSpPr txBox="1"/>
            <p:nvPr/>
          </p:nvSpPr>
          <p:spPr>
            <a:xfrm>
              <a:off x="5824589" y="1237563"/>
              <a:ext cx="569817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z="2400">
                  <a:solidFill>
                    <a:schemeClr val="bg1"/>
                  </a:solidFill>
                  <a:latin typeface="+mn-ea"/>
                  <a:sym charset="-122" panose="02010601030101010101" pitchFamily="2" typeface="FZHei-B01S"/>
                </a:rPr>
                <a:t>01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5AD2CDD9-328A-472C-983F-28B9A866465E}"/>
              </a:ext>
            </a:extLst>
          </p:cNvPr>
          <p:cNvGrpSpPr/>
          <p:nvPr/>
        </p:nvGrpSpPr>
        <p:grpSpPr>
          <a:xfrm>
            <a:off x="5823617" y="2370732"/>
            <a:ext cx="601432" cy="595509"/>
            <a:chOff x="5823617" y="2370732"/>
            <a:chExt cx="601432" cy="595509"/>
          </a:xfrm>
        </p:grpSpPr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BA94DF88-E37F-4406-8F0C-6883AC924ADA}"/>
                </a:ext>
              </a:extLst>
            </p:cNvPr>
            <p:cNvSpPr/>
            <p:nvPr/>
          </p:nvSpPr>
          <p:spPr>
            <a:xfrm>
              <a:off x="5823617" y="2370732"/>
              <a:ext cx="595509" cy="595509"/>
            </a:xfrm>
            <a:prstGeom prst="ellipse">
              <a:avLst/>
            </a:prstGeom>
            <a:solidFill>
              <a:srgbClr val="3933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>
                <a:latin typeface="+mn-ea"/>
                <a:sym charset="-122" panose="02010601030101010101" pitchFamily="2" typeface="FZHei-B01S"/>
              </a:endParaRPr>
            </a:p>
          </p:txBody>
        </p: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E516E3B1-D8DE-485A-88EE-D08FEEF75078}"/>
                </a:ext>
              </a:extLst>
            </p:cNvPr>
            <p:cNvSpPr txBox="1"/>
            <p:nvPr/>
          </p:nvSpPr>
          <p:spPr>
            <a:xfrm>
              <a:off x="5855232" y="2441231"/>
              <a:ext cx="569817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z="2400">
                  <a:solidFill>
                    <a:schemeClr val="bg1"/>
                  </a:solidFill>
                  <a:latin typeface="+mn-ea"/>
                  <a:sym charset="-122" panose="02010601030101010101" pitchFamily="2" typeface="FZHei-B01S"/>
                </a:rPr>
                <a:t>02</a:t>
              </a: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7583876F-923A-4D45-B655-9CAC656942D3}"/>
              </a:ext>
            </a:extLst>
          </p:cNvPr>
          <p:cNvGrpSpPr/>
          <p:nvPr/>
        </p:nvGrpSpPr>
        <p:grpSpPr>
          <a:xfrm>
            <a:off x="5823617" y="3592169"/>
            <a:ext cx="601432" cy="595509"/>
            <a:chOff x="5823617" y="3592169"/>
            <a:chExt cx="601432" cy="595509"/>
          </a:xfrm>
        </p:grpSpPr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A264887B-10F6-4678-8BB8-F7709B8925CD}"/>
                </a:ext>
              </a:extLst>
            </p:cNvPr>
            <p:cNvSpPr/>
            <p:nvPr/>
          </p:nvSpPr>
          <p:spPr>
            <a:xfrm>
              <a:off x="5823617" y="3592169"/>
              <a:ext cx="595509" cy="595509"/>
            </a:xfrm>
            <a:prstGeom prst="ellipse">
              <a:avLst/>
            </a:prstGeom>
            <a:solidFill>
              <a:srgbClr val="7E39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>
                <a:latin typeface="+mn-ea"/>
                <a:sym charset="-122" panose="02010601030101010101" pitchFamily="2" typeface="FZHei-B01S"/>
              </a:endParaRPr>
            </a:p>
          </p:txBody>
        </p:sp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B8AFE7B9-9A40-40B7-A26F-362AD52740CF}"/>
                </a:ext>
              </a:extLst>
            </p:cNvPr>
            <p:cNvSpPr txBox="1"/>
            <p:nvPr/>
          </p:nvSpPr>
          <p:spPr>
            <a:xfrm>
              <a:off x="5855232" y="3662668"/>
              <a:ext cx="569817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z="2400">
                  <a:solidFill>
                    <a:schemeClr val="bg1"/>
                  </a:solidFill>
                  <a:latin typeface="+mn-ea"/>
                  <a:sym charset="-122" panose="02010601030101010101" pitchFamily="2" typeface="FZHei-B01S"/>
                </a:rPr>
                <a:t>03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E2621BB0-17F1-426C-90D4-63AF41A819C7}"/>
              </a:ext>
            </a:extLst>
          </p:cNvPr>
          <p:cNvGrpSpPr/>
          <p:nvPr/>
        </p:nvGrpSpPr>
        <p:grpSpPr>
          <a:xfrm>
            <a:off x="5792973" y="4829369"/>
            <a:ext cx="601432" cy="595509"/>
            <a:chOff x="5792973" y="4829369"/>
            <a:chExt cx="601432" cy="595509"/>
          </a:xfrm>
        </p:grpSpPr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5B2B6BAF-8087-4734-BE79-BB9582CC54C9}"/>
                </a:ext>
              </a:extLst>
            </p:cNvPr>
            <p:cNvSpPr/>
            <p:nvPr/>
          </p:nvSpPr>
          <p:spPr>
            <a:xfrm>
              <a:off x="5792973" y="4829369"/>
              <a:ext cx="595509" cy="595509"/>
            </a:xfrm>
            <a:prstGeom prst="ellipse">
              <a:avLst/>
            </a:prstGeom>
            <a:solidFill>
              <a:srgbClr val="EE3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>
                <a:latin typeface="+mn-ea"/>
                <a:sym charset="-122" panose="02010601030101010101" pitchFamily="2" typeface="FZHei-B01S"/>
              </a:endParaRPr>
            </a:p>
          </p:txBody>
        </p:sp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71D2C2CD-77C2-4217-84FC-8B1F65057254}"/>
                </a:ext>
              </a:extLst>
            </p:cNvPr>
            <p:cNvSpPr txBox="1"/>
            <p:nvPr/>
          </p:nvSpPr>
          <p:spPr>
            <a:xfrm>
              <a:off x="5824589" y="4899869"/>
              <a:ext cx="569817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z="2400">
                  <a:solidFill>
                    <a:schemeClr val="bg1"/>
                  </a:solidFill>
                  <a:latin typeface="+mn-ea"/>
                  <a:sym charset="-122" panose="02010601030101010101" pitchFamily="2" typeface="FZHei-B01S"/>
                </a:rPr>
                <a:t>04</a:t>
              </a:r>
            </a:p>
          </p:txBody>
        </p:sp>
      </p:grpSp>
    </p:spTree>
    <p:extLst>
      <p:ext uri="{BB962C8B-B14F-4D97-AF65-F5344CB8AC3E}">
        <p14:creationId val="764145738"/>
      </p:ext>
    </p:extLst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2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7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7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4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5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7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5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6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7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0" spid="21"/>
      <p:bldP grpId="0" spid="22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1C6DB09-A408-4502-BFA6-90542E7F80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2004691" y="-197918"/>
            <a:ext cx="3107777" cy="227255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8B13D0C-3D6D-4A7C-81C2-971C2DE1C3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239595" y="4585449"/>
            <a:ext cx="3107777" cy="2272551"/>
          </a:xfrm>
          <a:prstGeom prst="rect">
            <a:avLst/>
          </a:prstGeom>
        </p:spPr>
      </p:pic>
      <p:sp>
        <p:nvSpPr>
          <p:cNvPr id="4" name="图文框 3">
            <a:extLst>
              <a:ext uri="{FF2B5EF4-FFF2-40B4-BE49-F238E27FC236}">
                <a16:creationId xmlns:a16="http://schemas.microsoft.com/office/drawing/2014/main" id="{439EF00C-294A-4DB2-9D2A-D6104D65FB8E}"/>
              </a:ext>
            </a:extLst>
          </p:cNvPr>
          <p:cNvSpPr/>
          <p:nvPr/>
        </p:nvSpPr>
        <p:spPr>
          <a:xfrm>
            <a:off x="239486" y="217715"/>
            <a:ext cx="11705772" cy="6444342"/>
          </a:xfrm>
          <a:prstGeom prst="frame">
            <a:avLst>
              <a:gd fmla="val 2823" name="adj1"/>
            </a:avLst>
          </a:prstGeom>
          <a:solidFill>
            <a:schemeClr val="bg1"/>
          </a:solidFill>
          <a:ln>
            <a:noFill/>
          </a:ln>
          <a:effectLst>
            <a:outerShdw algn="ctr" blurRad="114300" rotWithShape="0" sx="102000" sy="10200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1E12B128-8086-412D-87AB-600D0D67F07E}"/>
              </a:ext>
            </a:extLst>
          </p:cNvPr>
          <p:cNvGrpSpPr/>
          <p:nvPr/>
        </p:nvGrpSpPr>
        <p:grpSpPr>
          <a:xfrm>
            <a:off x="1826723" y="583995"/>
            <a:ext cx="4069531" cy="1059073"/>
            <a:chOff x="9322481" y="1977453"/>
            <a:chExt cx="4069531" cy="1059073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334628C9-EB0D-4D06-AF24-5A038FFC63D7}"/>
                </a:ext>
              </a:extLst>
            </p:cNvPr>
            <p:cNvSpPr/>
            <p:nvPr/>
          </p:nvSpPr>
          <p:spPr>
            <a:xfrm>
              <a:off x="9322481" y="1977453"/>
              <a:ext cx="2920831" cy="67665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defTabSz="914400" eaLnBrk="1" fontAlgn="auto" hangingPunct="1" indent="0" latinLnBrk="0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0" kumimoji="0" lang="zh-CN" noProof="0" normalizeH="0" spc="0" strike="noStrike" sz="3200" u="none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ea"/>
                  <a:sym charset="-122" panose="02010601030101010101" pitchFamily="2" typeface="FZHei-B01S"/>
                </a:rPr>
                <a:t>第四部分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C68A7759-D996-4448-9514-0A618DCB4550}"/>
                </a:ext>
              </a:extLst>
            </p:cNvPr>
            <p:cNvSpPr txBox="1"/>
            <p:nvPr/>
          </p:nvSpPr>
          <p:spPr>
            <a:xfrm>
              <a:off x="9322481" y="2507086"/>
              <a:ext cx="4069531" cy="77724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ts val="1800"/>
                </a:lnSpc>
              </a:pPr>
              <a:r>
                <a:rPr altLang="zh-CN" lang="en-US"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The man who has made up his mind to win will never say "impossible ". I can make it through the rain. I can stand up once again on my own. </a:t>
              </a:r>
            </a:p>
          </p:txBody>
        </p:sp>
      </p:grpSp>
      <p:sp>
        <p:nvSpPr>
          <p:cNvPr id="8" name="椭圆 7">
            <a:extLst>
              <a:ext uri="{FF2B5EF4-FFF2-40B4-BE49-F238E27FC236}">
                <a16:creationId xmlns:a16="http://schemas.microsoft.com/office/drawing/2014/main" id="{2D31EAC6-5633-42BD-A780-E7BE0D0484C9}"/>
              </a:ext>
            </a:extLst>
          </p:cNvPr>
          <p:cNvSpPr/>
          <p:nvPr/>
        </p:nvSpPr>
        <p:spPr>
          <a:xfrm>
            <a:off x="1103086" y="669683"/>
            <a:ext cx="595509" cy="595509"/>
          </a:xfrm>
          <a:prstGeom prst="ellipse">
            <a:avLst/>
          </a:prstGeom>
          <a:solidFill>
            <a:srgbClr val="7E39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>
              <a:latin typeface="+mn-ea"/>
              <a:sym charset="-122" panose="02010601030101010101" pitchFamily="2" typeface="FZHei-B01S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9EAD814-92A6-4346-BB5C-547799D7BDEA}"/>
              </a:ext>
            </a:extLst>
          </p:cNvPr>
          <p:cNvSpPr txBox="1"/>
          <p:nvPr/>
        </p:nvSpPr>
        <p:spPr>
          <a:xfrm>
            <a:off x="1134701" y="740182"/>
            <a:ext cx="56981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400">
                <a:solidFill>
                  <a:schemeClr val="bg1"/>
                </a:solidFill>
                <a:latin typeface="+mn-ea"/>
                <a:sym charset="-122" panose="02010601030101010101" pitchFamily="2" typeface="FZHei-B01S"/>
              </a:rPr>
              <a:t>04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E65D0C30-F017-407D-BF1B-D8B4A674343C}"/>
              </a:ext>
            </a:extLst>
          </p:cNvPr>
          <p:cNvGrpSpPr/>
          <p:nvPr/>
        </p:nvGrpSpPr>
        <p:grpSpPr>
          <a:xfrm>
            <a:off x="4302873" y="2424636"/>
            <a:ext cx="692877" cy="3291840"/>
            <a:chOff x="3280410" y="1623060"/>
            <a:chExt cx="519658" cy="2468880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75C4A668-B8AC-4B92-B7D4-471A9AF3900B}"/>
                </a:ext>
              </a:extLst>
            </p:cNvPr>
            <p:cNvCxnSpPr/>
            <p:nvPr/>
          </p:nvCxnSpPr>
          <p:spPr>
            <a:xfrm flipH="1">
              <a:off x="3611880" y="1623060"/>
              <a:ext cx="0" cy="246888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5DF49190-C560-4681-958A-2490BFCC72F0}"/>
                </a:ext>
              </a:extLst>
            </p:cNvPr>
            <p:cNvCxnSpPr/>
            <p:nvPr/>
          </p:nvCxnSpPr>
          <p:spPr>
            <a:xfrm flipH="1">
              <a:off x="3280410" y="2114550"/>
              <a:ext cx="51965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FDAF1283-7656-4049-B8FB-B41C1BDE9E71}"/>
                </a:ext>
              </a:extLst>
            </p:cNvPr>
            <p:cNvCxnSpPr/>
            <p:nvPr/>
          </p:nvCxnSpPr>
          <p:spPr>
            <a:xfrm flipH="1">
              <a:off x="3280410" y="2834640"/>
              <a:ext cx="51965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6B3F2942-4F62-4FD4-B958-565812D7F589}"/>
                </a:ext>
              </a:extLst>
            </p:cNvPr>
            <p:cNvCxnSpPr/>
            <p:nvPr/>
          </p:nvCxnSpPr>
          <p:spPr>
            <a:xfrm flipH="1">
              <a:off x="3280410" y="3554730"/>
              <a:ext cx="51965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42D065E6-3FB3-4F26-8861-DD48845E74F1}"/>
              </a:ext>
            </a:extLst>
          </p:cNvPr>
          <p:cNvGrpSpPr/>
          <p:nvPr/>
        </p:nvGrpSpPr>
        <p:grpSpPr>
          <a:xfrm>
            <a:off x="7185401" y="2424636"/>
            <a:ext cx="692877" cy="3291840"/>
            <a:chOff x="5442306" y="1623060"/>
            <a:chExt cx="519658" cy="2468880"/>
          </a:xfrm>
        </p:grpSpPr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487C2FFB-1068-471D-BB17-6D8A6B69EE78}"/>
                </a:ext>
              </a:extLst>
            </p:cNvPr>
            <p:cNvCxnSpPr/>
            <p:nvPr/>
          </p:nvCxnSpPr>
          <p:spPr>
            <a:xfrm flipH="1">
              <a:off x="5612130" y="1623060"/>
              <a:ext cx="0" cy="246888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F2DC7FB7-BC81-4BC6-B509-3C7DC93A366E}"/>
                </a:ext>
              </a:extLst>
            </p:cNvPr>
            <p:cNvCxnSpPr/>
            <p:nvPr/>
          </p:nvCxnSpPr>
          <p:spPr>
            <a:xfrm flipH="1">
              <a:off x="5442306" y="2125980"/>
              <a:ext cx="51965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ECAA8E8D-A1D9-49FE-830E-368988C1F379}"/>
                </a:ext>
              </a:extLst>
            </p:cNvPr>
            <p:cNvCxnSpPr/>
            <p:nvPr/>
          </p:nvCxnSpPr>
          <p:spPr>
            <a:xfrm flipH="1">
              <a:off x="5442306" y="2846070"/>
              <a:ext cx="51965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AC7F0894-E1B6-4A78-8A86-14E778C05847}"/>
                </a:ext>
              </a:extLst>
            </p:cNvPr>
            <p:cNvCxnSpPr/>
            <p:nvPr/>
          </p:nvCxnSpPr>
          <p:spPr>
            <a:xfrm flipH="1">
              <a:off x="5442306" y="3566160"/>
              <a:ext cx="51965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BEFF088D-6F03-49F7-99B1-FAB19BDE799A}"/>
              </a:ext>
            </a:extLst>
          </p:cNvPr>
          <p:cNvSpPr/>
          <p:nvPr/>
        </p:nvSpPr>
        <p:spPr>
          <a:xfrm>
            <a:off x="1453720" y="2882908"/>
            <a:ext cx="2901631" cy="54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800"/>
              </a:lnSpc>
              <a:defRPr/>
            </a:pPr>
            <a:r>
              <a:rPr altLang="en-US" lang="zh-CN" sz="1000">
                <a:latin typeface="+mn-ea"/>
                <a:sym charset="0" panose="020b0604020202020204" pitchFamily="34" typeface="Arial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D9BF3B66-D18C-4A39-88A0-8C4A48FE7F7A}"/>
              </a:ext>
            </a:extLst>
          </p:cNvPr>
          <p:cNvSpPr/>
          <p:nvPr/>
        </p:nvSpPr>
        <p:spPr>
          <a:xfrm>
            <a:off x="1453720" y="3820058"/>
            <a:ext cx="2901631" cy="54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800"/>
              </a:lnSpc>
              <a:defRPr/>
            </a:pPr>
            <a:r>
              <a:rPr altLang="en-US" lang="zh-CN" sz="1000">
                <a:latin typeface="+mn-ea"/>
                <a:sym charset="0" panose="020b0604020202020204" pitchFamily="34" typeface="Arial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A168CD8F-FA8B-4819-A567-3E8E8EF6B410}"/>
              </a:ext>
            </a:extLst>
          </p:cNvPr>
          <p:cNvSpPr/>
          <p:nvPr/>
        </p:nvSpPr>
        <p:spPr>
          <a:xfrm>
            <a:off x="1453720" y="4757207"/>
            <a:ext cx="2901631" cy="54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800"/>
              </a:lnSpc>
              <a:defRPr/>
            </a:pPr>
            <a:r>
              <a:rPr altLang="en-US" lang="zh-CN" sz="1000">
                <a:latin typeface="+mn-ea"/>
                <a:sym charset="0" panose="020b0604020202020204" pitchFamily="34" typeface="Arial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D06FA49D-FBD6-495F-9A43-B19A80694489}"/>
              </a:ext>
            </a:extLst>
          </p:cNvPr>
          <p:cNvSpPr/>
          <p:nvPr/>
        </p:nvSpPr>
        <p:spPr>
          <a:xfrm>
            <a:off x="7878278" y="2849967"/>
            <a:ext cx="2856220" cy="54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800"/>
              </a:lnSpc>
              <a:defRPr/>
            </a:pPr>
            <a:r>
              <a:rPr altLang="en-US" lang="zh-CN" sz="1000">
                <a:latin typeface="+mn-ea"/>
                <a:sym charset="0" panose="020b0604020202020204" pitchFamily="34" typeface="Arial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9CB4170C-B740-4445-A9F7-C8D587AAC429}"/>
              </a:ext>
            </a:extLst>
          </p:cNvPr>
          <p:cNvSpPr/>
          <p:nvPr/>
        </p:nvSpPr>
        <p:spPr>
          <a:xfrm>
            <a:off x="7878278" y="3803587"/>
            <a:ext cx="2856220" cy="54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800"/>
              </a:lnSpc>
              <a:defRPr/>
            </a:pPr>
            <a:r>
              <a:rPr altLang="en-US" lang="zh-CN" sz="1000">
                <a:latin typeface="+mn-ea"/>
                <a:sym charset="0" panose="020b0604020202020204" pitchFamily="34" typeface="Arial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ED1158A5-9AF2-410E-A476-77A67CCE584C}"/>
              </a:ext>
            </a:extLst>
          </p:cNvPr>
          <p:cNvSpPr/>
          <p:nvPr/>
        </p:nvSpPr>
        <p:spPr>
          <a:xfrm>
            <a:off x="7878278" y="4757207"/>
            <a:ext cx="2856220" cy="54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800"/>
              </a:lnSpc>
              <a:defRPr/>
            </a:pPr>
            <a:r>
              <a:rPr altLang="en-US" lang="zh-CN" sz="1000">
                <a:latin typeface="+mn-ea"/>
                <a:sym charset="0" panose="020b0604020202020204" pitchFamily="34" typeface="Arial"/>
              </a:rPr>
              <a:t>请在此处添加具体内容，文字尽量言简意赅，简单说明即可，不必过于繁琐，注意版面美观度。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E46F8035-397C-4679-BDC9-0AB72BA8C2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022058" y="2058701"/>
            <a:ext cx="2244169" cy="3834443"/>
          </a:xfrm>
          <a:prstGeom prst="rect">
            <a:avLst/>
          </a:prstGeom>
        </p:spPr>
      </p:pic>
    </p:spTree>
    <p:extLst>
      <p:ext uri="{BB962C8B-B14F-4D97-AF65-F5344CB8AC3E}">
        <p14:creationId val="196657518"/>
      </p:ext>
    </p:extLst>
  </p:cSld>
  <p:clrMapOvr>
    <a:masterClrMapping/>
  </p:clrMapOvr>
  <mc:AlternateContent>
    <mc:Choice Requires="p14">
      <p:transition p14:dur="1300" spd="slow">
        <p14:pan dir="u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1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2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"/>
      <p:bldP grpId="0" spid="21"/>
      <p:bldP grpId="0" spid="22"/>
      <p:bldP grpId="0" spid="23"/>
      <p:bldP grpId="0" spid="24"/>
      <p:bldP grpId="0" spid="25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1C6DB09-A408-4502-BFA6-90542E7F80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2004691" y="-197918"/>
            <a:ext cx="3107777" cy="227255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8B13D0C-3D6D-4A7C-81C2-971C2DE1C3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239595" y="4585449"/>
            <a:ext cx="3107777" cy="2272551"/>
          </a:xfrm>
          <a:prstGeom prst="rect">
            <a:avLst/>
          </a:prstGeom>
        </p:spPr>
      </p:pic>
      <p:sp>
        <p:nvSpPr>
          <p:cNvPr id="4" name="图文框 3">
            <a:extLst>
              <a:ext uri="{FF2B5EF4-FFF2-40B4-BE49-F238E27FC236}">
                <a16:creationId xmlns:a16="http://schemas.microsoft.com/office/drawing/2014/main" id="{439EF00C-294A-4DB2-9D2A-D6104D65FB8E}"/>
              </a:ext>
            </a:extLst>
          </p:cNvPr>
          <p:cNvSpPr/>
          <p:nvPr/>
        </p:nvSpPr>
        <p:spPr>
          <a:xfrm>
            <a:off x="239486" y="217715"/>
            <a:ext cx="11705772" cy="6444342"/>
          </a:xfrm>
          <a:prstGeom prst="frame">
            <a:avLst>
              <a:gd fmla="val 2823" name="adj1"/>
            </a:avLst>
          </a:prstGeom>
          <a:solidFill>
            <a:schemeClr val="bg1"/>
          </a:solidFill>
          <a:ln>
            <a:noFill/>
          </a:ln>
          <a:effectLst>
            <a:outerShdw algn="ctr" blurRad="114300" rotWithShape="0" sx="102000" sy="10200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1E12B128-8086-412D-87AB-600D0D67F07E}"/>
              </a:ext>
            </a:extLst>
          </p:cNvPr>
          <p:cNvGrpSpPr/>
          <p:nvPr/>
        </p:nvGrpSpPr>
        <p:grpSpPr>
          <a:xfrm>
            <a:off x="1826723" y="583995"/>
            <a:ext cx="4069531" cy="1059073"/>
            <a:chOff x="9322481" y="1977453"/>
            <a:chExt cx="4069531" cy="1059073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334628C9-EB0D-4D06-AF24-5A038FFC63D7}"/>
                </a:ext>
              </a:extLst>
            </p:cNvPr>
            <p:cNvSpPr/>
            <p:nvPr/>
          </p:nvSpPr>
          <p:spPr>
            <a:xfrm>
              <a:off x="9322481" y="1977453"/>
              <a:ext cx="2920831" cy="67665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defTabSz="914400" eaLnBrk="1" fontAlgn="auto" hangingPunct="1" indent="0" latinLnBrk="0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0" kumimoji="0" lang="zh-CN" noProof="0" normalizeH="0" spc="0" strike="noStrike" sz="3200" u="none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ea"/>
                  <a:sym charset="-122" panose="02010601030101010101" pitchFamily="2" typeface="FZHei-B01S"/>
                </a:rPr>
                <a:t>第四部分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C68A7759-D996-4448-9514-0A618DCB4550}"/>
                </a:ext>
              </a:extLst>
            </p:cNvPr>
            <p:cNvSpPr txBox="1"/>
            <p:nvPr/>
          </p:nvSpPr>
          <p:spPr>
            <a:xfrm>
              <a:off x="9322481" y="2507086"/>
              <a:ext cx="4069531" cy="77724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ts val="1800"/>
                </a:lnSpc>
              </a:pPr>
              <a:r>
                <a:rPr altLang="zh-CN" lang="en-US"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The man who has made up his mind to win will never say "impossible ". I can make it through the rain. I can stand up once again on my own. </a:t>
              </a:r>
            </a:p>
          </p:txBody>
        </p:sp>
      </p:grpSp>
      <p:sp>
        <p:nvSpPr>
          <p:cNvPr id="8" name="椭圆 7">
            <a:extLst>
              <a:ext uri="{FF2B5EF4-FFF2-40B4-BE49-F238E27FC236}">
                <a16:creationId xmlns:a16="http://schemas.microsoft.com/office/drawing/2014/main" id="{2D31EAC6-5633-42BD-A780-E7BE0D0484C9}"/>
              </a:ext>
            </a:extLst>
          </p:cNvPr>
          <p:cNvSpPr/>
          <p:nvPr/>
        </p:nvSpPr>
        <p:spPr>
          <a:xfrm>
            <a:off x="1103086" y="669683"/>
            <a:ext cx="595509" cy="595509"/>
          </a:xfrm>
          <a:prstGeom prst="ellipse">
            <a:avLst/>
          </a:prstGeom>
          <a:solidFill>
            <a:srgbClr val="7E39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>
              <a:latin typeface="+mn-ea"/>
              <a:sym charset="-122" panose="02010601030101010101" pitchFamily="2" typeface="FZHei-B01S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9EAD814-92A6-4346-BB5C-547799D7BDEA}"/>
              </a:ext>
            </a:extLst>
          </p:cNvPr>
          <p:cNvSpPr txBox="1"/>
          <p:nvPr/>
        </p:nvSpPr>
        <p:spPr>
          <a:xfrm>
            <a:off x="1134701" y="740182"/>
            <a:ext cx="56981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400">
                <a:solidFill>
                  <a:schemeClr val="bg1"/>
                </a:solidFill>
                <a:latin typeface="+mn-ea"/>
                <a:sym charset="-122" panose="02010601030101010101" pitchFamily="2" typeface="FZHei-B01S"/>
              </a:rPr>
              <a:t>04</a:t>
            </a: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5B5CAA1F-FF4A-450F-B4E2-5EB2B7552009}"/>
              </a:ext>
            </a:extLst>
          </p:cNvPr>
          <p:cNvGrpSpPr/>
          <p:nvPr/>
        </p:nvGrpSpPr>
        <p:grpSpPr>
          <a:xfrm>
            <a:off x="5044509" y="2295177"/>
            <a:ext cx="2426990" cy="3449195"/>
            <a:chOff x="4494510" y="1894599"/>
            <a:chExt cx="3177585" cy="4515927"/>
          </a:xfrm>
        </p:grpSpPr>
        <p:grpSp>
          <p:nvGrpSpPr>
            <p:cNvPr id="10" name="Group 2">
              <a:extLst>
                <a:ext uri="{FF2B5EF4-FFF2-40B4-BE49-F238E27FC236}">
                  <a16:creationId xmlns:a16="http://schemas.microsoft.com/office/drawing/2014/main" id="{0A586FF2-AA66-492A-9374-AD8026ABAC89}"/>
                </a:ext>
              </a:extLst>
            </p:cNvPr>
            <p:cNvGrpSpPr/>
            <p:nvPr/>
          </p:nvGrpSpPr>
          <p:grpSpPr>
            <a:xfrm>
              <a:off x="5756542" y="3825805"/>
              <a:ext cx="342412" cy="342413"/>
              <a:chOff x="4326855" y="2690011"/>
              <a:chExt cx="256888" cy="256889"/>
            </a:xfrm>
            <a:solidFill>
              <a:srgbClr val="7E397A"/>
            </a:solidFill>
          </p:grpSpPr>
          <p:sp>
            <p:nvSpPr>
              <p:cNvPr id="11" name="Oval 735">
                <a:extLst>
                  <a:ext uri="{FF2B5EF4-FFF2-40B4-BE49-F238E27FC236}">
                    <a16:creationId xmlns:a16="http://schemas.microsoft.com/office/drawing/2014/main" id="{2D9EF3FC-49CF-44A4-8CAE-F625B79CEB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6855" y="2690011"/>
                <a:ext cx="256888" cy="256889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 anchor="t" anchorCtr="0" bIns="60941" compatLnSpc="1" lIns="121883" numCol="1" rIns="121883" tIns="60941" vert="horz" wrap="square">
                <a:prstTxWarp prst="textNoShape">
                  <a:avLst/>
                </a:prstTxWarp>
              </a:bodyPr>
              <a:lstStyle/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1200" kumimoji="0" lang="en-US" noProof="0" normalizeH="0" spc="0" strike="noStrike" sz="2399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  <a:sym charset="-122" panose="02010601030101010101" pitchFamily="2" typeface="FZHei-B01S"/>
                </a:endParaRPr>
              </a:p>
            </p:txBody>
          </p:sp>
          <p:sp>
            <p:nvSpPr>
              <p:cNvPr id="12" name="Freeform 736">
                <a:extLst>
                  <a:ext uri="{FF2B5EF4-FFF2-40B4-BE49-F238E27FC236}">
                    <a16:creationId xmlns:a16="http://schemas.microsoft.com/office/drawing/2014/main" id="{F0CC71ED-46FC-4725-8E7A-AEEE32AC1EDE}"/>
                  </a:ext>
                </a:extLst>
              </p:cNvPr>
              <p:cNvSpPr/>
              <p:nvPr/>
            </p:nvSpPr>
            <p:spPr bwMode="auto">
              <a:xfrm>
                <a:off x="4464841" y="2722306"/>
                <a:ext cx="107159" cy="124775"/>
              </a:xfrm>
              <a:custGeom>
                <a:gdLst>
                  <a:gd fmla="*/ 0 w 17" name="T0"/>
                  <a:gd fmla="*/ 0 h 20" name="T1"/>
                  <a:gd fmla="*/ 13 w 17" name="T2"/>
                  <a:gd fmla="*/ 20 h 20" name="T3"/>
                  <a:gd fmla="*/ 0 w 17" name="T4"/>
                  <a:gd fmla="*/ 0 h 20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0" w="17">
                    <a:moveTo>
                      <a:pt x="0" y="0"/>
                    </a:moveTo>
                    <a:cubicBezTo>
                      <a:pt x="0" y="0"/>
                      <a:pt x="17" y="3"/>
                      <a:pt x="13" y="20"/>
                    </a:cubicBezTo>
                    <a:cubicBezTo>
                      <a:pt x="13" y="20"/>
                      <a:pt x="9" y="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anchor="t" anchorCtr="0" bIns="60941" compatLnSpc="1" lIns="121883" numCol="1" rIns="121883" tIns="60941" vert="horz" wrap="square">
                <a:prstTxWarp prst="textNoShape">
                  <a:avLst/>
                </a:prstTxWarp>
              </a:bodyPr>
              <a:lstStyle/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1200" kumimoji="0" lang="en-US" noProof="0" normalizeH="0" spc="0" strike="noStrike" sz="2399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  <a:sym charset="-122" panose="02010601030101010101" pitchFamily="2" typeface="FZHei-B01S"/>
                </a:endParaRPr>
              </a:p>
            </p:txBody>
          </p:sp>
        </p:grpSp>
        <p:sp>
          <p:nvSpPr>
            <p:cNvPr id="13" name="Freeform 738">
              <a:extLst>
                <a:ext uri="{FF2B5EF4-FFF2-40B4-BE49-F238E27FC236}">
                  <a16:creationId xmlns:a16="http://schemas.microsoft.com/office/drawing/2014/main" id="{4901DE00-8CFA-4FDB-AC04-6BAD69298022}"/>
                </a:ext>
              </a:extLst>
            </p:cNvPr>
            <p:cNvSpPr/>
            <p:nvPr/>
          </p:nvSpPr>
          <p:spPr bwMode="auto">
            <a:xfrm>
              <a:off x="6292663" y="1894599"/>
              <a:ext cx="500900" cy="1639664"/>
            </a:xfrm>
            <a:custGeom>
              <a:gdLst>
                <a:gd fmla="*/ 16 w 60" name="T0"/>
                <a:gd fmla="*/ 196 h 196" name="T1"/>
                <a:gd fmla="*/ 0 w 60" name="T2"/>
                <a:gd fmla="*/ 180 h 196" name="T3"/>
                <a:gd fmla="*/ 0 w 60" name="T4"/>
                <a:gd fmla="*/ 15 h 196" name="T5"/>
                <a:gd fmla="*/ 16 w 60" name="T6"/>
                <a:gd fmla="*/ 0 h 196" name="T7"/>
                <a:gd fmla="*/ 45 w 60" name="T8"/>
                <a:gd fmla="*/ 0 h 196" name="T9"/>
                <a:gd fmla="*/ 60 w 60" name="T10"/>
                <a:gd fmla="*/ 15 h 196" name="T11"/>
                <a:gd fmla="*/ 45 w 60" name="T12"/>
                <a:gd fmla="*/ 30 h 196" name="T13"/>
                <a:gd fmla="*/ 31 w 60" name="T14"/>
                <a:gd fmla="*/ 30 h 196" name="T15"/>
                <a:gd fmla="*/ 31 w 60" name="T16"/>
                <a:gd fmla="*/ 180 h 196" name="T17"/>
                <a:gd fmla="*/ 16 w 60" name="T18"/>
                <a:gd fmla="*/ 196 h 19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96" w="60">
                  <a:moveTo>
                    <a:pt x="16" y="196"/>
                  </a:moveTo>
                  <a:cubicBezTo>
                    <a:pt x="7" y="196"/>
                    <a:pt x="0" y="189"/>
                    <a:pt x="0" y="18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3" y="0"/>
                    <a:pt x="60" y="7"/>
                    <a:pt x="60" y="15"/>
                  </a:cubicBezTo>
                  <a:cubicBezTo>
                    <a:pt x="60" y="23"/>
                    <a:pt x="53" y="30"/>
                    <a:pt x="45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1" y="180"/>
                    <a:pt x="31" y="180"/>
                    <a:pt x="31" y="180"/>
                  </a:cubicBezTo>
                  <a:cubicBezTo>
                    <a:pt x="31" y="189"/>
                    <a:pt x="24" y="196"/>
                    <a:pt x="16" y="196"/>
                  </a:cubicBezTo>
                </a:path>
              </a:pathLst>
            </a:custGeom>
            <a:solidFill>
              <a:srgbClr val="00A1D2"/>
            </a:solidFill>
            <a:ln>
              <a:noFill/>
            </a:ln>
            <a:extLst/>
          </p:spPr>
          <p:txBody>
            <a:bodyPr anchor="t" anchorCtr="0" bIns="60941" compatLnSpc="1" lIns="121883" numCol="1" rIns="121883" tIns="60941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2399" u="none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  <a:sym charset="-122" panose="02010601030101010101" pitchFamily="2" typeface="FZHei-B01S"/>
              </a:endParaRPr>
            </a:p>
          </p:txBody>
        </p:sp>
        <p:sp>
          <p:nvSpPr>
            <p:cNvPr id="14" name="Freeform 739">
              <a:extLst>
                <a:ext uri="{FF2B5EF4-FFF2-40B4-BE49-F238E27FC236}">
                  <a16:creationId xmlns:a16="http://schemas.microsoft.com/office/drawing/2014/main" id="{F4FBF6B2-E962-42D4-AD2B-7B65A2EBBFC7}"/>
                </a:ext>
              </a:extLst>
            </p:cNvPr>
            <p:cNvSpPr/>
            <p:nvPr/>
          </p:nvSpPr>
          <p:spPr bwMode="auto">
            <a:xfrm>
              <a:off x="6282879" y="3258380"/>
              <a:ext cx="1389213" cy="1688581"/>
            </a:xfrm>
            <a:custGeom>
              <a:gdLst>
                <a:gd fmla="*/ 151 w 166" name="T0"/>
                <a:gd fmla="*/ 202 h 202" name="T1"/>
                <a:gd fmla="*/ 135 w 166" name="T2"/>
                <a:gd fmla="*/ 187 h 202" name="T3"/>
                <a:gd fmla="*/ 13 w 166" name="T4"/>
                <a:gd fmla="*/ 32 h 202" name="T5"/>
                <a:gd fmla="*/ 2 w 166" name="T6"/>
                <a:gd fmla="*/ 14 h 202" name="T7"/>
                <a:gd fmla="*/ 20 w 166" name="T8"/>
                <a:gd fmla="*/ 2 h 202" name="T9"/>
                <a:gd fmla="*/ 166 w 166" name="T10"/>
                <a:gd fmla="*/ 187 h 202" name="T11"/>
                <a:gd fmla="*/ 151 w 166" name="T12"/>
                <a:gd fmla="*/ 202 h 2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01" w="166">
                  <a:moveTo>
                    <a:pt x="151" y="202"/>
                  </a:moveTo>
                  <a:cubicBezTo>
                    <a:pt x="142" y="202"/>
                    <a:pt x="135" y="196"/>
                    <a:pt x="135" y="187"/>
                  </a:cubicBezTo>
                  <a:cubicBezTo>
                    <a:pt x="135" y="113"/>
                    <a:pt x="85" y="49"/>
                    <a:pt x="13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4" y="5"/>
                    <a:pt x="12" y="0"/>
                    <a:pt x="20" y="2"/>
                  </a:cubicBezTo>
                  <a:cubicBezTo>
                    <a:pt x="106" y="23"/>
                    <a:pt x="166" y="99"/>
                    <a:pt x="166" y="187"/>
                  </a:cubicBezTo>
                  <a:cubicBezTo>
                    <a:pt x="166" y="196"/>
                    <a:pt x="159" y="202"/>
                    <a:pt x="151" y="202"/>
                  </a:cubicBezTo>
                </a:path>
              </a:pathLst>
            </a:custGeom>
            <a:solidFill>
              <a:srgbClr val="00A1D2"/>
            </a:solidFill>
            <a:ln>
              <a:noFill/>
            </a:ln>
            <a:extLst/>
          </p:spPr>
          <p:txBody>
            <a:bodyPr anchor="t" anchorCtr="0" bIns="60941" compatLnSpc="1" lIns="121883" numCol="1" rIns="121883" tIns="60941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2399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  <a:sym charset="-122" panose="02010601030101010101" pitchFamily="2" typeface="FZHei-B01S"/>
              </a:endParaRPr>
            </a:p>
          </p:txBody>
        </p:sp>
        <p:sp>
          <p:nvSpPr>
            <p:cNvPr id="15" name="Freeform 740">
              <a:extLst>
                <a:ext uri="{FF2B5EF4-FFF2-40B4-BE49-F238E27FC236}">
                  <a16:creationId xmlns:a16="http://schemas.microsoft.com/office/drawing/2014/main" id="{6F46BEB5-F993-4CEA-9CE7-4B2B6C44D9F4}"/>
                </a:ext>
              </a:extLst>
            </p:cNvPr>
            <p:cNvSpPr/>
            <p:nvPr/>
          </p:nvSpPr>
          <p:spPr bwMode="auto">
            <a:xfrm>
              <a:off x="5958079" y="4696510"/>
              <a:ext cx="1714016" cy="1714016"/>
            </a:xfrm>
            <a:custGeom>
              <a:gdLst>
                <a:gd fmla="*/ 15 w 205" name="T0"/>
                <a:gd fmla="*/ 205 h 205" name="T1"/>
                <a:gd fmla="*/ 0 w 205" name="T2"/>
                <a:gd fmla="*/ 190 h 205" name="T3"/>
                <a:gd fmla="*/ 15 w 205" name="T4"/>
                <a:gd fmla="*/ 174 h 205" name="T5"/>
                <a:gd fmla="*/ 174 w 205" name="T6"/>
                <a:gd fmla="*/ 15 h 205" name="T7"/>
                <a:gd fmla="*/ 190 w 205" name="T8"/>
                <a:gd fmla="*/ 0 h 205" name="T9"/>
                <a:gd fmla="*/ 205 w 205" name="T10"/>
                <a:gd fmla="*/ 15 h 205" name="T11"/>
                <a:gd fmla="*/ 15 w 205" name="T12"/>
                <a:gd fmla="*/ 205 h 20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05" w="205">
                  <a:moveTo>
                    <a:pt x="15" y="205"/>
                  </a:moveTo>
                  <a:cubicBezTo>
                    <a:pt x="6" y="205"/>
                    <a:pt x="0" y="198"/>
                    <a:pt x="0" y="190"/>
                  </a:cubicBezTo>
                  <a:cubicBezTo>
                    <a:pt x="0" y="181"/>
                    <a:pt x="6" y="174"/>
                    <a:pt x="15" y="174"/>
                  </a:cubicBezTo>
                  <a:cubicBezTo>
                    <a:pt x="103" y="174"/>
                    <a:pt x="174" y="103"/>
                    <a:pt x="174" y="15"/>
                  </a:cubicBezTo>
                  <a:cubicBezTo>
                    <a:pt x="174" y="7"/>
                    <a:pt x="181" y="0"/>
                    <a:pt x="190" y="0"/>
                  </a:cubicBezTo>
                  <a:cubicBezTo>
                    <a:pt x="198" y="0"/>
                    <a:pt x="205" y="7"/>
                    <a:pt x="205" y="15"/>
                  </a:cubicBezTo>
                  <a:cubicBezTo>
                    <a:pt x="205" y="120"/>
                    <a:pt x="120" y="205"/>
                    <a:pt x="15" y="205"/>
                  </a:cubicBezTo>
                </a:path>
              </a:pathLst>
            </a:custGeom>
            <a:solidFill>
              <a:srgbClr val="39337A"/>
            </a:solidFill>
            <a:ln>
              <a:noFill/>
            </a:ln>
            <a:extLst/>
          </p:spPr>
          <p:txBody>
            <a:bodyPr anchor="t" anchorCtr="0" bIns="60941" compatLnSpc="1" lIns="121883" numCol="1" rIns="121883" tIns="60941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2399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  <a:sym charset="-122" panose="02010601030101010101" pitchFamily="2" typeface="FZHei-B01S"/>
              </a:endParaRPr>
            </a:p>
          </p:txBody>
        </p:sp>
        <p:sp>
          <p:nvSpPr>
            <p:cNvPr id="16" name="Freeform 741">
              <a:extLst>
                <a:ext uri="{FF2B5EF4-FFF2-40B4-BE49-F238E27FC236}">
                  <a16:creationId xmlns:a16="http://schemas.microsoft.com/office/drawing/2014/main" id="{02CDF181-B637-49E0-A409-C856E6E26C8C}"/>
                </a:ext>
              </a:extLst>
            </p:cNvPr>
            <p:cNvSpPr/>
            <p:nvPr/>
          </p:nvSpPr>
          <p:spPr bwMode="auto">
            <a:xfrm>
              <a:off x="4494511" y="4696510"/>
              <a:ext cx="1714016" cy="1714016"/>
            </a:xfrm>
            <a:custGeom>
              <a:gdLst>
                <a:gd fmla="*/ 190 w 205" name="T0"/>
                <a:gd fmla="*/ 205 h 205" name="T1"/>
                <a:gd fmla="*/ 0 w 205" name="T2"/>
                <a:gd fmla="*/ 15 h 205" name="T3"/>
                <a:gd fmla="*/ 15 w 205" name="T4"/>
                <a:gd fmla="*/ 0 h 205" name="T5"/>
                <a:gd fmla="*/ 31 w 205" name="T6"/>
                <a:gd fmla="*/ 15 h 205" name="T7"/>
                <a:gd fmla="*/ 190 w 205" name="T8"/>
                <a:gd fmla="*/ 174 h 205" name="T9"/>
                <a:gd fmla="*/ 205 w 205" name="T10"/>
                <a:gd fmla="*/ 190 h 205" name="T11"/>
                <a:gd fmla="*/ 190 w 205" name="T12"/>
                <a:gd fmla="*/ 205 h 20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05" w="205">
                  <a:moveTo>
                    <a:pt x="190" y="205"/>
                  </a:moveTo>
                  <a:cubicBezTo>
                    <a:pt x="85" y="205"/>
                    <a:pt x="0" y="120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4" y="0"/>
                    <a:pt x="31" y="7"/>
                    <a:pt x="31" y="15"/>
                  </a:cubicBezTo>
                  <a:cubicBezTo>
                    <a:pt x="31" y="103"/>
                    <a:pt x="102" y="174"/>
                    <a:pt x="190" y="174"/>
                  </a:cubicBezTo>
                  <a:cubicBezTo>
                    <a:pt x="198" y="174"/>
                    <a:pt x="205" y="181"/>
                    <a:pt x="205" y="190"/>
                  </a:cubicBezTo>
                  <a:cubicBezTo>
                    <a:pt x="205" y="198"/>
                    <a:pt x="198" y="205"/>
                    <a:pt x="190" y="205"/>
                  </a:cubicBezTo>
                </a:path>
              </a:pathLst>
            </a:custGeom>
            <a:solidFill>
              <a:srgbClr val="EE3978"/>
            </a:solidFill>
            <a:ln>
              <a:noFill/>
            </a:ln>
            <a:extLst/>
          </p:spPr>
          <p:txBody>
            <a:bodyPr anchor="t" anchorCtr="0" bIns="60941" compatLnSpc="1" lIns="121883" numCol="1" rIns="121883" tIns="60941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2399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  <a:sym charset="-122" panose="02010601030101010101" pitchFamily="2" typeface="FZHei-B01S"/>
              </a:endParaRPr>
            </a:p>
          </p:txBody>
        </p:sp>
        <p:sp>
          <p:nvSpPr>
            <p:cNvPr id="17" name="Freeform 742">
              <a:extLst>
                <a:ext uri="{FF2B5EF4-FFF2-40B4-BE49-F238E27FC236}">
                  <a16:creationId xmlns:a16="http://schemas.microsoft.com/office/drawing/2014/main" id="{91C3C260-4CE1-4C57-8B42-1C0AA07839CF}"/>
                </a:ext>
              </a:extLst>
            </p:cNvPr>
            <p:cNvSpPr/>
            <p:nvPr/>
          </p:nvSpPr>
          <p:spPr bwMode="auto">
            <a:xfrm>
              <a:off x="4494510" y="3258380"/>
              <a:ext cx="1387257" cy="1688581"/>
            </a:xfrm>
            <a:custGeom>
              <a:gdLst>
                <a:gd fmla="*/ 15 w 166" name="T0"/>
                <a:gd fmla="*/ 202 h 202" name="T1"/>
                <a:gd fmla="*/ 0 w 166" name="T2"/>
                <a:gd fmla="*/ 187 h 202" name="T3"/>
                <a:gd fmla="*/ 146 w 166" name="T4"/>
                <a:gd fmla="*/ 2 h 202" name="T5"/>
                <a:gd fmla="*/ 164 w 166" name="T6"/>
                <a:gd fmla="*/ 14 h 202" name="T7"/>
                <a:gd fmla="*/ 153 w 166" name="T8"/>
                <a:gd fmla="*/ 32 h 202" name="T9"/>
                <a:gd fmla="*/ 31 w 166" name="T10"/>
                <a:gd fmla="*/ 187 h 202" name="T11"/>
                <a:gd fmla="*/ 15 w 166" name="T12"/>
                <a:gd fmla="*/ 202 h 2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01" w="166">
                  <a:moveTo>
                    <a:pt x="15" y="202"/>
                  </a:moveTo>
                  <a:cubicBezTo>
                    <a:pt x="7" y="202"/>
                    <a:pt x="0" y="196"/>
                    <a:pt x="0" y="187"/>
                  </a:cubicBezTo>
                  <a:cubicBezTo>
                    <a:pt x="0" y="99"/>
                    <a:pt x="60" y="23"/>
                    <a:pt x="146" y="2"/>
                  </a:cubicBezTo>
                  <a:cubicBezTo>
                    <a:pt x="154" y="0"/>
                    <a:pt x="162" y="5"/>
                    <a:pt x="164" y="14"/>
                  </a:cubicBezTo>
                  <a:cubicBezTo>
                    <a:pt x="166" y="22"/>
                    <a:pt x="161" y="30"/>
                    <a:pt x="153" y="32"/>
                  </a:cubicBezTo>
                  <a:cubicBezTo>
                    <a:pt x="81" y="49"/>
                    <a:pt x="31" y="113"/>
                    <a:pt x="31" y="187"/>
                  </a:cubicBezTo>
                  <a:cubicBezTo>
                    <a:pt x="31" y="196"/>
                    <a:pt x="24" y="202"/>
                    <a:pt x="15" y="202"/>
                  </a:cubicBezTo>
                </a:path>
              </a:pathLst>
            </a:custGeom>
            <a:solidFill>
              <a:srgbClr val="00A1D2"/>
            </a:solidFill>
            <a:ln>
              <a:noFill/>
            </a:ln>
            <a:extLst/>
          </p:spPr>
          <p:txBody>
            <a:bodyPr anchor="t" anchorCtr="0" bIns="60941" compatLnSpc="1" lIns="121883" numCol="1" rIns="121883" tIns="60941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2399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  <a:sym charset="-122" panose="02010601030101010101" pitchFamily="2" typeface="FZHei-B01S"/>
              </a:endParaRPr>
            </a:p>
          </p:txBody>
        </p:sp>
        <p:sp>
          <p:nvSpPr>
            <p:cNvPr id="18" name="Freeform 743">
              <a:extLst>
                <a:ext uri="{FF2B5EF4-FFF2-40B4-BE49-F238E27FC236}">
                  <a16:creationId xmlns:a16="http://schemas.microsoft.com/office/drawing/2014/main" id="{D48217D5-6413-4DB4-AB19-174A1FD4B0AD}"/>
                </a:ext>
              </a:extLst>
            </p:cNvPr>
            <p:cNvSpPr/>
            <p:nvPr/>
          </p:nvSpPr>
          <p:spPr bwMode="auto">
            <a:xfrm>
              <a:off x="5355429" y="1894599"/>
              <a:ext cx="510683" cy="1639664"/>
            </a:xfrm>
            <a:custGeom>
              <a:gdLst>
                <a:gd fmla="*/ 46 w 61" name="T0"/>
                <a:gd fmla="*/ 196 h 196" name="T1"/>
                <a:gd fmla="*/ 31 w 61" name="T2"/>
                <a:gd fmla="*/ 180 h 196" name="T3"/>
                <a:gd fmla="*/ 31 w 61" name="T4"/>
                <a:gd fmla="*/ 30 h 196" name="T5"/>
                <a:gd fmla="*/ 15 w 61" name="T6"/>
                <a:gd fmla="*/ 30 h 196" name="T7"/>
                <a:gd fmla="*/ 0 w 61" name="T8"/>
                <a:gd fmla="*/ 15 h 196" name="T9"/>
                <a:gd fmla="*/ 15 w 61" name="T10"/>
                <a:gd fmla="*/ 0 h 196" name="T11"/>
                <a:gd fmla="*/ 46 w 61" name="T12"/>
                <a:gd fmla="*/ 0 h 196" name="T13"/>
                <a:gd fmla="*/ 61 w 61" name="T14"/>
                <a:gd fmla="*/ 15 h 196" name="T15"/>
                <a:gd fmla="*/ 61 w 61" name="T16"/>
                <a:gd fmla="*/ 180 h 196" name="T17"/>
                <a:gd fmla="*/ 46 w 61" name="T18"/>
                <a:gd fmla="*/ 196 h 19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96" w="61">
                  <a:moveTo>
                    <a:pt x="46" y="196"/>
                  </a:moveTo>
                  <a:cubicBezTo>
                    <a:pt x="38" y="196"/>
                    <a:pt x="31" y="189"/>
                    <a:pt x="31" y="18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6" y="30"/>
                    <a:pt x="0" y="23"/>
                    <a:pt x="0" y="15"/>
                  </a:cubicBezTo>
                  <a:cubicBezTo>
                    <a:pt x="0" y="7"/>
                    <a:pt x="6" y="0"/>
                    <a:pt x="15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5" y="0"/>
                    <a:pt x="61" y="7"/>
                    <a:pt x="61" y="15"/>
                  </a:cubicBezTo>
                  <a:cubicBezTo>
                    <a:pt x="61" y="180"/>
                    <a:pt x="61" y="180"/>
                    <a:pt x="61" y="180"/>
                  </a:cubicBezTo>
                  <a:cubicBezTo>
                    <a:pt x="61" y="189"/>
                    <a:pt x="55" y="196"/>
                    <a:pt x="46" y="196"/>
                  </a:cubicBezTo>
                </a:path>
              </a:pathLst>
            </a:custGeom>
            <a:solidFill>
              <a:srgbClr val="00A1D2"/>
            </a:solidFill>
            <a:ln>
              <a:noFill/>
            </a:ln>
          </p:spPr>
          <p:txBody>
            <a:bodyPr anchor="t" anchorCtr="0" bIns="60941" compatLnSpc="1" lIns="121883" numCol="1" rIns="121883" tIns="60941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2399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  <a:sym charset="-122" panose="02010601030101010101" pitchFamily="2" typeface="FZHei-B01S"/>
              </a:endParaRPr>
            </a:p>
          </p:txBody>
        </p:sp>
        <p:grpSp>
          <p:nvGrpSpPr>
            <p:cNvPr id="19" name="Group 1">
              <a:extLst>
                <a:ext uri="{FF2B5EF4-FFF2-40B4-BE49-F238E27FC236}">
                  <a16:creationId xmlns:a16="http://schemas.microsoft.com/office/drawing/2014/main" id="{79E690E2-6703-4843-BEB3-8556BAB66C9D}"/>
                </a:ext>
              </a:extLst>
            </p:cNvPr>
            <p:cNvGrpSpPr/>
            <p:nvPr/>
          </p:nvGrpSpPr>
          <p:grpSpPr>
            <a:xfrm>
              <a:off x="6190915" y="4193651"/>
              <a:ext cx="536120" cy="536120"/>
              <a:chOff x="4652736" y="2965983"/>
              <a:chExt cx="402214" cy="402214"/>
            </a:xfrm>
            <a:solidFill>
              <a:srgbClr val="00A1D2"/>
            </a:solidFill>
          </p:grpSpPr>
          <p:sp>
            <p:nvSpPr>
              <p:cNvPr id="20" name="Oval 744">
                <a:extLst>
                  <a:ext uri="{FF2B5EF4-FFF2-40B4-BE49-F238E27FC236}">
                    <a16:creationId xmlns:a16="http://schemas.microsoft.com/office/drawing/2014/main" id="{125E04B2-D150-4870-8B39-543D311CF6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2736" y="2965983"/>
                <a:ext cx="402214" cy="402214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 anchor="t" anchorCtr="0" bIns="60941" compatLnSpc="1" lIns="121883" numCol="1" rIns="121883" tIns="60941" vert="horz" wrap="square">
                <a:prstTxWarp prst="textNoShape">
                  <a:avLst/>
                </a:prstTxWarp>
              </a:bodyPr>
              <a:lstStyle/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1200" kumimoji="0" lang="en-US" noProof="0" normalizeH="0" spc="0" strike="noStrike" sz="2399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  <a:sym charset="-122" panose="02010601030101010101" pitchFamily="2" typeface="FZHei-B01S"/>
                </a:endParaRPr>
              </a:p>
            </p:txBody>
          </p:sp>
          <p:sp>
            <p:nvSpPr>
              <p:cNvPr id="21" name="Freeform 745">
                <a:extLst>
                  <a:ext uri="{FF2B5EF4-FFF2-40B4-BE49-F238E27FC236}">
                    <a16:creationId xmlns:a16="http://schemas.microsoft.com/office/drawing/2014/main" id="{5B5FAFA1-2206-49E5-AD98-EEF5F02F4240}"/>
                  </a:ext>
                </a:extLst>
              </p:cNvPr>
              <p:cNvSpPr/>
              <p:nvPr/>
            </p:nvSpPr>
            <p:spPr bwMode="auto">
              <a:xfrm>
                <a:off x="4872926" y="3015892"/>
                <a:ext cx="168812" cy="195236"/>
              </a:xfrm>
              <a:custGeom>
                <a:gdLst>
                  <a:gd fmla="*/ 0 w 27" name="T0"/>
                  <a:gd fmla="*/ 0 h 31" name="T1"/>
                  <a:gd fmla="*/ 20 w 27" name="T2"/>
                  <a:gd fmla="*/ 31 h 31" name="T3"/>
                  <a:gd fmla="*/ 0 w 27" name="T4"/>
                  <a:gd fmla="*/ 0 h 3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31" w="27">
                    <a:moveTo>
                      <a:pt x="0" y="0"/>
                    </a:moveTo>
                    <a:cubicBezTo>
                      <a:pt x="0" y="0"/>
                      <a:pt x="27" y="5"/>
                      <a:pt x="20" y="31"/>
                    </a:cubicBezTo>
                    <a:cubicBezTo>
                      <a:pt x="20" y="31"/>
                      <a:pt x="14" y="1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anchor="t" anchorCtr="0" bIns="60941" compatLnSpc="1" lIns="121883" numCol="1" rIns="121883" tIns="60941" vert="horz" wrap="square">
                <a:prstTxWarp prst="textNoShape">
                  <a:avLst/>
                </a:prstTxWarp>
              </a:bodyPr>
              <a:lstStyle/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1200" kumimoji="0" lang="en-US" noProof="0" normalizeH="0" spc="0" strike="noStrike" sz="2399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  <a:sym charset="-122" panose="02010601030101010101" pitchFamily="2" typeface="FZHei-B01S"/>
                </a:endParaRPr>
              </a:p>
            </p:txBody>
          </p:sp>
        </p:grpSp>
        <p:sp>
          <p:nvSpPr>
            <p:cNvPr id="22" name="Oval 746">
              <a:extLst>
                <a:ext uri="{FF2B5EF4-FFF2-40B4-BE49-F238E27FC236}">
                  <a16:creationId xmlns:a16="http://schemas.microsoft.com/office/drawing/2014/main" id="{36AAF32C-2DF2-40ED-A4E2-3C7185644F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5925" y="3315120"/>
              <a:ext cx="183924" cy="1858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60941" compatLnSpc="1" lIns="121883" numCol="1" rIns="121883" tIns="60941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2399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  <a:sym charset="-122" panose="02010601030101010101" pitchFamily="2" typeface="FZHei-B01S"/>
              </a:endParaRPr>
            </a:p>
          </p:txBody>
        </p:sp>
        <p:sp>
          <p:nvSpPr>
            <p:cNvPr id="23" name="Oval 748">
              <a:extLst>
                <a:ext uri="{FF2B5EF4-FFF2-40B4-BE49-F238E27FC236}">
                  <a16:creationId xmlns:a16="http://schemas.microsoft.com/office/drawing/2014/main" id="{2B3BB46A-36DD-4576-AC1D-84A4FF65E1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9145" y="3307295"/>
              <a:ext cx="191751" cy="1839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60941" compatLnSpc="1" lIns="121883" numCol="1" rIns="121883" tIns="60941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2399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  <a:sym charset="-122" panose="02010601030101010101" pitchFamily="2" typeface="FZHei-B01S"/>
              </a:endParaRPr>
            </a:p>
          </p:txBody>
        </p:sp>
        <p:sp>
          <p:nvSpPr>
            <p:cNvPr id="24" name="Oval 750">
              <a:extLst>
                <a:ext uri="{FF2B5EF4-FFF2-40B4-BE49-F238E27FC236}">
                  <a16:creationId xmlns:a16="http://schemas.microsoft.com/office/drawing/2014/main" id="{C87A587C-87E7-4C45-9DF3-15B380751C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5123" y="4745425"/>
              <a:ext cx="183924" cy="1839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60941" compatLnSpc="1" lIns="121883" numCol="1" rIns="121883" tIns="60941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2399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  <a:sym charset="-122" panose="02010601030101010101" pitchFamily="2" typeface="FZHei-B01S"/>
              </a:endParaRPr>
            </a:p>
          </p:txBody>
        </p:sp>
        <p:sp>
          <p:nvSpPr>
            <p:cNvPr id="25" name="Oval 752">
              <a:extLst>
                <a:ext uri="{FF2B5EF4-FFF2-40B4-BE49-F238E27FC236}">
                  <a16:creationId xmlns:a16="http://schemas.microsoft.com/office/drawing/2014/main" id="{36B5D1F7-40E8-4F6B-87C5-EF5C3A3801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1557" y="6201165"/>
              <a:ext cx="193707" cy="1839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60941" compatLnSpc="1" lIns="121883" numCol="1" rIns="121883" tIns="60941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2399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  <a:sym charset="-122" panose="02010601030101010101" pitchFamily="2" typeface="FZHei-B01S"/>
              </a:endParaRPr>
            </a:p>
          </p:txBody>
        </p:sp>
        <p:sp>
          <p:nvSpPr>
            <p:cNvPr id="26" name="Oval 750">
              <a:extLst>
                <a:ext uri="{FF2B5EF4-FFF2-40B4-BE49-F238E27FC236}">
                  <a16:creationId xmlns:a16="http://schemas.microsoft.com/office/drawing/2014/main" id="{A914094A-9330-4076-A62B-3B9074066D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6249" y="3697092"/>
              <a:ext cx="183924" cy="1839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60941" compatLnSpc="1" lIns="121883" numCol="1" rIns="121883" tIns="60941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2399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  <a:sym charset="-122" panose="02010601030101010101" pitchFamily="2" typeface="FZHei-B01S"/>
              </a:endParaRPr>
            </a:p>
          </p:txBody>
        </p:sp>
        <p:sp>
          <p:nvSpPr>
            <p:cNvPr id="27" name="TextBox 31">
              <a:extLst>
                <a:ext uri="{FF2B5EF4-FFF2-40B4-BE49-F238E27FC236}">
                  <a16:creationId xmlns:a16="http://schemas.microsoft.com/office/drawing/2014/main" id="{D63F2679-FF0A-4FC5-9B07-BB1102937845}"/>
                </a:ext>
              </a:extLst>
            </p:cNvPr>
            <p:cNvSpPr txBox="1"/>
            <p:nvPr/>
          </p:nvSpPr>
          <p:spPr>
            <a:xfrm>
              <a:off x="5447786" y="5142940"/>
              <a:ext cx="1521479" cy="59859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+mn-cs"/>
                  <a:sym charset="-122" panose="02010601030101010101" pitchFamily="2" typeface="FZHei-B01S"/>
                </a:rPr>
                <a:t>小标题</a:t>
              </a:r>
            </a:p>
          </p:txBody>
        </p:sp>
      </p:grpSp>
      <p:sp>
        <p:nvSpPr>
          <p:cNvPr id="28" name="Rounded Rectangle 35">
            <a:extLst>
              <a:ext uri="{FF2B5EF4-FFF2-40B4-BE49-F238E27FC236}">
                <a16:creationId xmlns:a16="http://schemas.microsoft.com/office/drawing/2014/main" id="{47CF6FF2-B60F-43B9-BBFB-5F32EB15553A}"/>
              </a:ext>
            </a:extLst>
          </p:cNvPr>
          <p:cNvSpPr/>
          <p:nvPr/>
        </p:nvSpPr>
        <p:spPr>
          <a:xfrm>
            <a:off x="2218298" y="2434482"/>
            <a:ext cx="1553120" cy="363872"/>
          </a:xfrm>
          <a:prstGeom prst="roundRect">
            <a:avLst>
              <a:gd fmla="val 31802" name="adj"/>
            </a:avLst>
          </a:prstGeom>
          <a:solidFill>
            <a:srgbClr val="3933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1200" kumimoji="0" lang="en-US" noProof="0" normalizeH="0" spc="0" strike="noStrike" sz="2133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  <a:sym charset="-122" panose="02010601030101010101" pitchFamily="2" typeface="FZHei-B01S"/>
            </a:endParaRPr>
          </a:p>
        </p:txBody>
      </p:sp>
      <p:sp>
        <p:nvSpPr>
          <p:cNvPr id="29" name="TextBox 36">
            <a:extLst>
              <a:ext uri="{FF2B5EF4-FFF2-40B4-BE49-F238E27FC236}">
                <a16:creationId xmlns:a16="http://schemas.microsoft.com/office/drawing/2014/main" id="{A1F877C9-A403-4625-A8EB-EFA19576B236}"/>
              </a:ext>
            </a:extLst>
          </p:cNvPr>
          <p:cNvSpPr txBox="1"/>
          <p:nvPr/>
        </p:nvSpPr>
        <p:spPr>
          <a:xfrm>
            <a:off x="2327383" y="2405251"/>
            <a:ext cx="1334955" cy="41650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2133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  <a:sym charset="-122" panose="02010601030101010101" pitchFamily="2" typeface="FZHei-B01S"/>
              </a:rPr>
              <a:t>小标题</a:t>
            </a:r>
          </a:p>
        </p:txBody>
      </p:sp>
      <p:sp>
        <p:nvSpPr>
          <p:cNvPr id="30" name="Rounded Rectangle 38">
            <a:extLst>
              <a:ext uri="{FF2B5EF4-FFF2-40B4-BE49-F238E27FC236}">
                <a16:creationId xmlns:a16="http://schemas.microsoft.com/office/drawing/2014/main" id="{B98ED803-4CB6-49E0-9C1F-2D1E647938E5}"/>
              </a:ext>
            </a:extLst>
          </p:cNvPr>
          <p:cNvSpPr/>
          <p:nvPr/>
        </p:nvSpPr>
        <p:spPr>
          <a:xfrm>
            <a:off x="2218298" y="4548979"/>
            <a:ext cx="1553120" cy="363872"/>
          </a:xfrm>
          <a:prstGeom prst="roundRect">
            <a:avLst>
              <a:gd fmla="val 31802" name="adj"/>
            </a:avLst>
          </a:prstGeom>
          <a:solidFill>
            <a:srgbClr val="3933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1200" kumimoji="0" lang="en-US" noProof="0" normalizeH="0" spc="0" strike="noStrike" sz="2133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  <a:sym charset="-122" panose="02010601030101010101" pitchFamily="2" typeface="FZHei-B01S"/>
            </a:endParaRPr>
          </a:p>
        </p:txBody>
      </p:sp>
      <p:sp>
        <p:nvSpPr>
          <p:cNvPr id="31" name="Rounded Rectangle 41">
            <a:extLst>
              <a:ext uri="{FF2B5EF4-FFF2-40B4-BE49-F238E27FC236}">
                <a16:creationId xmlns:a16="http://schemas.microsoft.com/office/drawing/2014/main" id="{DE39D55F-DA0C-466B-84FF-33E45C521AA6}"/>
              </a:ext>
            </a:extLst>
          </p:cNvPr>
          <p:cNvSpPr/>
          <p:nvPr/>
        </p:nvSpPr>
        <p:spPr>
          <a:xfrm>
            <a:off x="7972905" y="2491477"/>
            <a:ext cx="1553120" cy="363872"/>
          </a:xfrm>
          <a:prstGeom prst="roundRect">
            <a:avLst>
              <a:gd fmla="val 31802" name="adj"/>
            </a:avLst>
          </a:prstGeom>
          <a:solidFill>
            <a:srgbClr val="3933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1200" kumimoji="0" lang="en-US" noProof="0" normalizeH="0" spc="0" strike="noStrike" sz="2133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  <a:sym charset="-122" panose="02010601030101010101" pitchFamily="2" typeface="FZHei-B01S"/>
            </a:endParaRPr>
          </a:p>
        </p:txBody>
      </p:sp>
      <p:sp>
        <p:nvSpPr>
          <p:cNvPr id="32" name="Rounded Rectangle 44">
            <a:extLst>
              <a:ext uri="{FF2B5EF4-FFF2-40B4-BE49-F238E27FC236}">
                <a16:creationId xmlns:a16="http://schemas.microsoft.com/office/drawing/2014/main" id="{159E3665-B816-4335-AAFE-D3ABDD31E3C2}"/>
              </a:ext>
            </a:extLst>
          </p:cNvPr>
          <p:cNvSpPr/>
          <p:nvPr/>
        </p:nvSpPr>
        <p:spPr>
          <a:xfrm>
            <a:off x="7972905" y="4605974"/>
            <a:ext cx="1553120" cy="363872"/>
          </a:xfrm>
          <a:prstGeom prst="roundRect">
            <a:avLst>
              <a:gd fmla="val 31802" name="adj"/>
            </a:avLst>
          </a:prstGeom>
          <a:solidFill>
            <a:srgbClr val="3933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1200" kumimoji="0" lang="en-US" noProof="0" normalizeH="0" spc="0" strike="noStrike" sz="2133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  <a:sym charset="-122" panose="02010601030101010101" pitchFamily="2" typeface="FZHei-B01S"/>
            </a:endParaRPr>
          </a:p>
        </p:txBody>
      </p:sp>
      <p:sp>
        <p:nvSpPr>
          <p:cNvPr id="33" name="TextBox 36">
            <a:extLst>
              <a:ext uri="{FF2B5EF4-FFF2-40B4-BE49-F238E27FC236}">
                <a16:creationId xmlns:a16="http://schemas.microsoft.com/office/drawing/2014/main" id="{0A0212B0-31AF-4ACD-A8D7-013E289F133B}"/>
              </a:ext>
            </a:extLst>
          </p:cNvPr>
          <p:cNvSpPr txBox="1"/>
          <p:nvPr/>
        </p:nvSpPr>
        <p:spPr>
          <a:xfrm>
            <a:off x="2334527" y="4518614"/>
            <a:ext cx="1334955" cy="41650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2133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  <a:sym charset="-122" panose="02010601030101010101" pitchFamily="2" typeface="FZHei-B01S"/>
              </a:rPr>
              <a:t>小标题</a:t>
            </a:r>
          </a:p>
        </p:txBody>
      </p:sp>
      <p:sp>
        <p:nvSpPr>
          <p:cNvPr id="34" name="TextBox 36">
            <a:extLst>
              <a:ext uri="{FF2B5EF4-FFF2-40B4-BE49-F238E27FC236}">
                <a16:creationId xmlns:a16="http://schemas.microsoft.com/office/drawing/2014/main" id="{DF0F7BEE-4652-461A-931D-813FD11BCBD9}"/>
              </a:ext>
            </a:extLst>
          </p:cNvPr>
          <p:cNvSpPr txBox="1"/>
          <p:nvPr/>
        </p:nvSpPr>
        <p:spPr>
          <a:xfrm>
            <a:off x="7972905" y="2459215"/>
            <a:ext cx="1334955" cy="41650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2133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  <a:sym charset="-122" panose="02010601030101010101" pitchFamily="2" typeface="FZHei-B01S"/>
              </a:rPr>
              <a:t>小标题</a:t>
            </a:r>
          </a:p>
        </p:txBody>
      </p:sp>
      <p:sp>
        <p:nvSpPr>
          <p:cNvPr id="35" name="TextBox 36">
            <a:extLst>
              <a:ext uri="{FF2B5EF4-FFF2-40B4-BE49-F238E27FC236}">
                <a16:creationId xmlns:a16="http://schemas.microsoft.com/office/drawing/2014/main" id="{7F329D6C-61B5-41C1-BD2E-3FB395EF2D64}"/>
              </a:ext>
            </a:extLst>
          </p:cNvPr>
          <p:cNvSpPr txBox="1"/>
          <p:nvPr/>
        </p:nvSpPr>
        <p:spPr>
          <a:xfrm>
            <a:off x="8081987" y="4557664"/>
            <a:ext cx="1334955" cy="41650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2133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  <a:sym charset="-122" panose="02010601030101010101" pitchFamily="2" typeface="FZHei-B01S"/>
              </a:rPr>
              <a:t>小标题</a:t>
            </a:r>
          </a:p>
        </p:txBody>
      </p:sp>
      <p:sp>
        <p:nvSpPr>
          <p:cNvPr id="36" name="Rectangle 3">
            <a:extLst>
              <a:ext uri="{FF2B5EF4-FFF2-40B4-BE49-F238E27FC236}">
                <a16:creationId xmlns:a16="http://schemas.microsoft.com/office/drawing/2014/main" id="{24E7C0E6-324C-460D-95DE-33774A99D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1849" y="2969336"/>
            <a:ext cx="2147911" cy="838200"/>
          </a:xfrm>
          <a:prstGeom prst="rect">
            <a:avLst/>
          </a:prstGeom>
          <a:noFill/>
          <a:ln w="9525">
            <a:noFill/>
            <a:miter lim="800000"/>
          </a:ln>
          <a:extLst/>
        </p:spPr>
        <p:txBody>
          <a:bodyPr anchor="t" anchorCtr="0" bIns="0" lIns="0" rIns="0" tIns="0" wrap="square">
            <a:spAutoFit/>
            <a:scene3d>
              <a:camera prst="orthographicFront"/>
              <a:lightRig dir="t" rig="threePt"/>
            </a:scene3d>
            <a:sp3d>
              <a:bevelT h="0" w="0"/>
            </a:sp3d>
          </a:bodyPr>
          <a:lstStyle>
            <a:defPPr>
              <a:defRPr lang="zh-CN"/>
            </a:defPPr>
            <a:lvl1pPr fontAlgn="auto" lvl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 typeface="Arial"/>
              <a:buNone/>
              <a:defRPr kumimoji="0" sz="12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charset="0" pitchFamily="34" typeface="Tahoma"/>
              </a:defRPr>
            </a:lvl1pPr>
          </a:lstStyle>
          <a:p>
            <a:r>
              <a:rPr altLang="en-US" lang="zh-CN">
                <a:sym charset="0" panose="020b0604020202020204" pitchFamily="34" typeface="Arial"/>
              </a:rPr>
              <a:t>请在此处添加具体内容，文字尽量言简意赅，简单说明即可，不必过于繁琐，注意版面美观度.</a:t>
            </a:r>
          </a:p>
        </p:txBody>
      </p:sp>
      <p:sp>
        <p:nvSpPr>
          <p:cNvPr id="37" name="Rectangle 3">
            <a:extLst>
              <a:ext uri="{FF2B5EF4-FFF2-40B4-BE49-F238E27FC236}">
                <a16:creationId xmlns:a16="http://schemas.microsoft.com/office/drawing/2014/main" id="{48DE90A4-B9A9-4CCD-80DF-CC27EC9A6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4349" y="5028403"/>
            <a:ext cx="2147911" cy="838200"/>
          </a:xfrm>
          <a:prstGeom prst="rect">
            <a:avLst/>
          </a:prstGeom>
          <a:noFill/>
          <a:ln w="9525">
            <a:noFill/>
            <a:miter lim="800000"/>
          </a:ln>
          <a:extLst/>
        </p:spPr>
        <p:txBody>
          <a:bodyPr anchor="t" anchorCtr="0" bIns="0" lIns="0" rIns="0" tIns="0" wrap="square">
            <a:spAutoFit/>
            <a:scene3d>
              <a:camera prst="orthographicFront"/>
              <a:lightRig dir="t" rig="threePt"/>
            </a:scene3d>
            <a:sp3d>
              <a:bevelT h="0" w="0"/>
            </a:sp3d>
          </a:bodyPr>
          <a:lstStyle>
            <a:defPPr>
              <a:defRPr lang="zh-CN"/>
            </a:defPPr>
            <a:lvl1pPr fontAlgn="auto" lvl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 typeface="Arial"/>
              <a:buNone/>
              <a:defRPr kumimoji="0" sz="12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charset="0" pitchFamily="34" typeface="Tahoma"/>
              </a:defRPr>
            </a:lvl1pPr>
          </a:lstStyle>
          <a:p>
            <a:r>
              <a:rPr altLang="en-US" lang="zh-CN">
                <a:sym charset="0" panose="020b0604020202020204" pitchFamily="34" typeface="Arial"/>
              </a:rPr>
              <a:t>请在此处添加具体内容，文字尽量言简意赅，简单说明即可，不必过于繁琐，注意版面美观度</a:t>
            </a:r>
          </a:p>
        </p:txBody>
      </p:sp>
      <p:sp>
        <p:nvSpPr>
          <p:cNvPr id="38" name="Rectangle 3">
            <a:extLst>
              <a:ext uri="{FF2B5EF4-FFF2-40B4-BE49-F238E27FC236}">
                <a16:creationId xmlns:a16="http://schemas.microsoft.com/office/drawing/2014/main" id="{5452C2F3-7179-4BCC-B08E-B736A00A1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0711" y="2992071"/>
            <a:ext cx="2147911" cy="838200"/>
          </a:xfrm>
          <a:prstGeom prst="rect">
            <a:avLst/>
          </a:prstGeom>
          <a:noFill/>
          <a:ln w="9525">
            <a:noFill/>
            <a:miter lim="800000"/>
          </a:ln>
          <a:extLst/>
        </p:spPr>
        <p:txBody>
          <a:bodyPr anchor="t" anchorCtr="0" bIns="0" lIns="0" rIns="0" tIns="0" wrap="square">
            <a:spAutoFit/>
            <a:scene3d>
              <a:camera prst="orthographicFront"/>
              <a:lightRig dir="t" rig="threePt"/>
            </a:scene3d>
            <a:sp3d>
              <a:bevelT h="0" w="0"/>
            </a:sp3d>
          </a:bodyPr>
          <a:lstStyle>
            <a:defPPr>
              <a:defRPr lang="zh-CN"/>
            </a:defPPr>
            <a:lvl1pPr fontAlgn="auto" lvl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Font typeface="Arial"/>
              <a:buNone/>
              <a:defRPr kumimoji="0" sz="1400">
                <a:solidFill>
                  <a:schemeClr val="bg1">
                    <a:lumMod val="85000"/>
                  </a:schemeClr>
                </a:solidFill>
                <a:latin typeface="+mn-ea"/>
                <a:ea typeface="+mj-ea"/>
                <a:cs charset="0" pitchFamily="34" typeface="Tahoma"/>
              </a:defRPr>
            </a:lvl1pPr>
          </a:lstStyle>
          <a:p>
            <a:pPr>
              <a:lnSpc>
                <a:spcPts val="2200"/>
              </a:lnSpc>
            </a:pPr>
            <a:r>
              <a:rPr altLang="en-US" lang="zh-CN" sz="120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sym charset="0" panose="020b0604020202020204" pitchFamily="34" typeface="Arial"/>
              </a:rPr>
              <a:t>请在此处添加具体内容，文字尽量言简意赅，简单说明即可，不必过于繁琐，注意版面美观度</a:t>
            </a:r>
          </a:p>
        </p:txBody>
      </p:sp>
      <p:sp>
        <p:nvSpPr>
          <p:cNvPr id="39" name="Rectangle 3">
            <a:extLst>
              <a:ext uri="{FF2B5EF4-FFF2-40B4-BE49-F238E27FC236}">
                <a16:creationId xmlns:a16="http://schemas.microsoft.com/office/drawing/2014/main" id="{5C33C736-C1DD-46F2-B17E-6F705B3CB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8427" y="5089802"/>
            <a:ext cx="2147911" cy="838200"/>
          </a:xfrm>
          <a:prstGeom prst="rect">
            <a:avLst/>
          </a:prstGeom>
          <a:noFill/>
          <a:ln w="9525">
            <a:noFill/>
            <a:miter lim="800000"/>
          </a:ln>
          <a:extLst/>
        </p:spPr>
        <p:txBody>
          <a:bodyPr anchor="t" anchorCtr="0" bIns="0" lIns="0" rIns="0" tIns="0" wrap="square">
            <a:spAutoFit/>
            <a:scene3d>
              <a:camera prst="orthographicFront"/>
              <a:lightRig dir="t" rig="threePt"/>
            </a:scene3d>
            <a:sp3d>
              <a:bevelT h="0" w="0"/>
            </a:sp3d>
          </a:bodyPr>
          <a:lstStyle>
            <a:defPPr>
              <a:defRPr lang="zh-CN"/>
            </a:defPPr>
            <a:lvl1pPr fontAlgn="auto" lvl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 typeface="Arial"/>
              <a:buNone/>
              <a:defRPr kumimoji="0" sz="12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charset="0" pitchFamily="34" typeface="Tahoma"/>
              </a:defRPr>
            </a:lvl1pPr>
          </a:lstStyle>
          <a:p>
            <a:r>
              <a:rPr altLang="en-US" lang="zh-CN">
                <a:sym charset="0" panose="020b0604020202020204" pitchFamily="34" typeface="Arial"/>
              </a:rPr>
              <a:t>请在此处添加具体内容，文字尽量言简意赅，简单说明即可，不必过于繁琐，注意版面美观度</a:t>
            </a:r>
          </a:p>
        </p:txBody>
      </p:sp>
    </p:spTree>
    <p:extLst>
      <p:ext uri="{BB962C8B-B14F-4D97-AF65-F5344CB8AC3E}">
        <p14:creationId val="3797166001"/>
      </p:ext>
    </p:extLst>
  </p:cSld>
  <p:clrMapOvr>
    <a:masterClrMapping/>
  </p:clrMapOvr>
  <mc:AlternateContent>
    <mc:Choice Requires="p14">
      <p:transition p14:dur="1600" spd="slow">
        <p14:conveyor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9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3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5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7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9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3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3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3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3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3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43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44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4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4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4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3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6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9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2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8"/>
      <p:bldP grpId="0" spid="29"/>
      <p:bldP grpId="0" spid="30"/>
      <p:bldP grpId="0" spid="31"/>
      <p:bldP grpId="0" spid="32"/>
      <p:bldP grpId="0" spid="33"/>
      <p:bldP grpId="0" spid="34"/>
      <p:bldP grpId="0" spid="35"/>
      <p:bldP grpId="0" spid="36"/>
      <p:bldP grpId="0" spid="37"/>
      <p:bldP grpId="0" spid="38"/>
      <p:bldP grpId="0" spid="39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1C6DB09-A408-4502-BFA6-90542E7F80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2004691" y="-197918"/>
            <a:ext cx="3107777" cy="227255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8B13D0C-3D6D-4A7C-81C2-971C2DE1C3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239595" y="4585449"/>
            <a:ext cx="3107777" cy="2272551"/>
          </a:xfrm>
          <a:prstGeom prst="rect">
            <a:avLst/>
          </a:prstGeom>
        </p:spPr>
      </p:pic>
      <p:sp>
        <p:nvSpPr>
          <p:cNvPr id="4" name="图文框 3">
            <a:extLst>
              <a:ext uri="{FF2B5EF4-FFF2-40B4-BE49-F238E27FC236}">
                <a16:creationId xmlns:a16="http://schemas.microsoft.com/office/drawing/2014/main" id="{439EF00C-294A-4DB2-9D2A-D6104D65FB8E}"/>
              </a:ext>
            </a:extLst>
          </p:cNvPr>
          <p:cNvSpPr/>
          <p:nvPr/>
        </p:nvSpPr>
        <p:spPr>
          <a:xfrm>
            <a:off x="239486" y="217715"/>
            <a:ext cx="11705772" cy="6444342"/>
          </a:xfrm>
          <a:prstGeom prst="frame">
            <a:avLst>
              <a:gd fmla="val 2823" name="adj1"/>
            </a:avLst>
          </a:prstGeom>
          <a:solidFill>
            <a:schemeClr val="bg1"/>
          </a:solidFill>
          <a:ln>
            <a:noFill/>
          </a:ln>
          <a:effectLst>
            <a:outerShdw algn="ctr" blurRad="114300" rotWithShape="0" sx="102000" sy="10200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1E12B128-8086-412D-87AB-600D0D67F07E}"/>
              </a:ext>
            </a:extLst>
          </p:cNvPr>
          <p:cNvGrpSpPr/>
          <p:nvPr/>
        </p:nvGrpSpPr>
        <p:grpSpPr>
          <a:xfrm>
            <a:off x="1826723" y="583995"/>
            <a:ext cx="4069531" cy="1059073"/>
            <a:chOff x="9322481" y="1977453"/>
            <a:chExt cx="4069531" cy="1059073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334628C9-EB0D-4D06-AF24-5A038FFC63D7}"/>
                </a:ext>
              </a:extLst>
            </p:cNvPr>
            <p:cNvSpPr/>
            <p:nvPr/>
          </p:nvSpPr>
          <p:spPr>
            <a:xfrm>
              <a:off x="9322481" y="1977453"/>
              <a:ext cx="2920831" cy="67665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defTabSz="914400" eaLnBrk="1" fontAlgn="auto" hangingPunct="1" indent="0" latinLnBrk="0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0" kumimoji="0" lang="zh-CN" noProof="0" normalizeH="0" spc="0" strike="noStrike" sz="3200" u="none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ea"/>
                  <a:sym charset="-122" panose="02010601030101010101" pitchFamily="2" typeface="FZHei-B01S"/>
                </a:rPr>
                <a:t>第一部分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C68A7759-D996-4448-9514-0A618DCB4550}"/>
                </a:ext>
              </a:extLst>
            </p:cNvPr>
            <p:cNvSpPr txBox="1"/>
            <p:nvPr/>
          </p:nvSpPr>
          <p:spPr>
            <a:xfrm>
              <a:off x="9322481" y="2507086"/>
              <a:ext cx="4069531" cy="77724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ts val="1800"/>
                </a:lnSpc>
              </a:pPr>
              <a:r>
                <a:rPr altLang="zh-CN" lang="en-US"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The man who has made up his mind to win will never say "impossible ". I can make it through the rain. I can stand up once again on my own. </a:t>
              </a:r>
            </a:p>
          </p:txBody>
        </p:sp>
      </p:grpSp>
      <p:sp>
        <p:nvSpPr>
          <p:cNvPr id="8" name="椭圆 7">
            <a:extLst>
              <a:ext uri="{FF2B5EF4-FFF2-40B4-BE49-F238E27FC236}">
                <a16:creationId xmlns:a16="http://schemas.microsoft.com/office/drawing/2014/main" id="{2D31EAC6-5633-42BD-A780-E7BE0D0484C9}"/>
              </a:ext>
            </a:extLst>
          </p:cNvPr>
          <p:cNvSpPr/>
          <p:nvPr/>
        </p:nvSpPr>
        <p:spPr>
          <a:xfrm>
            <a:off x="1103086" y="669683"/>
            <a:ext cx="595509" cy="595509"/>
          </a:xfrm>
          <a:prstGeom prst="ellipse">
            <a:avLst/>
          </a:prstGeom>
          <a:solidFill>
            <a:srgbClr val="00A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>
              <a:latin typeface="+mn-ea"/>
              <a:sym charset="-122" panose="02010601030101010101" pitchFamily="2" typeface="FZHei-B01S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9EAD814-92A6-4346-BB5C-547799D7BDEA}"/>
              </a:ext>
            </a:extLst>
          </p:cNvPr>
          <p:cNvSpPr txBox="1"/>
          <p:nvPr/>
        </p:nvSpPr>
        <p:spPr>
          <a:xfrm>
            <a:off x="1134701" y="740182"/>
            <a:ext cx="56981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400">
                <a:solidFill>
                  <a:schemeClr val="bg1"/>
                </a:solidFill>
                <a:latin typeface="+mn-ea"/>
                <a:sym charset="-122" panose="02010601030101010101" pitchFamily="2" typeface="FZHei-B01S"/>
              </a:rPr>
              <a:t>01</a:t>
            </a:r>
          </a:p>
        </p:txBody>
      </p:sp>
      <p:sp>
        <p:nvSpPr>
          <p:cNvPr id="91" name="矩形 90">
            <a:extLst>
              <a:ext uri="{FF2B5EF4-FFF2-40B4-BE49-F238E27FC236}">
                <a16:creationId xmlns:a16="http://schemas.microsoft.com/office/drawing/2014/main" id="{4FF09BAC-9AED-4ABF-A185-E25CC0E7FE07}"/>
              </a:ext>
            </a:extLst>
          </p:cNvPr>
          <p:cNvSpPr/>
          <p:nvPr/>
        </p:nvSpPr>
        <p:spPr bwMode="auto">
          <a:xfrm>
            <a:off x="1030790" y="3259469"/>
            <a:ext cx="2946239" cy="255679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694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707">
              <a:solidFill>
                <a:prstClr val="white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93" name="十字形 92">
            <a:extLst>
              <a:ext uri="{FF2B5EF4-FFF2-40B4-BE49-F238E27FC236}">
                <a16:creationId xmlns:a16="http://schemas.microsoft.com/office/drawing/2014/main" id="{89A0E632-F347-4640-BB41-945936229686}"/>
              </a:ext>
            </a:extLst>
          </p:cNvPr>
          <p:cNvSpPr/>
          <p:nvPr/>
        </p:nvSpPr>
        <p:spPr bwMode="auto">
          <a:xfrm>
            <a:off x="1663639" y="2721865"/>
            <a:ext cx="226470" cy="226470"/>
          </a:xfrm>
          <a:prstGeom prst="plus">
            <a:avLst>
              <a:gd fmla="val 41380" name="adj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694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707">
              <a:solidFill>
                <a:prstClr val="white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96" name="矩形 95">
            <a:extLst>
              <a:ext uri="{FF2B5EF4-FFF2-40B4-BE49-F238E27FC236}">
                <a16:creationId xmlns:a16="http://schemas.microsoft.com/office/drawing/2014/main" id="{ACF3C715-F8F1-49F3-80EB-FDFA0AA946D7}"/>
              </a:ext>
            </a:extLst>
          </p:cNvPr>
          <p:cNvSpPr/>
          <p:nvPr/>
        </p:nvSpPr>
        <p:spPr bwMode="auto">
          <a:xfrm>
            <a:off x="4637390" y="3259468"/>
            <a:ext cx="2946238" cy="2556793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694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707">
              <a:solidFill>
                <a:prstClr val="white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98" name="十字形 97">
            <a:extLst>
              <a:ext uri="{FF2B5EF4-FFF2-40B4-BE49-F238E27FC236}">
                <a16:creationId xmlns:a16="http://schemas.microsoft.com/office/drawing/2014/main" id="{D316F478-E2FC-4935-8AEF-0BAF800814CB}"/>
              </a:ext>
            </a:extLst>
          </p:cNvPr>
          <p:cNvSpPr/>
          <p:nvPr/>
        </p:nvSpPr>
        <p:spPr bwMode="auto">
          <a:xfrm>
            <a:off x="5348527" y="2603337"/>
            <a:ext cx="226470" cy="226470"/>
          </a:xfrm>
          <a:prstGeom prst="plus">
            <a:avLst>
              <a:gd fmla="val 41380" name="adj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694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707">
              <a:solidFill>
                <a:prstClr val="white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101" name="矩形 100">
            <a:extLst>
              <a:ext uri="{FF2B5EF4-FFF2-40B4-BE49-F238E27FC236}">
                <a16:creationId xmlns:a16="http://schemas.microsoft.com/office/drawing/2014/main" id="{9A3C4458-13E0-43F4-8BA3-F62AF50D4043}"/>
              </a:ext>
            </a:extLst>
          </p:cNvPr>
          <p:cNvSpPr/>
          <p:nvPr/>
        </p:nvSpPr>
        <p:spPr bwMode="auto">
          <a:xfrm>
            <a:off x="8243992" y="3259469"/>
            <a:ext cx="2946238" cy="2556794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694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707">
              <a:solidFill>
                <a:prstClr val="white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103" name="十字形 102">
            <a:extLst>
              <a:ext uri="{FF2B5EF4-FFF2-40B4-BE49-F238E27FC236}">
                <a16:creationId xmlns:a16="http://schemas.microsoft.com/office/drawing/2014/main" id="{C2BA6E5D-A54E-4FFD-A9E9-1403C4592517}"/>
              </a:ext>
            </a:extLst>
          </p:cNvPr>
          <p:cNvSpPr/>
          <p:nvPr/>
        </p:nvSpPr>
        <p:spPr bwMode="auto">
          <a:xfrm>
            <a:off x="8912798" y="2721865"/>
            <a:ext cx="226470" cy="226470"/>
          </a:xfrm>
          <a:prstGeom prst="plus">
            <a:avLst>
              <a:gd fmla="val 41380" name="adj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694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707">
              <a:solidFill>
                <a:prstClr val="white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104" name="Title 13">
            <a:extLst>
              <a:ext uri="{FF2B5EF4-FFF2-40B4-BE49-F238E27FC236}">
                <a16:creationId xmlns:a16="http://schemas.microsoft.com/office/drawing/2014/main" id="{5970B8EC-F272-42F4-B777-90CF43BD40D7}"/>
              </a:ext>
            </a:extLst>
          </p:cNvPr>
          <p:cNvSpPr txBox="1"/>
          <p:nvPr/>
        </p:nvSpPr>
        <p:spPr bwMode="auto">
          <a:xfrm>
            <a:off x="1068087" y="2144661"/>
            <a:ext cx="2908940" cy="96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 defTabSz="86694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400">
                <a:latin typeface="+mn-ea"/>
                <a:sym charset="0" panose="020b0604020202020204" pitchFamily="34" typeface="Arial"/>
              </a:rPr>
              <a:t>请在此处添加具体内容，文字尽量言简意赅，简单说明即可，不必过于繁琐，注意版面美观度</a:t>
            </a:r>
          </a:p>
        </p:txBody>
      </p:sp>
      <p:sp>
        <p:nvSpPr>
          <p:cNvPr id="105" name="Title 13">
            <a:extLst>
              <a:ext uri="{FF2B5EF4-FFF2-40B4-BE49-F238E27FC236}">
                <a16:creationId xmlns:a16="http://schemas.microsoft.com/office/drawing/2014/main" id="{9C541122-88E5-4BC1-A2E4-0D07FD7B6066}"/>
              </a:ext>
            </a:extLst>
          </p:cNvPr>
          <p:cNvSpPr txBox="1"/>
          <p:nvPr/>
        </p:nvSpPr>
        <p:spPr bwMode="auto">
          <a:xfrm>
            <a:off x="4641124" y="2144661"/>
            <a:ext cx="2908940" cy="96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 defTabSz="86694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400">
                <a:latin typeface="+mn-ea"/>
                <a:sym charset="0" panose="020b0604020202020204" pitchFamily="34" typeface="Arial"/>
              </a:rPr>
              <a:t>请在此处添加具体内容，文字尽量言简意赅，简单说明即可，不必过于繁琐，注意版面美观度</a:t>
            </a:r>
          </a:p>
        </p:txBody>
      </p:sp>
      <p:sp>
        <p:nvSpPr>
          <p:cNvPr id="106" name="Title 13">
            <a:extLst>
              <a:ext uri="{FF2B5EF4-FFF2-40B4-BE49-F238E27FC236}">
                <a16:creationId xmlns:a16="http://schemas.microsoft.com/office/drawing/2014/main" id="{828AA0B1-441D-4078-B41C-58FE045E77CC}"/>
              </a:ext>
            </a:extLst>
          </p:cNvPr>
          <p:cNvSpPr txBox="1"/>
          <p:nvPr/>
        </p:nvSpPr>
        <p:spPr bwMode="auto">
          <a:xfrm>
            <a:off x="8262642" y="2144661"/>
            <a:ext cx="2908940" cy="96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 defTabSz="86694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400">
                <a:latin typeface="+mn-ea"/>
                <a:sym charset="0" panose="020b0604020202020204" pitchFamily="34" typeface="Arial"/>
              </a:rPr>
              <a:t>请在此处添加具体内容，文字尽量言简意赅，简单说明即可，不必过于繁琐，注意版面美观度</a:t>
            </a:r>
          </a:p>
        </p:txBody>
      </p:sp>
    </p:spTree>
    <p:extLst>
      <p:ext uri="{BB962C8B-B14F-4D97-AF65-F5344CB8AC3E}">
        <p14:creationId val="3362761572"/>
      </p:ext>
    </p:extLst>
  </p:cSld>
  <p:clrMapOvr>
    <a:masterClrMapping/>
  </p:clrMapOvr>
  <p:transition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6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4"/>
      <p:bldP grpId="0" spid="105"/>
      <p:bldP grpId="0" spid="106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1C6DB09-A408-4502-BFA6-90542E7F80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2004691" y="-197918"/>
            <a:ext cx="3107777" cy="227255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8B13D0C-3D6D-4A7C-81C2-971C2DE1C3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239595" y="4585449"/>
            <a:ext cx="3107777" cy="2272551"/>
          </a:xfrm>
          <a:prstGeom prst="rect">
            <a:avLst/>
          </a:prstGeom>
        </p:spPr>
      </p:pic>
      <p:sp>
        <p:nvSpPr>
          <p:cNvPr id="4" name="图文框 3">
            <a:extLst>
              <a:ext uri="{FF2B5EF4-FFF2-40B4-BE49-F238E27FC236}">
                <a16:creationId xmlns:a16="http://schemas.microsoft.com/office/drawing/2014/main" id="{439EF00C-294A-4DB2-9D2A-D6104D65FB8E}"/>
              </a:ext>
            </a:extLst>
          </p:cNvPr>
          <p:cNvSpPr/>
          <p:nvPr/>
        </p:nvSpPr>
        <p:spPr>
          <a:xfrm>
            <a:off x="239486" y="217715"/>
            <a:ext cx="11705772" cy="6444342"/>
          </a:xfrm>
          <a:prstGeom prst="frame">
            <a:avLst>
              <a:gd fmla="val 2823" name="adj1"/>
            </a:avLst>
          </a:prstGeom>
          <a:solidFill>
            <a:schemeClr val="bg1"/>
          </a:solidFill>
          <a:ln>
            <a:noFill/>
          </a:ln>
          <a:effectLst>
            <a:outerShdw algn="ctr" blurRad="114300" rotWithShape="0" sx="102000" sy="10200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1E12B128-8086-412D-87AB-600D0D67F07E}"/>
              </a:ext>
            </a:extLst>
          </p:cNvPr>
          <p:cNvGrpSpPr/>
          <p:nvPr/>
        </p:nvGrpSpPr>
        <p:grpSpPr>
          <a:xfrm>
            <a:off x="1754933" y="482620"/>
            <a:ext cx="4069531" cy="1059073"/>
            <a:chOff x="9322481" y="1977453"/>
            <a:chExt cx="4069531" cy="1059073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334628C9-EB0D-4D06-AF24-5A038FFC63D7}"/>
                </a:ext>
              </a:extLst>
            </p:cNvPr>
            <p:cNvSpPr/>
            <p:nvPr/>
          </p:nvSpPr>
          <p:spPr>
            <a:xfrm>
              <a:off x="9322481" y="1977453"/>
              <a:ext cx="2920831" cy="67665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defTabSz="914400" eaLnBrk="1" fontAlgn="auto" hangingPunct="1" indent="0" latinLnBrk="0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0" kumimoji="0" lang="zh-CN" noProof="0" normalizeH="0" spc="0" strike="noStrike" sz="3200" u="none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ea"/>
                  <a:sym charset="-122" panose="02010601030101010101" pitchFamily="2" typeface="FZHei-B01S"/>
                </a:rPr>
                <a:t>第一部分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C68A7759-D996-4448-9514-0A618DCB4550}"/>
                </a:ext>
              </a:extLst>
            </p:cNvPr>
            <p:cNvSpPr txBox="1"/>
            <p:nvPr/>
          </p:nvSpPr>
          <p:spPr>
            <a:xfrm>
              <a:off x="9322481" y="2507086"/>
              <a:ext cx="4069531" cy="77724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ts val="1800"/>
                </a:lnSpc>
              </a:pPr>
              <a:r>
                <a:rPr altLang="zh-CN" lang="en-US"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The man who has made up his mind to win will never say "impossible ". I can make it through the rain. I can stand up once again on my own. </a:t>
              </a:r>
            </a:p>
          </p:txBody>
        </p:sp>
      </p:grpSp>
      <p:sp>
        <p:nvSpPr>
          <p:cNvPr id="8" name="椭圆 7">
            <a:extLst>
              <a:ext uri="{FF2B5EF4-FFF2-40B4-BE49-F238E27FC236}">
                <a16:creationId xmlns:a16="http://schemas.microsoft.com/office/drawing/2014/main" id="{2D31EAC6-5633-42BD-A780-E7BE0D0484C9}"/>
              </a:ext>
            </a:extLst>
          </p:cNvPr>
          <p:cNvSpPr/>
          <p:nvPr/>
        </p:nvSpPr>
        <p:spPr>
          <a:xfrm>
            <a:off x="1103086" y="669683"/>
            <a:ext cx="595509" cy="595509"/>
          </a:xfrm>
          <a:prstGeom prst="ellipse">
            <a:avLst/>
          </a:prstGeom>
          <a:solidFill>
            <a:srgbClr val="00A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>
              <a:latin typeface="+mn-ea"/>
              <a:sym charset="-122" panose="02010601030101010101" pitchFamily="2" typeface="FZHei-B01S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9EAD814-92A6-4346-BB5C-547799D7BDEA}"/>
              </a:ext>
            </a:extLst>
          </p:cNvPr>
          <p:cNvSpPr txBox="1"/>
          <p:nvPr/>
        </p:nvSpPr>
        <p:spPr>
          <a:xfrm>
            <a:off x="1134701" y="740182"/>
            <a:ext cx="56981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400">
                <a:solidFill>
                  <a:schemeClr val="bg1"/>
                </a:solidFill>
                <a:latin typeface="+mn-ea"/>
                <a:sym charset="-122" panose="02010601030101010101" pitchFamily="2" typeface="FZHei-B01S"/>
              </a:rPr>
              <a:t>01</a:t>
            </a:r>
          </a:p>
        </p:txBody>
      </p:sp>
      <p:grpSp>
        <p:nvGrpSpPr>
          <p:cNvPr id="89" name="Group 3">
            <a:extLst>
              <a:ext uri="{FF2B5EF4-FFF2-40B4-BE49-F238E27FC236}">
                <a16:creationId xmlns:a16="http://schemas.microsoft.com/office/drawing/2014/main" id="{4BCB2D5C-87EB-4823-9196-7FA91752AB0D}"/>
              </a:ext>
            </a:extLst>
          </p:cNvPr>
          <p:cNvGrpSpPr/>
          <p:nvPr/>
        </p:nvGrpSpPr>
        <p:grpSpPr>
          <a:xfrm>
            <a:off x="1958132" y="1652517"/>
            <a:ext cx="3114255" cy="4601536"/>
            <a:chOff x="1912729" y="1458758"/>
            <a:chExt cx="3510756" cy="5187394"/>
          </a:xfrm>
        </p:grpSpPr>
        <p:grpSp>
          <p:nvGrpSpPr>
            <p:cNvPr id="90" name="Group 4">
              <a:extLst>
                <a:ext uri="{FF2B5EF4-FFF2-40B4-BE49-F238E27FC236}">
                  <a16:creationId xmlns:a16="http://schemas.microsoft.com/office/drawing/2014/main" id="{7CAEAA3A-4459-4508-BD58-2C96217E6080}"/>
                </a:ext>
              </a:extLst>
            </p:cNvPr>
            <p:cNvGrpSpPr/>
            <p:nvPr/>
          </p:nvGrpSpPr>
          <p:grpSpPr>
            <a:xfrm>
              <a:off x="1972256" y="1458758"/>
              <a:ext cx="292103" cy="5187394"/>
              <a:chOff x="1374772" y="1213680"/>
              <a:chExt cx="274322" cy="5187394"/>
            </a:xfrm>
          </p:grpSpPr>
          <p:sp>
            <p:nvSpPr>
              <p:cNvPr id="107" name="Pentagon 21">
                <a:extLst>
                  <a:ext uri="{FF2B5EF4-FFF2-40B4-BE49-F238E27FC236}">
                    <a16:creationId xmlns:a16="http://schemas.microsoft.com/office/drawing/2014/main" id="{E494C4E9-72BD-4A99-BBEF-3B105E554FD3}"/>
                  </a:ext>
                </a:extLst>
              </p:cNvPr>
              <p:cNvSpPr/>
              <p:nvPr/>
            </p:nvSpPr>
            <p:spPr>
              <a:xfrm rot="5400000">
                <a:off x="1103752" y="5857228"/>
                <a:ext cx="814866" cy="272825"/>
              </a:xfrm>
              <a:prstGeom prst="homePlate">
                <a:avLst>
                  <a:gd fmla="val 281623" name="adj"/>
                </a:avLst>
              </a:prstGeom>
              <a:gradFill flip="none" rotWithShape="1">
                <a:gsLst>
                  <a:gs pos="100000">
                    <a:srgbClr val="B88954"/>
                  </a:gs>
                  <a:gs pos="0">
                    <a:srgbClr val="E1C9AF"/>
                  </a:gs>
                </a:gsLst>
                <a:lin ang="5400000" scaled="1"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>
                <a:defPPr>
                  <a:defRPr lang="en-US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66943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327">
                  <a:solidFill>
                    <a:prstClr val="white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endParaRPr>
              </a:p>
            </p:txBody>
          </p:sp>
          <p:sp>
            <p:nvSpPr>
              <p:cNvPr id="108" name="Rectangle 5">
                <a:extLst>
                  <a:ext uri="{FF2B5EF4-FFF2-40B4-BE49-F238E27FC236}">
                    <a16:creationId xmlns:a16="http://schemas.microsoft.com/office/drawing/2014/main" id="{0D55A00F-802F-42EA-B9E0-B9EF35070BB2}"/>
                  </a:ext>
                </a:extLst>
              </p:cNvPr>
              <p:cNvSpPr/>
              <p:nvPr/>
            </p:nvSpPr>
            <p:spPr>
              <a:xfrm>
                <a:off x="1374774" y="2007666"/>
                <a:ext cx="273845" cy="3776859"/>
              </a:xfrm>
              <a:custGeom>
                <a:gdLst>
                  <a:gd fmla="*/ 0 w 273845" name="connsiteX0"/>
                  <a:gd fmla="*/ 0 h 3776859" name="connsiteY0"/>
                  <a:gd fmla="*/ 272825 w 273845" name="connsiteX1"/>
                  <a:gd fmla="*/ 0 h 3776859" name="connsiteY1"/>
                  <a:gd fmla="*/ 273845 w 273845" name="connsiteX2"/>
                  <a:gd fmla="*/ 3581399 h 3776859" name="connsiteY2"/>
                  <a:gd fmla="*/ 245270 w 273845" name="connsiteX3"/>
                  <a:gd fmla="*/ 3702843 h 3776859" name="connsiteY3"/>
                  <a:gd fmla="*/ 223839 w 273845" name="connsiteX4"/>
                  <a:gd fmla="*/ 3631404 h 3776859" name="connsiteY4"/>
                  <a:gd fmla="*/ 166689 w 273845" name="connsiteX5"/>
                  <a:gd fmla="*/ 3776661 h 3776859" name="connsiteY5"/>
                  <a:gd fmla="*/ 104776 w 273845" name="connsiteX6"/>
                  <a:gd fmla="*/ 3664743 h 3776859" name="connsiteY6"/>
                  <a:gd fmla="*/ 57151 w 273845" name="connsiteX7"/>
                  <a:gd fmla="*/ 3750467 h 3776859" name="connsiteY7"/>
                  <a:gd fmla="*/ 1 w 273845" name="connsiteX8"/>
                  <a:gd fmla="*/ 3609974 h 3776859" name="connsiteY8"/>
                  <a:gd fmla="*/ 0 w 273845" name="connsiteX9"/>
                  <a:gd fmla="*/ 0 h 3776859" name="connsiteY9"/>
                  <a:gd fmla="*/ 0 w 273845" name="connsiteX10"/>
                  <a:gd fmla="*/ 0 h 3776662" name="connsiteY10"/>
                  <a:gd fmla="*/ 0 w 273845" name="connsiteX11"/>
                  <a:gd fmla="*/ 0 h 3776662" name="connsiteY1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b="b" l="l" r="r" t="t"/>
                <a:pathLst>
                  <a:path h="3776859" w="273845">
                    <a:moveTo>
                      <a:pt x="0" y="0"/>
                    </a:moveTo>
                    <a:lnTo>
                      <a:pt x="272825" y="0"/>
                    </a:lnTo>
                    <a:lnTo>
                      <a:pt x="273845" y="3581399"/>
                    </a:lnTo>
                    <a:cubicBezTo>
                      <a:pt x="269876" y="3659980"/>
                      <a:pt x="258763" y="3688555"/>
                      <a:pt x="245270" y="3702843"/>
                    </a:cubicBezTo>
                    <a:cubicBezTo>
                      <a:pt x="228204" y="3675061"/>
                      <a:pt x="236936" y="3619101"/>
                      <a:pt x="223839" y="3631404"/>
                    </a:cubicBezTo>
                    <a:cubicBezTo>
                      <a:pt x="210742" y="3643707"/>
                      <a:pt x="186533" y="3771105"/>
                      <a:pt x="166689" y="3776661"/>
                    </a:cubicBezTo>
                    <a:cubicBezTo>
                      <a:pt x="146845" y="3782217"/>
                      <a:pt x="123032" y="3669109"/>
                      <a:pt x="104776" y="3664743"/>
                    </a:cubicBezTo>
                    <a:cubicBezTo>
                      <a:pt x="86520" y="3660377"/>
                      <a:pt x="74614" y="3759595"/>
                      <a:pt x="57151" y="3750467"/>
                    </a:cubicBezTo>
                    <a:cubicBezTo>
                      <a:pt x="28576" y="3725068"/>
                      <a:pt x="9527" y="3661568"/>
                      <a:pt x="1" y="3609974"/>
                    </a:cubicBezTo>
                    <a:cubicBezTo>
                      <a:pt x="1" y="2406649"/>
                      <a:pt x="0" y="1203325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83000">
                    <a:schemeClr val="tx2"/>
                  </a:gs>
                  <a:gs pos="82000">
                    <a:schemeClr val="tx2"/>
                  </a:gs>
                  <a:gs pos="34000">
                    <a:schemeClr val="tx2">
                      <a:lumMod val="75000"/>
                    </a:schemeClr>
                  </a:gs>
                  <a:gs pos="0">
                    <a:schemeClr val="tx2"/>
                  </a:gs>
                  <a:gs pos="38000">
                    <a:schemeClr val="tx2"/>
                  </a:gs>
                  <a:gs pos="100000">
                    <a:schemeClr val="tx2"/>
                  </a:gs>
                </a:gsLst>
                <a:lin ang="0" scaled="1"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>
                <a:defPPr>
                  <a:defRPr lang="en-US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66943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327">
                  <a:solidFill>
                    <a:prstClr val="white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endParaRPr>
              </a:p>
            </p:txBody>
          </p:sp>
          <p:sp>
            <p:nvSpPr>
              <p:cNvPr id="109" name="Rectangle 23">
                <a:extLst>
                  <a:ext uri="{FF2B5EF4-FFF2-40B4-BE49-F238E27FC236}">
                    <a16:creationId xmlns:a16="http://schemas.microsoft.com/office/drawing/2014/main" id="{5715928A-B0D7-476E-9C80-BDF756E162CB}"/>
                  </a:ext>
                </a:extLst>
              </p:cNvPr>
              <p:cNvSpPr/>
              <p:nvPr/>
            </p:nvSpPr>
            <p:spPr>
              <a:xfrm>
                <a:off x="1374774" y="1417118"/>
                <a:ext cx="272825" cy="59055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27000">
                    <a:srgbClr val="F2F2F2">
                      <a:lumMod val="0"/>
                      <a:lumOff val="100000"/>
                    </a:srgbClr>
                  </a:gs>
                  <a:gs pos="100000">
                    <a:schemeClr val="bg1">
                      <a:lumMod val="50000"/>
                    </a:schemeClr>
                  </a:gs>
                </a:gsLst>
                <a:lin ang="10800000" scaled="1"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>
                <a:defPPr>
                  <a:defRPr lang="en-US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66943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327">
                  <a:solidFill>
                    <a:prstClr val="white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endParaRPr>
              </a:p>
            </p:txBody>
          </p:sp>
          <p:sp>
            <p:nvSpPr>
              <p:cNvPr id="110" name="Rectangle 24">
                <a:extLst>
                  <a:ext uri="{FF2B5EF4-FFF2-40B4-BE49-F238E27FC236}">
                    <a16:creationId xmlns:a16="http://schemas.microsoft.com/office/drawing/2014/main" id="{25E3E491-4863-4BAD-91F0-3449B1B39A29}"/>
                  </a:ext>
                </a:extLst>
              </p:cNvPr>
              <p:cNvSpPr/>
              <p:nvPr/>
            </p:nvSpPr>
            <p:spPr>
              <a:xfrm>
                <a:off x="1404710" y="1213680"/>
                <a:ext cx="212954" cy="203438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>
                <a:defPPr>
                  <a:defRPr lang="en-US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66943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327">
                  <a:solidFill>
                    <a:prstClr val="white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endParaRPr>
              </a:p>
            </p:txBody>
          </p:sp>
          <p:sp>
            <p:nvSpPr>
              <p:cNvPr id="111" name="Freeform 25">
                <a:extLst>
                  <a:ext uri="{FF2B5EF4-FFF2-40B4-BE49-F238E27FC236}">
                    <a16:creationId xmlns:a16="http://schemas.microsoft.com/office/drawing/2014/main" id="{5D63437F-F3A6-4017-8D91-80DDC9CCE836}"/>
                  </a:ext>
                </a:extLst>
              </p:cNvPr>
              <p:cNvSpPr/>
              <p:nvPr/>
            </p:nvSpPr>
            <p:spPr>
              <a:xfrm rot="5400000">
                <a:off x="1396885" y="6250198"/>
                <a:ext cx="228600" cy="73152"/>
              </a:xfrm>
              <a:custGeom>
                <a:gdLst>
                  <a:gd fmla="*/ 0 w 226544" name="connsiteX0"/>
                  <a:gd fmla="*/ 35306 h 70612" name="connsiteY0"/>
                  <a:gd fmla="*/ 27685 w 226544" name="connsiteX1"/>
                  <a:gd fmla="*/ 0 h 70612" name="connsiteY1"/>
                  <a:gd fmla="*/ 226544 w 226544" name="connsiteX2"/>
                  <a:gd fmla="*/ 35306 h 70612" name="connsiteY2"/>
                  <a:gd fmla="*/ 27685 w 226544" name="connsiteX3"/>
                  <a:gd fmla="*/ 70612 h 70612" name="connsiteY3"/>
                  <a:gd fmla="*/ 0 w 226544" name="connsiteX4"/>
                  <a:gd fmla="*/ 35306 h 70612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70612" w="226544">
                    <a:moveTo>
                      <a:pt x="0" y="35306"/>
                    </a:moveTo>
                    <a:cubicBezTo>
                      <a:pt x="1521" y="15316"/>
                      <a:pt x="12805" y="4576"/>
                      <a:pt x="27685" y="0"/>
                    </a:cubicBezTo>
                    <a:lnTo>
                      <a:pt x="226544" y="35306"/>
                    </a:lnTo>
                    <a:lnTo>
                      <a:pt x="27685" y="70612"/>
                    </a:lnTo>
                    <a:cubicBezTo>
                      <a:pt x="11264" y="65009"/>
                      <a:pt x="1007" y="52726"/>
                      <a:pt x="0" y="35306"/>
                    </a:cubicBezTo>
                    <a:close/>
                  </a:path>
                </a:pathLst>
              </a:custGeom>
              <a:solidFill>
                <a:srgbClr val="4C504C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>
                <a:defPPr>
                  <a:defRPr lang="en-US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66943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327">
                  <a:solidFill>
                    <a:prstClr val="white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endParaRPr>
              </a:p>
            </p:txBody>
          </p:sp>
          <p:cxnSp>
            <p:nvCxnSpPr>
              <p:cNvPr id="112" name="Straight Connector 26">
                <a:extLst>
                  <a:ext uri="{FF2B5EF4-FFF2-40B4-BE49-F238E27FC236}">
                    <a16:creationId xmlns:a16="http://schemas.microsoft.com/office/drawing/2014/main" id="{5E914BA4-1848-4F89-83CE-E790DD9DFD94}"/>
                  </a:ext>
                </a:extLst>
              </p:cNvPr>
              <p:cNvCxnSpPr/>
              <p:nvPr/>
            </p:nvCxnSpPr>
            <p:spPr>
              <a:xfrm>
                <a:off x="1374774" y="1486648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27">
                <a:extLst>
                  <a:ext uri="{FF2B5EF4-FFF2-40B4-BE49-F238E27FC236}">
                    <a16:creationId xmlns:a16="http://schemas.microsoft.com/office/drawing/2014/main" id="{DD3202B6-DCEF-4F26-832E-2FF7584521E6}"/>
                  </a:ext>
                </a:extLst>
              </p:cNvPr>
              <p:cNvCxnSpPr/>
              <p:nvPr/>
            </p:nvCxnSpPr>
            <p:spPr>
              <a:xfrm>
                <a:off x="1374774" y="1562425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28">
                <a:extLst>
                  <a:ext uri="{FF2B5EF4-FFF2-40B4-BE49-F238E27FC236}">
                    <a16:creationId xmlns:a16="http://schemas.microsoft.com/office/drawing/2014/main" id="{26CB9FED-C5DD-4B37-BB9B-A9BF07D4512B}"/>
                  </a:ext>
                </a:extLst>
              </p:cNvPr>
              <p:cNvCxnSpPr/>
              <p:nvPr/>
            </p:nvCxnSpPr>
            <p:spPr>
              <a:xfrm>
                <a:off x="1374774" y="1638202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29">
                <a:extLst>
                  <a:ext uri="{FF2B5EF4-FFF2-40B4-BE49-F238E27FC236}">
                    <a16:creationId xmlns:a16="http://schemas.microsoft.com/office/drawing/2014/main" id="{EDA8D66D-5A64-4B4D-A305-2113D4DE67C7}"/>
                  </a:ext>
                </a:extLst>
              </p:cNvPr>
              <p:cNvCxnSpPr/>
              <p:nvPr/>
            </p:nvCxnSpPr>
            <p:spPr>
              <a:xfrm>
                <a:off x="1374774" y="1713979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30">
                <a:extLst>
                  <a:ext uri="{FF2B5EF4-FFF2-40B4-BE49-F238E27FC236}">
                    <a16:creationId xmlns:a16="http://schemas.microsoft.com/office/drawing/2014/main" id="{3EB97E2D-5991-4784-8714-54B51B22F202}"/>
                  </a:ext>
                </a:extLst>
              </p:cNvPr>
              <p:cNvCxnSpPr/>
              <p:nvPr/>
            </p:nvCxnSpPr>
            <p:spPr>
              <a:xfrm>
                <a:off x="1374774" y="1789756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31">
                <a:extLst>
                  <a:ext uri="{FF2B5EF4-FFF2-40B4-BE49-F238E27FC236}">
                    <a16:creationId xmlns:a16="http://schemas.microsoft.com/office/drawing/2014/main" id="{A9357CC0-78C9-4A4E-A6C4-E81D0A8DE046}"/>
                  </a:ext>
                </a:extLst>
              </p:cNvPr>
              <p:cNvCxnSpPr/>
              <p:nvPr/>
            </p:nvCxnSpPr>
            <p:spPr>
              <a:xfrm>
                <a:off x="1374774" y="1865533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32">
                <a:extLst>
                  <a:ext uri="{FF2B5EF4-FFF2-40B4-BE49-F238E27FC236}">
                    <a16:creationId xmlns:a16="http://schemas.microsoft.com/office/drawing/2014/main" id="{6C4C471D-68C1-4722-986B-15EAEAD66AB7}"/>
                  </a:ext>
                </a:extLst>
              </p:cNvPr>
              <p:cNvCxnSpPr/>
              <p:nvPr/>
            </p:nvCxnSpPr>
            <p:spPr>
              <a:xfrm>
                <a:off x="1374774" y="1941308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1" name="Trapezoid 5">
              <a:extLst>
                <a:ext uri="{FF2B5EF4-FFF2-40B4-BE49-F238E27FC236}">
                  <a16:creationId xmlns:a16="http://schemas.microsoft.com/office/drawing/2014/main" id="{FF5145AB-B5C3-4A0F-ABF6-BD040BCFF9E5}"/>
                </a:ext>
              </a:extLst>
            </p:cNvPr>
            <p:cNvSpPr/>
            <p:nvPr/>
          </p:nvSpPr>
          <p:spPr>
            <a:xfrm rot="16200000">
              <a:off x="1594832" y="5341831"/>
              <a:ext cx="695326" cy="59529"/>
            </a:xfrm>
            <a:prstGeom prst="trapezoid">
              <a:avLst>
                <a:gd fmla="val 69837" name="adj"/>
              </a:avLst>
            </a:prstGeom>
            <a:solidFill>
              <a:schemeClr val="accent2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66943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327">
                <a:solidFill>
                  <a:prstClr val="white"/>
                </a:solidFill>
                <a:latin charset="0" panose="020b0604020202020204" pitchFamily="34" typeface="Arial"/>
                <a:ea charset="-122" panose="020b0503020204020204" pitchFamily="34" typeface="微软雅黑"/>
                <a:sym typeface="+mn-lt"/>
              </a:endParaRPr>
            </a:p>
          </p:txBody>
        </p:sp>
        <p:sp>
          <p:nvSpPr>
            <p:cNvPr id="92" name="Trapezoid 6">
              <a:extLst>
                <a:ext uri="{FF2B5EF4-FFF2-40B4-BE49-F238E27FC236}">
                  <a16:creationId xmlns:a16="http://schemas.microsoft.com/office/drawing/2014/main" id="{935B8815-B8BB-4A44-AD71-8704C483C2FB}"/>
                </a:ext>
              </a:extLst>
            </p:cNvPr>
            <p:cNvSpPr/>
            <p:nvPr/>
          </p:nvSpPr>
          <p:spPr>
            <a:xfrm rot="16200000">
              <a:off x="1594832" y="4439533"/>
              <a:ext cx="695326" cy="59529"/>
            </a:xfrm>
            <a:prstGeom prst="trapezoid">
              <a:avLst>
                <a:gd fmla="val 69837" name="adj"/>
              </a:avLst>
            </a:prstGeom>
            <a:solidFill>
              <a:schemeClr val="accent5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66943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327">
                <a:solidFill>
                  <a:prstClr val="white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93" name="Trapezoid 7">
              <a:extLst>
                <a:ext uri="{FF2B5EF4-FFF2-40B4-BE49-F238E27FC236}">
                  <a16:creationId xmlns:a16="http://schemas.microsoft.com/office/drawing/2014/main" id="{C68559D7-3503-494A-841F-4171DADAF7CD}"/>
                </a:ext>
              </a:extLst>
            </p:cNvPr>
            <p:cNvSpPr/>
            <p:nvPr/>
          </p:nvSpPr>
          <p:spPr>
            <a:xfrm rot="16200000">
              <a:off x="1594832" y="3537234"/>
              <a:ext cx="695326" cy="59529"/>
            </a:xfrm>
            <a:prstGeom prst="trapezoid">
              <a:avLst>
                <a:gd fmla="val 69837" name="adj"/>
              </a:avLst>
            </a:prstGeom>
            <a:solidFill>
              <a:schemeClr val="accent4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66943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327">
                <a:solidFill>
                  <a:prstClr val="white"/>
                </a:solidFill>
                <a:latin typeface="+mn-ea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94" name="Trapezoid 8">
              <a:extLst>
                <a:ext uri="{FF2B5EF4-FFF2-40B4-BE49-F238E27FC236}">
                  <a16:creationId xmlns:a16="http://schemas.microsoft.com/office/drawing/2014/main" id="{23C7C172-8D95-44EE-A9B1-B47AA0095890}"/>
                </a:ext>
              </a:extLst>
            </p:cNvPr>
            <p:cNvSpPr/>
            <p:nvPr/>
          </p:nvSpPr>
          <p:spPr>
            <a:xfrm rot="16200000">
              <a:off x="1594832" y="2634935"/>
              <a:ext cx="695326" cy="59529"/>
            </a:xfrm>
            <a:prstGeom prst="trapezoid">
              <a:avLst>
                <a:gd fmla="val 69837" name="adj"/>
              </a:avLst>
            </a:prstGeom>
            <a:solidFill>
              <a:schemeClr val="accent3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66943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327">
                <a:solidFill>
                  <a:prstClr val="white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95" name="Pentagon 9">
              <a:extLst>
                <a:ext uri="{FF2B5EF4-FFF2-40B4-BE49-F238E27FC236}">
                  <a16:creationId xmlns:a16="http://schemas.microsoft.com/office/drawing/2014/main" id="{82FFD58F-2688-4AF5-9D89-79D2B0E31A2E}"/>
                </a:ext>
              </a:extLst>
            </p:cNvPr>
            <p:cNvSpPr/>
            <p:nvPr/>
          </p:nvSpPr>
          <p:spPr>
            <a:xfrm>
              <a:off x="1912729" y="2359899"/>
              <a:ext cx="3510756" cy="607219"/>
            </a:xfrm>
            <a:prstGeom prst="homePlate">
              <a:avLst>
                <a:gd fmla="val 36274" name="adj"/>
              </a:avLst>
            </a:prstGeom>
            <a:solidFill>
              <a:srgbClr val="00A1D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66943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327">
                <a:solidFill>
                  <a:prstClr val="white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96" name="Pentagon 10">
              <a:extLst>
                <a:ext uri="{FF2B5EF4-FFF2-40B4-BE49-F238E27FC236}">
                  <a16:creationId xmlns:a16="http://schemas.microsoft.com/office/drawing/2014/main" id="{9ADF9328-CC5D-47D4-80C8-FFCD4D45E95E}"/>
                </a:ext>
              </a:extLst>
            </p:cNvPr>
            <p:cNvSpPr/>
            <p:nvPr/>
          </p:nvSpPr>
          <p:spPr>
            <a:xfrm>
              <a:off x="1912729" y="3262198"/>
              <a:ext cx="3510756" cy="607219"/>
            </a:xfrm>
            <a:prstGeom prst="homePlate">
              <a:avLst>
                <a:gd fmla="val 36274" name="adj"/>
              </a:avLst>
            </a:prstGeom>
            <a:solidFill>
              <a:srgbClr val="7E397A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66943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327">
                <a:solidFill>
                  <a:prstClr val="white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97" name="Pentagon 11">
              <a:extLst>
                <a:ext uri="{FF2B5EF4-FFF2-40B4-BE49-F238E27FC236}">
                  <a16:creationId xmlns:a16="http://schemas.microsoft.com/office/drawing/2014/main" id="{C9CF5A80-0C72-4C79-BC5B-2C416526E6AD}"/>
                </a:ext>
              </a:extLst>
            </p:cNvPr>
            <p:cNvSpPr/>
            <p:nvPr/>
          </p:nvSpPr>
          <p:spPr>
            <a:xfrm>
              <a:off x="1912729" y="4164497"/>
              <a:ext cx="3510756" cy="607219"/>
            </a:xfrm>
            <a:prstGeom prst="homePlate">
              <a:avLst>
                <a:gd fmla="val 36274" name="adj"/>
              </a:avLst>
            </a:prstGeom>
            <a:solidFill>
              <a:srgbClr val="39337A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66943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327">
                <a:solidFill>
                  <a:prstClr val="white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98" name="Pentagon 12">
              <a:extLst>
                <a:ext uri="{FF2B5EF4-FFF2-40B4-BE49-F238E27FC236}">
                  <a16:creationId xmlns:a16="http://schemas.microsoft.com/office/drawing/2014/main" id="{EF5B10E1-3C78-4045-B10E-95B1EEBA7833}"/>
                </a:ext>
              </a:extLst>
            </p:cNvPr>
            <p:cNvSpPr/>
            <p:nvPr/>
          </p:nvSpPr>
          <p:spPr>
            <a:xfrm>
              <a:off x="1912729" y="5066795"/>
              <a:ext cx="3510756" cy="607219"/>
            </a:xfrm>
            <a:prstGeom prst="homePlate">
              <a:avLst>
                <a:gd fmla="val 36274" name="adj"/>
              </a:avLst>
            </a:prstGeom>
            <a:solidFill>
              <a:srgbClr val="EE3978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66943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327">
                <a:solidFill>
                  <a:prstClr val="white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99" name="Rectangle 33">
              <a:extLst>
                <a:ext uri="{FF2B5EF4-FFF2-40B4-BE49-F238E27FC236}">
                  <a16:creationId xmlns:a16="http://schemas.microsoft.com/office/drawing/2014/main" id="{49DBAFC5-6017-4429-9037-E92052E19E7D}"/>
                </a:ext>
              </a:extLst>
            </p:cNvPr>
            <p:cNvSpPr/>
            <p:nvPr/>
          </p:nvSpPr>
          <p:spPr>
            <a:xfrm>
              <a:off x="2679704" y="2509740"/>
              <a:ext cx="2330568" cy="3766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66943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327">
                  <a:solidFill>
                    <a:prstClr val="white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 </a:t>
              </a:r>
            </a:p>
          </p:txBody>
        </p:sp>
        <p:sp>
          <p:nvSpPr>
            <p:cNvPr id="100" name="TextBox 38">
              <a:extLst>
                <a:ext uri="{FF2B5EF4-FFF2-40B4-BE49-F238E27FC236}">
                  <a16:creationId xmlns:a16="http://schemas.microsoft.com/office/drawing/2014/main" id="{78EE0C20-5484-4907-AB62-136DAC381297}"/>
                </a:ext>
              </a:extLst>
            </p:cNvPr>
            <p:cNvSpPr txBox="1"/>
            <p:nvPr/>
          </p:nvSpPr>
          <p:spPr>
            <a:xfrm>
              <a:off x="1940774" y="2478964"/>
              <a:ext cx="311751" cy="376661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66943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b="1" lang="en-US" sz="1327">
                  <a:solidFill>
                    <a:prstClr val="white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1</a:t>
              </a:r>
            </a:p>
          </p:txBody>
        </p:sp>
        <p:sp>
          <p:nvSpPr>
            <p:cNvPr id="101" name="TextBox 191">
              <a:extLst>
                <a:ext uri="{FF2B5EF4-FFF2-40B4-BE49-F238E27FC236}">
                  <a16:creationId xmlns:a16="http://schemas.microsoft.com/office/drawing/2014/main" id="{5013D452-677B-461C-8BA3-CC76EAB2B429}"/>
                </a:ext>
              </a:extLst>
            </p:cNvPr>
            <p:cNvSpPr txBox="1"/>
            <p:nvPr/>
          </p:nvSpPr>
          <p:spPr>
            <a:xfrm>
              <a:off x="1940774" y="3381430"/>
              <a:ext cx="311751" cy="376661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66943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b="1" lang="en-US" sz="1327">
                  <a:solidFill>
                    <a:prstClr val="white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2</a:t>
              </a:r>
            </a:p>
          </p:txBody>
        </p:sp>
        <p:sp>
          <p:nvSpPr>
            <p:cNvPr id="102" name="TextBox 192">
              <a:extLst>
                <a:ext uri="{FF2B5EF4-FFF2-40B4-BE49-F238E27FC236}">
                  <a16:creationId xmlns:a16="http://schemas.microsoft.com/office/drawing/2014/main" id="{5BF55D95-0918-4CAD-8E0B-5CE49F83365C}"/>
                </a:ext>
              </a:extLst>
            </p:cNvPr>
            <p:cNvSpPr txBox="1"/>
            <p:nvPr/>
          </p:nvSpPr>
          <p:spPr>
            <a:xfrm>
              <a:off x="1940774" y="4283894"/>
              <a:ext cx="311751" cy="376661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66943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b="1" lang="en-US" sz="1327">
                  <a:solidFill>
                    <a:prstClr val="white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3</a:t>
              </a:r>
            </a:p>
          </p:txBody>
        </p:sp>
        <p:sp>
          <p:nvSpPr>
            <p:cNvPr id="103" name="TextBox 193">
              <a:extLst>
                <a:ext uri="{FF2B5EF4-FFF2-40B4-BE49-F238E27FC236}">
                  <a16:creationId xmlns:a16="http://schemas.microsoft.com/office/drawing/2014/main" id="{C1C4BC72-D963-4B67-9816-BF68492DB31F}"/>
                </a:ext>
              </a:extLst>
            </p:cNvPr>
            <p:cNvSpPr txBox="1"/>
            <p:nvPr/>
          </p:nvSpPr>
          <p:spPr>
            <a:xfrm>
              <a:off x="1940774" y="5186362"/>
              <a:ext cx="311751" cy="376661"/>
            </a:xfrm>
            <a:prstGeom prst="rect">
              <a:avLst/>
            </a:prstGeom>
            <a:noFill/>
            <a:effectLst/>
          </p:spPr>
          <p:txBody>
            <a:bodyPr rtlCol="0" wrap="none">
              <a:spAutoFit/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66943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b="1" lang="en-US" sz="1327">
                  <a:solidFill>
                    <a:prstClr val="white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4</a:t>
              </a:r>
            </a:p>
          </p:txBody>
        </p:sp>
        <p:sp>
          <p:nvSpPr>
            <p:cNvPr id="104" name="Rectangle 38">
              <a:extLst>
                <a:ext uri="{FF2B5EF4-FFF2-40B4-BE49-F238E27FC236}">
                  <a16:creationId xmlns:a16="http://schemas.microsoft.com/office/drawing/2014/main" id="{209CBBDA-125A-4E50-896D-C76ADF256741}"/>
                </a:ext>
              </a:extLst>
            </p:cNvPr>
            <p:cNvSpPr/>
            <p:nvPr/>
          </p:nvSpPr>
          <p:spPr>
            <a:xfrm>
              <a:off x="2679704" y="3412206"/>
              <a:ext cx="2330568" cy="3766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66943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327">
                  <a:solidFill>
                    <a:prstClr val="white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 </a:t>
              </a:r>
            </a:p>
          </p:txBody>
        </p:sp>
        <p:sp>
          <p:nvSpPr>
            <p:cNvPr id="105" name="Rectangle 39">
              <a:extLst>
                <a:ext uri="{FF2B5EF4-FFF2-40B4-BE49-F238E27FC236}">
                  <a16:creationId xmlns:a16="http://schemas.microsoft.com/office/drawing/2014/main" id="{305F237B-0969-4FF8-BCF0-93C0D0019440}"/>
                </a:ext>
              </a:extLst>
            </p:cNvPr>
            <p:cNvSpPr/>
            <p:nvPr/>
          </p:nvSpPr>
          <p:spPr>
            <a:xfrm>
              <a:off x="2679704" y="4314673"/>
              <a:ext cx="2330568" cy="3766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66943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327">
                  <a:solidFill>
                    <a:prstClr val="white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 </a:t>
              </a:r>
            </a:p>
          </p:txBody>
        </p:sp>
        <p:sp>
          <p:nvSpPr>
            <p:cNvPr id="106" name="Rectangle 40">
              <a:extLst>
                <a:ext uri="{FF2B5EF4-FFF2-40B4-BE49-F238E27FC236}">
                  <a16:creationId xmlns:a16="http://schemas.microsoft.com/office/drawing/2014/main" id="{88F8A04D-1D92-48BE-8B7D-B8BB7A7F75B9}"/>
                </a:ext>
              </a:extLst>
            </p:cNvPr>
            <p:cNvSpPr/>
            <p:nvPr/>
          </p:nvSpPr>
          <p:spPr>
            <a:xfrm>
              <a:off x="2679704" y="5214751"/>
              <a:ext cx="2330568" cy="3766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66943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327">
                  <a:solidFill>
                    <a:prstClr val="white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 </a:t>
              </a:r>
            </a:p>
          </p:txBody>
        </p:sp>
      </p:grpSp>
      <p:sp>
        <p:nvSpPr>
          <p:cNvPr id="121" name="Donut 44">
            <a:extLst>
              <a:ext uri="{FF2B5EF4-FFF2-40B4-BE49-F238E27FC236}">
                <a16:creationId xmlns:a16="http://schemas.microsoft.com/office/drawing/2014/main" id="{3E53E04B-98ED-4B43-9571-84D34B116AF3}"/>
              </a:ext>
            </a:extLst>
          </p:cNvPr>
          <p:cNvSpPr/>
          <p:nvPr/>
        </p:nvSpPr>
        <p:spPr>
          <a:xfrm>
            <a:off x="5654776" y="2478518"/>
            <a:ext cx="686928" cy="686928"/>
          </a:xfrm>
          <a:prstGeom prst="donut">
            <a:avLst>
              <a:gd fmla="val 6804" name="adj"/>
            </a:avLst>
          </a:prstGeom>
          <a:solidFill>
            <a:srgbClr val="00A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GB" sz="90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charset="0" panose="020b0604020202020204" pitchFamily="34" typeface="Arial"/>
            </a:endParaRPr>
          </a:p>
        </p:txBody>
      </p:sp>
      <p:sp>
        <p:nvSpPr>
          <p:cNvPr id="122" name="Freeform 45">
            <a:extLst>
              <a:ext uri="{FF2B5EF4-FFF2-40B4-BE49-F238E27FC236}">
                <a16:creationId xmlns:a16="http://schemas.microsoft.com/office/drawing/2014/main" id="{F1E12C4A-694F-4E18-A6CD-6A1FAB2246B3}"/>
              </a:ext>
            </a:extLst>
          </p:cNvPr>
          <p:cNvSpPr>
            <a:spLocks noEditPoints="1"/>
          </p:cNvSpPr>
          <p:nvPr/>
        </p:nvSpPr>
        <p:spPr bwMode="auto">
          <a:xfrm>
            <a:off x="5849864" y="2665722"/>
            <a:ext cx="296750" cy="312520"/>
          </a:xfrm>
          <a:custGeom>
            <a:gdLst>
              <a:gd fmla="*/ 20 w 96" name="T0"/>
              <a:gd fmla="*/ 86 h 101" name="T1"/>
              <a:gd fmla="*/ 7 w 96" name="T2"/>
              <a:gd fmla="*/ 58 h 101" name="T3"/>
              <a:gd fmla="*/ 18 w 96" name="T4"/>
              <a:gd fmla="*/ 29 h 101" name="T5"/>
              <a:gd fmla="*/ 42 w 96" name="T6"/>
              <a:gd fmla="*/ 17 h 101" name="T7"/>
              <a:gd fmla="*/ 41 w 96" name="T8"/>
              <a:gd fmla="*/ 9 h 101" name="T9"/>
              <a:gd fmla="*/ 36 w 96" name="T10"/>
              <a:gd fmla="*/ 10 h 101" name="T11"/>
              <a:gd fmla="*/ 35 w 96" name="T12"/>
              <a:gd fmla="*/ 5 h 101" name="T13"/>
              <a:gd fmla="*/ 48 w 96" name="T14"/>
              <a:gd fmla="*/ 3 h 101" name="T15"/>
              <a:gd fmla="*/ 49 w 96" name="T16"/>
              <a:gd fmla="*/ 8 h 101" name="T17"/>
              <a:gd fmla="*/ 44 w 96" name="T18"/>
              <a:gd fmla="*/ 9 h 101" name="T19"/>
              <a:gd fmla="*/ 46 w 96" name="T20"/>
              <a:gd fmla="*/ 16 h 101" name="T21"/>
              <a:gd fmla="*/ 74 w 96" name="T22"/>
              <a:gd fmla="*/ 27 h 101" name="T23"/>
              <a:gd fmla="*/ 87 w 96" name="T24"/>
              <a:gd fmla="*/ 54 h 101" name="T25"/>
              <a:gd fmla="*/ 77 w 96" name="T26"/>
              <a:gd fmla="*/ 83 h 101" name="T27"/>
              <a:gd fmla="*/ 75 w 96" name="T28"/>
              <a:gd fmla="*/ 85 h 101" name="T29"/>
              <a:gd fmla="*/ 79 w 96" name="T30"/>
              <a:gd fmla="*/ 101 h 101" name="T31"/>
              <a:gd fmla="*/ 74 w 96" name="T32"/>
              <a:gd fmla="*/ 101 h 101" name="T33"/>
              <a:gd fmla="*/ 63 w 96" name="T34"/>
              <a:gd fmla="*/ 93 h 101" name="T35"/>
              <a:gd fmla="*/ 49 w 96" name="T36"/>
              <a:gd fmla="*/ 96 h 101" name="T37"/>
              <a:gd fmla="*/ 32 w 96" name="T38"/>
              <a:gd fmla="*/ 93 h 101" name="T39"/>
              <a:gd fmla="*/ 22 w 96" name="T40"/>
              <a:gd fmla="*/ 101 h 101" name="T41"/>
              <a:gd fmla="*/ 17 w 96" name="T42"/>
              <a:gd fmla="*/ 101 h 101" name="T43"/>
              <a:gd fmla="*/ 21 w 96" name="T44"/>
              <a:gd fmla="*/ 86 h 101" name="T45"/>
              <a:gd fmla="*/ 20 w 96" name="T46"/>
              <a:gd fmla="*/ 86 h 101" name="T47"/>
              <a:gd fmla="*/ 82 w 96" name="T48"/>
              <a:gd fmla="*/ 6 h 101" name="T49"/>
              <a:gd fmla="*/ 60 w 96" name="T50"/>
              <a:gd fmla="*/ 11 h 101" name="T51"/>
              <a:gd fmla="*/ 92 w 96" name="T52"/>
              <a:gd fmla="*/ 31 h 101" name="T53"/>
              <a:gd fmla="*/ 88 w 96" name="T54"/>
              <a:gd fmla="*/ 9 h 101" name="T55"/>
              <a:gd fmla="*/ 92 w 96" name="T56"/>
              <a:gd fmla="*/ 3 h 101" name="T57"/>
              <a:gd fmla="*/ 86 w 96" name="T58"/>
              <a:gd fmla="*/ 0 h 101" name="T59"/>
              <a:gd fmla="*/ 82 w 96" name="T60"/>
              <a:gd fmla="*/ 6 h 101" name="T61"/>
              <a:gd fmla="*/ 14 w 96" name="T62"/>
              <a:gd fmla="*/ 6 h 101" name="T63"/>
              <a:gd fmla="*/ 10 w 96" name="T64"/>
              <a:gd fmla="*/ 0 h 101" name="T65"/>
              <a:gd fmla="*/ 4 w 96" name="T66"/>
              <a:gd fmla="*/ 3 h 101" name="T67"/>
              <a:gd fmla="*/ 8 w 96" name="T68"/>
              <a:gd fmla="*/ 9 h 101" name="T69"/>
              <a:gd fmla="*/ 4 w 96" name="T70"/>
              <a:gd fmla="*/ 31 h 101" name="T71"/>
              <a:gd fmla="*/ 36 w 96" name="T72"/>
              <a:gd fmla="*/ 11 h 101" name="T73"/>
              <a:gd fmla="*/ 14 w 96" name="T74"/>
              <a:gd fmla="*/ 6 h 101" name="T75"/>
              <a:gd fmla="*/ 43 w 96" name="T76"/>
              <a:gd fmla="*/ 54 h 101" name="T77"/>
              <a:gd fmla="*/ 42 w 96" name="T78"/>
              <a:gd fmla="*/ 56 h 101" name="T79"/>
              <a:gd fmla="*/ 22 w 96" name="T80"/>
              <a:gd fmla="*/ 61 h 101" name="T81"/>
              <a:gd fmla="*/ 22 w 96" name="T82"/>
              <a:gd fmla="*/ 64 h 101" name="T83"/>
              <a:gd fmla="*/ 43 w 96" name="T84"/>
              <a:gd fmla="*/ 59 h 101" name="T85"/>
              <a:gd fmla="*/ 46 w 96" name="T86"/>
              <a:gd fmla="*/ 61 h 101" name="T87"/>
              <a:gd fmla="*/ 54 w 96" name="T88"/>
              <a:gd fmla="*/ 58 h 101" name="T89"/>
              <a:gd fmla="*/ 50 w 96" name="T90"/>
              <a:gd fmla="*/ 50 h 101" name="T91"/>
              <a:gd fmla="*/ 49 w 96" name="T92"/>
              <a:gd fmla="*/ 50 h 101" name="T93"/>
              <a:gd fmla="*/ 41 w 96" name="T94"/>
              <a:gd fmla="*/ 37 h 101" name="T95"/>
              <a:gd fmla="*/ 38 w 96" name="T96"/>
              <a:gd fmla="*/ 39 h 101" name="T97"/>
              <a:gd fmla="*/ 44 w 96" name="T98"/>
              <a:gd fmla="*/ 52 h 101" name="T99"/>
              <a:gd fmla="*/ 43 w 96" name="T100"/>
              <a:gd fmla="*/ 54 h 101" name="T101"/>
              <a:gd fmla="*/ 18 w 96" name="T102"/>
              <a:gd fmla="*/ 58 h 101" name="T103"/>
              <a:gd fmla="*/ 28 w 96" name="T104"/>
              <a:gd fmla="*/ 78 h 101" name="T105"/>
              <a:gd fmla="*/ 49 w 96" name="T106"/>
              <a:gd fmla="*/ 85 h 101" name="T107"/>
              <a:gd fmla="*/ 69 w 96" name="T108"/>
              <a:gd fmla="*/ 76 h 101" name="T109"/>
              <a:gd fmla="*/ 76 w 96" name="T110"/>
              <a:gd fmla="*/ 55 h 101" name="T111"/>
              <a:gd fmla="*/ 67 w 96" name="T112"/>
              <a:gd fmla="*/ 35 h 101" name="T113"/>
              <a:gd fmla="*/ 46 w 96" name="T114"/>
              <a:gd fmla="*/ 27 h 101" name="T115"/>
              <a:gd fmla="*/ 26 w 96" name="T116"/>
              <a:gd fmla="*/ 37 h 101" name="T117"/>
              <a:gd fmla="*/ 18 w 96" name="T118"/>
              <a:gd fmla="*/ 58 h 101" name="T1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b="b" l="0" r="r" t="0"/>
            <a:pathLst>
              <a:path h="100" w="96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rgbClr val="00A1D2"/>
          </a:solidFill>
          <a:ln>
            <a:noFill/>
          </a:ln>
        </p:spPr>
        <p:txBody>
          <a:bodyPr anchor="t" anchorCtr="0" bIns="45716" compatLnSpc="1" lIns="91430" numCol="1" rIns="91430" tIns="45716" vert="horz" wrap="square">
            <a:prstTxWarp prst="textNoShape">
              <a:avLst/>
            </a:prstTxWarp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altLang="en-US" lang="zh-CN" sz="9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charset="0" panose="020b0604020202020204" pitchFamily="34" typeface="Arial"/>
            </a:endParaRPr>
          </a:p>
        </p:txBody>
      </p:sp>
      <p:sp>
        <p:nvSpPr>
          <p:cNvPr id="123" name="Freeform 46">
            <a:extLst>
              <a:ext uri="{FF2B5EF4-FFF2-40B4-BE49-F238E27FC236}">
                <a16:creationId xmlns:a16="http://schemas.microsoft.com/office/drawing/2014/main" id="{AE6464A1-14C2-4357-A3ED-228DB17AFB7C}"/>
              </a:ext>
            </a:extLst>
          </p:cNvPr>
          <p:cNvSpPr>
            <a:spLocks noEditPoints="1"/>
          </p:cNvSpPr>
          <p:nvPr/>
        </p:nvSpPr>
        <p:spPr bwMode="auto">
          <a:xfrm>
            <a:off x="5822983" y="4111782"/>
            <a:ext cx="336888" cy="272379"/>
          </a:xfrm>
          <a:custGeom>
            <a:gdLst>
              <a:gd fmla="*/ 86 w 109" name="T0"/>
              <a:gd fmla="*/ 88 h 88" name="T1"/>
              <a:gd fmla="*/ 84 w 109" name="T2"/>
              <a:gd fmla="*/ 44 h 88" name="T3"/>
              <a:gd fmla="*/ 80 w 109" name="T4"/>
              <a:gd fmla="*/ 71 h 88" name="T5"/>
              <a:gd fmla="*/ 109 w 109" name="T6"/>
              <a:gd fmla="*/ 0 h 88" name="T7"/>
              <a:gd fmla="*/ 92 w 109" name="T8"/>
              <a:gd fmla="*/ 33 h 88" name="T9"/>
              <a:gd fmla="*/ 80 w 109" name="T10"/>
              <a:gd fmla="*/ 25 h 88" name="T11"/>
              <a:gd fmla="*/ 67 w 109" name="T12"/>
              <a:gd fmla="*/ 68 h 88" name="T13"/>
              <a:gd fmla="*/ 37 w 109" name="T14"/>
              <a:gd fmla="*/ 73 h 88" name="T15"/>
              <a:gd fmla="*/ 19 w 109" name="T16"/>
              <a:gd fmla="*/ 63 h 88" name="T17"/>
              <a:gd fmla="*/ 0 w 109" name="T18"/>
              <a:gd fmla="*/ 56 h 88" name="T19"/>
              <a:gd fmla="*/ 25 w 109" name="T20"/>
              <a:gd fmla="*/ 48 h 88" name="T21"/>
              <a:gd fmla="*/ 30 w 109" name="T22"/>
              <a:gd fmla="*/ 57 h 88" name="T23"/>
              <a:gd fmla="*/ 44 w 109" name="T24"/>
              <a:gd fmla="*/ 29 h 88" name="T25"/>
              <a:gd fmla="*/ 66 w 109" name="T26"/>
              <a:gd fmla="*/ 50 h 88" name="T27"/>
              <a:gd fmla="*/ 68 w 109" name="T28"/>
              <a:gd fmla="*/ 18 h 88" name="T29"/>
              <a:gd fmla="*/ 78 w 109" name="T30"/>
              <a:gd fmla="*/ 12 h 88" name="T31"/>
              <a:gd fmla="*/ 90 w 109" name="T32"/>
              <a:gd fmla="*/ 1 h 88" name="T33"/>
              <a:gd fmla="*/ 22 w 109" name="T34"/>
              <a:gd fmla="*/ 88 h 88" name="T35"/>
              <a:gd fmla="*/ 29 w 109" name="T36"/>
              <a:gd fmla="*/ 80 h 88" name="T37"/>
              <a:gd fmla="*/ 22 w 109" name="T38"/>
              <a:gd fmla="*/ 79 h 88" name="T39"/>
              <a:gd fmla="*/ 11 w 109" name="T40"/>
              <a:gd fmla="*/ 88 h 88" name="T41"/>
              <a:gd fmla="*/ 17 w 109" name="T42"/>
              <a:gd fmla="*/ 71 h 88" name="T43"/>
              <a:gd fmla="*/ 11 w 109" name="T44"/>
              <a:gd fmla="*/ 73 h 88" name="T45"/>
              <a:gd fmla="*/ 34 w 109" name="T46"/>
              <a:gd fmla="*/ 88 h 88" name="T47"/>
              <a:gd fmla="*/ 40 w 109" name="T48"/>
              <a:gd fmla="*/ 79 h 88" name="T49"/>
              <a:gd fmla="*/ 34 w 109" name="T50"/>
              <a:gd fmla="*/ 80 h 88" name="T51"/>
              <a:gd fmla="*/ 45 w 109" name="T52"/>
              <a:gd fmla="*/ 88 h 88" name="T53"/>
              <a:gd fmla="*/ 52 w 109" name="T54"/>
              <a:gd fmla="*/ 63 h 88" name="T55"/>
              <a:gd fmla="*/ 45 w 109" name="T56"/>
              <a:gd fmla="*/ 69 h 88" name="T57"/>
              <a:gd fmla="*/ 57 w 109" name="T58"/>
              <a:gd fmla="*/ 88 h 88" name="T59"/>
              <a:gd fmla="*/ 63 w 109" name="T60"/>
              <a:gd fmla="*/ 73 h 88" name="T61"/>
              <a:gd fmla="*/ 57 w 109" name="T62"/>
              <a:gd fmla="*/ 88 h 88" name="T63"/>
              <a:gd fmla="*/ 75 w 109" name="T64"/>
              <a:gd fmla="*/ 88 h 88" name="T65"/>
              <a:gd fmla="*/ 68 w 109" name="T66"/>
              <a:gd fmla="*/ 75 h 88" name="T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b="b" l="0" r="r" t="0"/>
            <a:pathLst>
              <a:path h="88" w="109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rgbClr val="7E397A"/>
          </a:solidFill>
          <a:ln>
            <a:noFill/>
          </a:ln>
        </p:spPr>
        <p:txBody>
          <a:bodyPr anchor="t" anchorCtr="0" bIns="45716" compatLnSpc="1" lIns="91430" numCol="1" rIns="91430" tIns="45716" vert="horz" wrap="square">
            <a:prstTxWarp prst="textNoShape">
              <a:avLst/>
            </a:prstTxWarp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altLang="en-US" lang="zh-CN" sz="9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charset="0" panose="020b0604020202020204" pitchFamily="34" typeface="Arial"/>
            </a:endParaRPr>
          </a:p>
        </p:txBody>
      </p:sp>
      <p:sp>
        <p:nvSpPr>
          <p:cNvPr id="124" name="Freeform 47">
            <a:extLst>
              <a:ext uri="{FF2B5EF4-FFF2-40B4-BE49-F238E27FC236}">
                <a16:creationId xmlns:a16="http://schemas.microsoft.com/office/drawing/2014/main" id="{837D14E7-92B8-4EF8-A237-C481DE497963}"/>
              </a:ext>
            </a:extLst>
          </p:cNvPr>
          <p:cNvSpPr>
            <a:spLocks noEditPoints="1"/>
          </p:cNvSpPr>
          <p:nvPr/>
        </p:nvSpPr>
        <p:spPr bwMode="auto">
          <a:xfrm>
            <a:off x="8420486" y="4109393"/>
            <a:ext cx="225071" cy="329722"/>
          </a:xfrm>
          <a:custGeom>
            <a:gdLst>
              <a:gd fmla="*/ 16 w 73" name="T0"/>
              <a:gd fmla="*/ 77 h 107" name="T1"/>
              <a:gd fmla="*/ 57 w 73" name="T2"/>
              <a:gd fmla="*/ 77 h 107" name="T3"/>
              <a:gd fmla="*/ 52 w 73" name="T4"/>
              <a:gd fmla="*/ 101 h 107" name="T5"/>
              <a:gd fmla="*/ 45 w 73" name="T6"/>
              <a:gd fmla="*/ 101 h 107" name="T7"/>
              <a:gd fmla="*/ 37 w 73" name="T8"/>
              <a:gd fmla="*/ 107 h 107" name="T9"/>
              <a:gd fmla="*/ 29 w 73" name="T10"/>
              <a:gd fmla="*/ 101 h 107" name="T11"/>
              <a:gd fmla="*/ 21 w 73" name="T12"/>
              <a:gd fmla="*/ 101 h 107" name="T13"/>
              <a:gd fmla="*/ 16 w 73" name="T14"/>
              <a:gd fmla="*/ 77 h 107" name="T15"/>
              <a:gd fmla="*/ 51 w 73" name="T16"/>
              <a:gd fmla="*/ 29 h 107" name="T17"/>
              <a:gd fmla="*/ 52 w 73" name="T18"/>
              <a:gd fmla="*/ 35 h 107" name="T19"/>
              <a:gd fmla="*/ 51 w 73" name="T20"/>
              <a:gd fmla="*/ 37 h 107" name="T21"/>
              <a:gd fmla="*/ 53 w 73" name="T22"/>
              <a:gd fmla="*/ 38 h 107" name="T23"/>
              <a:gd fmla="*/ 52 w 73" name="T24"/>
              <a:gd fmla="*/ 42 h 107" name="T25"/>
              <a:gd fmla="*/ 50 w 73" name="T26"/>
              <a:gd fmla="*/ 42 h 107" name="T27"/>
              <a:gd fmla="*/ 52 w 73" name="T28"/>
              <a:gd fmla="*/ 44 h 107" name="T29"/>
              <a:gd fmla="*/ 51 w 73" name="T30"/>
              <a:gd fmla="*/ 47 h 107" name="T31"/>
              <a:gd fmla="*/ 50 w 73" name="T32"/>
              <a:gd fmla="*/ 48 h 107" name="T33"/>
              <a:gd fmla="*/ 51 w 73" name="T34"/>
              <a:gd fmla="*/ 49 h 107" name="T35"/>
              <a:gd fmla="*/ 50 w 73" name="T36"/>
              <a:gd fmla="*/ 53 h 107" name="T37"/>
              <a:gd fmla="*/ 47 w 73" name="T38"/>
              <a:gd fmla="*/ 54 h 107" name="T39"/>
              <a:gd fmla="*/ 29 w 73" name="T40"/>
              <a:gd fmla="*/ 49 h 107" name="T41"/>
              <a:gd fmla="*/ 21 w 73" name="T42"/>
              <a:gd fmla="*/ 49 h 107" name="T43"/>
              <a:gd fmla="*/ 21 w 73" name="T44"/>
              <a:gd fmla="*/ 32 h 107" name="T45"/>
              <a:gd fmla="*/ 28 w 73" name="T46"/>
              <a:gd fmla="*/ 31 h 107" name="T47"/>
              <a:gd fmla="*/ 42 w 73" name="T48"/>
              <a:gd fmla="*/ 16 h 107" name="T49"/>
              <a:gd fmla="*/ 38 w 73" name="T50"/>
              <a:gd fmla="*/ 30 h 107" name="T51"/>
              <a:gd fmla="*/ 51 w 73" name="T52"/>
              <a:gd fmla="*/ 29 h 107" name="T53"/>
              <a:gd fmla="*/ 15 w 73" name="T54"/>
              <a:gd fmla="*/ 71 h 107" name="T55"/>
              <a:gd fmla="*/ 25 w 73" name="T56"/>
              <a:gd fmla="*/ 71 h 107" name="T57"/>
              <a:gd fmla="*/ 17 w 73" name="T58"/>
              <a:gd fmla="*/ 48 h 107" name="T59"/>
              <a:gd fmla="*/ 11 w 73" name="T60"/>
              <a:gd fmla="*/ 29 h 107" name="T61"/>
              <a:gd fmla="*/ 23 w 73" name="T62"/>
              <a:gd fmla="*/ 13 h 107" name="T63"/>
              <a:gd fmla="*/ 37 w 73" name="T64"/>
              <a:gd fmla="*/ 11 h 107" name="T65"/>
              <a:gd fmla="*/ 50 w 73" name="T66"/>
              <a:gd fmla="*/ 14 h 107" name="T67"/>
              <a:gd fmla="*/ 62 w 73" name="T68"/>
              <a:gd fmla="*/ 29 h 107" name="T69"/>
              <a:gd fmla="*/ 56 w 73" name="T70"/>
              <a:gd fmla="*/ 48 h 107" name="T71"/>
              <a:gd fmla="*/ 48 w 73" name="T72"/>
              <a:gd fmla="*/ 71 h 107" name="T73"/>
              <a:gd fmla="*/ 58 w 73" name="T74"/>
              <a:gd fmla="*/ 71 h 107" name="T75"/>
              <a:gd fmla="*/ 65 w 73" name="T76"/>
              <a:gd fmla="*/ 52 h 107" name="T77"/>
              <a:gd fmla="*/ 71 w 73" name="T78"/>
              <a:gd fmla="*/ 27 h 107" name="T79"/>
              <a:gd fmla="*/ 55 w 73" name="T80"/>
              <a:gd fmla="*/ 5 h 107" name="T81"/>
              <a:gd fmla="*/ 37 w 73" name="T82"/>
              <a:gd fmla="*/ 1 h 107" name="T83"/>
              <a:gd fmla="*/ 19 w 73" name="T84"/>
              <a:gd fmla="*/ 5 h 107" name="T85"/>
              <a:gd fmla="*/ 2 w 73" name="T86"/>
              <a:gd fmla="*/ 27 h 107" name="T87"/>
              <a:gd fmla="*/ 8 w 73" name="T88"/>
              <a:gd fmla="*/ 53 h 107" name="T89"/>
              <a:gd fmla="*/ 15 w 73" name="T90"/>
              <a:gd fmla="*/ 71 h 107" name="T9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b="b" l="0" r="r" t="0"/>
            <a:pathLst>
              <a:path h="107" w="73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rgbClr val="EE3978"/>
          </a:solidFill>
          <a:ln>
            <a:noFill/>
          </a:ln>
          <a:extLst/>
        </p:spPr>
        <p:txBody>
          <a:bodyPr anchor="t" anchorCtr="0" bIns="45716" compatLnSpc="1" lIns="91430" numCol="1" rIns="91430" tIns="45716" vert="horz" wrap="square">
            <a:prstTxWarp prst="textNoShape">
              <a:avLst/>
            </a:prstTxWarp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altLang="en-US" lang="zh-CN" sz="9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charset="0" panose="020b0604020202020204" pitchFamily="34" typeface="Arial"/>
            </a:endParaRPr>
          </a:p>
        </p:txBody>
      </p:sp>
      <p:sp>
        <p:nvSpPr>
          <p:cNvPr id="125" name="Freeform 48">
            <a:extLst>
              <a:ext uri="{FF2B5EF4-FFF2-40B4-BE49-F238E27FC236}">
                <a16:creationId xmlns:a16="http://schemas.microsoft.com/office/drawing/2014/main" id="{0123A33F-A8D8-467F-8ED8-394E1346C32A}"/>
              </a:ext>
            </a:extLst>
          </p:cNvPr>
          <p:cNvSpPr>
            <a:spLocks noEditPoints="1"/>
          </p:cNvSpPr>
          <p:nvPr/>
        </p:nvSpPr>
        <p:spPr bwMode="auto">
          <a:xfrm>
            <a:off x="8410880" y="2677908"/>
            <a:ext cx="237973" cy="288148"/>
          </a:xfrm>
          <a:custGeom>
            <a:gdLst>
              <a:gd fmla="*/ 0 w 77" name="T0"/>
              <a:gd fmla="*/ 85 h 93" name="T1"/>
              <a:gd fmla="*/ 30 w 77" name="T2"/>
              <a:gd fmla="*/ 20 h 93" name="T3"/>
              <a:gd fmla="*/ 38 w 77" name="T4"/>
              <a:gd fmla="*/ 26 h 93" name="T5"/>
              <a:gd fmla="*/ 39 w 77" name="T6"/>
              <a:gd fmla="*/ 27 h 93" name="T7"/>
              <a:gd fmla="*/ 39 w 77" name="T8"/>
              <a:gd fmla="*/ 27 h 93" name="T9"/>
              <a:gd fmla="*/ 40 w 77" name="T10"/>
              <a:gd fmla="*/ 27 h 93" name="T11"/>
              <a:gd fmla="*/ 40 w 77" name="T12"/>
              <a:gd fmla="*/ 28 h 93" name="T13"/>
              <a:gd fmla="*/ 40 w 77" name="T14"/>
              <a:gd fmla="*/ 28 h 93" name="T15"/>
              <a:gd fmla="*/ 41 w 77" name="T16"/>
              <a:gd fmla="*/ 28 h 93" name="T17"/>
              <a:gd fmla="*/ 41 w 77" name="T18"/>
              <a:gd fmla="*/ 29 h 93" name="T19"/>
              <a:gd fmla="*/ 42 w 77" name="T20"/>
              <a:gd fmla="*/ 29 h 93" name="T21"/>
              <a:gd fmla="*/ 42 w 77" name="T22"/>
              <a:gd fmla="*/ 29 h 93" name="T23"/>
              <a:gd fmla="*/ 43 w 77" name="T24"/>
              <a:gd fmla="*/ 29 h 93" name="T25"/>
              <a:gd fmla="*/ 43 w 77" name="T26"/>
              <a:gd fmla="*/ 30 h 93" name="T27"/>
              <a:gd fmla="*/ 43 w 77" name="T28"/>
              <a:gd fmla="*/ 30 h 93" name="T29"/>
              <a:gd fmla="*/ 48 w 77" name="T30"/>
              <a:gd fmla="*/ 33 h 93" name="T31"/>
              <a:gd fmla="*/ 48 w 77" name="T32"/>
              <a:gd fmla="*/ 33 h 93" name="T33"/>
              <a:gd fmla="*/ 49 w 77" name="T34"/>
              <a:gd fmla="*/ 34 h 93" name="T35"/>
              <a:gd fmla="*/ 49 w 77" name="T36"/>
              <a:gd fmla="*/ 34 h 93" name="T37"/>
              <a:gd fmla="*/ 50 w 77" name="T38"/>
              <a:gd fmla="*/ 34 h 93" name="T39"/>
              <a:gd fmla="*/ 50 w 77" name="T40"/>
              <a:gd fmla="*/ 35 h 93" name="T41"/>
              <a:gd fmla="*/ 50 w 77" name="T42"/>
              <a:gd fmla="*/ 35 h 93" name="T43"/>
              <a:gd fmla="*/ 51 w 77" name="T44"/>
              <a:gd fmla="*/ 35 h 93" name="T45"/>
              <a:gd fmla="*/ 51 w 77" name="T46"/>
              <a:gd fmla="*/ 36 h 93" name="T47"/>
              <a:gd fmla="*/ 52 w 77" name="T48"/>
              <a:gd fmla="*/ 36 h 93" name="T49"/>
              <a:gd fmla="*/ 52 w 77" name="T50"/>
              <a:gd fmla="*/ 36 h 93" name="T51"/>
              <a:gd fmla="*/ 53 w 77" name="T52"/>
              <a:gd fmla="*/ 37 h 93" name="T53"/>
              <a:gd fmla="*/ 53 w 77" name="T54"/>
              <a:gd fmla="*/ 37 h 93" name="T55"/>
              <a:gd fmla="*/ 48 w 77" name="T56"/>
              <a:gd fmla="*/ 79 h 93" name="T57"/>
              <a:gd fmla="*/ 7 w 77" name="T58"/>
              <a:gd fmla="*/ 91 h 93" name="T59"/>
              <a:gd fmla="*/ 35 w 77" name="T60"/>
              <a:gd fmla="*/ 64 h 93" name="T61"/>
              <a:gd fmla="*/ 19 w 77" name="T62"/>
              <a:gd fmla="*/ 53 h 93" name="T63"/>
              <a:gd fmla="*/ 3 w 77" name="T64"/>
              <a:gd fmla="*/ 88 h 93" name="T65"/>
              <a:gd fmla="*/ 73 w 77" name="T66"/>
              <a:gd fmla="*/ 93 h 93" name="T67"/>
              <a:gd fmla="*/ 54 w 77" name="T68"/>
              <a:gd fmla="*/ 83 h 93" name="T69"/>
              <a:gd fmla="*/ 69 w 77" name="T70"/>
              <a:gd fmla="*/ 42 h 93" name="T71"/>
              <a:gd fmla="*/ 34 w 77" name="T72"/>
              <a:gd fmla="*/ 0 h 93" name="T73"/>
              <a:gd fmla="*/ 69 w 77" name="T74"/>
              <a:gd fmla="*/ 42 h 93" name="T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b="b" l="0" r="r" t="0"/>
            <a:pathLst>
              <a:path h="93" w="77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rgbClr val="39337A"/>
          </a:solidFill>
          <a:ln>
            <a:noFill/>
          </a:ln>
          <a:extLst/>
        </p:spPr>
        <p:txBody>
          <a:bodyPr anchor="t" anchorCtr="0" bIns="45716" compatLnSpc="1" lIns="91430" numCol="1" rIns="91430" tIns="45716" vert="horz" wrap="square">
            <a:prstTxWarp prst="textNoShape">
              <a:avLst/>
            </a:prstTxWarp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altLang="en-US" lang="zh-CN" sz="9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charset="0" panose="020b0604020202020204" pitchFamily="34" typeface="Arial"/>
            </a:endParaRPr>
          </a:p>
        </p:txBody>
      </p:sp>
      <p:sp>
        <p:nvSpPr>
          <p:cNvPr id="126" name="Donut 49">
            <a:extLst>
              <a:ext uri="{FF2B5EF4-FFF2-40B4-BE49-F238E27FC236}">
                <a16:creationId xmlns:a16="http://schemas.microsoft.com/office/drawing/2014/main" id="{88035DFC-1C6C-4D2F-93E0-7746B1CDF291}"/>
              </a:ext>
            </a:extLst>
          </p:cNvPr>
          <p:cNvSpPr/>
          <p:nvPr/>
        </p:nvSpPr>
        <p:spPr>
          <a:xfrm>
            <a:off x="8189558" y="3916895"/>
            <a:ext cx="686928" cy="686928"/>
          </a:xfrm>
          <a:prstGeom prst="donut">
            <a:avLst>
              <a:gd fmla="val 6804" name="adj"/>
            </a:avLst>
          </a:prstGeom>
          <a:solidFill>
            <a:srgbClr val="EE3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GB" sz="90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charset="0" panose="020b0604020202020204" pitchFamily="34" typeface="Arial"/>
            </a:endParaRPr>
          </a:p>
        </p:txBody>
      </p:sp>
      <p:sp>
        <p:nvSpPr>
          <p:cNvPr id="127" name="Donut 50">
            <a:extLst>
              <a:ext uri="{FF2B5EF4-FFF2-40B4-BE49-F238E27FC236}">
                <a16:creationId xmlns:a16="http://schemas.microsoft.com/office/drawing/2014/main" id="{3237083B-D7F7-48F6-9C19-B2D0602E1BBD}"/>
              </a:ext>
            </a:extLst>
          </p:cNvPr>
          <p:cNvSpPr/>
          <p:nvPr/>
        </p:nvSpPr>
        <p:spPr>
          <a:xfrm>
            <a:off x="5649637" y="3917040"/>
            <a:ext cx="686928" cy="686928"/>
          </a:xfrm>
          <a:prstGeom prst="donut">
            <a:avLst>
              <a:gd fmla="val 6804" name="adj"/>
            </a:avLst>
          </a:prstGeom>
          <a:solidFill>
            <a:srgbClr val="7E39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GB" sz="90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charset="0" panose="020b0604020202020204" pitchFamily="34" typeface="Arial"/>
            </a:endParaRPr>
          </a:p>
        </p:txBody>
      </p:sp>
      <p:sp>
        <p:nvSpPr>
          <p:cNvPr id="128" name="Donut 51">
            <a:extLst>
              <a:ext uri="{FF2B5EF4-FFF2-40B4-BE49-F238E27FC236}">
                <a16:creationId xmlns:a16="http://schemas.microsoft.com/office/drawing/2014/main" id="{1FF0C605-3204-475C-95CC-2E87D6DC2F18}"/>
              </a:ext>
            </a:extLst>
          </p:cNvPr>
          <p:cNvSpPr/>
          <p:nvPr/>
        </p:nvSpPr>
        <p:spPr>
          <a:xfrm>
            <a:off x="8184149" y="2478518"/>
            <a:ext cx="686928" cy="686928"/>
          </a:xfrm>
          <a:prstGeom prst="donut">
            <a:avLst>
              <a:gd fmla="val 6804" name="adj"/>
            </a:avLst>
          </a:prstGeom>
          <a:solidFill>
            <a:srgbClr val="3933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GB" sz="90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charset="0" panose="020b0604020202020204" pitchFamily="34" typeface="Arial"/>
            </a:endParaRPr>
          </a:p>
        </p:txBody>
      </p:sp>
      <p:sp>
        <p:nvSpPr>
          <p:cNvPr id="129" name="TextBox 52">
            <a:extLst>
              <a:ext uri="{FF2B5EF4-FFF2-40B4-BE49-F238E27FC236}">
                <a16:creationId xmlns:a16="http://schemas.microsoft.com/office/drawing/2014/main" id="{B1ED9A32-4C00-4761-B89B-A7AE5E650655}"/>
              </a:ext>
            </a:extLst>
          </p:cNvPr>
          <p:cNvSpPr txBox="1"/>
          <p:nvPr/>
        </p:nvSpPr>
        <p:spPr>
          <a:xfrm>
            <a:off x="6334837" y="2770551"/>
            <a:ext cx="1360805" cy="33412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327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130" name="TextBox 53">
            <a:extLst>
              <a:ext uri="{FF2B5EF4-FFF2-40B4-BE49-F238E27FC236}">
                <a16:creationId xmlns:a16="http://schemas.microsoft.com/office/drawing/2014/main" id="{CD2ADC7A-5F71-4C4E-88F7-53E600343C00}"/>
              </a:ext>
            </a:extLst>
          </p:cNvPr>
          <p:cNvSpPr txBox="1"/>
          <p:nvPr/>
        </p:nvSpPr>
        <p:spPr>
          <a:xfrm>
            <a:off x="6278180" y="2515287"/>
            <a:ext cx="519430" cy="33412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just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b="1" lang="en-US" sz="1327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charset="0" panose="020b0604020202020204" pitchFamily="34" typeface="Arial"/>
              </a:rPr>
              <a:t>80%</a:t>
            </a:r>
          </a:p>
        </p:txBody>
      </p:sp>
      <p:sp>
        <p:nvSpPr>
          <p:cNvPr id="131" name="TextBox 54">
            <a:extLst>
              <a:ext uri="{FF2B5EF4-FFF2-40B4-BE49-F238E27FC236}">
                <a16:creationId xmlns:a16="http://schemas.microsoft.com/office/drawing/2014/main" id="{D8EC0567-F7B5-4106-AF79-A9E9ABD5E871}"/>
              </a:ext>
            </a:extLst>
          </p:cNvPr>
          <p:cNvSpPr txBox="1"/>
          <p:nvPr/>
        </p:nvSpPr>
        <p:spPr>
          <a:xfrm>
            <a:off x="8827474" y="2770551"/>
            <a:ext cx="1360805" cy="33412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327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132" name="TextBox 55">
            <a:extLst>
              <a:ext uri="{FF2B5EF4-FFF2-40B4-BE49-F238E27FC236}">
                <a16:creationId xmlns:a16="http://schemas.microsoft.com/office/drawing/2014/main" id="{A070C2AE-FA1E-4A9F-A6E7-521FCB3E2EF3}"/>
              </a:ext>
            </a:extLst>
          </p:cNvPr>
          <p:cNvSpPr txBox="1"/>
          <p:nvPr/>
        </p:nvSpPr>
        <p:spPr>
          <a:xfrm>
            <a:off x="8824247" y="2515287"/>
            <a:ext cx="519430" cy="33412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just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b="1" lang="en-US" sz="1327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charset="0" panose="020b0604020202020204" pitchFamily="34" typeface="Arial"/>
              </a:rPr>
              <a:t>60%</a:t>
            </a:r>
          </a:p>
        </p:txBody>
      </p:sp>
      <p:sp>
        <p:nvSpPr>
          <p:cNvPr id="133" name="TextBox 56">
            <a:extLst>
              <a:ext uri="{FF2B5EF4-FFF2-40B4-BE49-F238E27FC236}">
                <a16:creationId xmlns:a16="http://schemas.microsoft.com/office/drawing/2014/main" id="{DBA00C77-87E0-44DB-8E57-4DAEE70375DE}"/>
              </a:ext>
            </a:extLst>
          </p:cNvPr>
          <p:cNvSpPr txBox="1"/>
          <p:nvPr/>
        </p:nvSpPr>
        <p:spPr>
          <a:xfrm>
            <a:off x="6334837" y="4217376"/>
            <a:ext cx="1360805" cy="33412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327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134" name="TextBox 57">
            <a:extLst>
              <a:ext uri="{FF2B5EF4-FFF2-40B4-BE49-F238E27FC236}">
                <a16:creationId xmlns:a16="http://schemas.microsoft.com/office/drawing/2014/main" id="{A335ACDB-705C-49DF-A901-99343DA169E5}"/>
              </a:ext>
            </a:extLst>
          </p:cNvPr>
          <p:cNvSpPr txBox="1"/>
          <p:nvPr/>
        </p:nvSpPr>
        <p:spPr>
          <a:xfrm>
            <a:off x="6278180" y="3946394"/>
            <a:ext cx="519430" cy="33412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just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b="1" lang="en-US" sz="1327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charset="0" panose="020b0604020202020204" pitchFamily="34" typeface="Arial"/>
              </a:rPr>
              <a:t>93%</a:t>
            </a:r>
          </a:p>
        </p:txBody>
      </p:sp>
      <p:sp>
        <p:nvSpPr>
          <p:cNvPr id="135" name="TextBox 58">
            <a:extLst>
              <a:ext uri="{FF2B5EF4-FFF2-40B4-BE49-F238E27FC236}">
                <a16:creationId xmlns:a16="http://schemas.microsoft.com/office/drawing/2014/main" id="{00787CC0-8197-4C69-AF02-A02E536485BA}"/>
              </a:ext>
            </a:extLst>
          </p:cNvPr>
          <p:cNvSpPr txBox="1"/>
          <p:nvPr/>
        </p:nvSpPr>
        <p:spPr>
          <a:xfrm>
            <a:off x="8881998" y="4217376"/>
            <a:ext cx="1360805" cy="33412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327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136" name="TextBox 59">
            <a:extLst>
              <a:ext uri="{FF2B5EF4-FFF2-40B4-BE49-F238E27FC236}">
                <a16:creationId xmlns:a16="http://schemas.microsoft.com/office/drawing/2014/main" id="{EA267536-B513-4524-B6A4-CEE61A656DE8}"/>
              </a:ext>
            </a:extLst>
          </p:cNvPr>
          <p:cNvSpPr txBox="1"/>
          <p:nvPr/>
        </p:nvSpPr>
        <p:spPr>
          <a:xfrm>
            <a:off x="8826440" y="3946394"/>
            <a:ext cx="519430" cy="33412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just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b="1" lang="en-US" sz="1327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charset="0" panose="020b0604020202020204" pitchFamily="34" typeface="Arial"/>
              </a:rPr>
              <a:t>55%</a:t>
            </a:r>
          </a:p>
        </p:txBody>
      </p:sp>
      <p:sp>
        <p:nvSpPr>
          <p:cNvPr id="137" name="Rectangle 60">
            <a:extLst>
              <a:ext uri="{FF2B5EF4-FFF2-40B4-BE49-F238E27FC236}">
                <a16:creationId xmlns:a16="http://schemas.microsoft.com/office/drawing/2014/main" id="{5240B3DB-2E73-4D2C-9088-BBB071CDC98E}"/>
              </a:ext>
            </a:extLst>
          </p:cNvPr>
          <p:cNvSpPr/>
          <p:nvPr/>
        </p:nvSpPr>
        <p:spPr>
          <a:xfrm>
            <a:off x="5604412" y="3175220"/>
            <a:ext cx="2275815" cy="662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altLang="en-US" lang="zh-CN" sz="9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charset="0" panose="020b0604020202020204" pitchFamily="34" typeface="Arial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38" name="Rectangle 61">
            <a:extLst>
              <a:ext uri="{FF2B5EF4-FFF2-40B4-BE49-F238E27FC236}">
                <a16:creationId xmlns:a16="http://schemas.microsoft.com/office/drawing/2014/main" id="{3A28D144-1DDA-47E4-A5A8-01242B62A50A}"/>
              </a:ext>
            </a:extLst>
          </p:cNvPr>
          <p:cNvSpPr/>
          <p:nvPr/>
        </p:nvSpPr>
        <p:spPr>
          <a:xfrm>
            <a:off x="5604412" y="4619766"/>
            <a:ext cx="2275815" cy="662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altLang="en-US" lang="zh-CN" sz="9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charset="0" panose="020b0604020202020204" pitchFamily="34" typeface="Arial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39" name="Rectangle 62">
            <a:extLst>
              <a:ext uri="{FF2B5EF4-FFF2-40B4-BE49-F238E27FC236}">
                <a16:creationId xmlns:a16="http://schemas.microsoft.com/office/drawing/2014/main" id="{6C3FC1B2-F19C-47BF-9084-2BA364BAC4A3}"/>
              </a:ext>
            </a:extLst>
          </p:cNvPr>
          <p:cNvSpPr/>
          <p:nvPr/>
        </p:nvSpPr>
        <p:spPr>
          <a:xfrm>
            <a:off x="8130575" y="3175220"/>
            <a:ext cx="2275815" cy="662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altLang="en-US" lang="zh-CN" sz="9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charset="0" panose="020b0604020202020204" pitchFamily="34" typeface="Arial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40" name="Rectangle 63">
            <a:extLst>
              <a:ext uri="{FF2B5EF4-FFF2-40B4-BE49-F238E27FC236}">
                <a16:creationId xmlns:a16="http://schemas.microsoft.com/office/drawing/2014/main" id="{CC218A52-D011-44E8-94DC-44D31B32B741}"/>
              </a:ext>
            </a:extLst>
          </p:cNvPr>
          <p:cNvSpPr/>
          <p:nvPr/>
        </p:nvSpPr>
        <p:spPr>
          <a:xfrm>
            <a:off x="8124762" y="4619766"/>
            <a:ext cx="2275815" cy="662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altLang="en-US" lang="zh-CN" sz="9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charset="0" panose="020b0604020202020204" pitchFamily="34" typeface="Arial"/>
              </a:rPr>
              <a:t>请在此处添加具体内容，文字尽量言简意赅，简单说明即可，不必过于繁琐，注意版面美观度。</a:t>
            </a:r>
          </a:p>
        </p:txBody>
      </p:sp>
    </p:spTree>
    <p:extLst>
      <p:ext uri="{BB962C8B-B14F-4D97-AF65-F5344CB8AC3E}">
        <p14:creationId val="992342206"/>
      </p:ext>
    </p:extLst>
  </p:cSld>
  <p:clrMapOvr>
    <a:masterClrMapping/>
  </p:clrMapOvr>
  <mc:AlternateContent>
    <mc:Choice Requires="p14">
      <p:transition p14:dur="2000" spd="slow">
        <p14:prism isContent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decel="100000" fill="hold" grpId="0" id="15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decel="100000" fill="hold" grpId="0" id="22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decel="100000" fill="hold" grpId="0" id="43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decel="100000" fill="hold" grpId="0" id="50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6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6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decel="100000" fill="hold" grpId="0" id="71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6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decel="100000" fill="hold" grpId="0" id="78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3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8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7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8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1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9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6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7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decel="100000" fill="hold" grpId="0" id="99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1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2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3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4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5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decel="100000" fill="hold" grpId="0" id="106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8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9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1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2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grpId="0" id="1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5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6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grpId="0" id="1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9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0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fill="hold" grpId="0" id="1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3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4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5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1"/>
      <p:bldP grpId="0" spid="122"/>
      <p:bldP grpId="0" spid="123"/>
      <p:bldP grpId="0" spid="124"/>
      <p:bldP grpId="0" spid="125"/>
      <p:bldP grpId="0" spid="126"/>
      <p:bldP grpId="0" spid="127"/>
      <p:bldP grpId="0" spid="128"/>
      <p:bldP grpId="0" spid="129"/>
      <p:bldP grpId="0" spid="130"/>
      <p:bldP grpId="0" spid="131"/>
      <p:bldP grpId="0" spid="132"/>
      <p:bldP grpId="0" spid="133"/>
      <p:bldP grpId="0" spid="134"/>
      <p:bldP grpId="0" spid="135"/>
      <p:bldP grpId="0" spid="136"/>
      <p:bldP grpId="0" spid="137"/>
      <p:bldP grpId="0" spid="138"/>
      <p:bldP grpId="0" spid="139"/>
      <p:bldP grpId="0" spid="140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6BD30CD-C85B-4E8E-BA87-9219DC7108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4661083">
            <a:off x="2858484" y="-595985"/>
            <a:ext cx="6354104" cy="7981515"/>
          </a:xfrm>
          <a:prstGeom prst="rect">
            <a:avLst/>
          </a:prstGeom>
        </p:spPr>
      </p:pic>
      <p:sp>
        <p:nvSpPr>
          <p:cNvPr id="5" name="图文框 4">
            <a:extLst>
              <a:ext uri="{FF2B5EF4-FFF2-40B4-BE49-F238E27FC236}">
                <a16:creationId xmlns:a16="http://schemas.microsoft.com/office/drawing/2014/main" id="{C1E69EDA-1A91-47D4-902B-FDCFDE372E9E}"/>
              </a:ext>
            </a:extLst>
          </p:cNvPr>
          <p:cNvSpPr/>
          <p:nvPr/>
        </p:nvSpPr>
        <p:spPr>
          <a:xfrm>
            <a:off x="1738179" y="1399057"/>
            <a:ext cx="8487039" cy="3991429"/>
          </a:xfrm>
          <a:prstGeom prst="frame">
            <a:avLst>
              <a:gd fmla="val 2823" name="adj1"/>
            </a:avLst>
          </a:prstGeom>
          <a:solidFill>
            <a:schemeClr val="bg1"/>
          </a:solidFill>
          <a:ln>
            <a:noFill/>
          </a:ln>
          <a:effectLst>
            <a:outerShdw algn="ctr" blurRad="114300" rotWithShape="0" sx="102000" sy="10200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7" name="PA_文本框 2">
            <a:extLst>
              <a:ext uri="{FF2B5EF4-FFF2-40B4-BE49-F238E27FC236}">
                <a16:creationId xmlns:a16="http://schemas.microsoft.com/office/drawing/2014/main" id="{0C139A84-5CD3-4084-A1F5-7236D3B6EF05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412881" y="3249886"/>
            <a:ext cx="5454316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pc="300" sz="3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-122" panose="02010601030101010101" pitchFamily="2" typeface="FZHei-B01S"/>
              </a:rPr>
              <a:t>BUSINESS REPORT</a:t>
            </a:r>
          </a:p>
        </p:txBody>
      </p:sp>
      <p:sp>
        <p:nvSpPr>
          <p:cNvPr id="8" name="PA_文本框 4">
            <a:extLst>
              <a:ext uri="{FF2B5EF4-FFF2-40B4-BE49-F238E27FC236}">
                <a16:creationId xmlns:a16="http://schemas.microsoft.com/office/drawing/2014/main" id="{2AEAE6AB-0A93-4916-80A7-FE810796440C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959148" y="2164178"/>
            <a:ext cx="8045103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pc="600" sz="5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-122" panose="02010601030101010101" pitchFamily="2" typeface="FZHei-B01S"/>
              </a:rPr>
              <a:t>感谢您的欣赏！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62953D1-2804-4693-AAE3-471C2723B8D3}"/>
              </a:ext>
            </a:extLst>
          </p:cNvPr>
          <p:cNvSpPr txBox="1"/>
          <p:nvPr/>
        </p:nvSpPr>
        <p:spPr>
          <a:xfrm>
            <a:off x="3412880" y="4372892"/>
            <a:ext cx="5216769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-122" panose="02010601030101010101" pitchFamily="2" typeface="FZHei-B01S"/>
              </a:rPr>
              <a:t>汇报人：优页PPT   时间：2018.11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4FBA825-123C-46A3-A697-8A41A227D10E}"/>
              </a:ext>
            </a:extLst>
          </p:cNvPr>
          <p:cNvSpPr/>
          <p:nvPr/>
        </p:nvSpPr>
        <p:spPr>
          <a:xfrm>
            <a:off x="3009384" y="3946227"/>
            <a:ext cx="6167755" cy="3352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altLang="zh-CN" b="1" lang="en-US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charset="-122" panose="02010601030101010101" pitchFamily="2" typeface="FZHei-B01S"/>
              </a:rPr>
              <a:t>ADD YOUR TITLE HERE.ADD YOUR TITLE HERE</a:t>
            </a:r>
          </a:p>
        </p:txBody>
      </p:sp>
    </p:spTree>
    <p:extLst>
      <p:ext uri="{BB962C8B-B14F-4D97-AF65-F5344CB8AC3E}">
        <p14:creationId val="2819428796"/>
      </p:ext>
    </p:extLst>
  </p:cSld>
  <p:clrMapOvr>
    <a:masterClrMapping/>
  </p:clrMapOvr>
  <mc:AlternateContent>
    <mc:Choice Requires="p14">
      <p:transition p14:dur="1500" spd="slow">
        <p14:window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3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7"/>
      <p:bldP grpId="0" spid="8"/>
      <p:bldP grpId="0" spid="9"/>
      <p:bldP grpId="0" spid="1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2242517" y="2946258"/>
            <a:ext cx="596900" cy="656791"/>
          </a:xfrm>
          <a:custGeom>
            <a:gdLst>
              <a:gd name="connsiteX0" fmla="*/ 0 w 576448"/>
              <a:gd name="connsiteY0" fmla="*/ 0 h 576263"/>
              <a:gd name="connsiteX1" fmla="*/ 575933 w 576448"/>
              <a:gd name="connsiteY1" fmla="*/ 576263 h 576263"/>
              <a:gd name="connsiteX2" fmla="*/ 576263 w 576448"/>
              <a:gd name="connsiteY2" fmla="*/ 0 h 576263"/>
              <a:gd name="connsiteX3" fmla="*/ 0 w 576448"/>
              <a:gd name="connsiteY3" fmla="*/ 0 h 57626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2949865"/>
            <a:ext cx="9359900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www.youyedoc.com</a:t>
            </a:r>
          </a:p>
        </p:txBody>
      </p:sp>
      <p:sp>
        <p:nvSpPr>
          <p:cNvPr id="7" name="矩形 6"/>
          <p:cNvSpPr/>
          <p:nvPr/>
        </p:nvSpPr>
        <p:spPr>
          <a:xfrm>
            <a:off x="1" y="2182092"/>
            <a:ext cx="9312276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3200" spc="20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更多精品PPT资源尽在—优页PPT！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9312275" y="2178052"/>
            <a:ext cx="853701" cy="779317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20313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PPT模板下载：www.youyedoc.com/moban/         节日PPT模板：www.youyedoc.com/jieri/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PPT背景图片：www.youyedoc.com/beijing/          PPT图表下载：www.youyedoc.com/tubiao/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PPT素材下载： www.youyedoc.com/sucai/            PPT教程下载：www.youyedoc.com/jiaocheng/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字体下载：http://www.youyedoc.com/ziti/            绘本故事PPT：http://www.youyedoc.com/gushi/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PPT课件下载：www.youyedoc.com/kejian/</a:t>
            </a:r>
          </a:p>
        </p:txBody>
      </p:sp>
    </p:spTree>
    <p:extLst>
      <p:ext uri="{BB962C8B-B14F-4D97-AF65-F5344CB8AC3E}">
        <p14:creationId xmlns:p14="http://schemas.microsoft.com/office/powerpoint/2010/main" val="4181461776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386E4078-B000-470C-8488-9AE4B883E6B0}"/>
              </a:ext>
            </a:extLst>
          </p:cNvPr>
          <p:cNvGrpSpPr/>
          <p:nvPr/>
        </p:nvGrpSpPr>
        <p:grpSpPr>
          <a:xfrm>
            <a:off x="734880" y="1174748"/>
            <a:ext cx="6165501" cy="4508500"/>
            <a:chOff x="734880" y="1174748"/>
            <a:chExt cx="6165501" cy="4508500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1CEB3D0B-3BB0-4048-AFBA-FAA0048651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34880" y="1174748"/>
              <a:ext cx="6165501" cy="4508500"/>
            </a:xfrm>
            <a:prstGeom prst="rect">
              <a:avLst/>
            </a:prstGeom>
          </p:spPr>
        </p:pic>
        <p:sp>
          <p:nvSpPr>
            <p:cNvPr id="4" name="图文框 3">
              <a:extLst>
                <a:ext uri="{FF2B5EF4-FFF2-40B4-BE49-F238E27FC236}">
                  <a16:creationId xmlns:a16="http://schemas.microsoft.com/office/drawing/2014/main" id="{B3D3FBCC-1DBC-4AD3-BD22-E2A849DA6970}"/>
                </a:ext>
              </a:extLst>
            </p:cNvPr>
            <p:cNvSpPr/>
            <p:nvPr/>
          </p:nvSpPr>
          <p:spPr>
            <a:xfrm>
              <a:off x="1473200" y="1727200"/>
              <a:ext cx="4622800" cy="3390900"/>
            </a:xfrm>
            <a:prstGeom prst="frame">
              <a:avLst>
                <a:gd fmla="val 2823" name="adj1"/>
              </a:avLst>
            </a:prstGeom>
            <a:solidFill>
              <a:schemeClr val="bg1"/>
            </a:solidFill>
            <a:ln>
              <a:noFill/>
            </a:ln>
            <a:effectLst>
              <a:outerShdw algn="ctr" blurRad="114300" rotWithShape="0" sx="102000" sy="10200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DDD306D5-6972-42D8-AB45-FBC6F1006BAD}"/>
                </a:ext>
              </a:extLst>
            </p:cNvPr>
            <p:cNvSpPr txBox="1"/>
            <p:nvPr/>
          </p:nvSpPr>
          <p:spPr>
            <a:xfrm>
              <a:off x="2293987" y="1727200"/>
              <a:ext cx="3933293" cy="313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z="20000">
                  <a:solidFill>
                    <a:schemeClr val="bg1"/>
                  </a:solidFill>
                  <a:latin typeface="+mn-ea"/>
                  <a:sym charset="-122" panose="02010601030101010101" pitchFamily="2" typeface="FZHei-B01S"/>
                </a:rPr>
                <a:t>01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806EE9DE-80D7-490B-A802-3B2B74494200}"/>
              </a:ext>
            </a:extLst>
          </p:cNvPr>
          <p:cNvGrpSpPr/>
          <p:nvPr/>
        </p:nvGrpSpPr>
        <p:grpSpPr>
          <a:xfrm>
            <a:off x="6977182" y="2501116"/>
            <a:ext cx="4140416" cy="1696204"/>
            <a:chOff x="9251596" y="1579106"/>
            <a:chExt cx="4140416" cy="1696204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24408D9D-9119-4C28-848A-A9EDF772D66F}"/>
                </a:ext>
              </a:extLst>
            </p:cNvPr>
            <p:cNvSpPr/>
            <p:nvPr/>
          </p:nvSpPr>
          <p:spPr>
            <a:xfrm>
              <a:off x="9251595" y="1579106"/>
              <a:ext cx="2920831" cy="96926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defTabSz="914400" eaLnBrk="1" fontAlgn="auto" hangingPunct="1" indent="0" latinLnBrk="0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0" kumimoji="0" lang="zh-CN" noProof="0" normalizeH="0" spc="0" strike="noStrike" sz="4800" u="none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ea"/>
                  <a:sym charset="-122" panose="02010601030101010101" pitchFamily="2" typeface="FZHei-B01S"/>
                </a:rPr>
                <a:t>第一部分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BA745D5C-F858-48FC-B079-3255485275C4}"/>
                </a:ext>
              </a:extLst>
            </p:cNvPr>
            <p:cNvSpPr txBox="1"/>
            <p:nvPr/>
          </p:nvSpPr>
          <p:spPr>
            <a:xfrm>
              <a:off x="9322481" y="2507086"/>
              <a:ext cx="4069531" cy="77724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ts val="1800"/>
                </a:lnSpc>
              </a:pPr>
              <a:r>
                <a:rPr altLang="zh-CN" 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The man who has made up his mind to win will never say "impossible ". I can make it through the rain. I can stand up once again on my own. </a:t>
              </a:r>
            </a:p>
          </p:txBody>
        </p:sp>
      </p:grpSp>
    </p:spTree>
    <p:extLst>
      <p:ext uri="{BB962C8B-B14F-4D97-AF65-F5344CB8AC3E}">
        <p14:creationId val="135996112"/>
      </p:ext>
    </p:extLst>
  </p:cSld>
  <p:clrMapOvr>
    <a:masterClrMapping/>
  </p:clrMapOvr>
  <mc:AlternateContent>
    <mc:Choice Requires="p14">
      <p:transition p14:dur="125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1C6DB09-A408-4502-BFA6-90542E7F80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2004691" y="-197918"/>
            <a:ext cx="3107777" cy="227255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8B13D0C-3D6D-4A7C-81C2-971C2DE1C3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239595" y="4585449"/>
            <a:ext cx="3107777" cy="2272551"/>
          </a:xfrm>
          <a:prstGeom prst="rect">
            <a:avLst/>
          </a:prstGeom>
        </p:spPr>
      </p:pic>
      <p:sp>
        <p:nvSpPr>
          <p:cNvPr id="4" name="图文框 3">
            <a:extLst>
              <a:ext uri="{FF2B5EF4-FFF2-40B4-BE49-F238E27FC236}">
                <a16:creationId xmlns:a16="http://schemas.microsoft.com/office/drawing/2014/main" id="{439EF00C-294A-4DB2-9D2A-D6104D65FB8E}"/>
              </a:ext>
            </a:extLst>
          </p:cNvPr>
          <p:cNvSpPr/>
          <p:nvPr/>
        </p:nvSpPr>
        <p:spPr>
          <a:xfrm>
            <a:off x="239486" y="217715"/>
            <a:ext cx="11705772" cy="6444342"/>
          </a:xfrm>
          <a:prstGeom prst="frame">
            <a:avLst>
              <a:gd fmla="val 2823" name="adj1"/>
            </a:avLst>
          </a:prstGeom>
          <a:solidFill>
            <a:schemeClr val="bg1"/>
          </a:solidFill>
          <a:ln>
            <a:noFill/>
          </a:ln>
          <a:effectLst>
            <a:outerShdw algn="ctr" blurRad="114300" rotWithShape="0" sx="102000" sy="10200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1E12B128-8086-412D-87AB-600D0D67F07E}"/>
              </a:ext>
            </a:extLst>
          </p:cNvPr>
          <p:cNvGrpSpPr/>
          <p:nvPr/>
        </p:nvGrpSpPr>
        <p:grpSpPr>
          <a:xfrm>
            <a:off x="1826723" y="583995"/>
            <a:ext cx="4069531" cy="1059073"/>
            <a:chOff x="9322481" y="1977453"/>
            <a:chExt cx="4069531" cy="1059073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334628C9-EB0D-4D06-AF24-5A038FFC63D7}"/>
                </a:ext>
              </a:extLst>
            </p:cNvPr>
            <p:cNvSpPr/>
            <p:nvPr/>
          </p:nvSpPr>
          <p:spPr>
            <a:xfrm>
              <a:off x="9322481" y="1977453"/>
              <a:ext cx="2920831" cy="67665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defTabSz="914400" eaLnBrk="1" fontAlgn="auto" hangingPunct="1" indent="0" latinLnBrk="0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0" kumimoji="0" lang="zh-CN" noProof="0" normalizeH="0" spc="0" strike="noStrike" sz="3200" u="none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ea"/>
                  <a:sym charset="-122" panose="02010601030101010101" pitchFamily="2" typeface="FZHei-B01S"/>
                </a:rPr>
                <a:t>第一部分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C68A7759-D996-4448-9514-0A618DCB4550}"/>
                </a:ext>
              </a:extLst>
            </p:cNvPr>
            <p:cNvSpPr txBox="1"/>
            <p:nvPr/>
          </p:nvSpPr>
          <p:spPr>
            <a:xfrm>
              <a:off x="9322481" y="2507086"/>
              <a:ext cx="4069531" cy="77724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ts val="1800"/>
                </a:lnSpc>
              </a:pPr>
              <a:r>
                <a:rPr altLang="zh-CN" lang="en-US"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The man who has made up his mind to win will never say "impossible ". I can make it through the rain. I can stand up once again on my own. </a:t>
              </a:r>
            </a:p>
          </p:txBody>
        </p:sp>
      </p:grpSp>
      <p:sp>
        <p:nvSpPr>
          <p:cNvPr id="8" name="椭圆 7">
            <a:extLst>
              <a:ext uri="{FF2B5EF4-FFF2-40B4-BE49-F238E27FC236}">
                <a16:creationId xmlns:a16="http://schemas.microsoft.com/office/drawing/2014/main" id="{2D31EAC6-5633-42BD-A780-E7BE0D0484C9}"/>
              </a:ext>
            </a:extLst>
          </p:cNvPr>
          <p:cNvSpPr/>
          <p:nvPr/>
        </p:nvSpPr>
        <p:spPr>
          <a:xfrm>
            <a:off x="1103086" y="669683"/>
            <a:ext cx="595509" cy="595509"/>
          </a:xfrm>
          <a:prstGeom prst="ellipse">
            <a:avLst/>
          </a:prstGeom>
          <a:solidFill>
            <a:srgbClr val="00A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>
              <a:latin typeface="+mn-ea"/>
              <a:sym charset="-122" panose="02010601030101010101" pitchFamily="2" typeface="FZHei-B01S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9EAD814-92A6-4346-BB5C-547799D7BDEA}"/>
              </a:ext>
            </a:extLst>
          </p:cNvPr>
          <p:cNvSpPr txBox="1"/>
          <p:nvPr/>
        </p:nvSpPr>
        <p:spPr>
          <a:xfrm>
            <a:off x="1134701" y="740182"/>
            <a:ext cx="56981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400">
                <a:solidFill>
                  <a:schemeClr val="bg1"/>
                </a:solidFill>
                <a:latin typeface="+mn-ea"/>
                <a:sym charset="-122" panose="02010601030101010101" pitchFamily="2" typeface="FZHei-B01S"/>
              </a:rPr>
              <a:t>01</a:t>
            </a:r>
          </a:p>
        </p:txBody>
      </p:sp>
      <p:grpSp>
        <p:nvGrpSpPr>
          <p:cNvPr id="10" name="00e6aa4c-33c1-4c4c-8d0d-59f2d3a7bcb8">
            <a:extLst>
              <a:ext uri="{FF2B5EF4-FFF2-40B4-BE49-F238E27FC236}">
                <a16:creationId xmlns:a16="http://schemas.microsoft.com/office/drawing/2014/main" id="{A2B7FB04-6099-4F40-BA5C-6C04EF6A3C63}"/>
              </a:ext>
            </a:extLst>
          </p:cNvPr>
          <p:cNvGrpSpPr>
            <a:grpSpLocks noChangeAspect="1"/>
          </p:cNvGrpSpPr>
          <p:nvPr/>
        </p:nvGrpSpPr>
        <p:grpSpPr>
          <a:xfrm>
            <a:off x="3532611" y="2161105"/>
            <a:ext cx="6240502" cy="3522925"/>
            <a:chOff x="3655322" y="1916832"/>
            <a:chExt cx="5875398" cy="3316815"/>
          </a:xfrm>
        </p:grpSpPr>
        <p:cxnSp>
          <p:nvCxnSpPr>
            <p:cNvPr id="11" name="íṡľíḍè-Straight Connector 6">
              <a:extLst>
                <a:ext uri="{FF2B5EF4-FFF2-40B4-BE49-F238E27FC236}">
                  <a16:creationId xmlns:a16="http://schemas.microsoft.com/office/drawing/2014/main" id="{1F49E99D-7FB5-478E-866E-94107FAE80C8}"/>
                </a:ext>
              </a:extLst>
            </p:cNvPr>
            <p:cNvCxnSpPr/>
            <p:nvPr/>
          </p:nvCxnSpPr>
          <p:spPr>
            <a:xfrm rot="18900000">
              <a:off x="3778822" y="4448489"/>
              <a:ext cx="1296144" cy="0"/>
            </a:xfrm>
            <a:prstGeom prst="line">
              <a:avLst/>
            </a:prstGeom>
            <a:ln cap="rnd" w="19050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íṡľíḍè-Straight Connector 7">
              <a:extLst>
                <a:ext uri="{FF2B5EF4-FFF2-40B4-BE49-F238E27FC236}">
                  <a16:creationId xmlns:a16="http://schemas.microsoft.com/office/drawing/2014/main" id="{F6A9A511-6C7D-459E-BAE7-39DE17A0531E}"/>
                </a:ext>
              </a:extLst>
            </p:cNvPr>
            <p:cNvCxnSpPr/>
            <p:nvPr/>
          </p:nvCxnSpPr>
          <p:spPr>
            <a:xfrm>
              <a:off x="4890458" y="3982484"/>
              <a:ext cx="1296144" cy="0"/>
            </a:xfrm>
            <a:prstGeom prst="line">
              <a:avLst/>
            </a:prstGeom>
            <a:ln cap="rnd" w="19050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íṡľíḍè-Straight Connector 8">
              <a:extLst>
                <a:ext uri="{FF2B5EF4-FFF2-40B4-BE49-F238E27FC236}">
                  <a16:creationId xmlns:a16="http://schemas.microsoft.com/office/drawing/2014/main" id="{6AC9D262-D8BE-46B9-B454-0CAB5708F0C5}"/>
                </a:ext>
              </a:extLst>
            </p:cNvPr>
            <p:cNvCxnSpPr/>
            <p:nvPr/>
          </p:nvCxnSpPr>
          <p:spPr>
            <a:xfrm>
              <a:off x="7096370" y="3061260"/>
              <a:ext cx="1296144" cy="0"/>
            </a:xfrm>
            <a:prstGeom prst="line">
              <a:avLst/>
            </a:prstGeom>
            <a:ln cap="rnd" w="19050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íṡľíḍè-Straight Connector 9">
              <a:extLst>
                <a:ext uri="{FF2B5EF4-FFF2-40B4-BE49-F238E27FC236}">
                  <a16:creationId xmlns:a16="http://schemas.microsoft.com/office/drawing/2014/main" id="{09343B9A-88DD-41D6-9806-55218F4EAC81}"/>
                </a:ext>
              </a:extLst>
            </p:cNvPr>
            <p:cNvCxnSpPr/>
            <p:nvPr/>
          </p:nvCxnSpPr>
          <p:spPr>
            <a:xfrm rot="18900000">
              <a:off x="5990042" y="3524227"/>
              <a:ext cx="1296144" cy="0"/>
            </a:xfrm>
            <a:prstGeom prst="line">
              <a:avLst/>
            </a:prstGeom>
            <a:ln cap="rnd" w="19050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íṡľíḍè-Straight Connector 10">
              <a:extLst>
                <a:ext uri="{FF2B5EF4-FFF2-40B4-BE49-F238E27FC236}">
                  <a16:creationId xmlns:a16="http://schemas.microsoft.com/office/drawing/2014/main" id="{9BE051A3-2970-43C4-BEFF-D521F2A4F8FE}"/>
                </a:ext>
              </a:extLst>
            </p:cNvPr>
            <p:cNvCxnSpPr/>
            <p:nvPr/>
          </p:nvCxnSpPr>
          <p:spPr>
            <a:xfrm flipV="1">
              <a:off x="8400256" y="1916832"/>
              <a:ext cx="1130464" cy="1130464"/>
            </a:xfrm>
            <a:prstGeom prst="line">
              <a:avLst/>
            </a:prstGeom>
            <a:ln cap="rnd" w="190500">
              <a:solidFill>
                <a:schemeClr val="bg1">
                  <a:lumMod val="75000"/>
                </a:schemeClr>
              </a:solidFill>
              <a:round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A21388E0-8C54-4EFE-8280-113D3A6C78B9}"/>
                </a:ext>
              </a:extLst>
            </p:cNvPr>
            <p:cNvGrpSpPr/>
            <p:nvPr/>
          </p:nvGrpSpPr>
          <p:grpSpPr>
            <a:xfrm>
              <a:off x="4533016" y="3655582"/>
              <a:ext cx="653802" cy="653803"/>
              <a:chOff x="5675954" y="2249137"/>
              <a:chExt cx="648072" cy="648072"/>
            </a:xfrm>
          </p:grpSpPr>
          <p:sp>
            <p:nvSpPr>
              <p:cNvPr id="29" name="íṡľíḍè-Oval 39">
                <a:extLst>
                  <a:ext uri="{FF2B5EF4-FFF2-40B4-BE49-F238E27FC236}">
                    <a16:creationId xmlns:a16="http://schemas.microsoft.com/office/drawing/2014/main" id="{CFAD4862-700F-4818-B030-A5490DD81658}"/>
                  </a:ext>
                </a:extLst>
              </p:cNvPr>
              <p:cNvSpPr/>
              <p:nvPr/>
            </p:nvSpPr>
            <p:spPr>
              <a:xfrm>
                <a:off x="5675954" y="2249137"/>
                <a:ext cx="648072" cy="648072"/>
              </a:xfrm>
              <a:prstGeom prst="ellipse">
                <a:avLst/>
              </a:prstGeom>
              <a:solidFill>
                <a:srgbClr val="39337A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1200" kumimoji="0" noProof="0" normalizeH="0" spc="0" strike="noStrike" sz="1800" u="none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ea"/>
                  <a:cs typeface="+mn-cs"/>
                  <a:sym charset="-122" panose="02010601030101010101" pitchFamily="2" typeface="FZHei-B01S"/>
                </a:endParaRPr>
              </a:p>
            </p:txBody>
          </p:sp>
          <p:sp>
            <p:nvSpPr>
              <p:cNvPr id="30" name="íṡľíḍè-任意多边形: 形状 15">
                <a:extLst>
                  <a:ext uri="{FF2B5EF4-FFF2-40B4-BE49-F238E27FC236}">
                    <a16:creationId xmlns:a16="http://schemas.microsoft.com/office/drawing/2014/main" id="{6F8F9541-C6E0-44A1-961F-2C50AC6C28E0}"/>
                  </a:ext>
                </a:extLst>
              </p:cNvPr>
              <p:cNvSpPr/>
              <p:nvPr/>
            </p:nvSpPr>
            <p:spPr bwMode="auto">
              <a:xfrm>
                <a:off x="5809844" y="2390028"/>
                <a:ext cx="380293" cy="366291"/>
              </a:xfrm>
              <a:custGeom>
                <a:gdLst>
                  <a:gd fmla="*/ 297615 w 597921" name="connsiteX0"/>
                  <a:gd fmla="*/ 96957 h 598324" name="connsiteY0"/>
                  <a:gd fmla="*/ 323434 w 597921" name="connsiteX1"/>
                  <a:gd fmla="*/ 122740 h 598324" name="connsiteY1"/>
                  <a:gd fmla="*/ 323434 w 597921" name="connsiteX2"/>
                  <a:gd fmla="*/ 289852 h 598324" name="connsiteY2"/>
                  <a:gd fmla="*/ 462572 w 597921" name="connsiteX3"/>
                  <a:gd fmla="*/ 289852 h 598324" name="connsiteY3"/>
                  <a:gd fmla="*/ 487913 w 597921" name="connsiteX4"/>
                  <a:gd fmla="*/ 315157 h 598324" name="connsiteY4"/>
                  <a:gd fmla="*/ 462572 w 597921" name="connsiteX5"/>
                  <a:gd fmla="*/ 340463 h 598324" name="connsiteY5"/>
                  <a:gd fmla="*/ 297615 w 597921" name="connsiteX6"/>
                  <a:gd fmla="*/ 340463 h 598324" name="connsiteY6"/>
                  <a:gd fmla="*/ 272274 w 597921" name="connsiteX7"/>
                  <a:gd fmla="*/ 315157 h 598324" name="connsiteY7"/>
                  <a:gd fmla="*/ 272274 w 597921" name="connsiteX8"/>
                  <a:gd fmla="*/ 122740 h 598324" name="connsiteY8"/>
                  <a:gd fmla="*/ 297615 w 597921" name="connsiteX9"/>
                  <a:gd fmla="*/ 96957 h 598324" name="connsiteY9"/>
                  <a:gd fmla="*/ 298127 w 597921" name="connsiteX10"/>
                  <a:gd fmla="*/ 0 h 598324" name="connsiteY10"/>
                  <a:gd fmla="*/ 597921 w 597921" name="connsiteX11"/>
                  <a:gd fmla="*/ 299401 h 598324" name="connsiteY11"/>
                  <a:gd fmla="*/ 298127 w 597921" name="connsiteX12"/>
                  <a:gd fmla="*/ 598324 h 598324" name="connsiteY12"/>
                  <a:gd fmla="*/ 35150 w 597921" name="connsiteX13"/>
                  <a:gd fmla="*/ 442177 h 598324" name="connsiteY13"/>
                  <a:gd fmla="*/ 34194 w 597921" name="connsiteX14"/>
                  <a:gd fmla="*/ 432149 h 598324" name="connsiteY14"/>
                  <a:gd fmla="*/ 40410 w 597921" name="connsiteX15"/>
                  <a:gd fmla="*/ 424509 h 598324" name="connsiteY15"/>
                  <a:gd fmla="*/ 74836 w 597921" name="connsiteX16"/>
                  <a:gd fmla="*/ 407796 h 598324" name="connsiteY16"/>
                  <a:gd fmla="*/ 91571 w 597921" name="connsiteX17"/>
                  <a:gd fmla="*/ 413049 h 598324" name="connsiteY17"/>
                  <a:gd fmla="*/ 298127 w 597921" name="connsiteX18"/>
                  <a:gd fmla="*/ 534815 h 598324" name="connsiteY18"/>
                  <a:gd fmla="*/ 534328 w 597921" name="connsiteX19"/>
                  <a:gd fmla="*/ 299401 h 598324" name="connsiteY19"/>
                  <a:gd fmla="*/ 298127 w 597921" name="connsiteX20"/>
                  <a:gd fmla="*/ 63509 h 598324" name="connsiteY20"/>
                  <a:gd fmla="*/ 145123 w 597921" name="connsiteX21"/>
                  <a:gd fmla="*/ 120333 h 598324" name="connsiteY21"/>
                  <a:gd fmla="*/ 200587 w 597921" name="connsiteX22"/>
                  <a:gd fmla="*/ 142299 h 598324" name="connsiteY22"/>
                  <a:gd fmla="*/ 208237 w 597921" name="connsiteX23"/>
                  <a:gd fmla="*/ 152327 h 598324" name="connsiteY23"/>
                  <a:gd fmla="*/ 203456 w 597921" name="connsiteX24"/>
                  <a:gd fmla="*/ 164265 h 598324" name="connsiteY24"/>
                  <a:gd fmla="*/ 48060 w 597921" name="connsiteX25"/>
                  <a:gd fmla="*/ 285553 h 598324" name="connsiteY25"/>
                  <a:gd fmla="*/ 35150 w 597921" name="connsiteX26"/>
                  <a:gd fmla="*/ 287463 h 598324" name="connsiteY26"/>
                  <a:gd fmla="*/ 27500 w 597921" name="connsiteX27"/>
                  <a:gd fmla="*/ 277435 h 598324" name="connsiteY27"/>
                  <a:gd fmla="*/ 246 w 597921" name="connsiteX28"/>
                  <a:gd fmla="*/ 82132 h 598324" name="connsiteY28"/>
                  <a:gd fmla="*/ 4550 w 597921" name="connsiteX29"/>
                  <a:gd fmla="*/ 70194 h 598324" name="connsiteY29"/>
                  <a:gd fmla="*/ 17459 w 597921" name="connsiteX30"/>
                  <a:gd fmla="*/ 68762 h 598324" name="connsiteY30"/>
                  <a:gd fmla="*/ 80574 w 597921" name="connsiteX31"/>
                  <a:gd fmla="*/ 94070 h 598324" name="connsiteY31"/>
                  <a:gd fmla="*/ 298127 w 597921" name="connsiteX32"/>
                  <a:gd fmla="*/ 0 h 598324" name="connsiteY3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b="b" l="l" r="r" t="t"/>
                <a:pathLst>
                  <a:path h="598324" w="597921">
                    <a:moveTo>
                      <a:pt x="297615" y="96957"/>
                    </a:moveTo>
                    <a:cubicBezTo>
                      <a:pt x="311959" y="96957"/>
                      <a:pt x="323434" y="108416"/>
                      <a:pt x="323434" y="122740"/>
                    </a:cubicBezTo>
                    <a:lnTo>
                      <a:pt x="323434" y="289852"/>
                    </a:lnTo>
                    <a:lnTo>
                      <a:pt x="462572" y="289852"/>
                    </a:lnTo>
                    <a:cubicBezTo>
                      <a:pt x="476438" y="289852"/>
                      <a:pt x="487913" y="301311"/>
                      <a:pt x="487913" y="315157"/>
                    </a:cubicBezTo>
                    <a:cubicBezTo>
                      <a:pt x="487913" y="329004"/>
                      <a:pt x="476438" y="340463"/>
                      <a:pt x="462572" y="340463"/>
                    </a:cubicBezTo>
                    <a:lnTo>
                      <a:pt x="297615" y="340463"/>
                    </a:lnTo>
                    <a:cubicBezTo>
                      <a:pt x="283749" y="340463"/>
                      <a:pt x="272274" y="329004"/>
                      <a:pt x="272274" y="315157"/>
                    </a:cubicBezTo>
                    <a:lnTo>
                      <a:pt x="272274" y="122740"/>
                    </a:lnTo>
                    <a:cubicBezTo>
                      <a:pt x="272274" y="108416"/>
                      <a:pt x="283749" y="96957"/>
                      <a:pt x="297615" y="96957"/>
                    </a:cubicBezTo>
                    <a:close/>
                    <a:moveTo>
                      <a:pt x="298127" y="0"/>
                    </a:moveTo>
                    <a:cubicBezTo>
                      <a:pt x="463564" y="0"/>
                      <a:pt x="597921" y="134181"/>
                      <a:pt x="597921" y="299401"/>
                    </a:cubicBezTo>
                    <a:cubicBezTo>
                      <a:pt x="597921" y="464143"/>
                      <a:pt x="463564" y="598324"/>
                      <a:pt x="298127" y="598324"/>
                    </a:cubicBezTo>
                    <a:cubicBezTo>
                      <a:pt x="188155" y="598324"/>
                      <a:pt x="87268" y="538635"/>
                      <a:pt x="35150" y="442177"/>
                    </a:cubicBezTo>
                    <a:cubicBezTo>
                      <a:pt x="33238" y="438835"/>
                      <a:pt x="32760" y="435492"/>
                      <a:pt x="34194" y="432149"/>
                    </a:cubicBezTo>
                    <a:cubicBezTo>
                      <a:pt x="35150" y="428807"/>
                      <a:pt x="37541" y="425942"/>
                      <a:pt x="40410" y="424509"/>
                    </a:cubicBezTo>
                    <a:lnTo>
                      <a:pt x="74836" y="407796"/>
                    </a:lnTo>
                    <a:cubicBezTo>
                      <a:pt x="81052" y="404931"/>
                      <a:pt x="88702" y="407319"/>
                      <a:pt x="91571" y="413049"/>
                    </a:cubicBezTo>
                    <a:cubicBezTo>
                      <a:pt x="133169" y="488018"/>
                      <a:pt x="212540" y="534815"/>
                      <a:pt x="298127" y="534815"/>
                    </a:cubicBezTo>
                    <a:cubicBezTo>
                      <a:pt x="428181" y="534815"/>
                      <a:pt x="534328" y="429284"/>
                      <a:pt x="534328" y="299401"/>
                    </a:cubicBezTo>
                    <a:cubicBezTo>
                      <a:pt x="534328" y="169517"/>
                      <a:pt x="428181" y="63509"/>
                      <a:pt x="298127" y="63509"/>
                    </a:cubicBezTo>
                    <a:cubicBezTo>
                      <a:pt x="242185" y="63509"/>
                      <a:pt x="187677" y="83565"/>
                      <a:pt x="145123" y="120333"/>
                    </a:cubicBezTo>
                    <a:lnTo>
                      <a:pt x="200587" y="142299"/>
                    </a:lnTo>
                    <a:cubicBezTo>
                      <a:pt x="204890" y="144209"/>
                      <a:pt x="207759" y="148029"/>
                      <a:pt x="208237" y="152327"/>
                    </a:cubicBezTo>
                    <a:cubicBezTo>
                      <a:pt x="208715" y="157102"/>
                      <a:pt x="207281" y="161399"/>
                      <a:pt x="203456" y="164265"/>
                    </a:cubicBezTo>
                    <a:lnTo>
                      <a:pt x="48060" y="285553"/>
                    </a:lnTo>
                    <a:cubicBezTo>
                      <a:pt x="44235" y="288418"/>
                      <a:pt x="39454" y="289373"/>
                      <a:pt x="35150" y="287463"/>
                    </a:cubicBezTo>
                    <a:cubicBezTo>
                      <a:pt x="31325" y="285553"/>
                      <a:pt x="27978" y="281733"/>
                      <a:pt x="27500" y="277435"/>
                    </a:cubicBezTo>
                    <a:lnTo>
                      <a:pt x="246" y="82132"/>
                    </a:lnTo>
                    <a:cubicBezTo>
                      <a:pt x="-710" y="77835"/>
                      <a:pt x="1203" y="73060"/>
                      <a:pt x="4550" y="70194"/>
                    </a:cubicBezTo>
                    <a:cubicBezTo>
                      <a:pt x="8375" y="67807"/>
                      <a:pt x="13156" y="66852"/>
                      <a:pt x="17459" y="68762"/>
                    </a:cubicBezTo>
                    <a:lnTo>
                      <a:pt x="80574" y="94070"/>
                    </a:lnTo>
                    <a:cubicBezTo>
                      <a:pt x="137472" y="33426"/>
                      <a:pt x="214931" y="0"/>
                      <a:pt x="29812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1200" kumimoji="0" noProof="0" normalizeH="0" spc="0" strike="noStrike" sz="1800" u="none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ea"/>
                  <a:cs typeface="+mn-cs"/>
                  <a:sym charset="-122" panose="02010601030101010101" pitchFamily="2" typeface="FZHei-B01S"/>
                </a:endParaRPr>
              </a:p>
            </p:txBody>
          </p: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8D1E5041-CF44-43E4-AB7C-C2F1DFA36267}"/>
                </a:ext>
              </a:extLst>
            </p:cNvPr>
            <p:cNvGrpSpPr/>
            <p:nvPr/>
          </p:nvGrpSpPr>
          <p:grpSpPr>
            <a:xfrm>
              <a:off x="6719417" y="2739332"/>
              <a:ext cx="653802" cy="653803"/>
              <a:chOff x="7442747" y="2249137"/>
              <a:chExt cx="648072" cy="648072"/>
            </a:xfrm>
          </p:grpSpPr>
          <p:sp>
            <p:nvSpPr>
              <p:cNvPr id="27" name="íṡľíḍè-Oval 37">
                <a:extLst>
                  <a:ext uri="{FF2B5EF4-FFF2-40B4-BE49-F238E27FC236}">
                    <a16:creationId xmlns:a16="http://schemas.microsoft.com/office/drawing/2014/main" id="{03B3EAFA-D831-466C-9E7D-32A8585DC61A}"/>
                  </a:ext>
                </a:extLst>
              </p:cNvPr>
              <p:cNvSpPr/>
              <p:nvPr/>
            </p:nvSpPr>
            <p:spPr>
              <a:xfrm>
                <a:off x="7442747" y="2249137"/>
                <a:ext cx="648072" cy="648072"/>
              </a:xfrm>
              <a:prstGeom prst="ellipse">
                <a:avLst/>
              </a:prstGeom>
              <a:solidFill>
                <a:srgbClr val="EE3978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1200" kumimoji="0" noProof="0" normalizeH="0" spc="0" strike="noStrike" sz="1800" u="none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ea"/>
                  <a:cs typeface="+mn-cs"/>
                  <a:sym charset="-122" panose="02010601030101010101" pitchFamily="2" typeface="FZHei-B01S"/>
                </a:endParaRPr>
              </a:p>
            </p:txBody>
          </p:sp>
          <p:sp>
            <p:nvSpPr>
              <p:cNvPr id="28" name="íṡľíḍè-任意多边形: 形状 18">
                <a:extLst>
                  <a:ext uri="{FF2B5EF4-FFF2-40B4-BE49-F238E27FC236}">
                    <a16:creationId xmlns:a16="http://schemas.microsoft.com/office/drawing/2014/main" id="{215E9A8B-7CC1-4C1F-ACC5-E54521655A66}"/>
                  </a:ext>
                </a:extLst>
              </p:cNvPr>
              <p:cNvSpPr/>
              <p:nvPr/>
            </p:nvSpPr>
            <p:spPr bwMode="auto">
              <a:xfrm>
                <a:off x="7576637" y="2390028"/>
                <a:ext cx="380293" cy="366291"/>
              </a:xfrm>
              <a:custGeom>
                <a:gdLst>
                  <a:gd fmla="*/ 304701 w 609473" name="connsiteX0"/>
                  <a:gd fmla="*/ 381618 h 587034" name="connsiteY0"/>
                  <a:gd fmla="*/ 325879 w 609473" name="connsiteX1"/>
                  <a:gd fmla="*/ 394101 h 587034" name="connsiteY1"/>
                  <a:gd fmla="*/ 309542 w 609473" name="connsiteX2"/>
                  <a:gd fmla="*/ 410914 h 587034" name="connsiteY2"/>
                  <a:gd fmla="*/ 331022 w 609473" name="connsiteX3"/>
                  <a:gd fmla="*/ 433867 h 587034" name="connsiteY3"/>
                  <a:gd fmla="*/ 312466 w 609473" name="connsiteX4"/>
                  <a:gd fmla="*/ 468800 h 587034" name="connsiteY4"/>
                  <a:gd fmla="*/ 294112 w 609473" name="connsiteX5"/>
                  <a:gd fmla="*/ 468096 h 587034" name="connsiteY5"/>
                  <a:gd fmla="*/ 278380 w 609473" name="connsiteX6"/>
                  <a:gd fmla="*/ 432055 h 587034" name="connsiteY6"/>
                  <a:gd fmla="*/ 299861 w 609473" name="connsiteX7"/>
                  <a:gd fmla="*/ 410612 h 587034" name="connsiteY7"/>
                  <a:gd fmla="*/ 284028 w 609473" name="connsiteX8"/>
                  <a:gd fmla="*/ 393397 h 587034" name="connsiteY8"/>
                  <a:gd fmla="*/ 224835 w 609473" name="connsiteX9"/>
                  <a:gd fmla="*/ 380559 h 587034" name="connsiteY9"/>
                  <a:gd fmla="*/ 283211 w 609473" name="connsiteX10"/>
                  <a:gd fmla="*/ 483344 h 587034" name="connsiteY10"/>
                  <a:gd fmla="*/ 305190 w 609473" name="connsiteX11"/>
                  <a:gd fmla="*/ 499753 h 587034" name="connsiteY11"/>
                  <a:gd fmla="*/ 327069 w 609473" name="connsiteX12"/>
                  <a:gd fmla="*/ 483646 h 587034" name="connsiteY12"/>
                  <a:gd fmla="*/ 387865 w 609473" name="connsiteX13"/>
                  <a:gd fmla="*/ 380861 h 587034" name="connsiteY13"/>
                  <a:gd fmla="*/ 498972 w 609473" name="connsiteX14"/>
                  <a:gd fmla="*/ 386700 h 587034" name="connsiteY14"/>
                  <a:gd fmla="*/ 581344 w 609473" name="connsiteX15"/>
                  <a:gd fmla="*/ 414485 h 587034" name="connsiteY15"/>
                  <a:gd fmla="*/ 609473 w 609473" name="connsiteX16"/>
                  <a:gd fmla="*/ 494820 h 587034" name="connsiteY16"/>
                  <a:gd fmla="*/ 609473 w 609473" name="connsiteX17"/>
                  <a:gd fmla="*/ 529048 h 587034" name="connsiteY17"/>
                  <a:gd fmla="*/ 551399 w 609473" name="connsiteX18"/>
                  <a:gd fmla="*/ 587034 h 587034" name="connsiteY18"/>
                  <a:gd fmla="*/ 58074 w 609473" name="connsiteX19"/>
                  <a:gd fmla="*/ 587034 h 587034" name="connsiteY19"/>
                  <a:gd fmla="*/ 0 w 609473" name="connsiteX20"/>
                  <a:gd fmla="*/ 529048 h 587034" name="connsiteY20"/>
                  <a:gd fmla="*/ 0 w 609473" name="connsiteX21"/>
                  <a:gd fmla="*/ 494820 h 587034" name="connsiteY21"/>
                  <a:gd fmla="*/ 28129 w 609473" name="connsiteX22"/>
                  <a:gd fmla="*/ 414485 h 587034" name="connsiteY22"/>
                  <a:gd fmla="*/ 110501 w 609473" name="connsiteX23"/>
                  <a:gd fmla="*/ 386700 h 587034" name="connsiteY23"/>
                  <a:gd fmla="*/ 316407 w 609473" name="connsiteX24"/>
                  <a:gd fmla="*/ 206077 h 587034" name="connsiteY24"/>
                  <a:gd fmla="*/ 316407 w 609473" name="connsiteX25"/>
                  <a:gd fmla="*/ 272924 h 587034" name="connsiteY25"/>
                  <a:gd fmla="*/ 335965 w 609473" name="connsiteX26"/>
                  <a:gd fmla="*/ 266783 h 587034" name="connsiteY26"/>
                  <a:gd fmla="*/ 346551 w 609473" name="connsiteX27"/>
                  <a:gd fmla="*/ 239602 h 587034" name="connsiteY27"/>
                  <a:gd fmla="*/ 336570 w 609473" name="connsiteX28"/>
                  <a:gd fmla="*/ 216346 h 587034" name="connsiteY28"/>
                  <a:gd fmla="*/ 316407 w 609473" name="connsiteX29"/>
                  <a:gd fmla="*/ 206077 h 587034" name="connsiteY29"/>
                  <a:gd fmla="*/ 299872 w 609473" name="connsiteX30"/>
                  <a:gd fmla="*/ 94230 h 587034" name="connsiteY30"/>
                  <a:gd fmla="*/ 277793 w 609473" name="connsiteX31"/>
                  <a:gd fmla="*/ 102183 h 587034" name="connsiteY31"/>
                  <a:gd fmla="*/ 270534 w 609473" name="connsiteX32"/>
                  <a:gd fmla="*/ 122922 h 587034" name="connsiteY32"/>
                  <a:gd fmla="*/ 281322 w 609473" name="connsiteX33"/>
                  <a:gd fmla="*/ 145674 h 587034" name="connsiteY33"/>
                  <a:gd fmla="*/ 299872 w 609473" name="connsiteX34"/>
                  <a:gd fmla="*/ 154231 h 587034" name="connsiteY34"/>
                  <a:gd fmla="*/ 316407 w 609473" name="connsiteX35"/>
                  <a:gd fmla="*/ 42585 h 587034" name="connsiteY35"/>
                  <a:gd fmla="*/ 316407 w 609473" name="connsiteX36"/>
                  <a:gd fmla="*/ 56478 h 587034" name="connsiteY36"/>
                  <a:gd fmla="*/ 360061 w 609473" name="connsiteX37"/>
                  <a:gd fmla="*/ 70169 h 587034" name="connsiteY37"/>
                  <a:gd fmla="*/ 389904 w 609473" name="connsiteX38"/>
                  <a:gd fmla="*/ 129465 h 587034" name="connsiteY38"/>
                  <a:gd fmla="*/ 344837 w 609473" name="connsiteX39"/>
                  <a:gd fmla="*/ 129465 h 587034" name="connsiteY39"/>
                  <a:gd fmla="*/ 339797 w 609473" name="connsiteX40"/>
                  <a:gd fmla="*/ 107217 h 587034" name="connsiteY40"/>
                  <a:gd fmla="*/ 316407 w 609473" name="connsiteX41"/>
                  <a:gd fmla="*/ 93928 h 587034" name="connsiteY41"/>
                  <a:gd fmla="*/ 316407 w 609473" name="connsiteX42"/>
                  <a:gd fmla="*/ 159063 h 587034" name="connsiteY42"/>
                  <a:gd fmla="*/ 371050 w 609473" name="connsiteX43"/>
                  <a:gd fmla="*/ 183829 h 587034" name="connsiteY43"/>
                  <a:gd fmla="*/ 394037 w 609473" name="connsiteX44"/>
                  <a:gd fmla="*/ 234467 h 587034" name="connsiteY44"/>
                  <a:gd fmla="*/ 362380 w 609473" name="connsiteX45"/>
                  <a:gd fmla="*/ 297086 h 587034" name="connsiteY45"/>
                  <a:gd fmla="*/ 316407 w 609473" name="connsiteX46"/>
                  <a:gd fmla="*/ 311079 h 587034" name="connsiteY46"/>
                  <a:gd fmla="*/ 316407 w 609473" name="connsiteX47"/>
                  <a:gd fmla="*/ 318328 h 587034" name="connsiteY47"/>
                  <a:gd fmla="*/ 445959 w 609473" name="connsiteX48"/>
                  <a:gd fmla="*/ 180507 h 587034" name="connsiteY48"/>
                  <a:gd fmla="*/ 316407 w 609473" name="connsiteX49"/>
                  <a:gd fmla="*/ 42585 h 587034" name="connsiteY49"/>
                  <a:gd fmla="*/ 299872 w 609473" name="connsiteX50"/>
                  <a:gd fmla="*/ 42484 h 587034" name="connsiteY50"/>
                  <a:gd fmla="*/ 168808 w 609473" name="connsiteX51"/>
                  <a:gd fmla="*/ 180507 h 587034" name="connsiteY51"/>
                  <a:gd fmla="*/ 299872 w 609473" name="connsiteX52"/>
                  <a:gd fmla="*/ 318428 h 587034" name="connsiteY52"/>
                  <a:gd fmla="*/ 299872 w 609473" name="connsiteX53"/>
                  <a:gd fmla="*/ 311381 h 587034" name="connsiteY53"/>
                  <a:gd fmla="*/ 249564 w 609473" name="connsiteX54"/>
                  <a:gd fmla="*/ 296683 h 587034" name="connsiteY54"/>
                  <a:gd fmla="*/ 220729 w 609473" name="connsiteX55"/>
                  <a:gd fmla="*/ 229635 h 587034" name="connsiteY55"/>
                  <a:gd fmla="*/ 266904 w 609473" name="connsiteX56"/>
                  <a:gd fmla="*/ 229635 h 587034" name="connsiteY56"/>
                  <a:gd fmla="*/ 273659 w 609473" name="connsiteX57"/>
                  <a:gd fmla="*/ 258528 h 587034" name="connsiteY57"/>
                  <a:gd fmla="*/ 299872 w 609473" name="connsiteX58"/>
                  <a:gd fmla="*/ 273428 h 587034" name="connsiteY58"/>
                  <a:gd fmla="*/ 299872 w 609473" name="connsiteX59"/>
                  <a:gd fmla="*/ 200440 h 587034" name="connsiteY59"/>
                  <a:gd fmla="*/ 285959 w 609473" name="connsiteX60"/>
                  <a:gd fmla="*/ 196312 h 587034" name="connsiteY60"/>
                  <a:gd fmla="*/ 239784 w 609473" name="connsiteX61"/>
                  <a:gd fmla="*/ 169634 h 587034" name="connsiteY61"/>
                  <a:gd fmla="*/ 226375 w 609473" name="connsiteX62"/>
                  <a:gd fmla="*/ 128459 h 587034" name="connsiteY62"/>
                  <a:gd fmla="*/ 231618 w 609473" name="connsiteX63"/>
                  <a:gd fmla="*/ 99566 h 587034" name="connsiteY63"/>
                  <a:gd fmla="*/ 246237 w 609473" name="connsiteX64"/>
                  <a:gd fmla="*/ 77115 h 587034" name="connsiteY64"/>
                  <a:gd fmla="*/ 273256 w 609473" name="connsiteX65"/>
                  <a:gd fmla="*/ 60404 h 587034" name="connsiteY65"/>
                  <a:gd fmla="*/ 299872 w 609473" name="connsiteX66"/>
                  <a:gd fmla="*/ 56075 h 587034" name="connsiteY66"/>
                  <a:gd fmla="*/ 307333 w 609473" name="connsiteX67"/>
                  <a:gd fmla="*/ 0 h 587034" name="connsiteY67"/>
                  <a:gd fmla="*/ 488101 w 609473" name="connsiteX68"/>
                  <a:gd fmla="*/ 180507 h 587034" name="connsiteY68"/>
                  <a:gd fmla="*/ 307333 w 609473" name="connsiteX69"/>
                  <a:gd fmla="*/ 361013 h 587034" name="connsiteY69"/>
                  <a:gd fmla="*/ 126665 w 609473" name="connsiteX70"/>
                  <a:gd fmla="*/ 180507 h 587034" name="connsiteY70"/>
                  <a:gd fmla="*/ 307333 w 609473" name="connsiteX71"/>
                  <a:gd fmla="*/ 0 h 587034" name="connsiteY7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b="b" l="l" r="r" t="t"/>
                <a:pathLst>
                  <a:path h="587034" w="609473">
                    <a:moveTo>
                      <a:pt x="304701" y="381618"/>
                    </a:moveTo>
                    <a:lnTo>
                      <a:pt x="325879" y="394101"/>
                    </a:lnTo>
                    <a:lnTo>
                      <a:pt x="309542" y="410914"/>
                    </a:lnTo>
                    <a:lnTo>
                      <a:pt x="331022" y="433867"/>
                    </a:lnTo>
                    <a:lnTo>
                      <a:pt x="312466" y="468800"/>
                    </a:lnTo>
                    <a:cubicBezTo>
                      <a:pt x="307021" y="479069"/>
                      <a:pt x="298751" y="478767"/>
                      <a:pt x="294112" y="468096"/>
                    </a:cubicBezTo>
                    <a:lnTo>
                      <a:pt x="278380" y="432055"/>
                    </a:lnTo>
                    <a:lnTo>
                      <a:pt x="299861" y="410612"/>
                    </a:lnTo>
                    <a:lnTo>
                      <a:pt x="284028" y="393397"/>
                    </a:lnTo>
                    <a:close/>
                    <a:moveTo>
                      <a:pt x="224835" y="380559"/>
                    </a:moveTo>
                    <a:lnTo>
                      <a:pt x="283211" y="483344"/>
                    </a:lnTo>
                    <a:cubicBezTo>
                      <a:pt x="289260" y="493914"/>
                      <a:pt x="297024" y="499753"/>
                      <a:pt x="305190" y="499753"/>
                    </a:cubicBezTo>
                    <a:cubicBezTo>
                      <a:pt x="313155" y="499753"/>
                      <a:pt x="320919" y="494015"/>
                      <a:pt x="327069" y="483646"/>
                    </a:cubicBezTo>
                    <a:lnTo>
                      <a:pt x="387865" y="380861"/>
                    </a:lnTo>
                    <a:lnTo>
                      <a:pt x="498972" y="386700"/>
                    </a:lnTo>
                    <a:cubicBezTo>
                      <a:pt x="529521" y="388311"/>
                      <a:pt x="565716" y="400492"/>
                      <a:pt x="581344" y="414485"/>
                    </a:cubicBezTo>
                    <a:cubicBezTo>
                      <a:pt x="597072" y="428679"/>
                      <a:pt x="609473" y="464015"/>
                      <a:pt x="609473" y="494820"/>
                    </a:cubicBezTo>
                    <a:lnTo>
                      <a:pt x="609473" y="529048"/>
                    </a:lnTo>
                    <a:cubicBezTo>
                      <a:pt x="609473" y="561061"/>
                      <a:pt x="583360" y="587034"/>
                      <a:pt x="551399" y="587034"/>
                    </a:cubicBezTo>
                    <a:lnTo>
                      <a:pt x="58074" y="587034"/>
                    </a:lnTo>
                    <a:cubicBezTo>
                      <a:pt x="26012" y="587034"/>
                      <a:pt x="0" y="561061"/>
                      <a:pt x="0" y="529048"/>
                    </a:cubicBezTo>
                    <a:lnTo>
                      <a:pt x="0" y="494820"/>
                    </a:lnTo>
                    <a:cubicBezTo>
                      <a:pt x="0" y="464015"/>
                      <a:pt x="12401" y="428679"/>
                      <a:pt x="28129" y="414485"/>
                    </a:cubicBezTo>
                    <a:cubicBezTo>
                      <a:pt x="43757" y="400492"/>
                      <a:pt x="79851" y="388311"/>
                      <a:pt x="110501" y="386700"/>
                    </a:cubicBezTo>
                    <a:close/>
                    <a:moveTo>
                      <a:pt x="316407" y="206077"/>
                    </a:moveTo>
                    <a:lnTo>
                      <a:pt x="316407" y="272924"/>
                    </a:lnTo>
                    <a:cubicBezTo>
                      <a:pt x="325379" y="271817"/>
                      <a:pt x="331832" y="269703"/>
                      <a:pt x="335965" y="266783"/>
                    </a:cubicBezTo>
                    <a:cubicBezTo>
                      <a:pt x="343023" y="261548"/>
                      <a:pt x="346551" y="252488"/>
                      <a:pt x="346551" y="239602"/>
                    </a:cubicBezTo>
                    <a:cubicBezTo>
                      <a:pt x="346551" y="229736"/>
                      <a:pt x="343224" y="222084"/>
                      <a:pt x="336570" y="216346"/>
                    </a:cubicBezTo>
                    <a:cubicBezTo>
                      <a:pt x="332638" y="213024"/>
                      <a:pt x="325884" y="209601"/>
                      <a:pt x="316407" y="206077"/>
                    </a:cubicBezTo>
                    <a:close/>
                    <a:moveTo>
                      <a:pt x="299872" y="94230"/>
                    </a:moveTo>
                    <a:cubicBezTo>
                      <a:pt x="289891" y="94431"/>
                      <a:pt x="282531" y="97149"/>
                      <a:pt x="277793" y="102183"/>
                    </a:cubicBezTo>
                    <a:cubicBezTo>
                      <a:pt x="272954" y="107317"/>
                      <a:pt x="270534" y="114163"/>
                      <a:pt x="270534" y="122922"/>
                    </a:cubicBezTo>
                    <a:cubicBezTo>
                      <a:pt x="270534" y="132586"/>
                      <a:pt x="274163" y="140137"/>
                      <a:pt x="281322" y="145674"/>
                    </a:cubicBezTo>
                    <a:cubicBezTo>
                      <a:pt x="285354" y="148795"/>
                      <a:pt x="291504" y="151613"/>
                      <a:pt x="299872" y="154231"/>
                    </a:cubicBezTo>
                    <a:close/>
                    <a:moveTo>
                      <a:pt x="316407" y="42585"/>
                    </a:moveTo>
                    <a:lnTo>
                      <a:pt x="316407" y="56478"/>
                    </a:lnTo>
                    <a:cubicBezTo>
                      <a:pt x="334957" y="57887"/>
                      <a:pt x="349576" y="62518"/>
                      <a:pt x="360061" y="70169"/>
                    </a:cubicBezTo>
                    <a:cubicBezTo>
                      <a:pt x="379318" y="82350"/>
                      <a:pt x="389198" y="102082"/>
                      <a:pt x="389904" y="129465"/>
                    </a:cubicBezTo>
                    <a:lnTo>
                      <a:pt x="344837" y="129465"/>
                    </a:lnTo>
                    <a:cubicBezTo>
                      <a:pt x="344031" y="119297"/>
                      <a:pt x="342317" y="111948"/>
                      <a:pt x="339797" y="107217"/>
                    </a:cubicBezTo>
                    <a:cubicBezTo>
                      <a:pt x="335562" y="99163"/>
                      <a:pt x="327698" y="94733"/>
                      <a:pt x="316407" y="93928"/>
                    </a:cubicBezTo>
                    <a:lnTo>
                      <a:pt x="316407" y="159063"/>
                    </a:lnTo>
                    <a:cubicBezTo>
                      <a:pt x="343527" y="168426"/>
                      <a:pt x="361674" y="176681"/>
                      <a:pt x="371050" y="183829"/>
                    </a:cubicBezTo>
                    <a:cubicBezTo>
                      <a:pt x="386375" y="195809"/>
                      <a:pt x="394037" y="212722"/>
                      <a:pt x="394037" y="234467"/>
                    </a:cubicBezTo>
                    <a:cubicBezTo>
                      <a:pt x="394037" y="263159"/>
                      <a:pt x="383451" y="284099"/>
                      <a:pt x="362380" y="297086"/>
                    </a:cubicBezTo>
                    <a:cubicBezTo>
                      <a:pt x="349475" y="305039"/>
                      <a:pt x="334151" y="309670"/>
                      <a:pt x="316407" y="311079"/>
                    </a:cubicBezTo>
                    <a:lnTo>
                      <a:pt x="316407" y="318328"/>
                    </a:lnTo>
                    <a:cubicBezTo>
                      <a:pt x="388593" y="313697"/>
                      <a:pt x="445959" y="253696"/>
                      <a:pt x="445959" y="180507"/>
                    </a:cubicBezTo>
                    <a:cubicBezTo>
                      <a:pt x="445959" y="107217"/>
                      <a:pt x="388593" y="47316"/>
                      <a:pt x="316407" y="42585"/>
                    </a:cubicBezTo>
                    <a:close/>
                    <a:moveTo>
                      <a:pt x="299872" y="42484"/>
                    </a:moveTo>
                    <a:cubicBezTo>
                      <a:pt x="226980" y="46410"/>
                      <a:pt x="168808" y="106713"/>
                      <a:pt x="168808" y="180507"/>
                    </a:cubicBezTo>
                    <a:cubicBezTo>
                      <a:pt x="168808" y="254199"/>
                      <a:pt x="226980" y="314502"/>
                      <a:pt x="299872" y="318428"/>
                    </a:cubicBezTo>
                    <a:lnTo>
                      <a:pt x="299872" y="311381"/>
                    </a:lnTo>
                    <a:cubicBezTo>
                      <a:pt x="277390" y="308864"/>
                      <a:pt x="260553" y="303931"/>
                      <a:pt x="249564" y="296683"/>
                    </a:cubicBezTo>
                    <a:cubicBezTo>
                      <a:pt x="230005" y="283596"/>
                      <a:pt x="220427" y="261246"/>
                      <a:pt x="220729" y="229635"/>
                    </a:cubicBezTo>
                    <a:lnTo>
                      <a:pt x="266904" y="229635"/>
                    </a:lnTo>
                    <a:cubicBezTo>
                      <a:pt x="268518" y="244031"/>
                      <a:pt x="270736" y="253696"/>
                      <a:pt x="273659" y="258528"/>
                    </a:cubicBezTo>
                    <a:cubicBezTo>
                      <a:pt x="278095" y="266179"/>
                      <a:pt x="286867" y="271112"/>
                      <a:pt x="299872" y="273428"/>
                    </a:cubicBezTo>
                    <a:lnTo>
                      <a:pt x="299872" y="200440"/>
                    </a:lnTo>
                    <a:lnTo>
                      <a:pt x="285959" y="196312"/>
                    </a:lnTo>
                    <a:cubicBezTo>
                      <a:pt x="264182" y="189970"/>
                      <a:pt x="248757" y="181010"/>
                      <a:pt x="239784" y="169634"/>
                    </a:cubicBezTo>
                    <a:cubicBezTo>
                      <a:pt x="230811" y="158258"/>
                      <a:pt x="226375" y="144466"/>
                      <a:pt x="226375" y="128459"/>
                    </a:cubicBezTo>
                    <a:cubicBezTo>
                      <a:pt x="226375" y="117787"/>
                      <a:pt x="228089" y="108223"/>
                      <a:pt x="231618" y="99566"/>
                    </a:cubicBezTo>
                    <a:cubicBezTo>
                      <a:pt x="235046" y="90908"/>
                      <a:pt x="239986" y="83357"/>
                      <a:pt x="246237" y="77115"/>
                    </a:cubicBezTo>
                    <a:cubicBezTo>
                      <a:pt x="254302" y="69062"/>
                      <a:pt x="263376" y="63424"/>
                      <a:pt x="273256" y="60404"/>
                    </a:cubicBezTo>
                    <a:cubicBezTo>
                      <a:pt x="279406" y="58390"/>
                      <a:pt x="288177" y="56981"/>
                      <a:pt x="299872" y="56075"/>
                    </a:cubicBezTo>
                    <a:close/>
                    <a:moveTo>
                      <a:pt x="307333" y="0"/>
                    </a:moveTo>
                    <a:cubicBezTo>
                      <a:pt x="407043" y="0"/>
                      <a:pt x="488101" y="80941"/>
                      <a:pt x="488101" y="180507"/>
                    </a:cubicBezTo>
                    <a:cubicBezTo>
                      <a:pt x="488101" y="279971"/>
                      <a:pt x="407043" y="361013"/>
                      <a:pt x="307333" y="361013"/>
                    </a:cubicBezTo>
                    <a:cubicBezTo>
                      <a:pt x="207724" y="361013"/>
                      <a:pt x="126665" y="279971"/>
                      <a:pt x="126665" y="180507"/>
                    </a:cubicBezTo>
                    <a:cubicBezTo>
                      <a:pt x="126665" y="80941"/>
                      <a:pt x="207724" y="0"/>
                      <a:pt x="30733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1200" kumimoji="0" noProof="0" normalizeH="0" spc="0" strike="noStrike" sz="1800" u="none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ea"/>
                  <a:cs typeface="+mn-cs"/>
                  <a:sym charset="-122" panose="02010601030101010101" pitchFamily="2" typeface="FZHei-B01S"/>
                </a:endParaRPr>
              </a:p>
            </p:txBody>
          </p:sp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D44981C-571C-4827-BBAD-0B378A121B45}"/>
                </a:ext>
              </a:extLst>
            </p:cNvPr>
            <p:cNvGrpSpPr/>
            <p:nvPr/>
          </p:nvGrpSpPr>
          <p:grpSpPr>
            <a:xfrm>
              <a:off x="8109954" y="2739332"/>
              <a:ext cx="653802" cy="653803"/>
              <a:chOff x="4792557" y="2249137"/>
              <a:chExt cx="648072" cy="648072"/>
            </a:xfrm>
          </p:grpSpPr>
          <p:sp>
            <p:nvSpPr>
              <p:cNvPr id="25" name="íṡľíḍè-Oval 35">
                <a:extLst>
                  <a:ext uri="{FF2B5EF4-FFF2-40B4-BE49-F238E27FC236}">
                    <a16:creationId xmlns:a16="http://schemas.microsoft.com/office/drawing/2014/main" id="{86DB3612-C4FB-4D5F-81FA-1B982D33E4CB}"/>
                  </a:ext>
                </a:extLst>
              </p:cNvPr>
              <p:cNvSpPr/>
              <p:nvPr/>
            </p:nvSpPr>
            <p:spPr>
              <a:xfrm>
                <a:off x="4792557" y="2249137"/>
                <a:ext cx="648072" cy="648072"/>
              </a:xfrm>
              <a:prstGeom prst="ellipse">
                <a:avLst/>
              </a:prstGeom>
              <a:solidFill>
                <a:srgbClr val="00A1D2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1200" kumimoji="0" noProof="0" normalizeH="0" spc="0" strike="noStrike" sz="1800" u="none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ea"/>
                  <a:cs typeface="+mn-cs"/>
                  <a:sym charset="-122" panose="02010601030101010101" pitchFamily="2" typeface="FZHei-B01S"/>
                </a:endParaRPr>
              </a:p>
            </p:txBody>
          </p:sp>
          <p:sp>
            <p:nvSpPr>
              <p:cNvPr id="26" name="íṡľíḍè-任意多边形: 形状 21">
                <a:extLst>
                  <a:ext uri="{FF2B5EF4-FFF2-40B4-BE49-F238E27FC236}">
                    <a16:creationId xmlns:a16="http://schemas.microsoft.com/office/drawing/2014/main" id="{8298D585-E913-4689-BA93-528ED41215B3}"/>
                  </a:ext>
                </a:extLst>
              </p:cNvPr>
              <p:cNvSpPr/>
              <p:nvPr/>
            </p:nvSpPr>
            <p:spPr bwMode="auto">
              <a:xfrm>
                <a:off x="4926447" y="2390028"/>
                <a:ext cx="380293" cy="366291"/>
              </a:xfrm>
              <a:custGeom>
                <a:gdLst>
                  <a:gd fmla="*/ 4096 w 6827" name="T0"/>
                  <a:gd fmla="*/ 4551 h 6827" name="T1"/>
                  <a:gd fmla="*/ 6258 w 6827" name="T2"/>
                  <a:gd fmla="*/ 4096 h 6827" name="T3"/>
                  <a:gd fmla="*/ 2348 w 6827" name="T4"/>
                  <a:gd fmla="*/ 4911 h 6827" name="T5"/>
                  <a:gd fmla="*/ 569 w 6827" name="T6"/>
                  <a:gd fmla="*/ 4551 h 6827" name="T7"/>
                  <a:gd fmla="*/ 569 w 6827" name="T8"/>
                  <a:gd fmla="*/ 3982 h 6827" name="T9"/>
                  <a:gd fmla="*/ 1707 w 6827" name="T10"/>
                  <a:gd fmla="*/ 2503 h 6827" name="T11"/>
                  <a:gd fmla="*/ 3868 w 6827" name="T12"/>
                  <a:gd fmla="*/ 2731 h 6827" name="T13"/>
                  <a:gd fmla="*/ 5827 w 6827" name="T14"/>
                  <a:gd fmla="*/ 2004 h 6827" name="T15"/>
                  <a:gd fmla="*/ 6258 w 6827" name="T16"/>
                  <a:gd fmla="*/ 1820 h 6827" name="T17"/>
                  <a:gd fmla="*/ 4779 w 6827" name="T18"/>
                  <a:gd fmla="*/ 0 h 6827" name="T19"/>
                  <a:gd fmla="*/ 2854 w 6827" name="T20"/>
                  <a:gd fmla="*/ 2381 h 6827" name="T21"/>
                  <a:gd fmla="*/ 1239 w 6827" name="T22"/>
                  <a:gd fmla="*/ 2257 h 6827" name="T23"/>
                  <a:gd fmla="*/ 569 w 6827" name="T24"/>
                  <a:gd fmla="*/ 2844 h 6827" name="T25"/>
                  <a:gd fmla="*/ 569 w 6827" name="T26"/>
                  <a:gd fmla="*/ 2276 h 6827" name="T27"/>
                  <a:gd fmla="*/ 569 w 6827" name="T28"/>
                  <a:gd fmla="*/ 1707 h 6827" name="T29"/>
                  <a:gd fmla="*/ 569 w 6827" name="T30"/>
                  <a:gd fmla="*/ 1138 h 6827" name="T31"/>
                  <a:gd fmla="*/ 569 w 6827" name="T32"/>
                  <a:gd fmla="*/ 569 h 6827" name="T33"/>
                  <a:gd fmla="*/ 341 w 6827" name="T34"/>
                  <a:gd fmla="*/ 0 h 6827" name="T35"/>
                  <a:gd fmla="*/ 114 w 6827" name="T36"/>
                  <a:gd fmla="*/ 569 h 6827" name="T37"/>
                  <a:gd fmla="*/ 114 w 6827" name="T38"/>
                  <a:gd fmla="*/ 1138 h 6827" name="T39"/>
                  <a:gd fmla="*/ 114 w 6827" name="T40"/>
                  <a:gd fmla="*/ 1707 h 6827" name="T41"/>
                  <a:gd fmla="*/ 114 w 6827" name="T42"/>
                  <a:gd fmla="*/ 2276 h 6827" name="T43"/>
                  <a:gd fmla="*/ 114 w 6827" name="T44"/>
                  <a:gd fmla="*/ 2844 h 6827" name="T45"/>
                  <a:gd fmla="*/ 114 w 6827" name="T46"/>
                  <a:gd fmla="*/ 3413 h 6827" name="T47"/>
                  <a:gd fmla="*/ 114 w 6827" name="T48"/>
                  <a:gd fmla="*/ 3982 h 6827" name="T49"/>
                  <a:gd fmla="*/ 114 w 6827" name="T50"/>
                  <a:gd fmla="*/ 4551 h 6827" name="T51"/>
                  <a:gd fmla="*/ 114 w 6827" name="T52"/>
                  <a:gd fmla="*/ 5120 h 6827" name="T53"/>
                  <a:gd fmla="*/ 114 w 6827" name="T54"/>
                  <a:gd fmla="*/ 5689 h 6827" name="T55"/>
                  <a:gd fmla="*/ 114 w 6827" name="T56"/>
                  <a:gd fmla="*/ 6258 h 6827" name="T57"/>
                  <a:gd fmla="*/ 683 w 6827" name="T58"/>
                  <a:gd fmla="*/ 6713 h 6827" name="T59"/>
                  <a:gd fmla="*/ 1252 w 6827" name="T60"/>
                  <a:gd fmla="*/ 6713 h 6827" name="T61"/>
                  <a:gd fmla="*/ 1820 w 6827" name="T62"/>
                  <a:gd fmla="*/ 6713 h 6827" name="T63"/>
                  <a:gd fmla="*/ 2389 w 6827" name="T64"/>
                  <a:gd fmla="*/ 6713 h 6827" name="T65"/>
                  <a:gd fmla="*/ 2958 w 6827" name="T66"/>
                  <a:gd fmla="*/ 6713 h 6827" name="T67"/>
                  <a:gd fmla="*/ 3527 w 6827" name="T68"/>
                  <a:gd fmla="*/ 6713 h 6827" name="T69"/>
                  <a:gd fmla="*/ 4096 w 6827" name="T70"/>
                  <a:gd fmla="*/ 6713 h 6827" name="T71"/>
                  <a:gd fmla="*/ 4665 w 6827" name="T72"/>
                  <a:gd fmla="*/ 6713 h 6827" name="T73"/>
                  <a:gd fmla="*/ 5234 w 6827" name="T74"/>
                  <a:gd fmla="*/ 6713 h 6827" name="T75"/>
                  <a:gd fmla="*/ 5803 w 6827" name="T76"/>
                  <a:gd fmla="*/ 6713 h 6827" name="T77"/>
                  <a:gd fmla="*/ 6371 w 6827" name="T78"/>
                  <a:gd fmla="*/ 6713 h 6827" name="T79"/>
                  <a:gd fmla="*/ 6827 w 6827" name="T80"/>
                  <a:gd fmla="*/ 6485 h 6827" name="T81"/>
                  <a:gd fmla="*/ 6371 w 6827" name="T82"/>
                  <a:gd fmla="*/ 6258 h 6827" name="T83"/>
                  <a:gd fmla="*/ 5803 w 6827" name="T84"/>
                  <a:gd fmla="*/ 6258 h 6827" name="T85"/>
                  <a:gd fmla="*/ 5234 w 6827" name="T86"/>
                  <a:gd fmla="*/ 6258 h 6827" name="T87"/>
                  <a:gd fmla="*/ 4665 w 6827" name="T88"/>
                  <a:gd fmla="*/ 6258 h 6827" name="T89"/>
                  <a:gd fmla="*/ 4096 w 6827" name="T90"/>
                  <a:gd fmla="*/ 6258 h 6827" name="T91"/>
                  <a:gd fmla="*/ 3527 w 6827" name="T92"/>
                  <a:gd fmla="*/ 6258 h 6827" name="T93"/>
                  <a:gd fmla="*/ 2958 w 6827" name="T94"/>
                  <a:gd fmla="*/ 6258 h 6827" name="T95"/>
                  <a:gd fmla="*/ 2389 w 6827" name="T96"/>
                  <a:gd fmla="*/ 6258 h 6827" name="T97"/>
                  <a:gd fmla="*/ 1820 w 6827" name="T98"/>
                  <a:gd fmla="*/ 6258 h 6827" name="T99"/>
                  <a:gd fmla="*/ 1252 w 6827" name="T100"/>
                  <a:gd fmla="*/ 6258 h 6827" name="T101"/>
                  <a:gd fmla="*/ 683 w 6827" name="T102"/>
                  <a:gd fmla="*/ 6258 h 6827" name="T1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b="b" l="0" r="r" t="0"/>
                <a:pathLst>
                  <a:path h="6825" w="6825">
                    <a:moveTo>
                      <a:pt x="1263" y="5234"/>
                    </a:moveTo>
                    <a:cubicBezTo>
                      <a:pt x="1316" y="5493"/>
                      <a:pt x="1546" y="5689"/>
                      <a:pt x="1820" y="5689"/>
                    </a:cubicBezTo>
                    <a:cubicBezTo>
                      <a:pt x="2114" y="5689"/>
                      <a:pt x="2354" y="5464"/>
                      <a:pt x="2383" y="5178"/>
                    </a:cubicBezTo>
                    <a:lnTo>
                      <a:pt x="3568" y="4191"/>
                    </a:lnTo>
                    <a:cubicBezTo>
                      <a:pt x="3652" y="4401"/>
                      <a:pt x="3856" y="4551"/>
                      <a:pt x="4096" y="4551"/>
                    </a:cubicBezTo>
                    <a:cubicBezTo>
                      <a:pt x="4348" y="4551"/>
                      <a:pt x="4560" y="4385"/>
                      <a:pt x="4635" y="4157"/>
                    </a:cubicBezTo>
                    <a:lnTo>
                      <a:pt x="5696" y="4736"/>
                    </a:lnTo>
                    <a:cubicBezTo>
                      <a:pt x="5732" y="5016"/>
                      <a:pt x="5969" y="5234"/>
                      <a:pt x="6258" y="5234"/>
                    </a:cubicBezTo>
                    <a:cubicBezTo>
                      <a:pt x="6571" y="5234"/>
                      <a:pt x="6827" y="4979"/>
                      <a:pt x="6827" y="4665"/>
                    </a:cubicBezTo>
                    <a:cubicBezTo>
                      <a:pt x="6827" y="4351"/>
                      <a:pt x="6571" y="4096"/>
                      <a:pt x="6258" y="4096"/>
                    </a:cubicBezTo>
                    <a:cubicBezTo>
                      <a:pt x="6006" y="4096"/>
                      <a:pt x="5794" y="4262"/>
                      <a:pt x="5719" y="4490"/>
                    </a:cubicBezTo>
                    <a:lnTo>
                      <a:pt x="4658" y="3911"/>
                    </a:lnTo>
                    <a:cubicBezTo>
                      <a:pt x="4622" y="3631"/>
                      <a:pt x="4385" y="3413"/>
                      <a:pt x="4096" y="3413"/>
                    </a:cubicBezTo>
                    <a:cubicBezTo>
                      <a:pt x="3802" y="3413"/>
                      <a:pt x="3563" y="3638"/>
                      <a:pt x="3533" y="3924"/>
                    </a:cubicBezTo>
                    <a:lnTo>
                      <a:pt x="2348" y="4911"/>
                    </a:lnTo>
                    <a:cubicBezTo>
                      <a:pt x="2265" y="4701"/>
                      <a:pt x="2060" y="4551"/>
                      <a:pt x="1820" y="4551"/>
                    </a:cubicBezTo>
                    <a:cubicBezTo>
                      <a:pt x="1546" y="4551"/>
                      <a:pt x="1316" y="4747"/>
                      <a:pt x="1263" y="5006"/>
                    </a:cubicBezTo>
                    <a:lnTo>
                      <a:pt x="455" y="5006"/>
                    </a:lnTo>
                    <a:lnTo>
                      <a:pt x="455" y="4551"/>
                    </a:lnTo>
                    <a:lnTo>
                      <a:pt x="569" y="4551"/>
                    </a:lnTo>
                    <a:cubicBezTo>
                      <a:pt x="632" y="4551"/>
                      <a:pt x="683" y="4500"/>
                      <a:pt x="683" y="4437"/>
                    </a:cubicBezTo>
                    <a:cubicBezTo>
                      <a:pt x="683" y="4374"/>
                      <a:pt x="632" y="4324"/>
                      <a:pt x="569" y="4324"/>
                    </a:cubicBezTo>
                    <a:lnTo>
                      <a:pt x="455" y="4324"/>
                    </a:lnTo>
                    <a:lnTo>
                      <a:pt x="455" y="3982"/>
                    </a:lnTo>
                    <a:lnTo>
                      <a:pt x="569" y="3982"/>
                    </a:lnTo>
                    <a:cubicBezTo>
                      <a:pt x="632" y="3982"/>
                      <a:pt x="683" y="3931"/>
                      <a:pt x="683" y="3868"/>
                    </a:cubicBezTo>
                    <a:cubicBezTo>
                      <a:pt x="683" y="3806"/>
                      <a:pt x="632" y="3755"/>
                      <a:pt x="569" y="3755"/>
                    </a:cubicBezTo>
                    <a:lnTo>
                      <a:pt x="480" y="3755"/>
                    </a:lnTo>
                    <a:lnTo>
                      <a:pt x="1407" y="2416"/>
                    </a:lnTo>
                    <a:cubicBezTo>
                      <a:pt x="1494" y="2470"/>
                      <a:pt x="1596" y="2503"/>
                      <a:pt x="1707" y="2503"/>
                    </a:cubicBezTo>
                    <a:cubicBezTo>
                      <a:pt x="1888" y="2503"/>
                      <a:pt x="2048" y="2416"/>
                      <a:pt x="2152" y="2284"/>
                    </a:cubicBezTo>
                    <a:lnTo>
                      <a:pt x="2752" y="2584"/>
                    </a:lnTo>
                    <a:cubicBezTo>
                      <a:pt x="2740" y="2631"/>
                      <a:pt x="2731" y="2680"/>
                      <a:pt x="2731" y="2731"/>
                    </a:cubicBezTo>
                    <a:cubicBezTo>
                      <a:pt x="2731" y="3044"/>
                      <a:pt x="2986" y="3300"/>
                      <a:pt x="3300" y="3300"/>
                    </a:cubicBezTo>
                    <a:cubicBezTo>
                      <a:pt x="3613" y="3300"/>
                      <a:pt x="3868" y="3044"/>
                      <a:pt x="3868" y="2731"/>
                    </a:cubicBezTo>
                    <a:cubicBezTo>
                      <a:pt x="3868" y="2608"/>
                      <a:pt x="3829" y="2496"/>
                      <a:pt x="3763" y="2403"/>
                    </a:cubicBezTo>
                    <a:lnTo>
                      <a:pt x="4488" y="1055"/>
                    </a:lnTo>
                    <a:cubicBezTo>
                      <a:pt x="4574" y="1107"/>
                      <a:pt x="4672" y="1138"/>
                      <a:pt x="4779" y="1138"/>
                    </a:cubicBezTo>
                    <a:cubicBezTo>
                      <a:pt x="4891" y="1138"/>
                      <a:pt x="4995" y="1104"/>
                      <a:pt x="5083" y="1048"/>
                    </a:cubicBezTo>
                    <a:lnTo>
                      <a:pt x="5827" y="2004"/>
                    </a:lnTo>
                    <a:cubicBezTo>
                      <a:pt x="5829" y="2007"/>
                      <a:pt x="5833" y="2009"/>
                      <a:pt x="5836" y="2011"/>
                    </a:cubicBezTo>
                    <a:cubicBezTo>
                      <a:pt x="5745" y="2112"/>
                      <a:pt x="5689" y="2244"/>
                      <a:pt x="5689" y="2389"/>
                    </a:cubicBezTo>
                    <a:cubicBezTo>
                      <a:pt x="5689" y="2703"/>
                      <a:pt x="5944" y="2958"/>
                      <a:pt x="6258" y="2958"/>
                    </a:cubicBezTo>
                    <a:cubicBezTo>
                      <a:pt x="6571" y="2958"/>
                      <a:pt x="6827" y="2703"/>
                      <a:pt x="6827" y="2389"/>
                    </a:cubicBezTo>
                    <a:cubicBezTo>
                      <a:pt x="6827" y="2076"/>
                      <a:pt x="6571" y="1820"/>
                      <a:pt x="6258" y="1820"/>
                    </a:cubicBezTo>
                    <a:cubicBezTo>
                      <a:pt x="6170" y="1820"/>
                      <a:pt x="6087" y="1842"/>
                      <a:pt x="6013" y="1878"/>
                    </a:cubicBezTo>
                    <a:cubicBezTo>
                      <a:pt x="6010" y="1874"/>
                      <a:pt x="6010" y="1869"/>
                      <a:pt x="6006" y="1864"/>
                    </a:cubicBezTo>
                    <a:lnTo>
                      <a:pt x="5248" y="890"/>
                    </a:lnTo>
                    <a:cubicBezTo>
                      <a:pt x="5311" y="798"/>
                      <a:pt x="5348" y="688"/>
                      <a:pt x="5348" y="569"/>
                    </a:cubicBezTo>
                    <a:cubicBezTo>
                      <a:pt x="5348" y="255"/>
                      <a:pt x="5092" y="0"/>
                      <a:pt x="4779" y="0"/>
                    </a:cubicBezTo>
                    <a:cubicBezTo>
                      <a:pt x="4465" y="0"/>
                      <a:pt x="4210" y="255"/>
                      <a:pt x="4210" y="569"/>
                    </a:cubicBezTo>
                    <a:cubicBezTo>
                      <a:pt x="4210" y="691"/>
                      <a:pt x="4249" y="804"/>
                      <a:pt x="4315" y="897"/>
                    </a:cubicBezTo>
                    <a:lnTo>
                      <a:pt x="3590" y="2244"/>
                    </a:lnTo>
                    <a:cubicBezTo>
                      <a:pt x="3505" y="2193"/>
                      <a:pt x="3406" y="2162"/>
                      <a:pt x="3300" y="2162"/>
                    </a:cubicBezTo>
                    <a:cubicBezTo>
                      <a:pt x="3118" y="2162"/>
                      <a:pt x="2959" y="2248"/>
                      <a:pt x="2854" y="2381"/>
                    </a:cubicBezTo>
                    <a:lnTo>
                      <a:pt x="2254" y="2081"/>
                    </a:lnTo>
                    <a:cubicBezTo>
                      <a:pt x="2267" y="2034"/>
                      <a:pt x="2276" y="1985"/>
                      <a:pt x="2276" y="1934"/>
                    </a:cubicBezTo>
                    <a:cubicBezTo>
                      <a:pt x="2276" y="1621"/>
                      <a:pt x="2020" y="1365"/>
                      <a:pt x="1707" y="1365"/>
                    </a:cubicBezTo>
                    <a:cubicBezTo>
                      <a:pt x="1393" y="1365"/>
                      <a:pt x="1138" y="1621"/>
                      <a:pt x="1138" y="1934"/>
                    </a:cubicBezTo>
                    <a:cubicBezTo>
                      <a:pt x="1138" y="2054"/>
                      <a:pt x="1176" y="2166"/>
                      <a:pt x="1239" y="2257"/>
                    </a:cubicBezTo>
                    <a:lnTo>
                      <a:pt x="593" y="3191"/>
                    </a:lnTo>
                    <a:cubicBezTo>
                      <a:pt x="585" y="3189"/>
                      <a:pt x="578" y="3186"/>
                      <a:pt x="569" y="3186"/>
                    </a:cubicBezTo>
                    <a:lnTo>
                      <a:pt x="455" y="3186"/>
                    </a:lnTo>
                    <a:lnTo>
                      <a:pt x="455" y="2844"/>
                    </a:lnTo>
                    <a:lnTo>
                      <a:pt x="569" y="2844"/>
                    </a:lnTo>
                    <a:cubicBezTo>
                      <a:pt x="632" y="2844"/>
                      <a:pt x="683" y="2794"/>
                      <a:pt x="683" y="2731"/>
                    </a:cubicBezTo>
                    <a:cubicBezTo>
                      <a:pt x="683" y="2668"/>
                      <a:pt x="632" y="2617"/>
                      <a:pt x="569" y="2617"/>
                    </a:cubicBezTo>
                    <a:lnTo>
                      <a:pt x="455" y="2617"/>
                    </a:lnTo>
                    <a:lnTo>
                      <a:pt x="455" y="2276"/>
                    </a:lnTo>
                    <a:lnTo>
                      <a:pt x="569" y="2276"/>
                    </a:lnTo>
                    <a:cubicBezTo>
                      <a:pt x="632" y="2276"/>
                      <a:pt x="683" y="2225"/>
                      <a:pt x="683" y="2162"/>
                    </a:cubicBezTo>
                    <a:cubicBezTo>
                      <a:pt x="683" y="2099"/>
                      <a:pt x="632" y="2048"/>
                      <a:pt x="569" y="2048"/>
                    </a:cubicBezTo>
                    <a:lnTo>
                      <a:pt x="455" y="2048"/>
                    </a:lnTo>
                    <a:lnTo>
                      <a:pt x="455" y="1707"/>
                    </a:lnTo>
                    <a:lnTo>
                      <a:pt x="569" y="1707"/>
                    </a:lnTo>
                    <a:cubicBezTo>
                      <a:pt x="632" y="1707"/>
                      <a:pt x="683" y="1656"/>
                      <a:pt x="683" y="1593"/>
                    </a:cubicBezTo>
                    <a:cubicBezTo>
                      <a:pt x="683" y="1530"/>
                      <a:pt x="632" y="1479"/>
                      <a:pt x="569" y="1479"/>
                    </a:cubicBezTo>
                    <a:lnTo>
                      <a:pt x="455" y="1479"/>
                    </a:lnTo>
                    <a:lnTo>
                      <a:pt x="455" y="1138"/>
                    </a:lnTo>
                    <a:lnTo>
                      <a:pt x="569" y="1138"/>
                    </a:lnTo>
                    <a:cubicBezTo>
                      <a:pt x="632" y="1138"/>
                      <a:pt x="683" y="1087"/>
                      <a:pt x="683" y="1024"/>
                    </a:cubicBezTo>
                    <a:cubicBezTo>
                      <a:pt x="683" y="961"/>
                      <a:pt x="632" y="910"/>
                      <a:pt x="569" y="910"/>
                    </a:cubicBezTo>
                    <a:lnTo>
                      <a:pt x="455" y="910"/>
                    </a:lnTo>
                    <a:lnTo>
                      <a:pt x="455" y="569"/>
                    </a:lnTo>
                    <a:lnTo>
                      <a:pt x="569" y="569"/>
                    </a:lnTo>
                    <a:cubicBezTo>
                      <a:pt x="632" y="569"/>
                      <a:pt x="683" y="518"/>
                      <a:pt x="683" y="455"/>
                    </a:cubicBezTo>
                    <a:cubicBezTo>
                      <a:pt x="683" y="392"/>
                      <a:pt x="632" y="341"/>
                      <a:pt x="569" y="341"/>
                    </a:cubicBezTo>
                    <a:lnTo>
                      <a:pt x="455" y="341"/>
                    </a:lnTo>
                    <a:lnTo>
                      <a:pt x="455" y="114"/>
                    </a:lnTo>
                    <a:cubicBezTo>
                      <a:pt x="455" y="51"/>
                      <a:pt x="404" y="0"/>
                      <a:pt x="341" y="0"/>
                    </a:cubicBezTo>
                    <a:cubicBezTo>
                      <a:pt x="278" y="0"/>
                      <a:pt x="228" y="51"/>
                      <a:pt x="228" y="114"/>
                    </a:cubicBezTo>
                    <a:lnTo>
                      <a:pt x="228" y="341"/>
                    </a:lnTo>
                    <a:lnTo>
                      <a:pt x="114" y="341"/>
                    </a:lnTo>
                    <a:cubicBezTo>
                      <a:pt x="51" y="341"/>
                      <a:pt x="0" y="392"/>
                      <a:pt x="0" y="455"/>
                    </a:cubicBezTo>
                    <a:cubicBezTo>
                      <a:pt x="0" y="518"/>
                      <a:pt x="51" y="569"/>
                      <a:pt x="114" y="569"/>
                    </a:cubicBezTo>
                    <a:lnTo>
                      <a:pt x="228" y="569"/>
                    </a:lnTo>
                    <a:lnTo>
                      <a:pt x="228" y="910"/>
                    </a:lnTo>
                    <a:lnTo>
                      <a:pt x="114" y="910"/>
                    </a:lnTo>
                    <a:cubicBezTo>
                      <a:pt x="51" y="910"/>
                      <a:pt x="0" y="961"/>
                      <a:pt x="0" y="1024"/>
                    </a:cubicBezTo>
                    <a:cubicBezTo>
                      <a:pt x="0" y="1087"/>
                      <a:pt x="51" y="1138"/>
                      <a:pt x="114" y="1138"/>
                    </a:cubicBezTo>
                    <a:lnTo>
                      <a:pt x="228" y="1138"/>
                    </a:lnTo>
                    <a:lnTo>
                      <a:pt x="228" y="1479"/>
                    </a:lnTo>
                    <a:lnTo>
                      <a:pt x="114" y="1479"/>
                    </a:lnTo>
                    <a:cubicBezTo>
                      <a:pt x="51" y="1479"/>
                      <a:pt x="0" y="1530"/>
                      <a:pt x="0" y="1593"/>
                    </a:cubicBezTo>
                    <a:cubicBezTo>
                      <a:pt x="0" y="1656"/>
                      <a:pt x="51" y="1707"/>
                      <a:pt x="114" y="1707"/>
                    </a:cubicBezTo>
                    <a:lnTo>
                      <a:pt x="228" y="1707"/>
                    </a:lnTo>
                    <a:lnTo>
                      <a:pt x="228" y="2048"/>
                    </a:lnTo>
                    <a:lnTo>
                      <a:pt x="114" y="2048"/>
                    </a:lnTo>
                    <a:cubicBezTo>
                      <a:pt x="51" y="2048"/>
                      <a:pt x="0" y="2099"/>
                      <a:pt x="0" y="2162"/>
                    </a:cubicBezTo>
                    <a:cubicBezTo>
                      <a:pt x="0" y="2225"/>
                      <a:pt x="51" y="2276"/>
                      <a:pt x="114" y="2276"/>
                    </a:cubicBezTo>
                    <a:lnTo>
                      <a:pt x="228" y="2276"/>
                    </a:lnTo>
                    <a:lnTo>
                      <a:pt x="228" y="2617"/>
                    </a:lnTo>
                    <a:lnTo>
                      <a:pt x="114" y="2617"/>
                    </a:lnTo>
                    <a:cubicBezTo>
                      <a:pt x="51" y="2617"/>
                      <a:pt x="0" y="2668"/>
                      <a:pt x="0" y="2731"/>
                    </a:cubicBezTo>
                    <a:cubicBezTo>
                      <a:pt x="0" y="2794"/>
                      <a:pt x="51" y="2844"/>
                      <a:pt x="114" y="2844"/>
                    </a:cubicBezTo>
                    <a:lnTo>
                      <a:pt x="228" y="2844"/>
                    </a:lnTo>
                    <a:lnTo>
                      <a:pt x="228" y="3186"/>
                    </a:lnTo>
                    <a:lnTo>
                      <a:pt x="114" y="3186"/>
                    </a:lnTo>
                    <a:cubicBezTo>
                      <a:pt x="51" y="3186"/>
                      <a:pt x="0" y="3237"/>
                      <a:pt x="0" y="3300"/>
                    </a:cubicBezTo>
                    <a:cubicBezTo>
                      <a:pt x="0" y="3362"/>
                      <a:pt x="51" y="3413"/>
                      <a:pt x="114" y="3413"/>
                    </a:cubicBezTo>
                    <a:lnTo>
                      <a:pt x="228" y="3413"/>
                    </a:lnTo>
                    <a:lnTo>
                      <a:pt x="228" y="3755"/>
                    </a:lnTo>
                    <a:lnTo>
                      <a:pt x="114" y="3755"/>
                    </a:lnTo>
                    <a:cubicBezTo>
                      <a:pt x="51" y="3755"/>
                      <a:pt x="0" y="3806"/>
                      <a:pt x="0" y="3868"/>
                    </a:cubicBezTo>
                    <a:cubicBezTo>
                      <a:pt x="0" y="3931"/>
                      <a:pt x="51" y="3982"/>
                      <a:pt x="114" y="3982"/>
                    </a:cubicBezTo>
                    <a:lnTo>
                      <a:pt x="228" y="3982"/>
                    </a:lnTo>
                    <a:lnTo>
                      <a:pt x="228" y="4324"/>
                    </a:lnTo>
                    <a:lnTo>
                      <a:pt x="114" y="4324"/>
                    </a:lnTo>
                    <a:cubicBezTo>
                      <a:pt x="51" y="4324"/>
                      <a:pt x="0" y="4374"/>
                      <a:pt x="0" y="4437"/>
                    </a:cubicBezTo>
                    <a:cubicBezTo>
                      <a:pt x="0" y="4500"/>
                      <a:pt x="51" y="4551"/>
                      <a:pt x="114" y="4551"/>
                    </a:cubicBezTo>
                    <a:lnTo>
                      <a:pt x="228" y="4551"/>
                    </a:lnTo>
                    <a:lnTo>
                      <a:pt x="228" y="4892"/>
                    </a:lnTo>
                    <a:lnTo>
                      <a:pt x="114" y="4892"/>
                    </a:lnTo>
                    <a:cubicBezTo>
                      <a:pt x="51" y="4892"/>
                      <a:pt x="0" y="4943"/>
                      <a:pt x="0" y="5006"/>
                    </a:cubicBezTo>
                    <a:cubicBezTo>
                      <a:pt x="0" y="5069"/>
                      <a:pt x="51" y="5120"/>
                      <a:pt x="114" y="5120"/>
                    </a:cubicBezTo>
                    <a:lnTo>
                      <a:pt x="228" y="5120"/>
                    </a:lnTo>
                    <a:lnTo>
                      <a:pt x="228" y="5461"/>
                    </a:lnTo>
                    <a:lnTo>
                      <a:pt x="114" y="5461"/>
                    </a:lnTo>
                    <a:cubicBezTo>
                      <a:pt x="51" y="5461"/>
                      <a:pt x="0" y="5512"/>
                      <a:pt x="0" y="5575"/>
                    </a:cubicBezTo>
                    <a:cubicBezTo>
                      <a:pt x="0" y="5638"/>
                      <a:pt x="51" y="5689"/>
                      <a:pt x="114" y="5689"/>
                    </a:cubicBezTo>
                    <a:lnTo>
                      <a:pt x="228" y="5689"/>
                    </a:lnTo>
                    <a:lnTo>
                      <a:pt x="228" y="6030"/>
                    </a:lnTo>
                    <a:lnTo>
                      <a:pt x="114" y="6030"/>
                    </a:lnTo>
                    <a:cubicBezTo>
                      <a:pt x="51" y="6030"/>
                      <a:pt x="0" y="6081"/>
                      <a:pt x="0" y="6144"/>
                    </a:cubicBezTo>
                    <a:cubicBezTo>
                      <a:pt x="0" y="6207"/>
                      <a:pt x="51" y="6258"/>
                      <a:pt x="114" y="6258"/>
                    </a:cubicBezTo>
                    <a:lnTo>
                      <a:pt x="228" y="6258"/>
                    </a:lnTo>
                    <a:lnTo>
                      <a:pt x="228" y="6485"/>
                    </a:lnTo>
                    <a:cubicBezTo>
                      <a:pt x="228" y="6548"/>
                      <a:pt x="278" y="6599"/>
                      <a:pt x="341" y="6599"/>
                    </a:cubicBezTo>
                    <a:lnTo>
                      <a:pt x="683" y="6599"/>
                    </a:lnTo>
                    <a:lnTo>
                      <a:pt x="683" y="6713"/>
                    </a:lnTo>
                    <a:cubicBezTo>
                      <a:pt x="683" y="6776"/>
                      <a:pt x="734" y="6827"/>
                      <a:pt x="796" y="6827"/>
                    </a:cubicBezTo>
                    <a:cubicBezTo>
                      <a:pt x="859" y="6827"/>
                      <a:pt x="910" y="6776"/>
                      <a:pt x="910" y="6713"/>
                    </a:cubicBezTo>
                    <a:lnTo>
                      <a:pt x="910" y="6599"/>
                    </a:lnTo>
                    <a:lnTo>
                      <a:pt x="1252" y="6599"/>
                    </a:lnTo>
                    <a:lnTo>
                      <a:pt x="1252" y="6713"/>
                    </a:lnTo>
                    <a:cubicBezTo>
                      <a:pt x="1252" y="6776"/>
                      <a:pt x="1302" y="6827"/>
                      <a:pt x="1365" y="6827"/>
                    </a:cubicBezTo>
                    <a:cubicBezTo>
                      <a:pt x="1428" y="6827"/>
                      <a:pt x="1479" y="6776"/>
                      <a:pt x="1479" y="6713"/>
                    </a:cubicBezTo>
                    <a:lnTo>
                      <a:pt x="1479" y="6599"/>
                    </a:lnTo>
                    <a:lnTo>
                      <a:pt x="1820" y="6599"/>
                    </a:lnTo>
                    <a:lnTo>
                      <a:pt x="1820" y="6713"/>
                    </a:lnTo>
                    <a:cubicBezTo>
                      <a:pt x="1820" y="6776"/>
                      <a:pt x="1871" y="6827"/>
                      <a:pt x="1934" y="6827"/>
                    </a:cubicBezTo>
                    <a:cubicBezTo>
                      <a:pt x="1997" y="6827"/>
                      <a:pt x="2048" y="6776"/>
                      <a:pt x="2048" y="6713"/>
                    </a:cubicBezTo>
                    <a:lnTo>
                      <a:pt x="2048" y="6599"/>
                    </a:lnTo>
                    <a:lnTo>
                      <a:pt x="2389" y="6599"/>
                    </a:lnTo>
                    <a:lnTo>
                      <a:pt x="2389" y="6713"/>
                    </a:lnTo>
                    <a:cubicBezTo>
                      <a:pt x="2389" y="6776"/>
                      <a:pt x="2440" y="6827"/>
                      <a:pt x="2503" y="6827"/>
                    </a:cubicBezTo>
                    <a:cubicBezTo>
                      <a:pt x="2566" y="6827"/>
                      <a:pt x="2617" y="6776"/>
                      <a:pt x="2617" y="6713"/>
                    </a:cubicBezTo>
                    <a:lnTo>
                      <a:pt x="2617" y="6599"/>
                    </a:lnTo>
                    <a:lnTo>
                      <a:pt x="2958" y="6599"/>
                    </a:lnTo>
                    <a:lnTo>
                      <a:pt x="2958" y="6713"/>
                    </a:lnTo>
                    <a:cubicBezTo>
                      <a:pt x="2958" y="6776"/>
                      <a:pt x="3009" y="6827"/>
                      <a:pt x="3072" y="6827"/>
                    </a:cubicBezTo>
                    <a:cubicBezTo>
                      <a:pt x="3135" y="6827"/>
                      <a:pt x="3186" y="6776"/>
                      <a:pt x="3186" y="6713"/>
                    </a:cubicBezTo>
                    <a:lnTo>
                      <a:pt x="3186" y="6599"/>
                    </a:lnTo>
                    <a:lnTo>
                      <a:pt x="3527" y="6599"/>
                    </a:lnTo>
                    <a:lnTo>
                      <a:pt x="3527" y="6713"/>
                    </a:lnTo>
                    <a:cubicBezTo>
                      <a:pt x="3527" y="6776"/>
                      <a:pt x="3578" y="6827"/>
                      <a:pt x="3641" y="6827"/>
                    </a:cubicBezTo>
                    <a:cubicBezTo>
                      <a:pt x="3704" y="6827"/>
                      <a:pt x="3755" y="6776"/>
                      <a:pt x="3755" y="6713"/>
                    </a:cubicBezTo>
                    <a:lnTo>
                      <a:pt x="3755" y="6599"/>
                    </a:lnTo>
                    <a:lnTo>
                      <a:pt x="4096" y="6599"/>
                    </a:lnTo>
                    <a:lnTo>
                      <a:pt x="4096" y="6713"/>
                    </a:lnTo>
                    <a:cubicBezTo>
                      <a:pt x="4096" y="6776"/>
                      <a:pt x="4147" y="6827"/>
                      <a:pt x="4210" y="6827"/>
                    </a:cubicBezTo>
                    <a:cubicBezTo>
                      <a:pt x="4273" y="6827"/>
                      <a:pt x="4323" y="6776"/>
                      <a:pt x="4323" y="6713"/>
                    </a:cubicBezTo>
                    <a:lnTo>
                      <a:pt x="4323" y="6599"/>
                    </a:lnTo>
                    <a:lnTo>
                      <a:pt x="4665" y="6599"/>
                    </a:lnTo>
                    <a:lnTo>
                      <a:pt x="4665" y="6713"/>
                    </a:lnTo>
                    <a:cubicBezTo>
                      <a:pt x="4665" y="6776"/>
                      <a:pt x="4716" y="6827"/>
                      <a:pt x="4779" y="6827"/>
                    </a:cubicBezTo>
                    <a:cubicBezTo>
                      <a:pt x="4842" y="6827"/>
                      <a:pt x="4892" y="6776"/>
                      <a:pt x="4892" y="6713"/>
                    </a:cubicBezTo>
                    <a:lnTo>
                      <a:pt x="4892" y="6599"/>
                    </a:lnTo>
                    <a:lnTo>
                      <a:pt x="5234" y="6599"/>
                    </a:lnTo>
                    <a:lnTo>
                      <a:pt x="5234" y="6713"/>
                    </a:lnTo>
                    <a:cubicBezTo>
                      <a:pt x="5234" y="6776"/>
                      <a:pt x="5285" y="6827"/>
                      <a:pt x="5347" y="6827"/>
                    </a:cubicBezTo>
                    <a:cubicBezTo>
                      <a:pt x="5410" y="6827"/>
                      <a:pt x="5461" y="6776"/>
                      <a:pt x="5461" y="6713"/>
                    </a:cubicBezTo>
                    <a:lnTo>
                      <a:pt x="5461" y="6599"/>
                    </a:lnTo>
                    <a:lnTo>
                      <a:pt x="5803" y="6599"/>
                    </a:lnTo>
                    <a:lnTo>
                      <a:pt x="5803" y="6713"/>
                    </a:lnTo>
                    <a:cubicBezTo>
                      <a:pt x="5803" y="6776"/>
                      <a:pt x="5853" y="6827"/>
                      <a:pt x="5916" y="6827"/>
                    </a:cubicBezTo>
                    <a:cubicBezTo>
                      <a:pt x="5979" y="6827"/>
                      <a:pt x="6030" y="6776"/>
                      <a:pt x="6030" y="6713"/>
                    </a:cubicBezTo>
                    <a:lnTo>
                      <a:pt x="6030" y="6599"/>
                    </a:lnTo>
                    <a:lnTo>
                      <a:pt x="6371" y="6599"/>
                    </a:lnTo>
                    <a:lnTo>
                      <a:pt x="6371" y="6713"/>
                    </a:lnTo>
                    <a:cubicBezTo>
                      <a:pt x="6371" y="6776"/>
                      <a:pt x="6422" y="6827"/>
                      <a:pt x="6485" y="6827"/>
                    </a:cubicBezTo>
                    <a:cubicBezTo>
                      <a:pt x="6548" y="6827"/>
                      <a:pt x="6599" y="6776"/>
                      <a:pt x="6599" y="6713"/>
                    </a:cubicBezTo>
                    <a:lnTo>
                      <a:pt x="6599" y="6599"/>
                    </a:lnTo>
                    <a:lnTo>
                      <a:pt x="6713" y="6599"/>
                    </a:lnTo>
                    <a:cubicBezTo>
                      <a:pt x="6776" y="6599"/>
                      <a:pt x="6827" y="6548"/>
                      <a:pt x="6827" y="6485"/>
                    </a:cubicBezTo>
                    <a:cubicBezTo>
                      <a:pt x="6827" y="6422"/>
                      <a:pt x="6776" y="6372"/>
                      <a:pt x="6713" y="6372"/>
                    </a:cubicBezTo>
                    <a:lnTo>
                      <a:pt x="6599" y="6372"/>
                    </a:lnTo>
                    <a:lnTo>
                      <a:pt x="6599" y="6258"/>
                    </a:lnTo>
                    <a:cubicBezTo>
                      <a:pt x="6599" y="6195"/>
                      <a:pt x="6548" y="6144"/>
                      <a:pt x="6485" y="6144"/>
                    </a:cubicBezTo>
                    <a:cubicBezTo>
                      <a:pt x="6422" y="6144"/>
                      <a:pt x="6371" y="6195"/>
                      <a:pt x="6371" y="6258"/>
                    </a:cubicBezTo>
                    <a:lnTo>
                      <a:pt x="6371" y="6372"/>
                    </a:lnTo>
                    <a:lnTo>
                      <a:pt x="6030" y="6372"/>
                    </a:lnTo>
                    <a:lnTo>
                      <a:pt x="6030" y="6258"/>
                    </a:lnTo>
                    <a:cubicBezTo>
                      <a:pt x="6030" y="6195"/>
                      <a:pt x="5979" y="6144"/>
                      <a:pt x="5916" y="6144"/>
                    </a:cubicBezTo>
                    <a:cubicBezTo>
                      <a:pt x="5853" y="6144"/>
                      <a:pt x="5803" y="6195"/>
                      <a:pt x="5803" y="6258"/>
                    </a:cubicBezTo>
                    <a:lnTo>
                      <a:pt x="5803" y="6372"/>
                    </a:lnTo>
                    <a:lnTo>
                      <a:pt x="5461" y="6372"/>
                    </a:lnTo>
                    <a:lnTo>
                      <a:pt x="5461" y="6258"/>
                    </a:lnTo>
                    <a:cubicBezTo>
                      <a:pt x="5461" y="6195"/>
                      <a:pt x="5410" y="6144"/>
                      <a:pt x="5347" y="6144"/>
                    </a:cubicBezTo>
                    <a:cubicBezTo>
                      <a:pt x="5285" y="6144"/>
                      <a:pt x="5234" y="6195"/>
                      <a:pt x="5234" y="6258"/>
                    </a:cubicBezTo>
                    <a:lnTo>
                      <a:pt x="5234" y="6372"/>
                    </a:lnTo>
                    <a:lnTo>
                      <a:pt x="4892" y="6372"/>
                    </a:lnTo>
                    <a:lnTo>
                      <a:pt x="4892" y="6258"/>
                    </a:lnTo>
                    <a:cubicBezTo>
                      <a:pt x="4892" y="6195"/>
                      <a:pt x="4842" y="6144"/>
                      <a:pt x="4779" y="6144"/>
                    </a:cubicBezTo>
                    <a:cubicBezTo>
                      <a:pt x="4716" y="6144"/>
                      <a:pt x="4665" y="6195"/>
                      <a:pt x="4665" y="6258"/>
                    </a:cubicBezTo>
                    <a:lnTo>
                      <a:pt x="4665" y="6372"/>
                    </a:lnTo>
                    <a:lnTo>
                      <a:pt x="4323" y="6372"/>
                    </a:lnTo>
                    <a:lnTo>
                      <a:pt x="4323" y="6258"/>
                    </a:lnTo>
                    <a:cubicBezTo>
                      <a:pt x="4323" y="6195"/>
                      <a:pt x="4273" y="6144"/>
                      <a:pt x="4210" y="6144"/>
                    </a:cubicBezTo>
                    <a:cubicBezTo>
                      <a:pt x="4147" y="6144"/>
                      <a:pt x="4096" y="6195"/>
                      <a:pt x="4096" y="6258"/>
                    </a:cubicBezTo>
                    <a:lnTo>
                      <a:pt x="4096" y="6372"/>
                    </a:lnTo>
                    <a:lnTo>
                      <a:pt x="3755" y="6372"/>
                    </a:lnTo>
                    <a:lnTo>
                      <a:pt x="3755" y="6258"/>
                    </a:lnTo>
                    <a:cubicBezTo>
                      <a:pt x="3755" y="6195"/>
                      <a:pt x="3704" y="6144"/>
                      <a:pt x="3641" y="6144"/>
                    </a:cubicBezTo>
                    <a:cubicBezTo>
                      <a:pt x="3578" y="6144"/>
                      <a:pt x="3527" y="6195"/>
                      <a:pt x="3527" y="6258"/>
                    </a:cubicBezTo>
                    <a:lnTo>
                      <a:pt x="3527" y="6372"/>
                    </a:lnTo>
                    <a:lnTo>
                      <a:pt x="3186" y="6372"/>
                    </a:lnTo>
                    <a:lnTo>
                      <a:pt x="3186" y="6258"/>
                    </a:lnTo>
                    <a:cubicBezTo>
                      <a:pt x="3186" y="6195"/>
                      <a:pt x="3135" y="6144"/>
                      <a:pt x="3072" y="6144"/>
                    </a:cubicBezTo>
                    <a:cubicBezTo>
                      <a:pt x="3009" y="6144"/>
                      <a:pt x="2958" y="6195"/>
                      <a:pt x="2958" y="6258"/>
                    </a:cubicBezTo>
                    <a:lnTo>
                      <a:pt x="2958" y="6372"/>
                    </a:lnTo>
                    <a:lnTo>
                      <a:pt x="2617" y="6372"/>
                    </a:lnTo>
                    <a:lnTo>
                      <a:pt x="2617" y="6258"/>
                    </a:lnTo>
                    <a:cubicBezTo>
                      <a:pt x="2617" y="6195"/>
                      <a:pt x="2566" y="6144"/>
                      <a:pt x="2503" y="6144"/>
                    </a:cubicBezTo>
                    <a:cubicBezTo>
                      <a:pt x="2440" y="6144"/>
                      <a:pt x="2389" y="6195"/>
                      <a:pt x="2389" y="6258"/>
                    </a:cubicBezTo>
                    <a:lnTo>
                      <a:pt x="2389" y="6372"/>
                    </a:lnTo>
                    <a:lnTo>
                      <a:pt x="2048" y="6372"/>
                    </a:lnTo>
                    <a:lnTo>
                      <a:pt x="2048" y="6258"/>
                    </a:lnTo>
                    <a:cubicBezTo>
                      <a:pt x="2048" y="6195"/>
                      <a:pt x="1997" y="6144"/>
                      <a:pt x="1934" y="6144"/>
                    </a:cubicBezTo>
                    <a:cubicBezTo>
                      <a:pt x="1871" y="6144"/>
                      <a:pt x="1820" y="6195"/>
                      <a:pt x="1820" y="6258"/>
                    </a:cubicBezTo>
                    <a:lnTo>
                      <a:pt x="1820" y="6372"/>
                    </a:lnTo>
                    <a:lnTo>
                      <a:pt x="1479" y="6372"/>
                    </a:lnTo>
                    <a:lnTo>
                      <a:pt x="1479" y="6258"/>
                    </a:lnTo>
                    <a:cubicBezTo>
                      <a:pt x="1479" y="6195"/>
                      <a:pt x="1428" y="6144"/>
                      <a:pt x="1365" y="6144"/>
                    </a:cubicBezTo>
                    <a:cubicBezTo>
                      <a:pt x="1302" y="6144"/>
                      <a:pt x="1252" y="6195"/>
                      <a:pt x="1252" y="6258"/>
                    </a:cubicBezTo>
                    <a:lnTo>
                      <a:pt x="1252" y="6372"/>
                    </a:lnTo>
                    <a:lnTo>
                      <a:pt x="910" y="6372"/>
                    </a:lnTo>
                    <a:lnTo>
                      <a:pt x="910" y="6258"/>
                    </a:lnTo>
                    <a:cubicBezTo>
                      <a:pt x="910" y="6195"/>
                      <a:pt x="859" y="6144"/>
                      <a:pt x="796" y="6144"/>
                    </a:cubicBezTo>
                    <a:cubicBezTo>
                      <a:pt x="734" y="6144"/>
                      <a:pt x="683" y="6195"/>
                      <a:pt x="683" y="6258"/>
                    </a:cubicBezTo>
                    <a:lnTo>
                      <a:pt x="683" y="6372"/>
                    </a:lnTo>
                    <a:lnTo>
                      <a:pt x="455" y="6372"/>
                    </a:lnTo>
                    <a:lnTo>
                      <a:pt x="455" y="5234"/>
                    </a:lnTo>
                    <a:lnTo>
                      <a:pt x="1263" y="52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1200" kumimoji="0" noProof="0" normalizeH="0" spc="0" strike="noStrike" sz="1800" u="none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ea"/>
                  <a:cs typeface="+mn-cs"/>
                  <a:sym charset="-122" panose="02010601030101010101" pitchFamily="2" typeface="FZHei-B01S"/>
                </a:endParaRPr>
              </a:p>
            </p:txBody>
          </p:sp>
        </p:grp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C5766026-1237-4D2C-8D38-04133FEB67F5}"/>
                </a:ext>
              </a:extLst>
            </p:cNvPr>
            <p:cNvGrpSpPr/>
            <p:nvPr/>
          </p:nvGrpSpPr>
          <p:grpSpPr>
            <a:xfrm>
              <a:off x="3655322" y="4579844"/>
              <a:ext cx="653802" cy="653803"/>
              <a:chOff x="3909160" y="2249137"/>
              <a:chExt cx="648072" cy="648072"/>
            </a:xfrm>
          </p:grpSpPr>
          <p:sp>
            <p:nvSpPr>
              <p:cNvPr id="23" name="íṡľíḍè-Oval 33">
                <a:extLst>
                  <a:ext uri="{FF2B5EF4-FFF2-40B4-BE49-F238E27FC236}">
                    <a16:creationId xmlns:a16="http://schemas.microsoft.com/office/drawing/2014/main" id="{F0C37908-4A55-43F8-985C-FC8F0E3D5785}"/>
                  </a:ext>
                </a:extLst>
              </p:cNvPr>
              <p:cNvSpPr/>
              <p:nvPr/>
            </p:nvSpPr>
            <p:spPr>
              <a:xfrm>
                <a:off x="3909160" y="2249137"/>
                <a:ext cx="648072" cy="648072"/>
              </a:xfrm>
              <a:prstGeom prst="ellipse">
                <a:avLst/>
              </a:prstGeom>
              <a:solidFill>
                <a:srgbClr val="00A1D2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1200" kumimoji="0" noProof="0" normalizeH="0" spc="0" strike="noStrike" sz="1800" u="none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ea"/>
                  <a:cs typeface="+mn-cs"/>
                  <a:sym charset="-122" panose="02010601030101010101" pitchFamily="2" typeface="FZHei-B01S"/>
                </a:endParaRPr>
              </a:p>
            </p:txBody>
          </p:sp>
          <p:sp>
            <p:nvSpPr>
              <p:cNvPr id="24" name="íṡľíḍè-任意多边形: 形状 24">
                <a:extLst>
                  <a:ext uri="{FF2B5EF4-FFF2-40B4-BE49-F238E27FC236}">
                    <a16:creationId xmlns:a16="http://schemas.microsoft.com/office/drawing/2014/main" id="{5E600247-0CC7-4B88-9B02-524295282D4C}"/>
                  </a:ext>
                </a:extLst>
              </p:cNvPr>
              <p:cNvSpPr/>
              <p:nvPr/>
            </p:nvSpPr>
            <p:spPr bwMode="auto">
              <a:xfrm>
                <a:off x="4043050" y="2390028"/>
                <a:ext cx="380293" cy="366291"/>
              </a:xfrm>
              <a:custGeom>
                <a:gdLst>
                  <a:gd fmla="*/ 3413 w 6827" name="T0"/>
                  <a:gd fmla="*/ 0 h 5912" name="T1"/>
                  <a:gd fmla="*/ 0 w 6827" name="T2"/>
                  <a:gd fmla="*/ 5912 h 5912" name="T3"/>
                  <a:gd fmla="*/ 6827 w 6827" name="T4"/>
                  <a:gd fmla="*/ 5912 h 5912" name="T5"/>
                  <a:gd fmla="*/ 3413 w 6827" name="T6"/>
                  <a:gd fmla="*/ 0 h 5912" name="T7"/>
                  <a:gd fmla="*/ 3413 w 6827" name="T8"/>
                  <a:gd fmla="*/ 972 h 5912" name="T9"/>
                  <a:gd fmla="*/ 4489 w 6827" name="T10"/>
                  <a:gd fmla="*/ 2835 h 5912" name="T11"/>
                  <a:gd fmla="*/ 2338 w 6827" name="T12"/>
                  <a:gd fmla="*/ 2835 h 5912" name="T13"/>
                  <a:gd fmla="*/ 3413 w 6827" name="T14"/>
                  <a:gd fmla="*/ 972 h 5912" name="T15"/>
                  <a:gd fmla="*/ 842 w 6827" name="T16"/>
                  <a:gd fmla="*/ 5426 h 5912" name="T17"/>
                  <a:gd fmla="*/ 1917 w 6827" name="T18"/>
                  <a:gd fmla="*/ 3564 h 5912" name="T19"/>
                  <a:gd fmla="*/ 2993 w 6827" name="T20"/>
                  <a:gd fmla="*/ 5426 h 5912" name="T21"/>
                  <a:gd fmla="*/ 842 w 6827" name="T22"/>
                  <a:gd fmla="*/ 5426 h 5912" name="T23"/>
                  <a:gd fmla="*/ 2338 w 6827" name="T24"/>
                  <a:gd fmla="*/ 3321 h 5912" name="T25"/>
                  <a:gd fmla="*/ 4489 w 6827" name="T26"/>
                  <a:gd fmla="*/ 3321 h 5912" name="T27"/>
                  <a:gd fmla="*/ 3413 w 6827" name="T28"/>
                  <a:gd fmla="*/ 5183 h 5912" name="T29"/>
                  <a:gd fmla="*/ 2338 w 6827" name="T30"/>
                  <a:gd fmla="*/ 3321 h 5912" name="T31"/>
                  <a:gd fmla="*/ 4910 w 6827" name="T32"/>
                  <a:gd fmla="*/ 3564 h 5912" name="T33"/>
                  <a:gd fmla="*/ 5985 w 6827" name="T34"/>
                  <a:gd fmla="*/ 5426 h 5912" name="T35"/>
                  <a:gd fmla="*/ 3834 w 6827" name="T36"/>
                  <a:gd fmla="*/ 5426 h 5912" name="T37"/>
                  <a:gd fmla="*/ 4910 w 6827" name="T38"/>
                  <a:gd fmla="*/ 3564 h 5912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5912" w="6825">
                    <a:moveTo>
                      <a:pt x="3413" y="0"/>
                    </a:moveTo>
                    <a:lnTo>
                      <a:pt x="0" y="5912"/>
                    </a:lnTo>
                    <a:lnTo>
                      <a:pt x="6827" y="5912"/>
                    </a:lnTo>
                    <a:lnTo>
                      <a:pt x="3413" y="0"/>
                    </a:lnTo>
                    <a:close/>
                    <a:moveTo>
                      <a:pt x="3413" y="972"/>
                    </a:moveTo>
                    <a:lnTo>
                      <a:pt x="4489" y="2835"/>
                    </a:lnTo>
                    <a:lnTo>
                      <a:pt x="2338" y="2835"/>
                    </a:lnTo>
                    <a:lnTo>
                      <a:pt x="3413" y="972"/>
                    </a:lnTo>
                    <a:close/>
                    <a:moveTo>
                      <a:pt x="842" y="5426"/>
                    </a:moveTo>
                    <a:lnTo>
                      <a:pt x="1917" y="3564"/>
                    </a:lnTo>
                    <a:lnTo>
                      <a:pt x="2993" y="5426"/>
                    </a:lnTo>
                    <a:lnTo>
                      <a:pt x="842" y="5426"/>
                    </a:lnTo>
                    <a:close/>
                    <a:moveTo>
                      <a:pt x="2338" y="3321"/>
                    </a:moveTo>
                    <a:lnTo>
                      <a:pt x="4489" y="3321"/>
                    </a:lnTo>
                    <a:lnTo>
                      <a:pt x="3413" y="5183"/>
                    </a:lnTo>
                    <a:lnTo>
                      <a:pt x="2338" y="3321"/>
                    </a:lnTo>
                    <a:close/>
                    <a:moveTo>
                      <a:pt x="4910" y="3564"/>
                    </a:moveTo>
                    <a:lnTo>
                      <a:pt x="5985" y="5426"/>
                    </a:lnTo>
                    <a:lnTo>
                      <a:pt x="3834" y="5426"/>
                    </a:lnTo>
                    <a:lnTo>
                      <a:pt x="4910" y="356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1200" kumimoji="0" noProof="0" normalizeH="0" spc="0" strike="noStrike" sz="1800" u="none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ea"/>
                  <a:cs typeface="+mn-cs"/>
                  <a:sym charset="-122" panose="02010601030101010101" pitchFamily="2" typeface="FZHei-B01S"/>
                </a:endParaRPr>
              </a:p>
            </p:txBody>
          </p:sp>
        </p:grp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68B30667-44B0-4AD2-9606-2D08081E9107}"/>
                </a:ext>
              </a:extLst>
            </p:cNvPr>
            <p:cNvGrpSpPr/>
            <p:nvPr/>
          </p:nvGrpSpPr>
          <p:grpSpPr>
            <a:xfrm>
              <a:off x="5859701" y="3655582"/>
              <a:ext cx="653802" cy="653803"/>
              <a:chOff x="5675954" y="2249137"/>
              <a:chExt cx="648072" cy="648072"/>
            </a:xfrm>
          </p:grpSpPr>
          <p:sp>
            <p:nvSpPr>
              <p:cNvPr id="21" name="íṡľíḍè-Oval 23">
                <a:extLst>
                  <a:ext uri="{FF2B5EF4-FFF2-40B4-BE49-F238E27FC236}">
                    <a16:creationId xmlns:a16="http://schemas.microsoft.com/office/drawing/2014/main" id="{6D52D3DE-E4FE-4EB2-B6E7-840342AB6B41}"/>
                  </a:ext>
                </a:extLst>
              </p:cNvPr>
              <p:cNvSpPr/>
              <p:nvPr/>
            </p:nvSpPr>
            <p:spPr>
              <a:xfrm>
                <a:off x="5675954" y="2249137"/>
                <a:ext cx="648072" cy="648072"/>
              </a:xfrm>
              <a:prstGeom prst="ellipse">
                <a:avLst/>
              </a:prstGeom>
              <a:solidFill>
                <a:srgbClr val="7E397A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1200" kumimoji="0" noProof="0" normalizeH="0" spc="0" strike="noStrike" sz="1800" u="none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ea"/>
                  <a:cs typeface="+mn-cs"/>
                  <a:sym charset="-122" panose="02010601030101010101" pitchFamily="2" typeface="FZHei-B01S"/>
                </a:endParaRPr>
              </a:p>
            </p:txBody>
          </p:sp>
          <p:sp>
            <p:nvSpPr>
              <p:cNvPr id="22" name="íṡľíḍè-任意多边形: 形状 45">
                <a:extLst>
                  <a:ext uri="{FF2B5EF4-FFF2-40B4-BE49-F238E27FC236}">
                    <a16:creationId xmlns:a16="http://schemas.microsoft.com/office/drawing/2014/main" id="{23103946-5414-4371-892D-C905BBC06C4B}"/>
                  </a:ext>
                </a:extLst>
              </p:cNvPr>
              <p:cNvSpPr/>
              <p:nvPr/>
            </p:nvSpPr>
            <p:spPr bwMode="auto">
              <a:xfrm>
                <a:off x="5809844" y="2390028"/>
                <a:ext cx="380293" cy="366291"/>
              </a:xfrm>
              <a:custGeom>
                <a:gdLst>
                  <a:gd fmla="*/ 297615 w 597921" name="connsiteX0"/>
                  <a:gd fmla="*/ 96957 h 598324" name="connsiteY0"/>
                  <a:gd fmla="*/ 323434 w 597921" name="connsiteX1"/>
                  <a:gd fmla="*/ 122740 h 598324" name="connsiteY1"/>
                  <a:gd fmla="*/ 323434 w 597921" name="connsiteX2"/>
                  <a:gd fmla="*/ 289852 h 598324" name="connsiteY2"/>
                  <a:gd fmla="*/ 462572 w 597921" name="connsiteX3"/>
                  <a:gd fmla="*/ 289852 h 598324" name="connsiteY3"/>
                  <a:gd fmla="*/ 487913 w 597921" name="connsiteX4"/>
                  <a:gd fmla="*/ 315157 h 598324" name="connsiteY4"/>
                  <a:gd fmla="*/ 462572 w 597921" name="connsiteX5"/>
                  <a:gd fmla="*/ 340463 h 598324" name="connsiteY5"/>
                  <a:gd fmla="*/ 297615 w 597921" name="connsiteX6"/>
                  <a:gd fmla="*/ 340463 h 598324" name="connsiteY6"/>
                  <a:gd fmla="*/ 272274 w 597921" name="connsiteX7"/>
                  <a:gd fmla="*/ 315157 h 598324" name="connsiteY7"/>
                  <a:gd fmla="*/ 272274 w 597921" name="connsiteX8"/>
                  <a:gd fmla="*/ 122740 h 598324" name="connsiteY8"/>
                  <a:gd fmla="*/ 297615 w 597921" name="connsiteX9"/>
                  <a:gd fmla="*/ 96957 h 598324" name="connsiteY9"/>
                  <a:gd fmla="*/ 298127 w 597921" name="connsiteX10"/>
                  <a:gd fmla="*/ 0 h 598324" name="connsiteY10"/>
                  <a:gd fmla="*/ 597921 w 597921" name="connsiteX11"/>
                  <a:gd fmla="*/ 299401 h 598324" name="connsiteY11"/>
                  <a:gd fmla="*/ 298127 w 597921" name="connsiteX12"/>
                  <a:gd fmla="*/ 598324 h 598324" name="connsiteY12"/>
                  <a:gd fmla="*/ 35150 w 597921" name="connsiteX13"/>
                  <a:gd fmla="*/ 442177 h 598324" name="connsiteY13"/>
                  <a:gd fmla="*/ 34194 w 597921" name="connsiteX14"/>
                  <a:gd fmla="*/ 432149 h 598324" name="connsiteY14"/>
                  <a:gd fmla="*/ 40410 w 597921" name="connsiteX15"/>
                  <a:gd fmla="*/ 424509 h 598324" name="connsiteY15"/>
                  <a:gd fmla="*/ 74836 w 597921" name="connsiteX16"/>
                  <a:gd fmla="*/ 407796 h 598324" name="connsiteY16"/>
                  <a:gd fmla="*/ 91571 w 597921" name="connsiteX17"/>
                  <a:gd fmla="*/ 413049 h 598324" name="connsiteY17"/>
                  <a:gd fmla="*/ 298127 w 597921" name="connsiteX18"/>
                  <a:gd fmla="*/ 534815 h 598324" name="connsiteY18"/>
                  <a:gd fmla="*/ 534328 w 597921" name="connsiteX19"/>
                  <a:gd fmla="*/ 299401 h 598324" name="connsiteY19"/>
                  <a:gd fmla="*/ 298127 w 597921" name="connsiteX20"/>
                  <a:gd fmla="*/ 63509 h 598324" name="connsiteY20"/>
                  <a:gd fmla="*/ 145123 w 597921" name="connsiteX21"/>
                  <a:gd fmla="*/ 120333 h 598324" name="connsiteY21"/>
                  <a:gd fmla="*/ 200587 w 597921" name="connsiteX22"/>
                  <a:gd fmla="*/ 142299 h 598324" name="connsiteY22"/>
                  <a:gd fmla="*/ 208237 w 597921" name="connsiteX23"/>
                  <a:gd fmla="*/ 152327 h 598324" name="connsiteY23"/>
                  <a:gd fmla="*/ 203456 w 597921" name="connsiteX24"/>
                  <a:gd fmla="*/ 164265 h 598324" name="connsiteY24"/>
                  <a:gd fmla="*/ 48060 w 597921" name="connsiteX25"/>
                  <a:gd fmla="*/ 285553 h 598324" name="connsiteY25"/>
                  <a:gd fmla="*/ 35150 w 597921" name="connsiteX26"/>
                  <a:gd fmla="*/ 287463 h 598324" name="connsiteY26"/>
                  <a:gd fmla="*/ 27500 w 597921" name="connsiteX27"/>
                  <a:gd fmla="*/ 277435 h 598324" name="connsiteY27"/>
                  <a:gd fmla="*/ 246 w 597921" name="connsiteX28"/>
                  <a:gd fmla="*/ 82132 h 598324" name="connsiteY28"/>
                  <a:gd fmla="*/ 4550 w 597921" name="connsiteX29"/>
                  <a:gd fmla="*/ 70194 h 598324" name="connsiteY29"/>
                  <a:gd fmla="*/ 17459 w 597921" name="connsiteX30"/>
                  <a:gd fmla="*/ 68762 h 598324" name="connsiteY30"/>
                  <a:gd fmla="*/ 80574 w 597921" name="connsiteX31"/>
                  <a:gd fmla="*/ 94070 h 598324" name="connsiteY31"/>
                  <a:gd fmla="*/ 298127 w 597921" name="connsiteX32"/>
                  <a:gd fmla="*/ 0 h 598324" name="connsiteY3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b="b" l="l" r="r" t="t"/>
                <a:pathLst>
                  <a:path h="598324" w="597921">
                    <a:moveTo>
                      <a:pt x="297615" y="96957"/>
                    </a:moveTo>
                    <a:cubicBezTo>
                      <a:pt x="311959" y="96957"/>
                      <a:pt x="323434" y="108416"/>
                      <a:pt x="323434" y="122740"/>
                    </a:cubicBezTo>
                    <a:lnTo>
                      <a:pt x="323434" y="289852"/>
                    </a:lnTo>
                    <a:lnTo>
                      <a:pt x="462572" y="289852"/>
                    </a:lnTo>
                    <a:cubicBezTo>
                      <a:pt x="476438" y="289852"/>
                      <a:pt x="487913" y="301311"/>
                      <a:pt x="487913" y="315157"/>
                    </a:cubicBezTo>
                    <a:cubicBezTo>
                      <a:pt x="487913" y="329004"/>
                      <a:pt x="476438" y="340463"/>
                      <a:pt x="462572" y="340463"/>
                    </a:cubicBezTo>
                    <a:lnTo>
                      <a:pt x="297615" y="340463"/>
                    </a:lnTo>
                    <a:cubicBezTo>
                      <a:pt x="283749" y="340463"/>
                      <a:pt x="272274" y="329004"/>
                      <a:pt x="272274" y="315157"/>
                    </a:cubicBezTo>
                    <a:lnTo>
                      <a:pt x="272274" y="122740"/>
                    </a:lnTo>
                    <a:cubicBezTo>
                      <a:pt x="272274" y="108416"/>
                      <a:pt x="283749" y="96957"/>
                      <a:pt x="297615" y="96957"/>
                    </a:cubicBezTo>
                    <a:close/>
                    <a:moveTo>
                      <a:pt x="298127" y="0"/>
                    </a:moveTo>
                    <a:cubicBezTo>
                      <a:pt x="463564" y="0"/>
                      <a:pt x="597921" y="134181"/>
                      <a:pt x="597921" y="299401"/>
                    </a:cubicBezTo>
                    <a:cubicBezTo>
                      <a:pt x="597921" y="464143"/>
                      <a:pt x="463564" y="598324"/>
                      <a:pt x="298127" y="598324"/>
                    </a:cubicBezTo>
                    <a:cubicBezTo>
                      <a:pt x="188155" y="598324"/>
                      <a:pt x="87268" y="538635"/>
                      <a:pt x="35150" y="442177"/>
                    </a:cubicBezTo>
                    <a:cubicBezTo>
                      <a:pt x="33238" y="438835"/>
                      <a:pt x="32760" y="435492"/>
                      <a:pt x="34194" y="432149"/>
                    </a:cubicBezTo>
                    <a:cubicBezTo>
                      <a:pt x="35150" y="428807"/>
                      <a:pt x="37541" y="425942"/>
                      <a:pt x="40410" y="424509"/>
                    </a:cubicBezTo>
                    <a:lnTo>
                      <a:pt x="74836" y="407796"/>
                    </a:lnTo>
                    <a:cubicBezTo>
                      <a:pt x="81052" y="404931"/>
                      <a:pt x="88702" y="407319"/>
                      <a:pt x="91571" y="413049"/>
                    </a:cubicBezTo>
                    <a:cubicBezTo>
                      <a:pt x="133169" y="488018"/>
                      <a:pt x="212540" y="534815"/>
                      <a:pt x="298127" y="534815"/>
                    </a:cubicBezTo>
                    <a:cubicBezTo>
                      <a:pt x="428181" y="534815"/>
                      <a:pt x="534328" y="429284"/>
                      <a:pt x="534328" y="299401"/>
                    </a:cubicBezTo>
                    <a:cubicBezTo>
                      <a:pt x="534328" y="169517"/>
                      <a:pt x="428181" y="63509"/>
                      <a:pt x="298127" y="63509"/>
                    </a:cubicBezTo>
                    <a:cubicBezTo>
                      <a:pt x="242185" y="63509"/>
                      <a:pt x="187677" y="83565"/>
                      <a:pt x="145123" y="120333"/>
                    </a:cubicBezTo>
                    <a:lnTo>
                      <a:pt x="200587" y="142299"/>
                    </a:lnTo>
                    <a:cubicBezTo>
                      <a:pt x="204890" y="144209"/>
                      <a:pt x="207759" y="148029"/>
                      <a:pt x="208237" y="152327"/>
                    </a:cubicBezTo>
                    <a:cubicBezTo>
                      <a:pt x="208715" y="157102"/>
                      <a:pt x="207281" y="161399"/>
                      <a:pt x="203456" y="164265"/>
                    </a:cubicBezTo>
                    <a:lnTo>
                      <a:pt x="48060" y="285553"/>
                    </a:lnTo>
                    <a:cubicBezTo>
                      <a:pt x="44235" y="288418"/>
                      <a:pt x="39454" y="289373"/>
                      <a:pt x="35150" y="287463"/>
                    </a:cubicBezTo>
                    <a:cubicBezTo>
                      <a:pt x="31325" y="285553"/>
                      <a:pt x="27978" y="281733"/>
                      <a:pt x="27500" y="277435"/>
                    </a:cubicBezTo>
                    <a:lnTo>
                      <a:pt x="246" y="82132"/>
                    </a:lnTo>
                    <a:cubicBezTo>
                      <a:pt x="-710" y="77835"/>
                      <a:pt x="1203" y="73060"/>
                      <a:pt x="4550" y="70194"/>
                    </a:cubicBezTo>
                    <a:cubicBezTo>
                      <a:pt x="8375" y="67807"/>
                      <a:pt x="13156" y="66852"/>
                      <a:pt x="17459" y="68762"/>
                    </a:cubicBezTo>
                    <a:lnTo>
                      <a:pt x="80574" y="94070"/>
                    </a:lnTo>
                    <a:cubicBezTo>
                      <a:pt x="137472" y="33426"/>
                      <a:pt x="214931" y="0"/>
                      <a:pt x="29812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1200" kumimoji="0" noProof="0" normalizeH="0" spc="0" strike="noStrike" sz="1800" u="none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ea"/>
                  <a:cs typeface="+mn-cs"/>
                  <a:sym charset="-122" panose="02010601030101010101" pitchFamily="2" typeface="FZHei-B01S"/>
                </a:endParaRPr>
              </a:p>
            </p:txBody>
          </p:sp>
        </p:grpSp>
      </p:grpSp>
      <p:sp>
        <p:nvSpPr>
          <p:cNvPr id="31" name="矩形 30">
            <a:extLst>
              <a:ext uri="{FF2B5EF4-FFF2-40B4-BE49-F238E27FC236}">
                <a16:creationId xmlns:a16="http://schemas.microsoft.com/office/drawing/2014/main" id="{FFED3F5A-DA6B-46AB-89F3-DCAFB21297F7}"/>
              </a:ext>
            </a:extLst>
          </p:cNvPr>
          <p:cNvSpPr/>
          <p:nvPr/>
        </p:nvSpPr>
        <p:spPr>
          <a:xfrm>
            <a:off x="6195813" y="2178571"/>
            <a:ext cx="2114550" cy="503555"/>
          </a:xfrm>
          <a:prstGeom prst="rect">
            <a:avLst/>
          </a:prstGeom>
        </p:spPr>
        <p:txBody>
          <a:bodyPr bIns="0" lIns="0" rIns="0" tIns="0" wrap="square">
            <a:noAutofit/>
          </a:bodyPr>
          <a:lstStyle/>
          <a:p>
            <a:pPr>
              <a:lnSpc>
                <a:spcPts val="2000"/>
              </a:lnSpc>
            </a:pPr>
            <a:r>
              <a:rPr altLang="en-US" lang="zh-CN" sz="10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charset="0" panose="020b0604020202020204" pitchFamily="34" typeface="Arial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16CD1690-063C-4F91-B7D6-4AEA64742B74}"/>
              </a:ext>
            </a:extLst>
          </p:cNvPr>
          <p:cNvSpPr/>
          <p:nvPr/>
        </p:nvSpPr>
        <p:spPr>
          <a:xfrm>
            <a:off x="6214024" y="1944744"/>
            <a:ext cx="3042615" cy="237183"/>
          </a:xfrm>
          <a:prstGeom prst="rect">
            <a:avLst/>
          </a:prstGeom>
        </p:spPr>
        <p:txBody>
          <a:bodyPr bIns="0" lIns="0" rIns="0" tIns="0" wrap="none">
            <a:norm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1400" u="none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cs"/>
                <a:sym charset="-122" panose="02010601030101010101" pitchFamily="2" typeface="FZHei-B01S"/>
              </a:rPr>
              <a:t>关键词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C04DA6CD-1F62-4A16-8ACE-52F6F9D53F99}"/>
              </a:ext>
            </a:extLst>
          </p:cNvPr>
          <p:cNvSpPr/>
          <p:nvPr/>
        </p:nvSpPr>
        <p:spPr>
          <a:xfrm>
            <a:off x="3240256" y="3053295"/>
            <a:ext cx="2114550" cy="503555"/>
          </a:xfrm>
          <a:prstGeom prst="rect">
            <a:avLst/>
          </a:prstGeom>
        </p:spPr>
        <p:txBody>
          <a:bodyPr bIns="0" lIns="0" rIns="0" tIns="0" wrap="square">
            <a:noAutofit/>
          </a:bodyPr>
          <a:lstStyle/>
          <a:p>
            <a:pPr>
              <a:lnSpc>
                <a:spcPts val="2000"/>
              </a:lnSpc>
            </a:pPr>
            <a:r>
              <a:rPr altLang="en-US" lang="zh-CN" sz="10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charset="0" panose="020b0604020202020204" pitchFamily="34" typeface="Arial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C13C5D39-D484-48B6-8552-2D6FB3C2F9A2}"/>
              </a:ext>
            </a:extLst>
          </p:cNvPr>
          <p:cNvSpPr/>
          <p:nvPr/>
        </p:nvSpPr>
        <p:spPr>
          <a:xfrm>
            <a:off x="3287138" y="2805405"/>
            <a:ext cx="3042615" cy="237183"/>
          </a:xfrm>
          <a:prstGeom prst="rect">
            <a:avLst/>
          </a:prstGeom>
        </p:spPr>
        <p:txBody>
          <a:bodyPr bIns="0" lIns="0" rIns="0" tIns="0" wrap="none">
            <a:norm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1400" u="none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cs"/>
                <a:sym charset="-122" panose="02010601030101010101" pitchFamily="2" typeface="FZHei-B01S"/>
              </a:rPr>
              <a:t>关键词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D1AE5053-6FBA-4321-9695-A79766A0DC74}"/>
              </a:ext>
            </a:extLst>
          </p:cNvPr>
          <p:cNvSpPr/>
          <p:nvPr/>
        </p:nvSpPr>
        <p:spPr>
          <a:xfrm>
            <a:off x="1354106" y="4998200"/>
            <a:ext cx="2114550" cy="503555"/>
          </a:xfrm>
          <a:prstGeom prst="rect">
            <a:avLst/>
          </a:prstGeom>
        </p:spPr>
        <p:txBody>
          <a:bodyPr bIns="0" lIns="0" rIns="0" tIns="0" wrap="square">
            <a:noAutofit/>
          </a:bodyPr>
          <a:lstStyle/>
          <a:p>
            <a:pPr>
              <a:lnSpc>
                <a:spcPts val="2000"/>
              </a:lnSpc>
            </a:pPr>
            <a:r>
              <a:rPr altLang="en-US" lang="zh-CN" sz="10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charset="0" panose="020b0604020202020204" pitchFamily="34" typeface="Arial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CB0A67B3-193D-4C96-B6EE-685B6D7ED2DC}"/>
              </a:ext>
            </a:extLst>
          </p:cNvPr>
          <p:cNvSpPr/>
          <p:nvPr/>
        </p:nvSpPr>
        <p:spPr>
          <a:xfrm>
            <a:off x="1372317" y="4764373"/>
            <a:ext cx="3042615" cy="237183"/>
          </a:xfrm>
          <a:prstGeom prst="rect">
            <a:avLst/>
          </a:prstGeom>
        </p:spPr>
        <p:txBody>
          <a:bodyPr bIns="0" lIns="0" rIns="0" tIns="0" wrap="none">
            <a:norm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1400" u="none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cs"/>
                <a:sym charset="-122" panose="02010601030101010101" pitchFamily="2" typeface="FZHei-B01S"/>
              </a:rPr>
              <a:t>关键词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22B62C19-5E83-4C22-A2B4-3DBDAB3D256C}"/>
              </a:ext>
            </a:extLst>
          </p:cNvPr>
          <p:cNvSpPr/>
          <p:nvPr/>
        </p:nvSpPr>
        <p:spPr>
          <a:xfrm>
            <a:off x="5413943" y="5003159"/>
            <a:ext cx="2114550" cy="503555"/>
          </a:xfrm>
          <a:prstGeom prst="rect">
            <a:avLst/>
          </a:prstGeom>
        </p:spPr>
        <p:txBody>
          <a:bodyPr bIns="0" lIns="0" rIns="0" tIns="0" wrap="square">
            <a:noAutofit/>
          </a:bodyPr>
          <a:lstStyle/>
          <a:p>
            <a:pPr>
              <a:lnSpc>
                <a:spcPts val="2000"/>
              </a:lnSpc>
            </a:pPr>
            <a:r>
              <a:rPr altLang="en-US" lang="zh-CN" sz="10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charset="0" panose="020b0604020202020204" pitchFamily="34" typeface="Arial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D72E88CF-F869-4B7B-B741-6DC14DC87DA0}"/>
              </a:ext>
            </a:extLst>
          </p:cNvPr>
          <p:cNvSpPr/>
          <p:nvPr/>
        </p:nvSpPr>
        <p:spPr>
          <a:xfrm>
            <a:off x="5432154" y="4769332"/>
            <a:ext cx="3042615" cy="237183"/>
          </a:xfrm>
          <a:prstGeom prst="rect">
            <a:avLst/>
          </a:prstGeom>
        </p:spPr>
        <p:txBody>
          <a:bodyPr bIns="0" lIns="0" rIns="0" tIns="0" wrap="none">
            <a:norm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1400" u="none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cs"/>
                <a:sym charset="-122" panose="02010601030101010101" pitchFamily="2" typeface="FZHei-B01S"/>
              </a:rPr>
              <a:t>关键词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E97F02AC-23AB-40EC-9018-3A9CEF8612EE}"/>
              </a:ext>
            </a:extLst>
          </p:cNvPr>
          <p:cNvSpPr/>
          <p:nvPr/>
        </p:nvSpPr>
        <p:spPr>
          <a:xfrm>
            <a:off x="7929521" y="4085310"/>
            <a:ext cx="2114550" cy="503555"/>
          </a:xfrm>
          <a:prstGeom prst="rect">
            <a:avLst/>
          </a:prstGeom>
        </p:spPr>
        <p:txBody>
          <a:bodyPr bIns="0" lIns="0" rIns="0" tIns="0" wrap="square">
            <a:noAutofit/>
          </a:bodyPr>
          <a:lstStyle/>
          <a:p>
            <a:pPr>
              <a:lnSpc>
                <a:spcPts val="2000"/>
              </a:lnSpc>
            </a:pPr>
            <a:r>
              <a:rPr altLang="en-US" lang="zh-CN" sz="10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charset="0" panose="020b0604020202020204" pitchFamily="34" typeface="Arial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B582AF10-FE51-4509-AB23-86E9A9D75562}"/>
              </a:ext>
            </a:extLst>
          </p:cNvPr>
          <p:cNvSpPr/>
          <p:nvPr/>
        </p:nvSpPr>
        <p:spPr>
          <a:xfrm>
            <a:off x="7947732" y="3851483"/>
            <a:ext cx="3042615" cy="237183"/>
          </a:xfrm>
          <a:prstGeom prst="rect">
            <a:avLst/>
          </a:prstGeom>
        </p:spPr>
        <p:txBody>
          <a:bodyPr bIns="0" lIns="0" rIns="0" tIns="0" wrap="none">
            <a:norm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1400" u="none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cs"/>
                <a:sym charset="-122" panose="02010601030101010101" pitchFamily="2" typeface="FZHei-B01S"/>
              </a:rPr>
              <a:t>关键词</a:t>
            </a:r>
          </a:p>
        </p:txBody>
      </p:sp>
    </p:spTree>
    <p:extLst>
      <p:ext uri="{BB962C8B-B14F-4D97-AF65-F5344CB8AC3E}">
        <p14:creationId val="114893006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4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4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1"/>
      <p:bldP grpId="0" spid="32"/>
      <p:bldP grpId="0" spid="33"/>
      <p:bldP grpId="0" spid="34"/>
      <p:bldP grpId="0" spid="35"/>
      <p:bldP grpId="0" spid="36"/>
      <p:bldP grpId="0" spid="37"/>
      <p:bldP grpId="0" spid="38"/>
      <p:bldP grpId="0" spid="39"/>
      <p:bldP grpId="0" spid="40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1C6DB09-A408-4502-BFA6-90542E7F80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2004691" y="-197918"/>
            <a:ext cx="3107777" cy="227255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8B13D0C-3D6D-4A7C-81C2-971C2DE1C3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239595" y="4585449"/>
            <a:ext cx="3107777" cy="2272551"/>
          </a:xfrm>
          <a:prstGeom prst="rect">
            <a:avLst/>
          </a:prstGeom>
        </p:spPr>
      </p:pic>
      <p:sp>
        <p:nvSpPr>
          <p:cNvPr id="4" name="图文框 3">
            <a:extLst>
              <a:ext uri="{FF2B5EF4-FFF2-40B4-BE49-F238E27FC236}">
                <a16:creationId xmlns:a16="http://schemas.microsoft.com/office/drawing/2014/main" id="{439EF00C-294A-4DB2-9D2A-D6104D65FB8E}"/>
              </a:ext>
            </a:extLst>
          </p:cNvPr>
          <p:cNvSpPr/>
          <p:nvPr/>
        </p:nvSpPr>
        <p:spPr>
          <a:xfrm>
            <a:off x="239486" y="217715"/>
            <a:ext cx="11705772" cy="6444342"/>
          </a:xfrm>
          <a:prstGeom prst="frame">
            <a:avLst>
              <a:gd fmla="val 2823" name="adj1"/>
            </a:avLst>
          </a:prstGeom>
          <a:solidFill>
            <a:schemeClr val="bg1"/>
          </a:solidFill>
          <a:ln>
            <a:noFill/>
          </a:ln>
          <a:effectLst>
            <a:outerShdw algn="ctr" blurRad="114300" rotWithShape="0" sx="102000" sy="10200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1E12B128-8086-412D-87AB-600D0D67F07E}"/>
              </a:ext>
            </a:extLst>
          </p:cNvPr>
          <p:cNvGrpSpPr/>
          <p:nvPr/>
        </p:nvGrpSpPr>
        <p:grpSpPr>
          <a:xfrm>
            <a:off x="1826723" y="583995"/>
            <a:ext cx="4069531" cy="1059073"/>
            <a:chOff x="9322481" y="1977453"/>
            <a:chExt cx="4069531" cy="1059073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334628C9-EB0D-4D06-AF24-5A038FFC63D7}"/>
                </a:ext>
              </a:extLst>
            </p:cNvPr>
            <p:cNvSpPr/>
            <p:nvPr/>
          </p:nvSpPr>
          <p:spPr>
            <a:xfrm>
              <a:off x="9322481" y="1977453"/>
              <a:ext cx="2920831" cy="67665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defTabSz="914400" eaLnBrk="1" fontAlgn="auto" hangingPunct="1" indent="0" latinLnBrk="0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0" kumimoji="0" lang="zh-CN" noProof="0" normalizeH="0" spc="0" strike="noStrike" sz="3200" u="none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ea"/>
                  <a:sym charset="-122" panose="02010601030101010101" pitchFamily="2" typeface="FZHei-B01S"/>
                </a:rPr>
                <a:t>第一部分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C68A7759-D996-4448-9514-0A618DCB4550}"/>
                </a:ext>
              </a:extLst>
            </p:cNvPr>
            <p:cNvSpPr txBox="1"/>
            <p:nvPr/>
          </p:nvSpPr>
          <p:spPr>
            <a:xfrm>
              <a:off x="9322481" y="2507086"/>
              <a:ext cx="4069531" cy="77724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ts val="1800"/>
                </a:lnSpc>
              </a:pPr>
              <a:r>
                <a:rPr altLang="zh-CN" lang="en-US"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The man who has made up his mind to win will never say "impossible ". I can make it through the rain. I can stand up once again on my own. </a:t>
              </a:r>
            </a:p>
          </p:txBody>
        </p:sp>
      </p:grpSp>
      <p:sp>
        <p:nvSpPr>
          <p:cNvPr id="8" name="椭圆 7">
            <a:extLst>
              <a:ext uri="{FF2B5EF4-FFF2-40B4-BE49-F238E27FC236}">
                <a16:creationId xmlns:a16="http://schemas.microsoft.com/office/drawing/2014/main" id="{2D31EAC6-5633-42BD-A780-E7BE0D0484C9}"/>
              </a:ext>
            </a:extLst>
          </p:cNvPr>
          <p:cNvSpPr/>
          <p:nvPr/>
        </p:nvSpPr>
        <p:spPr>
          <a:xfrm>
            <a:off x="1103086" y="669683"/>
            <a:ext cx="595509" cy="595509"/>
          </a:xfrm>
          <a:prstGeom prst="ellipse">
            <a:avLst/>
          </a:prstGeom>
          <a:solidFill>
            <a:srgbClr val="00A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>
              <a:latin typeface="+mn-ea"/>
              <a:sym charset="-122" panose="02010601030101010101" pitchFamily="2" typeface="FZHei-B01S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9EAD814-92A6-4346-BB5C-547799D7BDEA}"/>
              </a:ext>
            </a:extLst>
          </p:cNvPr>
          <p:cNvSpPr txBox="1"/>
          <p:nvPr/>
        </p:nvSpPr>
        <p:spPr>
          <a:xfrm>
            <a:off x="1134701" y="740182"/>
            <a:ext cx="56981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400">
                <a:solidFill>
                  <a:schemeClr val="bg1"/>
                </a:solidFill>
                <a:latin typeface="+mn-ea"/>
                <a:sym charset="-122" panose="02010601030101010101" pitchFamily="2" typeface="FZHei-B01S"/>
              </a:rPr>
              <a:t>01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EFDD82F4-A98D-46F4-B358-A877DAECED32}"/>
              </a:ext>
            </a:extLst>
          </p:cNvPr>
          <p:cNvGrpSpPr/>
          <p:nvPr/>
        </p:nvGrpSpPr>
        <p:grpSpPr>
          <a:xfrm>
            <a:off x="3044779" y="2120724"/>
            <a:ext cx="2229219" cy="1098725"/>
            <a:chOff x="3210165" y="1821887"/>
            <a:chExt cx="2229617" cy="1098725"/>
          </a:xfrm>
          <a:solidFill>
            <a:srgbClr val="EE3978"/>
          </a:solidFill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559A5611-2C38-4621-B6A8-B315FE57EC76}"/>
                </a:ext>
              </a:extLst>
            </p:cNvPr>
            <p:cNvGrpSpPr/>
            <p:nvPr/>
          </p:nvGrpSpPr>
          <p:grpSpPr>
            <a:xfrm>
              <a:off x="3210165" y="1821887"/>
              <a:ext cx="2229617" cy="1098725"/>
              <a:chOff x="3210165" y="1821887"/>
              <a:chExt cx="2229617" cy="1098725"/>
            </a:xfrm>
            <a:grpFill/>
          </p:grpSpPr>
          <p:sp>
            <p:nvSpPr>
              <p:cNvPr id="13" name="任意多边形 5">
                <a:extLst>
                  <a:ext uri="{FF2B5EF4-FFF2-40B4-BE49-F238E27FC236}">
                    <a16:creationId xmlns:a16="http://schemas.microsoft.com/office/drawing/2014/main" id="{B03A8E3D-9D44-444C-92AA-64110AEB8766}"/>
                  </a:ext>
                </a:extLst>
              </p:cNvPr>
              <p:cNvSpPr/>
              <p:nvPr/>
            </p:nvSpPr>
            <p:spPr>
              <a:xfrm>
                <a:off x="3210165" y="1821887"/>
                <a:ext cx="2229617" cy="1098725"/>
              </a:xfrm>
              <a:custGeom>
                <a:gdLst>
                  <a:gd fmla="*/ 1102282 w 2185862" name="connsiteX0"/>
                  <a:gd fmla="*/ 0 h 1075799" name="connsiteY0"/>
                  <a:gd fmla="*/ 1424014 w 2185862" name="connsiteX1"/>
                  <a:gd fmla="*/ 314408 h 1075799" name="connsiteY1"/>
                  <a:gd fmla="*/ 1080299 w 2185862" name="connsiteX2"/>
                  <a:gd fmla="*/ 632592 h 1075799" name="connsiteY2"/>
                  <a:gd fmla="*/ 1754062 w 2185862" name="connsiteX3"/>
                  <a:gd fmla="*/ 634226 h 1075799" name="connsiteY3"/>
                  <a:gd fmla="*/ 2185862 w 2185862" name="connsiteX4"/>
                  <a:gd fmla="*/ 1075799 h 1075799" name="connsiteY4"/>
                  <a:gd fmla="*/ 305667 w 2185862" name="connsiteX5"/>
                  <a:gd fmla="*/ 1066274 h 1075799" name="connsiteY5"/>
                  <a:gd fmla="*/ 305768 w 2185862" name="connsiteX6"/>
                  <a:gd fmla="*/ 1065959 h 1075799" name="connsiteY6"/>
                  <a:gd fmla="*/ 0 w 2185862" name="connsiteX7"/>
                  <a:gd fmla="*/ 1067499 h 1075799" name="connsiteY7"/>
                  <a:gd fmla="*/ 442976 w 2185862" name="connsiteX8"/>
                  <a:gd fmla="*/ 638502 h 1075799" name="connsiteY8"/>
                  <a:gd fmla="*/ 445367 w 2185862" name="connsiteX9"/>
                  <a:gd fmla="*/ 631051 h 1075799" name="connsiteY9"/>
                  <a:gd fmla="*/ 450656 w 2185862" name="connsiteX10"/>
                  <a:gd fmla="*/ 631064 h 1075799" name="connsiteY1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b="b" l="l" r="r" t="t"/>
                <a:pathLst>
                  <a:path h="1075799" w="2185862">
                    <a:moveTo>
                      <a:pt x="1102282" y="0"/>
                    </a:moveTo>
                    <a:lnTo>
                      <a:pt x="1424014" y="314408"/>
                    </a:lnTo>
                    <a:lnTo>
                      <a:pt x="1080299" y="632592"/>
                    </a:lnTo>
                    <a:lnTo>
                      <a:pt x="1754062" y="634226"/>
                    </a:lnTo>
                    <a:lnTo>
                      <a:pt x="2185862" y="1075799"/>
                    </a:lnTo>
                    <a:lnTo>
                      <a:pt x="305667" y="1066274"/>
                    </a:lnTo>
                    <a:lnTo>
                      <a:pt x="305768" y="1065959"/>
                    </a:lnTo>
                    <a:lnTo>
                      <a:pt x="0" y="1067499"/>
                    </a:lnTo>
                    <a:lnTo>
                      <a:pt x="442976" y="638502"/>
                    </a:lnTo>
                    <a:lnTo>
                      <a:pt x="445367" y="631051"/>
                    </a:lnTo>
                    <a:lnTo>
                      <a:pt x="450656" y="63106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45706" lIns="91412" rIns="91412" tIns="45706"/>
              <a:lstStyle/>
              <a:p>
                <a:pPr algn="ctr" defTabSz="609402">
                  <a:defRPr/>
                </a:pPr>
                <a:endParaRPr altLang="en-US" lang="zh-CN" sz="1200">
                  <a:solidFill>
                    <a:prstClr val="white"/>
                  </a:solidFill>
                  <a:latin typeface="+mn-ea"/>
                </a:endParaRPr>
              </a:p>
            </p:txBody>
          </p:sp>
          <p:grpSp>
            <p:nvGrpSpPr>
              <p:cNvPr id="14" name="组合 13">
                <a:extLst>
                  <a:ext uri="{FF2B5EF4-FFF2-40B4-BE49-F238E27FC236}">
                    <a16:creationId xmlns:a16="http://schemas.microsoft.com/office/drawing/2014/main" id="{EFDB7ACE-81FE-40D1-8298-33F5BD524FEE}"/>
                  </a:ext>
                </a:extLst>
              </p:cNvPr>
              <p:cNvGrpSpPr/>
              <p:nvPr/>
            </p:nvGrpSpPr>
            <p:grpSpPr>
              <a:xfrm>
                <a:off x="3687153" y="2536849"/>
                <a:ext cx="293487" cy="317202"/>
                <a:chOff x="6127750" y="1165225"/>
                <a:chExt cx="314325" cy="339725"/>
              </a:xfrm>
              <a:grpFill/>
            </p:grpSpPr>
            <p:sp>
              <p:nvSpPr>
                <p:cNvPr id="15" name="Freeform 178">
                  <a:extLst>
                    <a:ext uri="{FF2B5EF4-FFF2-40B4-BE49-F238E27FC236}">
                      <a16:creationId xmlns:a16="http://schemas.microsoft.com/office/drawing/2014/main" id="{58EE4000-FAA9-408E-AFBB-29D3BEB16D7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127750" y="1165225"/>
                  <a:ext cx="314325" cy="339725"/>
                </a:xfrm>
                <a:custGeom>
                  <a:gdLst>
                    <a:gd fmla="*/ 303 w 312" name="T0"/>
                    <a:gd fmla="*/ 78 h 337" name="T1"/>
                    <a:gd fmla="*/ 285 w 312" name="T2"/>
                    <a:gd fmla="*/ 16 h 337" name="T3"/>
                    <a:gd fmla="*/ 273 w 312" name="T4"/>
                    <a:gd fmla="*/ 7 h 337" name="T5"/>
                    <a:gd fmla="*/ 273 w 312" name="T6"/>
                    <a:gd fmla="*/ 7 h 337" name="T7"/>
                    <a:gd fmla="*/ 261 w 312" name="T8"/>
                    <a:gd fmla="*/ 16 h 337" name="T9"/>
                    <a:gd fmla="*/ 218 w 312" name="T10"/>
                    <a:gd fmla="*/ 39 h 337" name="T11"/>
                    <a:gd fmla="*/ 167 w 312" name="T12"/>
                    <a:gd fmla="*/ 8 h 337" name="T13"/>
                    <a:gd fmla="*/ 156 w 312" name="T14"/>
                    <a:gd fmla="*/ 0 h 337" name="T15"/>
                    <a:gd fmla="*/ 156 w 312" name="T16"/>
                    <a:gd fmla="*/ 0 h 337" name="T17"/>
                    <a:gd fmla="*/ 144 w 312" name="T18"/>
                    <a:gd fmla="*/ 8 h 337" name="T19"/>
                    <a:gd fmla="*/ 93 w 312" name="T20"/>
                    <a:gd fmla="*/ 39 h 337" name="T21"/>
                    <a:gd fmla="*/ 50 w 312" name="T22"/>
                    <a:gd fmla="*/ 16 h 337" name="T23"/>
                    <a:gd fmla="*/ 38 w 312" name="T24"/>
                    <a:gd fmla="*/ 7 h 337" name="T25"/>
                    <a:gd fmla="*/ 26 w 312" name="T26"/>
                    <a:gd fmla="*/ 16 h 337" name="T27"/>
                    <a:gd fmla="*/ 8 w 312" name="T28"/>
                    <a:gd fmla="*/ 78 h 337" name="T29"/>
                    <a:gd fmla="*/ 18 w 312" name="T30"/>
                    <a:gd fmla="*/ 212 h 337" name="T31"/>
                    <a:gd fmla="*/ 151 w 312" name="T32"/>
                    <a:gd fmla="*/ 336 h 337" name="T33"/>
                    <a:gd fmla="*/ 156 w 312" name="T34"/>
                    <a:gd fmla="*/ 337 h 337" name="T35"/>
                    <a:gd fmla="*/ 160 w 312" name="T36"/>
                    <a:gd fmla="*/ 336 h 337" name="T37"/>
                    <a:gd fmla="*/ 294 w 312" name="T38"/>
                    <a:gd fmla="*/ 212 h 337" name="T39"/>
                    <a:gd fmla="*/ 303 w 312" name="T40"/>
                    <a:gd fmla="*/ 78 h 337" name="T41"/>
                    <a:gd fmla="*/ 269 w 312" name="T42"/>
                    <a:gd fmla="*/ 201 h 337" name="T43"/>
                    <a:gd fmla="*/ 156 w 312" name="T44"/>
                    <a:gd fmla="*/ 307 h 337" name="T45"/>
                    <a:gd fmla="*/ 42 w 312" name="T46"/>
                    <a:gd fmla="*/ 201 h 337" name="T47"/>
                    <a:gd fmla="*/ 34 w 312" name="T48"/>
                    <a:gd fmla="*/ 85 h 337" name="T49"/>
                    <a:gd fmla="*/ 43 w 312" name="T50"/>
                    <a:gd fmla="*/ 50 h 337" name="T51"/>
                    <a:gd fmla="*/ 93 w 312" name="T52"/>
                    <a:gd fmla="*/ 69 h 337" name="T53"/>
                    <a:gd fmla="*/ 156 w 312" name="T54"/>
                    <a:gd fmla="*/ 39 h 337" name="T55"/>
                    <a:gd fmla="*/ 218 w 312" name="T56"/>
                    <a:gd fmla="*/ 69 h 337" name="T57"/>
                    <a:gd fmla="*/ 269 w 312" name="T58"/>
                    <a:gd fmla="*/ 50 h 337" name="T59"/>
                    <a:gd fmla="*/ 269 w 312" name="T60"/>
                    <a:gd fmla="*/ 201 h 337" name="T6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b="b" l="0" r="r" t="0"/>
                  <a:pathLst>
                    <a:path h="337" w="312">
                      <a:moveTo>
                        <a:pt x="303" y="78"/>
                      </a:moveTo>
                      <a:cubicBezTo>
                        <a:pt x="297" y="42"/>
                        <a:pt x="286" y="17"/>
                        <a:pt x="285" y="16"/>
                      </a:cubicBezTo>
                      <a:cubicBezTo>
                        <a:pt x="283" y="11"/>
                        <a:pt x="279" y="7"/>
                        <a:pt x="273" y="7"/>
                      </a:cubicBezTo>
                      <a:cubicBezTo>
                        <a:pt x="273" y="7"/>
                        <a:pt x="273" y="7"/>
                        <a:pt x="273" y="7"/>
                      </a:cubicBezTo>
                      <a:cubicBezTo>
                        <a:pt x="268" y="7"/>
                        <a:pt x="264" y="10"/>
                        <a:pt x="261" y="16"/>
                      </a:cubicBezTo>
                      <a:cubicBezTo>
                        <a:pt x="260" y="17"/>
                        <a:pt x="249" y="39"/>
                        <a:pt x="218" y="39"/>
                      </a:cubicBezTo>
                      <a:cubicBezTo>
                        <a:pt x="186" y="39"/>
                        <a:pt x="168" y="10"/>
                        <a:pt x="167" y="8"/>
                      </a:cubicBezTo>
                      <a:cubicBezTo>
                        <a:pt x="165" y="3"/>
                        <a:pt x="161" y="0"/>
                        <a:pt x="156" y="0"/>
                      </a:cubicBezTo>
                      <a:cubicBezTo>
                        <a:pt x="156" y="0"/>
                        <a:pt x="156" y="0"/>
                        <a:pt x="156" y="0"/>
                      </a:cubicBezTo>
                      <a:cubicBezTo>
                        <a:pt x="151" y="0"/>
                        <a:pt x="147" y="3"/>
                        <a:pt x="144" y="8"/>
                      </a:cubicBezTo>
                      <a:cubicBezTo>
                        <a:pt x="143" y="9"/>
                        <a:pt x="126" y="39"/>
                        <a:pt x="93" y="39"/>
                      </a:cubicBezTo>
                      <a:cubicBezTo>
                        <a:pt x="62" y="39"/>
                        <a:pt x="51" y="17"/>
                        <a:pt x="50" y="16"/>
                      </a:cubicBezTo>
                      <a:cubicBezTo>
                        <a:pt x="48" y="10"/>
                        <a:pt x="43" y="7"/>
                        <a:pt x="38" y="7"/>
                      </a:cubicBezTo>
                      <a:cubicBezTo>
                        <a:pt x="33" y="7"/>
                        <a:pt x="28" y="10"/>
                        <a:pt x="26" y="16"/>
                      </a:cubicBezTo>
                      <a:cubicBezTo>
                        <a:pt x="26" y="17"/>
                        <a:pt x="15" y="42"/>
                        <a:pt x="8" y="78"/>
                      </a:cubicBezTo>
                      <a:cubicBezTo>
                        <a:pt x="0" y="127"/>
                        <a:pt x="3" y="173"/>
                        <a:pt x="18" y="212"/>
                      </a:cubicBezTo>
                      <a:cubicBezTo>
                        <a:pt x="39" y="269"/>
                        <a:pt x="84" y="311"/>
                        <a:pt x="151" y="336"/>
                      </a:cubicBezTo>
                      <a:cubicBezTo>
                        <a:pt x="153" y="337"/>
                        <a:pt x="154" y="337"/>
                        <a:pt x="156" y="337"/>
                      </a:cubicBezTo>
                      <a:cubicBezTo>
                        <a:pt x="157" y="337"/>
                        <a:pt x="159" y="337"/>
                        <a:pt x="160" y="336"/>
                      </a:cubicBezTo>
                      <a:cubicBezTo>
                        <a:pt x="228" y="311"/>
                        <a:pt x="273" y="269"/>
                        <a:pt x="294" y="212"/>
                      </a:cubicBezTo>
                      <a:cubicBezTo>
                        <a:pt x="309" y="173"/>
                        <a:pt x="312" y="127"/>
                        <a:pt x="303" y="78"/>
                      </a:cubicBezTo>
                      <a:close/>
                      <a:moveTo>
                        <a:pt x="269" y="201"/>
                      </a:moveTo>
                      <a:cubicBezTo>
                        <a:pt x="251" y="248"/>
                        <a:pt x="213" y="284"/>
                        <a:pt x="156" y="307"/>
                      </a:cubicBezTo>
                      <a:cubicBezTo>
                        <a:pt x="98" y="284"/>
                        <a:pt x="60" y="248"/>
                        <a:pt x="42" y="201"/>
                      </a:cubicBezTo>
                      <a:cubicBezTo>
                        <a:pt x="26" y="159"/>
                        <a:pt x="29" y="115"/>
                        <a:pt x="34" y="85"/>
                      </a:cubicBezTo>
                      <a:cubicBezTo>
                        <a:pt x="37" y="71"/>
                        <a:pt x="40" y="60"/>
                        <a:pt x="43" y="50"/>
                      </a:cubicBezTo>
                      <a:cubicBezTo>
                        <a:pt x="53" y="60"/>
                        <a:pt x="70" y="69"/>
                        <a:pt x="93" y="69"/>
                      </a:cubicBezTo>
                      <a:cubicBezTo>
                        <a:pt x="123" y="69"/>
                        <a:pt x="144" y="52"/>
                        <a:pt x="156" y="39"/>
                      </a:cubicBezTo>
                      <a:cubicBezTo>
                        <a:pt x="168" y="52"/>
                        <a:pt x="188" y="69"/>
                        <a:pt x="218" y="69"/>
                      </a:cubicBezTo>
                      <a:cubicBezTo>
                        <a:pt x="242" y="69"/>
                        <a:pt x="258" y="60"/>
                        <a:pt x="269" y="50"/>
                      </a:cubicBezTo>
                      <a:cubicBezTo>
                        <a:pt x="278" y="82"/>
                        <a:pt x="291" y="144"/>
                        <a:pt x="269" y="20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bIns="45706" lIns="91412" rIns="91412" tIns="45706"/>
                <a:lstStyle/>
                <a:p>
                  <a:pPr defTabSz="609402">
                    <a:defRPr/>
                  </a:pPr>
                  <a:endParaRPr altLang="en-US" lang="zh-CN" sz="1200">
                    <a:solidFill>
                      <a:prstClr val="black"/>
                    </a:solidFill>
                    <a:latin typeface="+mn-ea"/>
                  </a:endParaRPr>
                </a:p>
              </p:txBody>
            </p:sp>
            <p:sp>
              <p:nvSpPr>
                <p:cNvPr id="16" name="Freeform 179">
                  <a:extLst>
                    <a:ext uri="{FF2B5EF4-FFF2-40B4-BE49-F238E27FC236}">
                      <a16:creationId xmlns:a16="http://schemas.microsoft.com/office/drawing/2014/main" id="{D7E3E3BB-F01B-4C79-9591-3091C1128E7B}"/>
                    </a:ext>
                  </a:extLst>
                </p:cNvPr>
                <p:cNvSpPr/>
                <p:nvPr/>
              </p:nvSpPr>
              <p:spPr bwMode="auto">
                <a:xfrm>
                  <a:off x="6259513" y="1247775"/>
                  <a:ext cx="50800" cy="122238"/>
                </a:xfrm>
                <a:custGeom>
                  <a:gdLst>
                    <a:gd fmla="*/ 42 w 50" name="T0"/>
                    <a:gd fmla="*/ 122 h 122" name="T1"/>
                    <a:gd fmla="*/ 50 w 50" name="T2"/>
                    <a:gd fmla="*/ 0 h 122" name="T3"/>
                    <a:gd fmla="*/ 0 w 50" name="T4"/>
                    <a:gd fmla="*/ 0 h 122" name="T5"/>
                    <a:gd fmla="*/ 8 w 50" name="T6"/>
                    <a:gd fmla="*/ 122 h 122" name="T7"/>
                    <a:gd fmla="*/ 42 w 50" name="T8"/>
                    <a:gd fmla="*/ 122 h 122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22" w="50">
                      <a:moveTo>
                        <a:pt x="42" y="122"/>
                      </a:moveTo>
                      <a:cubicBezTo>
                        <a:pt x="45" y="82"/>
                        <a:pt x="47" y="41"/>
                        <a:pt x="50" y="0"/>
                      </a:cubicBezTo>
                      <a:cubicBezTo>
                        <a:pt x="33" y="0"/>
                        <a:pt x="17" y="0"/>
                        <a:pt x="0" y="0"/>
                      </a:cubicBezTo>
                      <a:cubicBezTo>
                        <a:pt x="3" y="41"/>
                        <a:pt x="5" y="82"/>
                        <a:pt x="8" y="122"/>
                      </a:cubicBezTo>
                      <a:cubicBezTo>
                        <a:pt x="19" y="122"/>
                        <a:pt x="31" y="122"/>
                        <a:pt x="42" y="1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bIns="45706" lIns="91412" rIns="91412" tIns="45706"/>
                <a:lstStyle/>
                <a:p>
                  <a:pPr defTabSz="609402">
                    <a:defRPr/>
                  </a:pPr>
                  <a:endParaRPr altLang="en-US" lang="zh-CN" sz="1200">
                    <a:solidFill>
                      <a:prstClr val="black"/>
                    </a:solidFill>
                    <a:latin typeface="+mn-ea"/>
                  </a:endParaRPr>
                </a:p>
              </p:txBody>
            </p:sp>
            <p:sp>
              <p:nvSpPr>
                <p:cNvPr id="17" name="Oval 180">
                  <a:extLst>
                    <a:ext uri="{FF2B5EF4-FFF2-40B4-BE49-F238E27FC236}">
                      <a16:creationId xmlns:a16="http://schemas.microsoft.com/office/drawing/2014/main" id="{748FFFAA-1D5C-4140-8841-38D134B214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9513" y="1382713"/>
                  <a:ext cx="50800" cy="50800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 bIns="45706" lIns="91412" rIns="91412" tIns="45706"/>
                <a:lstStyle/>
                <a:p>
                  <a:pPr defTabSz="609402">
                    <a:defRPr/>
                  </a:pPr>
                  <a:endParaRPr altLang="en-US" lang="zh-CN" sz="1200">
                    <a:solidFill>
                      <a:prstClr val="black"/>
                    </a:solidFill>
                    <a:latin charset="-122" panose="020b0503020204020204" pitchFamily="34" typeface="微软雅黑"/>
                  </a:endParaRPr>
                </a:p>
              </p:txBody>
            </p:sp>
          </p:grpSp>
        </p:grp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7852AD2B-5A7D-460F-8760-89B1C41821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9360" y="2554836"/>
              <a:ext cx="995782" cy="335092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bIns="45702" lIns="91402" rIns="91402" tIns="45702" wrap="none">
              <a:spAutoFit/>
            </a:bodyPr>
            <a:lstStyle/>
            <a:p>
              <a:pPr algn="ctr" defTabSz="609402"/>
              <a:r>
                <a:rPr altLang="en-US" lang="zh-CN" sz="1599">
                  <a:solidFill>
                    <a:prstClr val="white"/>
                  </a:solidFill>
                  <a:latin typeface="+mn-ea"/>
                </a:rPr>
                <a:t>您的内容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DF1A28F7-D2A6-4CDA-9215-ABB4E28F5D6D}"/>
              </a:ext>
            </a:extLst>
          </p:cNvPr>
          <p:cNvGrpSpPr/>
          <p:nvPr/>
        </p:nvGrpSpPr>
        <p:grpSpPr>
          <a:xfrm>
            <a:off x="4458142" y="3844145"/>
            <a:ext cx="2540665" cy="1107190"/>
            <a:chOff x="4623780" y="3545311"/>
            <a:chExt cx="2541119" cy="1107190"/>
          </a:xfrm>
          <a:solidFill>
            <a:srgbClr val="39337A"/>
          </a:solidFill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FCA12AFF-4953-41BE-81C3-00853DDF1404}"/>
                </a:ext>
              </a:extLst>
            </p:cNvPr>
            <p:cNvGrpSpPr/>
            <p:nvPr/>
          </p:nvGrpSpPr>
          <p:grpSpPr>
            <a:xfrm>
              <a:off x="4623780" y="3545311"/>
              <a:ext cx="2541119" cy="1107190"/>
              <a:chOff x="4623780" y="3545311"/>
              <a:chExt cx="2541119" cy="1107190"/>
            </a:xfrm>
            <a:grpFill/>
          </p:grpSpPr>
          <p:sp>
            <p:nvSpPr>
              <p:cNvPr id="21" name="任意多边形 13">
                <a:extLst>
                  <a:ext uri="{FF2B5EF4-FFF2-40B4-BE49-F238E27FC236}">
                    <a16:creationId xmlns:a16="http://schemas.microsoft.com/office/drawing/2014/main" id="{41429078-7875-4C49-9329-6C8A533C995B}"/>
                  </a:ext>
                </a:extLst>
              </p:cNvPr>
              <p:cNvSpPr/>
              <p:nvPr/>
            </p:nvSpPr>
            <p:spPr>
              <a:xfrm>
                <a:off x="4623780" y="3545311"/>
                <a:ext cx="2541119" cy="1107190"/>
              </a:xfrm>
              <a:custGeom>
                <a:gdLst>
                  <a:gd fmla="*/ 1426945 w 2490608" name="connsiteX0"/>
                  <a:gd fmla="*/ 0 h 1084709" name="connsiteY0"/>
                  <a:gd fmla="*/ 1728455 w 2490608" name="connsiteX1"/>
                  <a:gd fmla="*/ 302403 h 1084709" name="connsiteY1"/>
                  <a:gd fmla="*/ 1288915 w 2490608" name="connsiteX2"/>
                  <a:gd fmla="*/ 645236 h 1084709" name="connsiteY2"/>
                  <a:gd fmla="*/ 2063571 w 2490608" name="connsiteX3"/>
                  <a:gd fmla="*/ 642114 h 1084709" name="connsiteY3"/>
                  <a:gd fmla="*/ 2490608 w 2490608" name="connsiteX4"/>
                  <a:gd fmla="*/ 1078676 h 1084709" name="connsiteY4"/>
                  <a:gd fmla="*/ 486636 w 2490608" name="connsiteX5"/>
                  <a:gd fmla="*/ 1083634 h 1084709" name="connsiteY5"/>
                  <a:gd fmla="*/ 486757 w 2490608" name="connsiteX6"/>
                  <a:gd fmla="*/ 1083106 h 1084709" name="connsiteY6"/>
                  <a:gd fmla="*/ 0 w 2490608" name="connsiteX7"/>
                  <a:gd fmla="*/ 1084709 h 1084709" name="connsiteY7"/>
                  <a:gd fmla="*/ 1426945 w 2490608" name="connsiteX8"/>
                  <a:gd fmla="*/ 0 h 1084709" name="connsiteY8"/>
                  <a:gd fmla="*/ 1426945 w 3066871" name="connsiteX9"/>
                  <a:gd fmla="*/ 0 h 1084709" name="connsiteY9"/>
                  <a:gd fmla="*/ 1426945 w 4106013" name="connsiteX10"/>
                  <a:gd fmla="*/ 0 h 1084709" name="connsiteY10"/>
                  <a:gd fmla="*/ 1426945 w 4106013" name="connsiteX11"/>
                  <a:gd fmla="*/ 0 h 1084709" name="connsiteY1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b="b" l="l" r="r" t="t"/>
                <a:pathLst>
                  <a:path h="1084709" w="2490608">
                    <a:moveTo>
                      <a:pt x="1426945" y="0"/>
                    </a:moveTo>
                    <a:lnTo>
                      <a:pt x="1728455" y="302403"/>
                    </a:lnTo>
                    <a:lnTo>
                      <a:pt x="1288915" y="645236"/>
                    </a:lnTo>
                    <a:lnTo>
                      <a:pt x="2063571" y="642114"/>
                    </a:lnTo>
                    <a:lnTo>
                      <a:pt x="2490608" y="1078676"/>
                    </a:lnTo>
                    <a:lnTo>
                      <a:pt x="486636" y="1083634"/>
                    </a:lnTo>
                    <a:cubicBezTo>
                      <a:pt x="486676" y="1083458"/>
                      <a:pt x="486717" y="1083282"/>
                      <a:pt x="486757" y="1083106"/>
                    </a:cubicBezTo>
                    <a:lnTo>
                      <a:pt x="0" y="1084709"/>
                    </a:lnTo>
                    <a:lnTo>
                      <a:pt x="14269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45706" lIns="91412" rIns="91412" tIns="45706"/>
              <a:lstStyle/>
              <a:p>
                <a:pPr algn="ctr" defTabSz="609402">
                  <a:defRPr/>
                </a:pPr>
                <a:endParaRPr altLang="en-US" lang="zh-CN" sz="1200">
                  <a:solidFill>
                    <a:prstClr val="white"/>
                  </a:solidFill>
                  <a:latin typeface="+mn-ea"/>
                </a:endParaRPr>
              </a:p>
            </p:txBody>
          </p:sp>
          <p:grpSp>
            <p:nvGrpSpPr>
              <p:cNvPr id="22" name="组合 21">
                <a:extLst>
                  <a:ext uri="{FF2B5EF4-FFF2-40B4-BE49-F238E27FC236}">
                    <a16:creationId xmlns:a16="http://schemas.microsoft.com/office/drawing/2014/main" id="{87BE9B73-1BA3-4367-BBA2-765D5247D13E}"/>
                  </a:ext>
                </a:extLst>
              </p:cNvPr>
              <p:cNvGrpSpPr/>
              <p:nvPr/>
            </p:nvGrpSpPr>
            <p:grpSpPr>
              <a:xfrm>
                <a:off x="5303118" y="4207675"/>
                <a:ext cx="303806" cy="432828"/>
                <a:chOff x="7896225" y="2422639"/>
                <a:chExt cx="360015" cy="512910"/>
              </a:xfrm>
              <a:grpFill/>
            </p:grpSpPr>
            <p:sp>
              <p:nvSpPr>
                <p:cNvPr id="23" name="Freeform 775">
                  <a:extLst>
                    <a:ext uri="{FF2B5EF4-FFF2-40B4-BE49-F238E27FC236}">
                      <a16:creationId xmlns:a16="http://schemas.microsoft.com/office/drawing/2014/main" id="{CE503960-8149-468A-9597-9229DBFCFBD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075788" y="2935549"/>
                  <a:ext cx="14223" cy="0"/>
                </a:xfrm>
                <a:custGeom>
                  <a:gdLst>
                    <a:gd fmla="*/ 1 w 15" name="T0"/>
                    <a:gd fmla="*/ 0 w 15" name="T1"/>
                    <a:gd fmla="*/ 0 w 15" name="T2"/>
                    <a:gd fmla="*/ 1 w 15" name="T3"/>
                    <a:gd fmla="*/ 2 w 15" name="T4"/>
                    <a:gd fmla="*/ 2 w 15" name="T5"/>
                    <a:gd fmla="*/ 2 w 15" name="T6"/>
                    <a:gd fmla="*/ 3 w 15" name="T7"/>
                    <a:gd fmla="*/ 3 w 15" name="T8"/>
                    <a:gd fmla="*/ 3 w 15" name="T9"/>
                    <a:gd fmla="*/ 4 w 15" name="T10"/>
                    <a:gd fmla="*/ 4 w 15" name="T11"/>
                    <a:gd fmla="*/ 4 w 15" name="T12"/>
                    <a:gd fmla="*/ 5 w 15" name="T13"/>
                    <a:gd fmla="*/ 5 w 15" name="T14"/>
                    <a:gd fmla="*/ 5 w 15" name="T15"/>
                    <a:gd fmla="*/ 6 w 15" name="T16"/>
                    <a:gd fmla="*/ 6 w 15" name="T17"/>
                    <a:gd fmla="*/ 6 w 15" name="T18"/>
                    <a:gd fmla="*/ 7 w 15" name="T19"/>
                    <a:gd fmla="*/ 7 w 15" name="T20"/>
                    <a:gd fmla="*/ 7 w 15" name="T21"/>
                    <a:gd fmla="*/ 8 w 15" name="T22"/>
                    <a:gd fmla="*/ 8 w 15" name="T23"/>
                    <a:gd fmla="*/ 8 w 15" name="T24"/>
                    <a:gd fmla="*/ 9 w 15" name="T25"/>
                    <a:gd fmla="*/ 9 w 15" name="T26"/>
                    <a:gd fmla="*/ 9 w 15" name="T27"/>
                    <a:gd fmla="*/ 10 w 15" name="T28"/>
                    <a:gd fmla="*/ 10 w 15" name="T29"/>
                    <a:gd fmla="*/ 10 w 15" name="T30"/>
                    <a:gd fmla="*/ 12 w 15" name="T31"/>
                    <a:gd fmla="*/ 12 w 15" name="T32"/>
                    <a:gd fmla="*/ 13 w 15" name="T33"/>
                    <a:gd fmla="*/ 13 w 15" name="T34"/>
                    <a:gd fmla="*/ 13 w 15" name="T35"/>
                    <a:gd fmla="*/ 13 w 15" name="T36"/>
                    <a:gd fmla="*/ 14 w 15" name="T37"/>
                    <a:gd fmla="*/ 14 w 15" name="T38"/>
                    <a:gd fmla="*/ 14 w 15" name="T39"/>
                    <a:gd fmla="*/ 15 w 15" name="T40"/>
                    <a:gd fmla="*/ 15 w 15" name="T41"/>
                    <a:gd fmla="*/ 15 w 15" name="T42"/>
                  </a:gdLst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  <a:cxn ang="0">
                      <a:pos x="T8" y="0"/>
                    </a:cxn>
                    <a:cxn ang="0">
                      <a:pos x="T9" y="0"/>
                    </a:cxn>
                    <a:cxn ang="0">
                      <a:pos x="T10" y="0"/>
                    </a:cxn>
                    <a:cxn ang="0">
                      <a:pos x="T11" y="0"/>
                    </a:cxn>
                    <a:cxn ang="0">
                      <a:pos x="T12" y="0"/>
                    </a:cxn>
                    <a:cxn ang="0">
                      <a:pos x="T13" y="0"/>
                    </a:cxn>
                    <a:cxn ang="0">
                      <a:pos x="T14" y="0"/>
                    </a:cxn>
                    <a:cxn ang="0">
                      <a:pos x="T15" y="0"/>
                    </a:cxn>
                    <a:cxn ang="0">
                      <a:pos x="T16" y="0"/>
                    </a:cxn>
                    <a:cxn ang="0">
                      <a:pos x="T17" y="0"/>
                    </a:cxn>
                    <a:cxn ang="0">
                      <a:pos x="T18" y="0"/>
                    </a:cxn>
                    <a:cxn ang="0">
                      <a:pos x="T19" y="0"/>
                    </a:cxn>
                    <a:cxn ang="0">
                      <a:pos x="T20" y="0"/>
                    </a:cxn>
                    <a:cxn ang="0">
                      <a:pos x="T21" y="0"/>
                    </a:cxn>
                    <a:cxn ang="0">
                      <a:pos x="T22" y="0"/>
                    </a:cxn>
                    <a:cxn ang="0">
                      <a:pos x="T23" y="0"/>
                    </a:cxn>
                    <a:cxn ang="0">
                      <a:pos x="T24" y="0"/>
                    </a:cxn>
                    <a:cxn ang="0">
                      <a:pos x="T25" y="0"/>
                    </a:cxn>
                    <a:cxn ang="0">
                      <a:pos x="T26" y="0"/>
                    </a:cxn>
                    <a:cxn ang="0">
                      <a:pos x="T27" y="0"/>
                    </a:cxn>
                    <a:cxn ang="0">
                      <a:pos x="T28" y="0"/>
                    </a:cxn>
                    <a:cxn ang="0">
                      <a:pos x="T29" y="0"/>
                    </a:cxn>
                    <a:cxn ang="0">
                      <a:pos x="T30" y="0"/>
                    </a:cxn>
                    <a:cxn ang="0">
                      <a:pos x="T31" y="0"/>
                    </a:cxn>
                    <a:cxn ang="0">
                      <a:pos x="T32" y="0"/>
                    </a:cxn>
                    <a:cxn ang="0">
                      <a:pos x="T33" y="0"/>
                    </a:cxn>
                    <a:cxn ang="0">
                      <a:pos x="T34" y="0"/>
                    </a:cxn>
                    <a:cxn ang="0">
                      <a:pos x="T35" y="0"/>
                    </a:cxn>
                    <a:cxn ang="0">
                      <a:pos x="T36" y="0"/>
                    </a:cxn>
                    <a:cxn ang="0">
                      <a:pos x="T37" y="0"/>
                    </a:cxn>
                    <a:cxn ang="0">
                      <a:pos x="T38" y="0"/>
                    </a:cxn>
                    <a:cxn ang="0">
                      <a:pos x="T39" y="0"/>
                    </a:cxn>
                    <a:cxn ang="0">
                      <a:pos x="T40" y="0"/>
                    </a:cxn>
                    <a:cxn ang="0">
                      <a:pos x="T41" y="0"/>
                    </a:cxn>
                    <a:cxn ang="0">
                      <a:pos x="T42" y="0"/>
                    </a:cxn>
                  </a:cxnLst>
                  <a:rect b="b" l="0" r="r" t="0"/>
                  <a:pathLst>
                    <a:path w="15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2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moveTo>
                        <a:pt x="3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3" y="0"/>
                      </a:cubicBezTo>
                      <a:moveTo>
                        <a:pt x="3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moveTo>
                        <a:pt x="3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moveTo>
                        <a:pt x="4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moveTo>
                        <a:pt x="4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moveTo>
                        <a:pt x="5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moveTo>
                        <a:pt x="6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6" y="0"/>
                      </a:cubicBezTo>
                      <a:moveTo>
                        <a:pt x="6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moveTo>
                        <a:pt x="7" y="0"/>
                      </a:moveTo>
                      <a:cubicBezTo>
                        <a:pt x="7" y="0"/>
                        <a:pt x="6" y="0"/>
                        <a:pt x="6" y="0"/>
                      </a:cubicBezTo>
                      <a:cubicBezTo>
                        <a:pt x="6" y="0"/>
                        <a:pt x="7" y="0"/>
                        <a:pt x="7" y="0"/>
                      </a:cubicBezTo>
                      <a:moveTo>
                        <a:pt x="7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moveTo>
                        <a:pt x="8" y="0"/>
                      </a:moveTo>
                      <a:cubicBezTo>
                        <a:pt x="8" y="0"/>
                        <a:pt x="7" y="0"/>
                        <a:pt x="7" y="0"/>
                      </a:cubicBezTo>
                      <a:cubicBezTo>
                        <a:pt x="7" y="0"/>
                        <a:pt x="8" y="0"/>
                        <a:pt x="8" y="0"/>
                      </a:cubicBezTo>
                      <a:moveTo>
                        <a:pt x="8" y="0"/>
                      </a:move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moveTo>
                        <a:pt x="9" y="0"/>
                      </a:moveTo>
                      <a:cubicBezTo>
                        <a:pt x="9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9" y="0"/>
                      </a:cubicBezTo>
                      <a:moveTo>
                        <a:pt x="9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moveTo>
                        <a:pt x="10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0"/>
                        <a:pt x="9" y="0"/>
                        <a:pt x="10" y="0"/>
                      </a:cubicBezTo>
                      <a:moveTo>
                        <a:pt x="10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moveTo>
                        <a:pt x="10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moveTo>
                        <a:pt x="12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moveTo>
                        <a:pt x="14" y="0"/>
                      </a:moveTo>
                      <a:cubicBezTo>
                        <a:pt x="14" y="0"/>
                        <a:pt x="14" y="0"/>
                        <a:pt x="13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moveTo>
                        <a:pt x="14" y="0"/>
                      </a:move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moveTo>
                        <a:pt x="15" y="0"/>
                      </a:moveTo>
                      <a:cubicBezTo>
                        <a:pt x="15" y="0"/>
                        <a:pt x="14" y="0"/>
                        <a:pt x="14" y="0"/>
                      </a:cubicBezTo>
                      <a:cubicBezTo>
                        <a:pt x="14" y="0"/>
                        <a:pt x="15" y="0"/>
                        <a:pt x="15" y="0"/>
                      </a:cubicBezTo>
                      <a:moveTo>
                        <a:pt x="15" y="0"/>
                      </a:move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moveTo>
                        <a:pt x="15" y="0"/>
                      </a:move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0"/>
                        <a:pt x="15" y="0"/>
                        <a:pt x="15" y="0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bIns="45706" lIns="91412" rIns="91412" tIns="45706"/>
                <a:lstStyle/>
                <a:p>
                  <a:pPr defTabSz="609402">
                    <a:defRPr/>
                  </a:pPr>
                  <a:endParaRPr altLang="en-US" lang="zh-CN" sz="1200">
                    <a:solidFill>
                      <a:prstClr val="black"/>
                    </a:solidFill>
                    <a:latin typeface="+mn-ea"/>
                  </a:endParaRPr>
                </a:p>
              </p:txBody>
            </p:sp>
            <p:sp>
              <p:nvSpPr>
                <p:cNvPr id="24" name="Freeform 777">
                  <a:extLst>
                    <a:ext uri="{FF2B5EF4-FFF2-40B4-BE49-F238E27FC236}">
                      <a16:creationId xmlns:a16="http://schemas.microsoft.com/office/drawing/2014/main" id="{76DBF1D3-6B35-492B-B3BC-A3A5C953175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924671" y="2574645"/>
                  <a:ext cx="93337" cy="180452"/>
                </a:xfrm>
                <a:custGeom>
                  <a:gdLst>
                    <a:gd fmla="*/ 0 w 97" name="T0"/>
                    <a:gd fmla="*/ 157 h 188" name="T1"/>
                    <a:gd fmla="*/ 0 w 97" name="T2"/>
                    <a:gd fmla="*/ 170 h 188" name="T3"/>
                    <a:gd fmla="*/ 19 w 97" name="T4"/>
                    <a:gd fmla="*/ 188 h 188" name="T5"/>
                    <a:gd fmla="*/ 78 w 97" name="T6"/>
                    <a:gd fmla="*/ 188 h 188" name="T7"/>
                    <a:gd fmla="*/ 97 w 97" name="T8"/>
                    <a:gd fmla="*/ 170 h 188" name="T9"/>
                    <a:gd fmla="*/ 97 w 97" name="T10"/>
                    <a:gd fmla="*/ 157 h 188" name="T11"/>
                    <a:gd fmla="*/ 87 w 97" name="T12"/>
                    <a:gd fmla="*/ 141 h 188" name="T13"/>
                    <a:gd fmla="*/ 87 w 97" name="T14"/>
                    <a:gd fmla="*/ 48 h 188" name="T15"/>
                    <a:gd fmla="*/ 97 w 97" name="T16"/>
                    <a:gd fmla="*/ 32 h 188" name="T17"/>
                    <a:gd fmla="*/ 97 w 97" name="T18"/>
                    <a:gd fmla="*/ 19 h 188" name="T19"/>
                    <a:gd fmla="*/ 78 w 97" name="T20"/>
                    <a:gd fmla="*/ 0 h 188" name="T21"/>
                    <a:gd fmla="*/ 19 w 97" name="T22"/>
                    <a:gd fmla="*/ 0 h 188" name="T23"/>
                    <a:gd fmla="*/ 0 w 97" name="T24"/>
                    <a:gd fmla="*/ 19 h 188" name="T25"/>
                    <a:gd fmla="*/ 0 w 97" name="T26"/>
                    <a:gd fmla="*/ 32 h 188" name="T27"/>
                    <a:gd fmla="*/ 10 w 97" name="T28"/>
                    <a:gd fmla="*/ 48 h 188" name="T29"/>
                    <a:gd fmla="*/ 10 w 97" name="T30"/>
                    <a:gd fmla="*/ 141 h 188" name="T31"/>
                    <a:gd fmla="*/ 0 w 97" name="T32"/>
                    <a:gd fmla="*/ 157 h 188" name="T33"/>
                    <a:gd fmla="*/ 23 w 97" name="T34"/>
                    <a:gd fmla="*/ 161 h 188" name="T35"/>
                    <a:gd fmla="*/ 33 w 97" name="T36"/>
                    <a:gd fmla="*/ 150 h 188" name="T37"/>
                    <a:gd fmla="*/ 33 w 97" name="T38"/>
                    <a:gd fmla="*/ 39 h 188" name="T39"/>
                    <a:gd fmla="*/ 23 w 97" name="T40"/>
                    <a:gd fmla="*/ 28 h 188" name="T41"/>
                    <a:gd fmla="*/ 23 w 97" name="T42"/>
                    <a:gd fmla="*/ 23 h 188" name="T43"/>
                    <a:gd fmla="*/ 74 w 97" name="T44"/>
                    <a:gd fmla="*/ 23 h 188" name="T45"/>
                    <a:gd fmla="*/ 74 w 97" name="T46"/>
                    <a:gd fmla="*/ 28 h 188" name="T47"/>
                    <a:gd fmla="*/ 64 w 97" name="T48"/>
                    <a:gd fmla="*/ 39 h 188" name="T49"/>
                    <a:gd fmla="*/ 64 w 97" name="T50"/>
                    <a:gd fmla="*/ 150 h 188" name="T51"/>
                    <a:gd fmla="*/ 74 w 97" name="T52"/>
                    <a:gd fmla="*/ 161 h 188" name="T53"/>
                    <a:gd fmla="*/ 74 w 97" name="T54"/>
                    <a:gd fmla="*/ 166 h 188" name="T55"/>
                    <a:gd fmla="*/ 23 w 97" name="T56"/>
                    <a:gd fmla="*/ 166 h 188" name="T57"/>
                    <a:gd fmla="*/ 23 w 97" name="T58"/>
                    <a:gd fmla="*/ 161 h 188" name="T5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b="b" l="0" r="r" t="0"/>
                  <a:pathLst>
                    <a:path h="188" w="97">
                      <a:moveTo>
                        <a:pt x="0" y="157"/>
                      </a:moveTo>
                      <a:cubicBezTo>
                        <a:pt x="0" y="170"/>
                        <a:pt x="0" y="170"/>
                        <a:pt x="0" y="170"/>
                      </a:cubicBezTo>
                      <a:cubicBezTo>
                        <a:pt x="0" y="180"/>
                        <a:pt x="9" y="188"/>
                        <a:pt x="19" y="188"/>
                      </a:cubicBezTo>
                      <a:cubicBezTo>
                        <a:pt x="78" y="188"/>
                        <a:pt x="78" y="188"/>
                        <a:pt x="78" y="188"/>
                      </a:cubicBezTo>
                      <a:cubicBezTo>
                        <a:pt x="89" y="188"/>
                        <a:pt x="97" y="180"/>
                        <a:pt x="97" y="170"/>
                      </a:cubicBezTo>
                      <a:cubicBezTo>
                        <a:pt x="97" y="157"/>
                        <a:pt x="97" y="157"/>
                        <a:pt x="97" y="157"/>
                      </a:cubicBezTo>
                      <a:cubicBezTo>
                        <a:pt x="97" y="150"/>
                        <a:pt x="93" y="144"/>
                        <a:pt x="87" y="141"/>
                      </a:cubicBezTo>
                      <a:cubicBezTo>
                        <a:pt x="87" y="48"/>
                        <a:pt x="87" y="48"/>
                        <a:pt x="87" y="48"/>
                      </a:cubicBezTo>
                      <a:cubicBezTo>
                        <a:pt x="93" y="45"/>
                        <a:pt x="97" y="39"/>
                        <a:pt x="97" y="32"/>
                      </a:cubicBezTo>
                      <a:cubicBezTo>
                        <a:pt x="97" y="19"/>
                        <a:pt x="97" y="19"/>
                        <a:pt x="97" y="19"/>
                      </a:cubicBezTo>
                      <a:cubicBezTo>
                        <a:pt x="97" y="9"/>
                        <a:pt x="89" y="0"/>
                        <a:pt x="78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9" y="0"/>
                        <a:pt x="0" y="9"/>
                        <a:pt x="0" y="19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39"/>
                        <a:pt x="4" y="45"/>
                        <a:pt x="10" y="48"/>
                      </a:cubicBezTo>
                      <a:cubicBezTo>
                        <a:pt x="10" y="141"/>
                        <a:pt x="10" y="141"/>
                        <a:pt x="10" y="141"/>
                      </a:cubicBezTo>
                      <a:cubicBezTo>
                        <a:pt x="4" y="144"/>
                        <a:pt x="0" y="150"/>
                        <a:pt x="0" y="157"/>
                      </a:cubicBezTo>
                      <a:close/>
                      <a:moveTo>
                        <a:pt x="23" y="161"/>
                      </a:moveTo>
                      <a:cubicBezTo>
                        <a:pt x="29" y="161"/>
                        <a:pt x="33" y="156"/>
                        <a:pt x="33" y="150"/>
                      </a:cubicBezTo>
                      <a:cubicBezTo>
                        <a:pt x="33" y="39"/>
                        <a:pt x="33" y="39"/>
                        <a:pt x="33" y="39"/>
                      </a:cubicBezTo>
                      <a:cubicBezTo>
                        <a:pt x="33" y="33"/>
                        <a:pt x="29" y="28"/>
                        <a:pt x="23" y="28"/>
                      </a:cubicBezTo>
                      <a:cubicBezTo>
                        <a:pt x="23" y="23"/>
                        <a:pt x="23" y="23"/>
                        <a:pt x="23" y="23"/>
                      </a:cubicBezTo>
                      <a:cubicBezTo>
                        <a:pt x="74" y="23"/>
                        <a:pt x="74" y="23"/>
                        <a:pt x="74" y="23"/>
                      </a:cubicBezTo>
                      <a:cubicBezTo>
                        <a:pt x="74" y="28"/>
                        <a:pt x="74" y="28"/>
                        <a:pt x="74" y="28"/>
                      </a:cubicBezTo>
                      <a:cubicBezTo>
                        <a:pt x="69" y="28"/>
                        <a:pt x="64" y="33"/>
                        <a:pt x="64" y="39"/>
                      </a:cubicBezTo>
                      <a:cubicBezTo>
                        <a:pt x="64" y="150"/>
                        <a:pt x="64" y="150"/>
                        <a:pt x="64" y="150"/>
                      </a:cubicBezTo>
                      <a:cubicBezTo>
                        <a:pt x="64" y="156"/>
                        <a:pt x="69" y="161"/>
                        <a:pt x="74" y="161"/>
                      </a:cubicBezTo>
                      <a:cubicBezTo>
                        <a:pt x="74" y="166"/>
                        <a:pt x="74" y="166"/>
                        <a:pt x="74" y="166"/>
                      </a:cubicBezTo>
                      <a:cubicBezTo>
                        <a:pt x="23" y="166"/>
                        <a:pt x="23" y="166"/>
                        <a:pt x="23" y="166"/>
                      </a:cubicBezTo>
                      <a:lnTo>
                        <a:pt x="23" y="1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bIns="45706" lIns="91412" rIns="91412" tIns="45706"/>
                <a:lstStyle/>
                <a:p>
                  <a:pPr defTabSz="609402">
                    <a:defRPr/>
                  </a:pPr>
                  <a:endParaRPr altLang="en-US" lang="zh-CN" sz="1200">
                    <a:solidFill>
                      <a:prstClr val="black"/>
                    </a:solidFill>
                    <a:latin typeface="+mn-ea"/>
                  </a:endParaRPr>
                </a:p>
              </p:txBody>
            </p:sp>
            <p:sp>
              <p:nvSpPr>
                <p:cNvPr id="25" name="Freeform 778">
                  <a:extLst>
                    <a:ext uri="{FF2B5EF4-FFF2-40B4-BE49-F238E27FC236}">
                      <a16:creationId xmlns:a16="http://schemas.microsoft.com/office/drawing/2014/main" id="{63435887-EC6F-4E95-9240-535D93F3163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029564" y="2574645"/>
                  <a:ext cx="92448" cy="180452"/>
                </a:xfrm>
                <a:custGeom>
                  <a:gdLst>
                    <a:gd fmla="*/ 0 w 97" name="T0"/>
                    <a:gd fmla="*/ 157 h 188" name="T1"/>
                    <a:gd fmla="*/ 0 w 97" name="T2"/>
                    <a:gd fmla="*/ 170 h 188" name="T3"/>
                    <a:gd fmla="*/ 19 w 97" name="T4"/>
                    <a:gd fmla="*/ 188 h 188" name="T5"/>
                    <a:gd fmla="*/ 78 w 97" name="T6"/>
                    <a:gd fmla="*/ 188 h 188" name="T7"/>
                    <a:gd fmla="*/ 97 w 97" name="T8"/>
                    <a:gd fmla="*/ 170 h 188" name="T9"/>
                    <a:gd fmla="*/ 97 w 97" name="T10"/>
                    <a:gd fmla="*/ 157 h 188" name="T11"/>
                    <a:gd fmla="*/ 87 w 97" name="T12"/>
                    <a:gd fmla="*/ 141 h 188" name="T13"/>
                    <a:gd fmla="*/ 87 w 97" name="T14"/>
                    <a:gd fmla="*/ 48 h 188" name="T15"/>
                    <a:gd fmla="*/ 97 w 97" name="T16"/>
                    <a:gd fmla="*/ 32 h 188" name="T17"/>
                    <a:gd fmla="*/ 97 w 97" name="T18"/>
                    <a:gd fmla="*/ 19 h 188" name="T19"/>
                    <a:gd fmla="*/ 78 w 97" name="T20"/>
                    <a:gd fmla="*/ 0 h 188" name="T21"/>
                    <a:gd fmla="*/ 19 w 97" name="T22"/>
                    <a:gd fmla="*/ 0 h 188" name="T23"/>
                    <a:gd fmla="*/ 0 w 97" name="T24"/>
                    <a:gd fmla="*/ 19 h 188" name="T25"/>
                    <a:gd fmla="*/ 0 w 97" name="T26"/>
                    <a:gd fmla="*/ 32 h 188" name="T27"/>
                    <a:gd fmla="*/ 10 w 97" name="T28"/>
                    <a:gd fmla="*/ 48 h 188" name="T29"/>
                    <a:gd fmla="*/ 10 w 97" name="T30"/>
                    <a:gd fmla="*/ 141 h 188" name="T31"/>
                    <a:gd fmla="*/ 0 w 97" name="T32"/>
                    <a:gd fmla="*/ 157 h 188" name="T33"/>
                    <a:gd fmla="*/ 23 w 97" name="T34"/>
                    <a:gd fmla="*/ 161 h 188" name="T35"/>
                    <a:gd fmla="*/ 33 w 97" name="T36"/>
                    <a:gd fmla="*/ 150 h 188" name="T37"/>
                    <a:gd fmla="*/ 33 w 97" name="T38"/>
                    <a:gd fmla="*/ 39 h 188" name="T39"/>
                    <a:gd fmla="*/ 23 w 97" name="T40"/>
                    <a:gd fmla="*/ 28 h 188" name="T41"/>
                    <a:gd fmla="*/ 23 w 97" name="T42"/>
                    <a:gd fmla="*/ 23 h 188" name="T43"/>
                    <a:gd fmla="*/ 74 w 97" name="T44"/>
                    <a:gd fmla="*/ 23 h 188" name="T45"/>
                    <a:gd fmla="*/ 74 w 97" name="T46"/>
                    <a:gd fmla="*/ 28 h 188" name="T47"/>
                    <a:gd fmla="*/ 64 w 97" name="T48"/>
                    <a:gd fmla="*/ 39 h 188" name="T49"/>
                    <a:gd fmla="*/ 64 w 97" name="T50"/>
                    <a:gd fmla="*/ 150 h 188" name="T51"/>
                    <a:gd fmla="*/ 74 w 97" name="T52"/>
                    <a:gd fmla="*/ 161 h 188" name="T53"/>
                    <a:gd fmla="*/ 74 w 97" name="T54"/>
                    <a:gd fmla="*/ 166 h 188" name="T55"/>
                    <a:gd fmla="*/ 23 w 97" name="T56"/>
                    <a:gd fmla="*/ 166 h 188" name="T57"/>
                    <a:gd fmla="*/ 23 w 97" name="T58"/>
                    <a:gd fmla="*/ 161 h 188" name="T5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b="b" l="0" r="r" t="0"/>
                  <a:pathLst>
                    <a:path h="188" w="97">
                      <a:moveTo>
                        <a:pt x="0" y="157"/>
                      </a:moveTo>
                      <a:cubicBezTo>
                        <a:pt x="0" y="170"/>
                        <a:pt x="0" y="170"/>
                        <a:pt x="0" y="170"/>
                      </a:cubicBezTo>
                      <a:cubicBezTo>
                        <a:pt x="0" y="180"/>
                        <a:pt x="9" y="188"/>
                        <a:pt x="19" y="188"/>
                      </a:cubicBezTo>
                      <a:cubicBezTo>
                        <a:pt x="78" y="188"/>
                        <a:pt x="78" y="188"/>
                        <a:pt x="78" y="188"/>
                      </a:cubicBezTo>
                      <a:cubicBezTo>
                        <a:pt x="89" y="188"/>
                        <a:pt x="97" y="180"/>
                        <a:pt x="97" y="170"/>
                      </a:cubicBezTo>
                      <a:cubicBezTo>
                        <a:pt x="97" y="157"/>
                        <a:pt x="97" y="157"/>
                        <a:pt x="97" y="157"/>
                      </a:cubicBezTo>
                      <a:cubicBezTo>
                        <a:pt x="97" y="150"/>
                        <a:pt x="93" y="144"/>
                        <a:pt x="87" y="141"/>
                      </a:cubicBezTo>
                      <a:cubicBezTo>
                        <a:pt x="87" y="48"/>
                        <a:pt x="87" y="48"/>
                        <a:pt x="87" y="48"/>
                      </a:cubicBezTo>
                      <a:cubicBezTo>
                        <a:pt x="93" y="45"/>
                        <a:pt x="97" y="39"/>
                        <a:pt x="97" y="32"/>
                      </a:cubicBezTo>
                      <a:cubicBezTo>
                        <a:pt x="97" y="19"/>
                        <a:pt x="97" y="19"/>
                        <a:pt x="97" y="19"/>
                      </a:cubicBezTo>
                      <a:cubicBezTo>
                        <a:pt x="97" y="9"/>
                        <a:pt x="89" y="0"/>
                        <a:pt x="78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9" y="0"/>
                        <a:pt x="0" y="9"/>
                        <a:pt x="0" y="19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39"/>
                        <a:pt x="4" y="45"/>
                        <a:pt x="10" y="48"/>
                      </a:cubicBezTo>
                      <a:cubicBezTo>
                        <a:pt x="10" y="141"/>
                        <a:pt x="10" y="141"/>
                        <a:pt x="10" y="141"/>
                      </a:cubicBezTo>
                      <a:cubicBezTo>
                        <a:pt x="4" y="144"/>
                        <a:pt x="0" y="150"/>
                        <a:pt x="0" y="157"/>
                      </a:cubicBezTo>
                      <a:close/>
                      <a:moveTo>
                        <a:pt x="23" y="161"/>
                      </a:moveTo>
                      <a:cubicBezTo>
                        <a:pt x="29" y="161"/>
                        <a:pt x="33" y="156"/>
                        <a:pt x="33" y="150"/>
                      </a:cubicBezTo>
                      <a:cubicBezTo>
                        <a:pt x="33" y="39"/>
                        <a:pt x="33" y="39"/>
                        <a:pt x="33" y="39"/>
                      </a:cubicBezTo>
                      <a:cubicBezTo>
                        <a:pt x="33" y="33"/>
                        <a:pt x="29" y="28"/>
                        <a:pt x="23" y="28"/>
                      </a:cubicBezTo>
                      <a:cubicBezTo>
                        <a:pt x="23" y="23"/>
                        <a:pt x="23" y="23"/>
                        <a:pt x="23" y="23"/>
                      </a:cubicBezTo>
                      <a:cubicBezTo>
                        <a:pt x="74" y="23"/>
                        <a:pt x="74" y="23"/>
                        <a:pt x="74" y="23"/>
                      </a:cubicBezTo>
                      <a:cubicBezTo>
                        <a:pt x="74" y="28"/>
                        <a:pt x="74" y="28"/>
                        <a:pt x="74" y="28"/>
                      </a:cubicBezTo>
                      <a:cubicBezTo>
                        <a:pt x="69" y="28"/>
                        <a:pt x="64" y="33"/>
                        <a:pt x="64" y="39"/>
                      </a:cubicBezTo>
                      <a:cubicBezTo>
                        <a:pt x="64" y="150"/>
                        <a:pt x="64" y="150"/>
                        <a:pt x="64" y="150"/>
                      </a:cubicBezTo>
                      <a:cubicBezTo>
                        <a:pt x="64" y="156"/>
                        <a:pt x="69" y="161"/>
                        <a:pt x="74" y="161"/>
                      </a:cubicBezTo>
                      <a:cubicBezTo>
                        <a:pt x="74" y="166"/>
                        <a:pt x="74" y="166"/>
                        <a:pt x="74" y="166"/>
                      </a:cubicBezTo>
                      <a:cubicBezTo>
                        <a:pt x="23" y="166"/>
                        <a:pt x="23" y="166"/>
                        <a:pt x="23" y="166"/>
                      </a:cubicBezTo>
                      <a:lnTo>
                        <a:pt x="23" y="1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bIns="45706" lIns="91412" rIns="91412" tIns="45706"/>
                <a:lstStyle/>
                <a:p>
                  <a:pPr defTabSz="609402">
                    <a:defRPr/>
                  </a:pPr>
                  <a:endParaRPr altLang="en-US" lang="zh-CN" sz="1200">
                    <a:solidFill>
                      <a:prstClr val="black"/>
                    </a:solidFill>
                    <a:latin typeface="+mn-ea"/>
                  </a:endParaRPr>
                </a:p>
              </p:txBody>
            </p:sp>
            <p:sp>
              <p:nvSpPr>
                <p:cNvPr id="26" name="Freeform 779">
                  <a:extLst>
                    <a:ext uri="{FF2B5EF4-FFF2-40B4-BE49-F238E27FC236}">
                      <a16:creationId xmlns:a16="http://schemas.microsoft.com/office/drawing/2014/main" id="{C30F8013-B3AF-4947-950D-967FDF3BD01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133568" y="2574645"/>
                  <a:ext cx="93337" cy="180452"/>
                </a:xfrm>
                <a:custGeom>
                  <a:gdLst>
                    <a:gd fmla="*/ 0 w 97" name="T0"/>
                    <a:gd fmla="*/ 157 h 188" name="T1"/>
                    <a:gd fmla="*/ 0 w 97" name="T2"/>
                    <a:gd fmla="*/ 170 h 188" name="T3"/>
                    <a:gd fmla="*/ 19 w 97" name="T4"/>
                    <a:gd fmla="*/ 188 h 188" name="T5"/>
                    <a:gd fmla="*/ 78 w 97" name="T6"/>
                    <a:gd fmla="*/ 188 h 188" name="T7"/>
                    <a:gd fmla="*/ 97 w 97" name="T8"/>
                    <a:gd fmla="*/ 170 h 188" name="T9"/>
                    <a:gd fmla="*/ 97 w 97" name="T10"/>
                    <a:gd fmla="*/ 157 h 188" name="T11"/>
                    <a:gd fmla="*/ 87 w 97" name="T12"/>
                    <a:gd fmla="*/ 141 h 188" name="T13"/>
                    <a:gd fmla="*/ 87 w 97" name="T14"/>
                    <a:gd fmla="*/ 48 h 188" name="T15"/>
                    <a:gd fmla="*/ 97 w 97" name="T16"/>
                    <a:gd fmla="*/ 32 h 188" name="T17"/>
                    <a:gd fmla="*/ 97 w 97" name="T18"/>
                    <a:gd fmla="*/ 19 h 188" name="T19"/>
                    <a:gd fmla="*/ 78 w 97" name="T20"/>
                    <a:gd fmla="*/ 0 h 188" name="T21"/>
                    <a:gd fmla="*/ 19 w 97" name="T22"/>
                    <a:gd fmla="*/ 0 h 188" name="T23"/>
                    <a:gd fmla="*/ 0 w 97" name="T24"/>
                    <a:gd fmla="*/ 19 h 188" name="T25"/>
                    <a:gd fmla="*/ 0 w 97" name="T26"/>
                    <a:gd fmla="*/ 32 h 188" name="T27"/>
                    <a:gd fmla="*/ 10 w 97" name="T28"/>
                    <a:gd fmla="*/ 48 h 188" name="T29"/>
                    <a:gd fmla="*/ 10 w 97" name="T30"/>
                    <a:gd fmla="*/ 141 h 188" name="T31"/>
                    <a:gd fmla="*/ 0 w 97" name="T32"/>
                    <a:gd fmla="*/ 157 h 188" name="T33"/>
                    <a:gd fmla="*/ 23 w 97" name="T34"/>
                    <a:gd fmla="*/ 161 h 188" name="T35"/>
                    <a:gd fmla="*/ 33 w 97" name="T36"/>
                    <a:gd fmla="*/ 150 h 188" name="T37"/>
                    <a:gd fmla="*/ 33 w 97" name="T38"/>
                    <a:gd fmla="*/ 39 h 188" name="T39"/>
                    <a:gd fmla="*/ 23 w 97" name="T40"/>
                    <a:gd fmla="*/ 28 h 188" name="T41"/>
                    <a:gd fmla="*/ 23 w 97" name="T42"/>
                    <a:gd fmla="*/ 23 h 188" name="T43"/>
                    <a:gd fmla="*/ 74 w 97" name="T44"/>
                    <a:gd fmla="*/ 23 h 188" name="T45"/>
                    <a:gd fmla="*/ 74 w 97" name="T46"/>
                    <a:gd fmla="*/ 28 h 188" name="T47"/>
                    <a:gd fmla="*/ 64 w 97" name="T48"/>
                    <a:gd fmla="*/ 39 h 188" name="T49"/>
                    <a:gd fmla="*/ 64 w 97" name="T50"/>
                    <a:gd fmla="*/ 150 h 188" name="T51"/>
                    <a:gd fmla="*/ 74 w 97" name="T52"/>
                    <a:gd fmla="*/ 161 h 188" name="T53"/>
                    <a:gd fmla="*/ 74 w 97" name="T54"/>
                    <a:gd fmla="*/ 166 h 188" name="T55"/>
                    <a:gd fmla="*/ 23 w 97" name="T56"/>
                    <a:gd fmla="*/ 166 h 188" name="T57"/>
                    <a:gd fmla="*/ 23 w 97" name="T58"/>
                    <a:gd fmla="*/ 161 h 188" name="T5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b="b" l="0" r="r" t="0"/>
                  <a:pathLst>
                    <a:path h="188" w="97">
                      <a:moveTo>
                        <a:pt x="0" y="157"/>
                      </a:moveTo>
                      <a:cubicBezTo>
                        <a:pt x="0" y="170"/>
                        <a:pt x="0" y="170"/>
                        <a:pt x="0" y="170"/>
                      </a:cubicBezTo>
                      <a:cubicBezTo>
                        <a:pt x="0" y="180"/>
                        <a:pt x="9" y="188"/>
                        <a:pt x="19" y="188"/>
                      </a:cubicBezTo>
                      <a:cubicBezTo>
                        <a:pt x="78" y="188"/>
                        <a:pt x="78" y="188"/>
                        <a:pt x="78" y="188"/>
                      </a:cubicBezTo>
                      <a:cubicBezTo>
                        <a:pt x="89" y="188"/>
                        <a:pt x="97" y="180"/>
                        <a:pt x="97" y="170"/>
                      </a:cubicBezTo>
                      <a:cubicBezTo>
                        <a:pt x="97" y="157"/>
                        <a:pt x="97" y="157"/>
                        <a:pt x="97" y="157"/>
                      </a:cubicBezTo>
                      <a:cubicBezTo>
                        <a:pt x="97" y="150"/>
                        <a:pt x="93" y="144"/>
                        <a:pt x="87" y="141"/>
                      </a:cubicBezTo>
                      <a:cubicBezTo>
                        <a:pt x="87" y="48"/>
                        <a:pt x="87" y="48"/>
                        <a:pt x="87" y="48"/>
                      </a:cubicBezTo>
                      <a:cubicBezTo>
                        <a:pt x="93" y="45"/>
                        <a:pt x="97" y="39"/>
                        <a:pt x="97" y="32"/>
                      </a:cubicBezTo>
                      <a:cubicBezTo>
                        <a:pt x="97" y="19"/>
                        <a:pt x="97" y="19"/>
                        <a:pt x="97" y="19"/>
                      </a:cubicBezTo>
                      <a:cubicBezTo>
                        <a:pt x="97" y="9"/>
                        <a:pt x="89" y="0"/>
                        <a:pt x="78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9" y="0"/>
                        <a:pt x="0" y="9"/>
                        <a:pt x="0" y="19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39"/>
                        <a:pt x="4" y="45"/>
                        <a:pt x="10" y="48"/>
                      </a:cubicBezTo>
                      <a:cubicBezTo>
                        <a:pt x="10" y="141"/>
                        <a:pt x="10" y="141"/>
                        <a:pt x="10" y="141"/>
                      </a:cubicBezTo>
                      <a:cubicBezTo>
                        <a:pt x="4" y="144"/>
                        <a:pt x="0" y="150"/>
                        <a:pt x="0" y="157"/>
                      </a:cubicBezTo>
                      <a:close/>
                      <a:moveTo>
                        <a:pt x="23" y="161"/>
                      </a:moveTo>
                      <a:cubicBezTo>
                        <a:pt x="29" y="161"/>
                        <a:pt x="33" y="156"/>
                        <a:pt x="33" y="150"/>
                      </a:cubicBezTo>
                      <a:cubicBezTo>
                        <a:pt x="33" y="39"/>
                        <a:pt x="33" y="39"/>
                        <a:pt x="33" y="39"/>
                      </a:cubicBezTo>
                      <a:cubicBezTo>
                        <a:pt x="33" y="33"/>
                        <a:pt x="29" y="28"/>
                        <a:pt x="23" y="28"/>
                      </a:cubicBezTo>
                      <a:cubicBezTo>
                        <a:pt x="23" y="23"/>
                        <a:pt x="23" y="23"/>
                        <a:pt x="23" y="23"/>
                      </a:cubicBezTo>
                      <a:cubicBezTo>
                        <a:pt x="74" y="23"/>
                        <a:pt x="74" y="23"/>
                        <a:pt x="74" y="23"/>
                      </a:cubicBezTo>
                      <a:cubicBezTo>
                        <a:pt x="74" y="28"/>
                        <a:pt x="74" y="28"/>
                        <a:pt x="74" y="28"/>
                      </a:cubicBezTo>
                      <a:cubicBezTo>
                        <a:pt x="69" y="28"/>
                        <a:pt x="64" y="33"/>
                        <a:pt x="64" y="39"/>
                      </a:cubicBezTo>
                      <a:cubicBezTo>
                        <a:pt x="64" y="150"/>
                        <a:pt x="64" y="150"/>
                        <a:pt x="64" y="150"/>
                      </a:cubicBezTo>
                      <a:cubicBezTo>
                        <a:pt x="64" y="156"/>
                        <a:pt x="69" y="161"/>
                        <a:pt x="74" y="161"/>
                      </a:cubicBezTo>
                      <a:cubicBezTo>
                        <a:pt x="74" y="166"/>
                        <a:pt x="74" y="166"/>
                        <a:pt x="74" y="166"/>
                      </a:cubicBezTo>
                      <a:cubicBezTo>
                        <a:pt x="23" y="166"/>
                        <a:pt x="23" y="166"/>
                        <a:pt x="23" y="166"/>
                      </a:cubicBezTo>
                      <a:lnTo>
                        <a:pt x="23" y="1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bIns="45706" lIns="91412" rIns="91412" tIns="45706"/>
                <a:lstStyle/>
                <a:p>
                  <a:pPr defTabSz="609402">
                    <a:defRPr/>
                  </a:pPr>
                  <a:endParaRPr altLang="en-US" lang="zh-CN" sz="1200">
                    <a:solidFill>
                      <a:prstClr val="black"/>
                    </a:solidFill>
                    <a:latin typeface="+mn-ea"/>
                  </a:endParaRPr>
                </a:p>
              </p:txBody>
            </p:sp>
            <p:sp>
              <p:nvSpPr>
                <p:cNvPr id="27" name="Freeform 780">
                  <a:extLst>
                    <a:ext uri="{FF2B5EF4-FFF2-40B4-BE49-F238E27FC236}">
                      <a16:creationId xmlns:a16="http://schemas.microsoft.com/office/drawing/2014/main" id="{26305EEC-D6A0-419E-9154-D54BC94501B1}"/>
                    </a:ext>
                  </a:extLst>
                </p:cNvPr>
                <p:cNvSpPr/>
                <p:nvPr/>
              </p:nvSpPr>
              <p:spPr bwMode="auto">
                <a:xfrm>
                  <a:off x="7912226" y="2763986"/>
                  <a:ext cx="327125" cy="38224"/>
                </a:xfrm>
                <a:custGeom>
                  <a:gdLst>
                    <a:gd fmla="*/ 335 w 341" name="T0"/>
                    <a:gd fmla="*/ 0 h 40" name="T1"/>
                    <a:gd fmla="*/ 6 w 341" name="T2"/>
                    <a:gd fmla="*/ 0 h 40" name="T3"/>
                    <a:gd fmla="*/ 0 w 341" name="T4"/>
                    <a:gd fmla="*/ 7 h 40" name="T5"/>
                    <a:gd fmla="*/ 0 w 341" name="T6"/>
                    <a:gd fmla="*/ 34 h 40" name="T7"/>
                    <a:gd fmla="*/ 6 w 341" name="T8"/>
                    <a:gd fmla="*/ 40 h 40" name="T9"/>
                    <a:gd fmla="*/ 335 w 341" name="T10"/>
                    <a:gd fmla="*/ 40 h 40" name="T11"/>
                    <a:gd fmla="*/ 341 w 341" name="T12"/>
                    <a:gd fmla="*/ 34 h 40" name="T13"/>
                    <a:gd fmla="*/ 341 w 341" name="T14"/>
                    <a:gd fmla="*/ 7 h 40" name="T15"/>
                    <a:gd fmla="*/ 335 w 341" name="T16"/>
                    <a:gd fmla="*/ 0 h 40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40" w="341">
                      <a:moveTo>
                        <a:pt x="335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3"/>
                        <a:pt x="0" y="7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0" y="37"/>
                        <a:pt x="3" y="40"/>
                        <a:pt x="6" y="40"/>
                      </a:cubicBezTo>
                      <a:cubicBezTo>
                        <a:pt x="335" y="40"/>
                        <a:pt x="335" y="40"/>
                        <a:pt x="335" y="40"/>
                      </a:cubicBezTo>
                      <a:cubicBezTo>
                        <a:pt x="338" y="40"/>
                        <a:pt x="341" y="37"/>
                        <a:pt x="341" y="34"/>
                      </a:cubicBezTo>
                      <a:cubicBezTo>
                        <a:pt x="341" y="7"/>
                        <a:pt x="341" y="7"/>
                        <a:pt x="341" y="7"/>
                      </a:cubicBezTo>
                      <a:cubicBezTo>
                        <a:pt x="341" y="3"/>
                        <a:pt x="338" y="0"/>
                        <a:pt x="33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bIns="45706" lIns="91412" rIns="91412" tIns="45706"/>
                <a:lstStyle/>
                <a:p>
                  <a:pPr defTabSz="609402">
                    <a:defRPr/>
                  </a:pPr>
                  <a:endParaRPr altLang="en-US" lang="zh-CN" sz="1200">
                    <a:solidFill>
                      <a:prstClr val="black"/>
                    </a:solidFill>
                    <a:latin typeface="+mn-ea"/>
                  </a:endParaRPr>
                </a:p>
              </p:txBody>
            </p:sp>
            <p:sp>
              <p:nvSpPr>
                <p:cNvPr id="28" name="Freeform 781">
                  <a:extLst>
                    <a:ext uri="{FF2B5EF4-FFF2-40B4-BE49-F238E27FC236}">
                      <a16:creationId xmlns:a16="http://schemas.microsoft.com/office/drawing/2014/main" id="{97360D71-83FF-498C-A46E-525950677A1B}"/>
                    </a:ext>
                  </a:extLst>
                </p:cNvPr>
                <p:cNvSpPr/>
                <p:nvPr/>
              </p:nvSpPr>
              <p:spPr bwMode="auto">
                <a:xfrm>
                  <a:off x="7896225" y="2422639"/>
                  <a:ext cx="360015" cy="140450"/>
                </a:xfrm>
                <a:custGeom>
                  <a:gdLst>
                    <a:gd fmla="*/ 369 w 375" name="T0"/>
                    <a:gd fmla="*/ 133 h 146" name="T1"/>
                    <a:gd fmla="*/ 193 w 375" name="T2"/>
                    <a:gd fmla="*/ 2 h 146" name="T3"/>
                    <a:gd fmla="*/ 182 w 375" name="T4"/>
                    <a:gd fmla="*/ 2 h 146" name="T5"/>
                    <a:gd fmla="*/ 6 w 375" name="T6"/>
                    <a:gd fmla="*/ 133 h 146" name="T7"/>
                    <a:gd fmla="*/ 12 w 375" name="T8"/>
                    <a:gd fmla="*/ 146 h 146" name="T9"/>
                    <a:gd fmla="*/ 363 w 375" name="T10"/>
                    <a:gd fmla="*/ 146 h 146" name="T11"/>
                    <a:gd fmla="*/ 369 w 375" name="T12"/>
                    <a:gd fmla="*/ 133 h 146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146" w="375">
                      <a:moveTo>
                        <a:pt x="369" y="133"/>
                      </a:moveTo>
                      <a:cubicBezTo>
                        <a:pt x="193" y="2"/>
                        <a:pt x="193" y="2"/>
                        <a:pt x="193" y="2"/>
                      </a:cubicBezTo>
                      <a:cubicBezTo>
                        <a:pt x="190" y="0"/>
                        <a:pt x="185" y="0"/>
                        <a:pt x="182" y="2"/>
                      </a:cubicBezTo>
                      <a:cubicBezTo>
                        <a:pt x="6" y="133"/>
                        <a:pt x="6" y="133"/>
                        <a:pt x="6" y="133"/>
                      </a:cubicBezTo>
                      <a:cubicBezTo>
                        <a:pt x="0" y="137"/>
                        <a:pt x="4" y="146"/>
                        <a:pt x="12" y="146"/>
                      </a:cubicBezTo>
                      <a:cubicBezTo>
                        <a:pt x="363" y="146"/>
                        <a:pt x="363" y="146"/>
                        <a:pt x="363" y="146"/>
                      </a:cubicBezTo>
                      <a:cubicBezTo>
                        <a:pt x="371" y="146"/>
                        <a:pt x="375" y="137"/>
                        <a:pt x="369" y="1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bIns="45706" lIns="91412" rIns="91412" tIns="45706"/>
                <a:lstStyle/>
                <a:p>
                  <a:pPr defTabSz="609402">
                    <a:defRPr/>
                  </a:pPr>
                  <a:endParaRPr altLang="en-US" lang="zh-CN" sz="1200">
                    <a:solidFill>
                      <a:prstClr val="black"/>
                    </a:solidFill>
                    <a:latin typeface="+mn-ea"/>
                  </a:endParaRPr>
                </a:p>
              </p:txBody>
            </p:sp>
          </p:grpSp>
        </p:grp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1995850D-DB22-48D3-9D82-6EBB166AD3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2572" y="4283029"/>
              <a:ext cx="995782" cy="335092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bIns="45702" lIns="91402" rIns="91402" tIns="45702" wrap="none">
              <a:spAutoFit/>
            </a:bodyPr>
            <a:lstStyle/>
            <a:p>
              <a:pPr algn="ctr" defTabSz="609402"/>
              <a:r>
                <a:rPr altLang="en-US" lang="zh-CN" sz="1599">
                  <a:solidFill>
                    <a:prstClr val="white"/>
                  </a:solidFill>
                  <a:latin typeface="+mn-ea"/>
                </a:rPr>
                <a:t>您的内容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AA5D5B06-423A-4197-B364-F9AD101C5457}"/>
              </a:ext>
            </a:extLst>
          </p:cNvPr>
          <p:cNvGrpSpPr/>
          <p:nvPr/>
        </p:nvGrpSpPr>
        <p:grpSpPr>
          <a:xfrm>
            <a:off x="6551948" y="4502701"/>
            <a:ext cx="2359175" cy="443552"/>
            <a:chOff x="6717960" y="4203868"/>
            <a:chExt cx="2359595" cy="443553"/>
          </a:xfrm>
          <a:solidFill>
            <a:srgbClr val="00A1D2"/>
          </a:solidFill>
        </p:grpSpPr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195B4EFF-06FB-419B-95BE-F8782496B58E}"/>
                </a:ext>
              </a:extLst>
            </p:cNvPr>
            <p:cNvGrpSpPr/>
            <p:nvPr/>
          </p:nvGrpSpPr>
          <p:grpSpPr>
            <a:xfrm>
              <a:off x="6717960" y="4203868"/>
              <a:ext cx="2359595" cy="443553"/>
              <a:chOff x="6717960" y="4203868"/>
              <a:chExt cx="2359595" cy="443553"/>
            </a:xfrm>
            <a:grpFill/>
          </p:grpSpPr>
          <p:sp>
            <p:nvSpPr>
              <p:cNvPr id="32" name="任意多边形 24">
                <a:extLst>
                  <a:ext uri="{FF2B5EF4-FFF2-40B4-BE49-F238E27FC236}">
                    <a16:creationId xmlns:a16="http://schemas.microsoft.com/office/drawing/2014/main" id="{7A435A7B-8248-4519-8EED-9463EA0D0891}"/>
                  </a:ext>
                </a:extLst>
              </p:cNvPr>
              <p:cNvSpPr/>
              <p:nvPr/>
            </p:nvSpPr>
            <p:spPr>
              <a:xfrm>
                <a:off x="6717960" y="4203868"/>
                <a:ext cx="2359595" cy="443553"/>
              </a:xfrm>
              <a:custGeom>
                <a:gdLst>
                  <a:gd fmla="*/ 0 w 2063750" name="connsiteX0"/>
                  <a:gd fmla="*/ 0 h 434975" name="connsiteY0"/>
                  <a:gd fmla="*/ 2063750 w 2063750" name="connsiteX1"/>
                  <a:gd fmla="*/ 2382 h 434975" name="connsiteY1"/>
                  <a:gd fmla="*/ 1778794 w 2063750" name="connsiteX2"/>
                  <a:gd fmla="*/ 434975 h 434975" name="connsiteY2"/>
                  <a:gd fmla="*/ 442913 w 2063750" name="connsiteX3"/>
                  <a:gd fmla="*/ 434975 h 434975" name="connsiteY3"/>
                  <a:gd fmla="*/ 0 w 2060575" name="connsiteX4"/>
                  <a:gd fmla="*/ 0 h 44450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434975" w="2063750">
                    <a:moveTo>
                      <a:pt x="0" y="0"/>
                    </a:moveTo>
                    <a:lnTo>
                      <a:pt x="2063750" y="2382"/>
                    </a:lnTo>
                    <a:lnTo>
                      <a:pt x="1778794" y="434975"/>
                    </a:lnTo>
                    <a:lnTo>
                      <a:pt x="442913" y="4349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45706" lIns="91412" rIns="91412" tIns="45706"/>
              <a:lstStyle/>
              <a:p>
                <a:pPr algn="ctr" defTabSz="609402">
                  <a:defRPr/>
                </a:pPr>
                <a:endParaRPr altLang="en-US" lang="zh-CN" sz="1200">
                  <a:solidFill>
                    <a:prstClr val="white"/>
                  </a:solidFill>
                  <a:latin typeface="+mn-ea"/>
                </a:endParaRPr>
              </a:p>
            </p:txBody>
          </p:sp>
          <p:grpSp>
            <p:nvGrpSpPr>
              <p:cNvPr id="33" name="组合 32">
                <a:extLst>
                  <a:ext uri="{FF2B5EF4-FFF2-40B4-BE49-F238E27FC236}">
                    <a16:creationId xmlns:a16="http://schemas.microsoft.com/office/drawing/2014/main" id="{BEAAC3C0-7EF0-4FE1-8101-667631B948ED}"/>
                  </a:ext>
                </a:extLst>
              </p:cNvPr>
              <p:cNvGrpSpPr/>
              <p:nvPr/>
            </p:nvGrpSpPr>
            <p:grpSpPr>
              <a:xfrm>
                <a:off x="7285871" y="4259974"/>
                <a:ext cx="310305" cy="300710"/>
                <a:chOff x="6025301" y="4979492"/>
                <a:chExt cx="333385" cy="323074"/>
              </a:xfrm>
              <a:grpFill/>
            </p:grpSpPr>
            <p:sp>
              <p:nvSpPr>
                <p:cNvPr id="34" name="Freeform 482">
                  <a:extLst>
                    <a:ext uri="{FF2B5EF4-FFF2-40B4-BE49-F238E27FC236}">
                      <a16:creationId xmlns:a16="http://schemas.microsoft.com/office/drawing/2014/main" id="{1D03A6DE-1982-499A-8004-22668F3AC3A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267607" y="5146184"/>
                  <a:ext cx="91079" cy="156382"/>
                </a:xfrm>
                <a:custGeom>
                  <a:gdLst>
                    <a:gd fmla="*/ 0 w 53" name="T0"/>
                    <a:gd fmla="*/ 0 h 91" name="T1"/>
                    <a:gd fmla="*/ 0 w 53" name="T2"/>
                    <a:gd fmla="*/ 91 h 91" name="T3"/>
                    <a:gd fmla="*/ 53 w 53" name="T4"/>
                    <a:gd fmla="*/ 91 h 91" name="T5"/>
                    <a:gd fmla="*/ 53 w 53" name="T6"/>
                    <a:gd fmla="*/ 0 h 91" name="T7"/>
                    <a:gd fmla="*/ 0 w 53" name="T8"/>
                    <a:gd fmla="*/ 0 h 91" name="T9"/>
                    <a:gd fmla="*/ 9 w 53" name="T10"/>
                    <a:gd fmla="*/ 16 h 91" name="T11"/>
                    <a:gd fmla="*/ 17 w 53" name="T12"/>
                    <a:gd fmla="*/ 16 h 91" name="T13"/>
                    <a:gd fmla="*/ 17 w 53" name="T14"/>
                    <a:gd fmla="*/ 26 h 91" name="T15"/>
                    <a:gd fmla="*/ 9 w 53" name="T16"/>
                    <a:gd fmla="*/ 26 h 91" name="T17"/>
                    <a:gd fmla="*/ 9 w 53" name="T18"/>
                    <a:gd fmla="*/ 16 h 91" name="T19"/>
                    <a:gd fmla="*/ 17 w 53" name="T20"/>
                    <a:gd fmla="*/ 44 h 91" name="T21"/>
                    <a:gd fmla="*/ 9 w 53" name="T22"/>
                    <a:gd fmla="*/ 44 h 91" name="T23"/>
                    <a:gd fmla="*/ 9 w 53" name="T24"/>
                    <a:gd fmla="*/ 33 h 91" name="T25"/>
                    <a:gd fmla="*/ 17 w 53" name="T26"/>
                    <a:gd fmla="*/ 33 h 91" name="T27"/>
                    <a:gd fmla="*/ 17 w 53" name="T28"/>
                    <a:gd fmla="*/ 44 h 91" name="T29"/>
                    <a:gd fmla="*/ 22 w 53" name="T30"/>
                    <a:gd fmla="*/ 16 h 91" name="T31"/>
                    <a:gd fmla="*/ 30 w 53" name="T32"/>
                    <a:gd fmla="*/ 16 h 91" name="T33"/>
                    <a:gd fmla="*/ 30 w 53" name="T34"/>
                    <a:gd fmla="*/ 26 h 91" name="T35"/>
                    <a:gd fmla="*/ 22 w 53" name="T36"/>
                    <a:gd fmla="*/ 26 h 91" name="T37"/>
                    <a:gd fmla="*/ 22 w 53" name="T38"/>
                    <a:gd fmla="*/ 16 h 91" name="T39"/>
                    <a:gd fmla="*/ 31 w 53" name="T40"/>
                    <a:gd fmla="*/ 44 h 91" name="T41"/>
                    <a:gd fmla="*/ 22 w 53" name="T42"/>
                    <a:gd fmla="*/ 44 h 91" name="T43"/>
                    <a:gd fmla="*/ 22 w 53" name="T44"/>
                    <a:gd fmla="*/ 33 h 91" name="T45"/>
                    <a:gd fmla="*/ 31 w 53" name="T46"/>
                    <a:gd fmla="*/ 33 h 91" name="T47"/>
                    <a:gd fmla="*/ 31 w 53" name="T48"/>
                    <a:gd fmla="*/ 44 h 91" name="T49"/>
                    <a:gd fmla="*/ 35 w 53" name="T50"/>
                    <a:gd fmla="*/ 16 h 91" name="T51"/>
                    <a:gd fmla="*/ 44 w 53" name="T52"/>
                    <a:gd fmla="*/ 16 h 91" name="T53"/>
                    <a:gd fmla="*/ 44 w 53" name="T54"/>
                    <a:gd fmla="*/ 26 h 91" name="T55"/>
                    <a:gd fmla="*/ 35 w 53" name="T56"/>
                    <a:gd fmla="*/ 26 h 91" name="T57"/>
                    <a:gd fmla="*/ 35 w 53" name="T58"/>
                    <a:gd fmla="*/ 16 h 91" name="T59"/>
                    <a:gd fmla="*/ 44 w 53" name="T60"/>
                    <a:gd fmla="*/ 44 h 91" name="T61"/>
                    <a:gd fmla="*/ 36 w 53" name="T62"/>
                    <a:gd fmla="*/ 44 h 91" name="T63"/>
                    <a:gd fmla="*/ 36 w 53" name="T64"/>
                    <a:gd fmla="*/ 33 h 91" name="T65"/>
                    <a:gd fmla="*/ 44 w 53" name="T66"/>
                    <a:gd fmla="*/ 33 h 91" name="T67"/>
                    <a:gd fmla="*/ 44 w 53" name="T68"/>
                    <a:gd fmla="*/ 44 h 91" name="T6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b="b" l="0" r="r" t="0"/>
                  <a:pathLst>
                    <a:path h="91" w="52">
                      <a:moveTo>
                        <a:pt x="0" y="0"/>
                      </a:moveTo>
                      <a:lnTo>
                        <a:pt x="0" y="91"/>
                      </a:lnTo>
                      <a:lnTo>
                        <a:pt x="53" y="91"/>
                      </a:lnTo>
                      <a:lnTo>
                        <a:pt x="53" y="0"/>
                      </a:lnTo>
                      <a:lnTo>
                        <a:pt x="0" y="0"/>
                      </a:lnTo>
                      <a:close/>
                      <a:moveTo>
                        <a:pt x="9" y="16"/>
                      </a:moveTo>
                      <a:lnTo>
                        <a:pt x="17" y="16"/>
                      </a:lnTo>
                      <a:lnTo>
                        <a:pt x="17" y="26"/>
                      </a:lnTo>
                      <a:lnTo>
                        <a:pt x="9" y="26"/>
                      </a:lnTo>
                      <a:lnTo>
                        <a:pt x="9" y="16"/>
                      </a:lnTo>
                      <a:close/>
                      <a:moveTo>
                        <a:pt x="17" y="44"/>
                      </a:moveTo>
                      <a:lnTo>
                        <a:pt x="9" y="44"/>
                      </a:lnTo>
                      <a:lnTo>
                        <a:pt x="9" y="33"/>
                      </a:lnTo>
                      <a:lnTo>
                        <a:pt x="17" y="33"/>
                      </a:lnTo>
                      <a:lnTo>
                        <a:pt x="17" y="44"/>
                      </a:lnTo>
                      <a:close/>
                      <a:moveTo>
                        <a:pt x="22" y="16"/>
                      </a:moveTo>
                      <a:lnTo>
                        <a:pt x="30" y="16"/>
                      </a:lnTo>
                      <a:lnTo>
                        <a:pt x="30" y="26"/>
                      </a:lnTo>
                      <a:lnTo>
                        <a:pt x="22" y="26"/>
                      </a:lnTo>
                      <a:lnTo>
                        <a:pt x="22" y="16"/>
                      </a:lnTo>
                      <a:close/>
                      <a:moveTo>
                        <a:pt x="31" y="44"/>
                      </a:moveTo>
                      <a:lnTo>
                        <a:pt x="22" y="44"/>
                      </a:lnTo>
                      <a:lnTo>
                        <a:pt x="22" y="33"/>
                      </a:lnTo>
                      <a:lnTo>
                        <a:pt x="31" y="33"/>
                      </a:lnTo>
                      <a:lnTo>
                        <a:pt x="31" y="44"/>
                      </a:lnTo>
                      <a:close/>
                      <a:moveTo>
                        <a:pt x="35" y="16"/>
                      </a:moveTo>
                      <a:lnTo>
                        <a:pt x="44" y="16"/>
                      </a:lnTo>
                      <a:lnTo>
                        <a:pt x="44" y="26"/>
                      </a:lnTo>
                      <a:lnTo>
                        <a:pt x="35" y="26"/>
                      </a:lnTo>
                      <a:lnTo>
                        <a:pt x="35" y="16"/>
                      </a:lnTo>
                      <a:close/>
                      <a:moveTo>
                        <a:pt x="44" y="44"/>
                      </a:moveTo>
                      <a:lnTo>
                        <a:pt x="36" y="44"/>
                      </a:lnTo>
                      <a:lnTo>
                        <a:pt x="36" y="33"/>
                      </a:lnTo>
                      <a:lnTo>
                        <a:pt x="44" y="33"/>
                      </a:lnTo>
                      <a:lnTo>
                        <a:pt x="44" y="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bIns="45706" lIns="91412" rIns="91412" tIns="45706"/>
                <a:lstStyle/>
                <a:p>
                  <a:pPr defTabSz="609402">
                    <a:defRPr/>
                  </a:pPr>
                  <a:endParaRPr altLang="en-US" lang="zh-CN" sz="1200">
                    <a:solidFill>
                      <a:prstClr val="black"/>
                    </a:solidFill>
                    <a:latin typeface="+mn-ea"/>
                  </a:endParaRPr>
                </a:p>
              </p:txBody>
            </p:sp>
            <p:sp>
              <p:nvSpPr>
                <p:cNvPr id="35" name="Freeform 483">
                  <a:extLst>
                    <a:ext uri="{FF2B5EF4-FFF2-40B4-BE49-F238E27FC236}">
                      <a16:creationId xmlns:a16="http://schemas.microsoft.com/office/drawing/2014/main" id="{6AEACA4A-0F80-4E7D-A4F0-5128779F593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128410" y="4979492"/>
                  <a:ext cx="128886" cy="323074"/>
                </a:xfrm>
                <a:custGeom>
                  <a:gdLst>
                    <a:gd fmla="*/ 0 w 75" name="T0"/>
                    <a:gd fmla="*/ 31 h 188" name="T1"/>
                    <a:gd fmla="*/ 28 w 75" name="T2"/>
                    <a:gd fmla="*/ 31 h 188" name="T3"/>
                    <a:gd fmla="*/ 28 w 75" name="T4"/>
                    <a:gd fmla="*/ 188 h 188" name="T5"/>
                    <a:gd fmla="*/ 75 w 75" name="T6"/>
                    <a:gd fmla="*/ 188 h 188" name="T7"/>
                    <a:gd fmla="*/ 75 w 75" name="T8"/>
                    <a:gd fmla="*/ 0 h 188" name="T9"/>
                    <a:gd fmla="*/ 0 w 75" name="T10"/>
                    <a:gd fmla="*/ 0 h 188" name="T11"/>
                    <a:gd fmla="*/ 0 w 75" name="T12"/>
                    <a:gd fmla="*/ 31 h 188" name="T13"/>
                    <a:gd fmla="*/ 66 w 75" name="T14"/>
                    <a:gd fmla="*/ 164 h 188" name="T15"/>
                    <a:gd fmla="*/ 38 w 75" name="T16"/>
                    <a:gd fmla="*/ 164 h 188" name="T17"/>
                    <a:gd fmla="*/ 38 w 75" name="T18"/>
                    <a:gd fmla="*/ 155 h 188" name="T19"/>
                    <a:gd fmla="*/ 66 w 75" name="T20"/>
                    <a:gd fmla="*/ 155 h 188" name="T21"/>
                    <a:gd fmla="*/ 66 w 75" name="T22"/>
                    <a:gd fmla="*/ 164 h 188" name="T23"/>
                    <a:gd fmla="*/ 66 w 75" name="T24"/>
                    <a:gd fmla="*/ 96 h 188" name="T25"/>
                    <a:gd fmla="*/ 38 w 75" name="T26"/>
                    <a:gd fmla="*/ 96 h 188" name="T27"/>
                    <a:gd fmla="*/ 38 w 75" name="T28"/>
                    <a:gd fmla="*/ 88 h 188" name="T29"/>
                    <a:gd fmla="*/ 66 w 75" name="T30"/>
                    <a:gd fmla="*/ 88 h 188" name="T31"/>
                    <a:gd fmla="*/ 66 w 75" name="T32"/>
                    <a:gd fmla="*/ 96 h 188" name="T33"/>
                    <a:gd fmla="*/ 66 w 75" name="T34"/>
                    <a:gd fmla="*/ 72 h 188" name="T35"/>
                    <a:gd fmla="*/ 38 w 75" name="T36"/>
                    <a:gd fmla="*/ 72 h 188" name="T37"/>
                    <a:gd fmla="*/ 38 w 75" name="T38"/>
                    <a:gd fmla="*/ 64 h 188" name="T39"/>
                    <a:gd fmla="*/ 66 w 75" name="T40"/>
                    <a:gd fmla="*/ 64 h 188" name="T41"/>
                    <a:gd fmla="*/ 66 w 75" name="T42"/>
                    <a:gd fmla="*/ 72 h 188" name="T43"/>
                    <a:gd fmla="*/ 38 w 75" name="T44"/>
                    <a:gd fmla="*/ 19 h 188" name="T45"/>
                    <a:gd fmla="*/ 66 w 75" name="T46"/>
                    <a:gd fmla="*/ 19 h 188" name="T47"/>
                    <a:gd fmla="*/ 66 w 75" name="T48"/>
                    <a:gd fmla="*/ 27 h 188" name="T49"/>
                    <a:gd fmla="*/ 38 w 75" name="T50"/>
                    <a:gd fmla="*/ 27 h 188" name="T51"/>
                    <a:gd fmla="*/ 38 w 75" name="T52"/>
                    <a:gd fmla="*/ 19 h 188" name="T53"/>
                    <a:gd fmla="*/ 38 w 75" name="T54"/>
                    <a:gd fmla="*/ 42 h 188" name="T55"/>
                    <a:gd fmla="*/ 66 w 75" name="T56"/>
                    <a:gd fmla="*/ 42 h 188" name="T57"/>
                    <a:gd fmla="*/ 66 w 75" name="T58"/>
                    <a:gd fmla="*/ 50 h 188" name="T59"/>
                    <a:gd fmla="*/ 38 w 75" name="T60"/>
                    <a:gd fmla="*/ 50 h 188" name="T61"/>
                    <a:gd fmla="*/ 38 w 75" name="T62"/>
                    <a:gd fmla="*/ 42 h 188" name="T63"/>
                    <a:gd fmla="*/ 38 w 75" name="T64"/>
                    <a:gd fmla="*/ 110 h 188" name="T65"/>
                    <a:gd fmla="*/ 65 w 75" name="T66"/>
                    <a:gd fmla="*/ 110 h 188" name="T67"/>
                    <a:gd fmla="*/ 65 w 75" name="T68"/>
                    <a:gd fmla="*/ 118 h 188" name="T69"/>
                    <a:gd fmla="*/ 38 w 75" name="T70"/>
                    <a:gd fmla="*/ 118 h 188" name="T71"/>
                    <a:gd fmla="*/ 38 w 75" name="T72"/>
                    <a:gd fmla="*/ 110 h 188" name="T73"/>
                    <a:gd fmla="*/ 38 w 75" name="T74"/>
                    <a:gd fmla="*/ 133 h 188" name="T75"/>
                    <a:gd fmla="*/ 65 w 75" name="T76"/>
                    <a:gd fmla="*/ 133 h 188" name="T77"/>
                    <a:gd fmla="*/ 65 w 75" name="T78"/>
                    <a:gd fmla="*/ 142 h 188" name="T79"/>
                    <a:gd fmla="*/ 38 w 75" name="T80"/>
                    <a:gd fmla="*/ 142 h 188" name="T81"/>
                    <a:gd fmla="*/ 38 w 75" name="T82"/>
                    <a:gd fmla="*/ 133 h 188" name="T8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b="b" l="0" r="r" t="0"/>
                  <a:pathLst>
                    <a:path h="188" w="75">
                      <a:moveTo>
                        <a:pt x="0" y="31"/>
                      </a:moveTo>
                      <a:lnTo>
                        <a:pt x="28" y="31"/>
                      </a:lnTo>
                      <a:lnTo>
                        <a:pt x="28" y="188"/>
                      </a:lnTo>
                      <a:lnTo>
                        <a:pt x="75" y="188"/>
                      </a:lnTo>
                      <a:lnTo>
                        <a:pt x="75" y="0"/>
                      </a:lnTo>
                      <a:lnTo>
                        <a:pt x="0" y="0"/>
                      </a:lnTo>
                      <a:lnTo>
                        <a:pt x="0" y="31"/>
                      </a:lnTo>
                      <a:close/>
                      <a:moveTo>
                        <a:pt x="66" y="164"/>
                      </a:moveTo>
                      <a:lnTo>
                        <a:pt x="38" y="164"/>
                      </a:lnTo>
                      <a:lnTo>
                        <a:pt x="38" y="155"/>
                      </a:lnTo>
                      <a:lnTo>
                        <a:pt x="66" y="155"/>
                      </a:lnTo>
                      <a:lnTo>
                        <a:pt x="66" y="164"/>
                      </a:lnTo>
                      <a:close/>
                      <a:moveTo>
                        <a:pt x="66" y="96"/>
                      </a:moveTo>
                      <a:lnTo>
                        <a:pt x="38" y="96"/>
                      </a:lnTo>
                      <a:lnTo>
                        <a:pt x="38" y="88"/>
                      </a:lnTo>
                      <a:lnTo>
                        <a:pt x="66" y="88"/>
                      </a:lnTo>
                      <a:lnTo>
                        <a:pt x="66" y="96"/>
                      </a:lnTo>
                      <a:close/>
                      <a:moveTo>
                        <a:pt x="66" y="72"/>
                      </a:moveTo>
                      <a:lnTo>
                        <a:pt x="38" y="72"/>
                      </a:lnTo>
                      <a:lnTo>
                        <a:pt x="38" y="64"/>
                      </a:lnTo>
                      <a:lnTo>
                        <a:pt x="66" y="64"/>
                      </a:lnTo>
                      <a:lnTo>
                        <a:pt x="66" y="72"/>
                      </a:lnTo>
                      <a:close/>
                      <a:moveTo>
                        <a:pt x="38" y="19"/>
                      </a:moveTo>
                      <a:lnTo>
                        <a:pt x="66" y="19"/>
                      </a:lnTo>
                      <a:lnTo>
                        <a:pt x="66" y="27"/>
                      </a:lnTo>
                      <a:lnTo>
                        <a:pt x="38" y="27"/>
                      </a:lnTo>
                      <a:lnTo>
                        <a:pt x="38" y="19"/>
                      </a:lnTo>
                      <a:close/>
                      <a:moveTo>
                        <a:pt x="38" y="42"/>
                      </a:moveTo>
                      <a:lnTo>
                        <a:pt x="66" y="42"/>
                      </a:lnTo>
                      <a:lnTo>
                        <a:pt x="66" y="50"/>
                      </a:lnTo>
                      <a:lnTo>
                        <a:pt x="38" y="50"/>
                      </a:lnTo>
                      <a:lnTo>
                        <a:pt x="38" y="42"/>
                      </a:lnTo>
                      <a:close/>
                      <a:moveTo>
                        <a:pt x="38" y="110"/>
                      </a:moveTo>
                      <a:lnTo>
                        <a:pt x="65" y="110"/>
                      </a:lnTo>
                      <a:lnTo>
                        <a:pt x="65" y="118"/>
                      </a:lnTo>
                      <a:lnTo>
                        <a:pt x="38" y="118"/>
                      </a:lnTo>
                      <a:lnTo>
                        <a:pt x="38" y="110"/>
                      </a:lnTo>
                      <a:close/>
                      <a:moveTo>
                        <a:pt x="38" y="133"/>
                      </a:moveTo>
                      <a:lnTo>
                        <a:pt x="65" y="133"/>
                      </a:lnTo>
                      <a:lnTo>
                        <a:pt x="65" y="142"/>
                      </a:lnTo>
                      <a:lnTo>
                        <a:pt x="38" y="142"/>
                      </a:lnTo>
                      <a:lnTo>
                        <a:pt x="38" y="13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bIns="45706" lIns="91412" rIns="91412" tIns="45706"/>
                <a:lstStyle/>
                <a:p>
                  <a:pPr defTabSz="609402">
                    <a:defRPr/>
                  </a:pPr>
                  <a:endParaRPr altLang="en-US" lang="zh-CN" sz="1200">
                    <a:solidFill>
                      <a:prstClr val="black"/>
                    </a:solidFill>
                    <a:latin typeface="+mn-ea"/>
                  </a:endParaRPr>
                </a:p>
              </p:txBody>
            </p:sp>
            <p:sp>
              <p:nvSpPr>
                <p:cNvPr id="36" name="Freeform 484">
                  <a:extLst>
                    <a:ext uri="{FF2B5EF4-FFF2-40B4-BE49-F238E27FC236}">
                      <a16:creationId xmlns:a16="http://schemas.microsoft.com/office/drawing/2014/main" id="{45298A04-CDDD-4AC1-9664-8C4F3502DE8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025301" y="5048231"/>
                  <a:ext cx="135760" cy="254335"/>
                </a:xfrm>
                <a:custGeom>
                  <a:gdLst>
                    <a:gd fmla="*/ 79 w 79" name="T0"/>
                    <a:gd fmla="*/ 148 h 148" name="T1"/>
                    <a:gd fmla="*/ 0 w 79" name="T2"/>
                    <a:gd fmla="*/ 0 h 148" name="T3"/>
                    <a:gd fmla="*/ 70 w 79" name="T4"/>
                    <a:gd fmla="*/ 127 h 148" name="T5"/>
                    <a:gd fmla="*/ 55 w 79" name="T6"/>
                    <a:gd fmla="*/ 108 h 148" name="T7"/>
                    <a:gd fmla="*/ 70 w 79" name="T8"/>
                    <a:gd fmla="*/ 127 h 148" name="T9"/>
                    <a:gd fmla="*/ 55 w 79" name="T10"/>
                    <a:gd fmla="*/ 79 h 148" name="T11"/>
                    <a:gd fmla="*/ 70 w 79" name="T12"/>
                    <a:gd fmla="*/ 97 h 148" name="T13"/>
                    <a:gd fmla="*/ 70 w 79" name="T14"/>
                    <a:gd fmla="*/ 70 h 148" name="T15"/>
                    <a:gd fmla="*/ 55 w 79" name="T16"/>
                    <a:gd fmla="*/ 51 h 148" name="T17"/>
                    <a:gd fmla="*/ 70 w 79" name="T18"/>
                    <a:gd fmla="*/ 70 h 148" name="T19"/>
                    <a:gd fmla="*/ 70 w 79" name="T20"/>
                    <a:gd fmla="*/ 21 h 148" name="T21"/>
                    <a:gd fmla="*/ 55 w 79" name="T22"/>
                    <a:gd fmla="*/ 41 h 148" name="T23"/>
                    <a:gd fmla="*/ 47 w 79" name="T24"/>
                    <a:gd fmla="*/ 127 h 148" name="T25"/>
                    <a:gd fmla="*/ 32 w 79" name="T26"/>
                    <a:gd fmla="*/ 108 h 148" name="T27"/>
                    <a:gd fmla="*/ 47 w 79" name="T28"/>
                    <a:gd fmla="*/ 127 h 148" name="T29"/>
                    <a:gd fmla="*/ 32 w 79" name="T30"/>
                    <a:gd fmla="*/ 79 h 148" name="T31"/>
                    <a:gd fmla="*/ 47 w 79" name="T32"/>
                    <a:gd fmla="*/ 97 h 148" name="T33"/>
                    <a:gd fmla="*/ 47 w 79" name="T34"/>
                    <a:gd fmla="*/ 70 h 148" name="T35"/>
                    <a:gd fmla="*/ 32 w 79" name="T36"/>
                    <a:gd fmla="*/ 51 h 148" name="T37"/>
                    <a:gd fmla="*/ 47 w 79" name="T38"/>
                    <a:gd fmla="*/ 70 h 148" name="T39"/>
                    <a:gd fmla="*/ 47 w 79" name="T40"/>
                    <a:gd fmla="*/ 21 h 148" name="T41"/>
                    <a:gd fmla="*/ 32 w 79" name="T42"/>
                    <a:gd fmla="*/ 41 h 148" name="T43"/>
                    <a:gd fmla="*/ 25 w 79" name="T44"/>
                    <a:gd fmla="*/ 127 h 148" name="T45"/>
                    <a:gd fmla="*/ 10 w 79" name="T46"/>
                    <a:gd fmla="*/ 108 h 148" name="T47"/>
                    <a:gd fmla="*/ 25 w 79" name="T48"/>
                    <a:gd fmla="*/ 127 h 148" name="T49"/>
                    <a:gd fmla="*/ 10 w 79" name="T50"/>
                    <a:gd fmla="*/ 79 h 148" name="T51"/>
                    <a:gd fmla="*/ 25 w 79" name="T52"/>
                    <a:gd fmla="*/ 97 h 148" name="T53"/>
                    <a:gd fmla="*/ 25 w 79" name="T54"/>
                    <a:gd fmla="*/ 70 h 148" name="T55"/>
                    <a:gd fmla="*/ 10 w 79" name="T56"/>
                    <a:gd fmla="*/ 51 h 148" name="T57"/>
                    <a:gd fmla="*/ 25 w 79" name="T58"/>
                    <a:gd fmla="*/ 70 h 148" name="T59"/>
                    <a:gd fmla="*/ 25 w 79" name="T60"/>
                    <a:gd fmla="*/ 21 h 148" name="T61"/>
                    <a:gd fmla="*/ 10 w 79" name="T62"/>
                    <a:gd fmla="*/ 41 h 148" name="T6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b="b" l="0" r="r" t="0"/>
                  <a:pathLst>
                    <a:path h="148" w="79">
                      <a:moveTo>
                        <a:pt x="0" y="148"/>
                      </a:moveTo>
                      <a:lnTo>
                        <a:pt x="79" y="148"/>
                      </a:lnTo>
                      <a:lnTo>
                        <a:pt x="79" y="0"/>
                      </a:lnTo>
                      <a:lnTo>
                        <a:pt x="0" y="0"/>
                      </a:lnTo>
                      <a:lnTo>
                        <a:pt x="0" y="148"/>
                      </a:lnTo>
                      <a:close/>
                      <a:moveTo>
                        <a:pt x="70" y="127"/>
                      </a:moveTo>
                      <a:lnTo>
                        <a:pt x="55" y="127"/>
                      </a:lnTo>
                      <a:lnTo>
                        <a:pt x="55" y="108"/>
                      </a:lnTo>
                      <a:lnTo>
                        <a:pt x="70" y="108"/>
                      </a:lnTo>
                      <a:lnTo>
                        <a:pt x="70" y="127"/>
                      </a:lnTo>
                      <a:close/>
                      <a:moveTo>
                        <a:pt x="55" y="97"/>
                      </a:moveTo>
                      <a:lnTo>
                        <a:pt x="55" y="79"/>
                      </a:lnTo>
                      <a:lnTo>
                        <a:pt x="70" y="79"/>
                      </a:lnTo>
                      <a:lnTo>
                        <a:pt x="70" y="97"/>
                      </a:lnTo>
                      <a:lnTo>
                        <a:pt x="55" y="97"/>
                      </a:lnTo>
                      <a:close/>
                      <a:moveTo>
                        <a:pt x="70" y="70"/>
                      </a:moveTo>
                      <a:lnTo>
                        <a:pt x="55" y="70"/>
                      </a:lnTo>
                      <a:lnTo>
                        <a:pt x="55" y="51"/>
                      </a:lnTo>
                      <a:lnTo>
                        <a:pt x="70" y="51"/>
                      </a:lnTo>
                      <a:lnTo>
                        <a:pt x="70" y="70"/>
                      </a:lnTo>
                      <a:close/>
                      <a:moveTo>
                        <a:pt x="55" y="21"/>
                      </a:moveTo>
                      <a:lnTo>
                        <a:pt x="70" y="21"/>
                      </a:lnTo>
                      <a:lnTo>
                        <a:pt x="70" y="41"/>
                      </a:lnTo>
                      <a:lnTo>
                        <a:pt x="55" y="41"/>
                      </a:lnTo>
                      <a:lnTo>
                        <a:pt x="55" y="21"/>
                      </a:lnTo>
                      <a:close/>
                      <a:moveTo>
                        <a:pt x="47" y="127"/>
                      </a:moveTo>
                      <a:lnTo>
                        <a:pt x="32" y="127"/>
                      </a:lnTo>
                      <a:lnTo>
                        <a:pt x="32" y="108"/>
                      </a:lnTo>
                      <a:lnTo>
                        <a:pt x="47" y="108"/>
                      </a:lnTo>
                      <a:lnTo>
                        <a:pt x="47" y="127"/>
                      </a:lnTo>
                      <a:close/>
                      <a:moveTo>
                        <a:pt x="32" y="97"/>
                      </a:moveTo>
                      <a:lnTo>
                        <a:pt x="32" y="79"/>
                      </a:lnTo>
                      <a:lnTo>
                        <a:pt x="47" y="79"/>
                      </a:lnTo>
                      <a:lnTo>
                        <a:pt x="47" y="97"/>
                      </a:lnTo>
                      <a:lnTo>
                        <a:pt x="32" y="97"/>
                      </a:lnTo>
                      <a:close/>
                      <a:moveTo>
                        <a:pt x="47" y="70"/>
                      </a:moveTo>
                      <a:lnTo>
                        <a:pt x="32" y="70"/>
                      </a:lnTo>
                      <a:lnTo>
                        <a:pt x="32" y="51"/>
                      </a:lnTo>
                      <a:lnTo>
                        <a:pt x="47" y="51"/>
                      </a:lnTo>
                      <a:lnTo>
                        <a:pt x="47" y="70"/>
                      </a:lnTo>
                      <a:close/>
                      <a:moveTo>
                        <a:pt x="32" y="21"/>
                      </a:moveTo>
                      <a:lnTo>
                        <a:pt x="47" y="21"/>
                      </a:lnTo>
                      <a:lnTo>
                        <a:pt x="47" y="41"/>
                      </a:lnTo>
                      <a:lnTo>
                        <a:pt x="32" y="41"/>
                      </a:lnTo>
                      <a:lnTo>
                        <a:pt x="32" y="21"/>
                      </a:lnTo>
                      <a:close/>
                      <a:moveTo>
                        <a:pt x="25" y="127"/>
                      </a:moveTo>
                      <a:lnTo>
                        <a:pt x="10" y="127"/>
                      </a:lnTo>
                      <a:lnTo>
                        <a:pt x="10" y="108"/>
                      </a:lnTo>
                      <a:lnTo>
                        <a:pt x="25" y="108"/>
                      </a:lnTo>
                      <a:lnTo>
                        <a:pt x="25" y="127"/>
                      </a:lnTo>
                      <a:close/>
                      <a:moveTo>
                        <a:pt x="10" y="97"/>
                      </a:moveTo>
                      <a:lnTo>
                        <a:pt x="10" y="79"/>
                      </a:lnTo>
                      <a:lnTo>
                        <a:pt x="25" y="79"/>
                      </a:lnTo>
                      <a:lnTo>
                        <a:pt x="25" y="97"/>
                      </a:lnTo>
                      <a:lnTo>
                        <a:pt x="10" y="97"/>
                      </a:lnTo>
                      <a:close/>
                      <a:moveTo>
                        <a:pt x="25" y="70"/>
                      </a:moveTo>
                      <a:lnTo>
                        <a:pt x="10" y="70"/>
                      </a:lnTo>
                      <a:lnTo>
                        <a:pt x="10" y="51"/>
                      </a:lnTo>
                      <a:lnTo>
                        <a:pt x="25" y="51"/>
                      </a:lnTo>
                      <a:lnTo>
                        <a:pt x="25" y="70"/>
                      </a:lnTo>
                      <a:close/>
                      <a:moveTo>
                        <a:pt x="10" y="21"/>
                      </a:moveTo>
                      <a:lnTo>
                        <a:pt x="25" y="21"/>
                      </a:lnTo>
                      <a:lnTo>
                        <a:pt x="25" y="41"/>
                      </a:lnTo>
                      <a:lnTo>
                        <a:pt x="10" y="41"/>
                      </a:lnTo>
                      <a:lnTo>
                        <a:pt x="10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bIns="45706" lIns="91412" rIns="91412" tIns="45706"/>
                <a:lstStyle/>
                <a:p>
                  <a:pPr defTabSz="609402">
                    <a:defRPr/>
                  </a:pPr>
                  <a:endParaRPr altLang="en-US" lang="zh-CN" sz="1200">
                    <a:solidFill>
                      <a:prstClr val="black"/>
                    </a:solidFill>
                    <a:latin typeface="+mn-ea"/>
                  </a:endParaRPr>
                </a:p>
              </p:txBody>
            </p:sp>
          </p:grpSp>
        </p:grp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5669A139-0870-4BD3-97DB-F216B7089269}"/>
                </a:ext>
              </a:extLst>
            </p:cNvPr>
            <p:cNvSpPr/>
            <p:nvPr/>
          </p:nvSpPr>
          <p:spPr>
            <a:xfrm>
              <a:off x="7580899" y="4283028"/>
              <a:ext cx="995781" cy="335092"/>
            </a:xfrm>
            <a:prstGeom prst="rect">
              <a:avLst/>
            </a:prstGeom>
            <a:grpFill/>
          </p:spPr>
          <p:txBody>
            <a:bodyPr bIns="45702" lIns="91402" rIns="91402" tIns="45702" wrap="none">
              <a:spAutoFit/>
            </a:bodyPr>
            <a:lstStyle/>
            <a:p>
              <a:pPr algn="ctr" defTabSz="609402">
                <a:defRPr/>
              </a:pPr>
              <a:r>
                <a:rPr altLang="en-US" lang="zh-CN" sz="1599">
                  <a:solidFill>
                    <a:prstClr val="white"/>
                  </a:solidFill>
                  <a:latin typeface="+mn-ea"/>
                </a:rPr>
                <a:t>您的内容</a:t>
              </a:r>
            </a:p>
          </p:txBody>
        </p:sp>
      </p:grpSp>
      <p:sp>
        <p:nvSpPr>
          <p:cNvPr id="37" name="矩形 36">
            <a:extLst>
              <a:ext uri="{FF2B5EF4-FFF2-40B4-BE49-F238E27FC236}">
                <a16:creationId xmlns:a16="http://schemas.microsoft.com/office/drawing/2014/main" id="{BA8A762A-931E-4051-8B59-46E416E8F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0121" y="2859733"/>
            <a:ext cx="587974" cy="312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34281" lIns="68562" rIns="68562" tIns="34281" wrap="none">
            <a:spAutoFit/>
          </a:bodyPr>
          <a:lstStyle/>
          <a:p>
            <a:pPr algn="ctr" defTabSz="609402"/>
            <a:r>
              <a:rPr altLang="zh-CN" lang="en-US" sz="1599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6000</a:t>
            </a:r>
          </a:p>
        </p:txBody>
      </p:sp>
      <p:sp>
        <p:nvSpPr>
          <p:cNvPr id="38" name="TextBox 30">
            <a:extLst>
              <a:ext uri="{FF2B5EF4-FFF2-40B4-BE49-F238E27FC236}">
                <a16:creationId xmlns:a16="http://schemas.microsoft.com/office/drawing/2014/main" id="{E60E34EB-F35F-47E9-98D3-9671CF57E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3019" y="3508049"/>
            <a:ext cx="2770934" cy="7772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45713" lIns="91424" rIns="91424" tIns="45713" wrap="square">
            <a:spAutoFit/>
          </a:bodyPr>
          <a:lstStyle/>
          <a:p>
            <a:pPr>
              <a:lnSpc>
                <a:spcPts val="1800"/>
              </a:lnSpc>
            </a:pPr>
            <a:r>
              <a:rPr altLang="en-US" 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charset="0" panose="020b0604020202020204" pitchFamily="34" typeface="Arial"/>
              </a:rPr>
              <a:t>请在此处添加具体内容，文字尽量言简意赅，简单说明即可，不必过于繁琐，注意版面美观度。</a:t>
            </a: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7199E0D4-E656-45E1-A722-1D086993B5F6}"/>
              </a:ext>
            </a:extLst>
          </p:cNvPr>
          <p:cNvGrpSpPr/>
          <p:nvPr/>
        </p:nvGrpSpPr>
        <p:grpSpPr>
          <a:xfrm>
            <a:off x="8376599" y="2743729"/>
            <a:ext cx="458707" cy="475718"/>
            <a:chOff x="9195547" y="2823010"/>
            <a:chExt cx="306551" cy="318335"/>
          </a:xfrm>
          <a:solidFill>
            <a:srgbClr val="7E397A"/>
          </a:solidFill>
        </p:grpSpPr>
        <p:sp>
          <p:nvSpPr>
            <p:cNvPr id="40" name="圆角矩形 32">
              <a:extLst>
                <a:ext uri="{FF2B5EF4-FFF2-40B4-BE49-F238E27FC236}">
                  <a16:creationId xmlns:a16="http://schemas.microsoft.com/office/drawing/2014/main" id="{AF1F17FA-3B9B-4275-8E4C-81C5B7BA951A}"/>
                </a:ext>
              </a:extLst>
            </p:cNvPr>
            <p:cNvSpPr/>
            <p:nvPr/>
          </p:nvSpPr>
          <p:spPr>
            <a:xfrm>
              <a:off x="9195547" y="2834338"/>
              <a:ext cx="306551" cy="30700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06" lIns="91412" rIns="91412" tIns="45706"/>
            <a:lstStyle/>
            <a:p>
              <a:pPr algn="ctr" defTabSz="609402">
                <a:defRPr/>
              </a:pPr>
              <a:endParaRPr altLang="en-US" lang="zh-CN" sz="1066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41" name="文本框 72">
              <a:extLst>
                <a:ext uri="{FF2B5EF4-FFF2-40B4-BE49-F238E27FC236}">
                  <a16:creationId xmlns:a16="http://schemas.microsoft.com/office/drawing/2014/main" id="{CA987D1A-7044-40C9-9B8C-62D128C99B15}"/>
                </a:ext>
              </a:extLst>
            </p:cNvPr>
            <p:cNvSpPr txBox="1"/>
            <p:nvPr/>
          </p:nvSpPr>
          <p:spPr>
            <a:xfrm>
              <a:off x="9217043" y="2823010"/>
              <a:ext cx="258015" cy="3058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609402">
                <a:defRPr/>
              </a:pPr>
              <a:r>
                <a:rPr altLang="zh-CN" lang="en-US" sz="2399">
                  <a:solidFill>
                    <a:prstClr val="white"/>
                  </a:solidFill>
                  <a:latin typeface="+mn-ea"/>
                </a:rPr>
                <a:t>B</a:t>
              </a:r>
            </a:p>
          </p:txBody>
        </p:sp>
      </p:grp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97C83B86-E4A8-42B9-9E3C-C3E5C9109481}"/>
              </a:ext>
            </a:extLst>
          </p:cNvPr>
          <p:cNvCxnSpPr/>
          <p:nvPr/>
        </p:nvCxnSpPr>
        <p:spPr>
          <a:xfrm>
            <a:off x="3841812" y="1783618"/>
            <a:ext cx="3545815" cy="3546449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9A2C7922-F06C-4428-A25C-F82AB16E9D20}"/>
              </a:ext>
            </a:extLst>
          </p:cNvPr>
          <p:cNvGrpSpPr/>
          <p:nvPr/>
        </p:nvGrpSpPr>
        <p:grpSpPr>
          <a:xfrm>
            <a:off x="9093609" y="4483300"/>
            <a:ext cx="458708" cy="471416"/>
            <a:chOff x="9195547" y="2825889"/>
            <a:chExt cx="306816" cy="315456"/>
          </a:xfrm>
          <a:solidFill>
            <a:srgbClr val="00A1D2"/>
          </a:solidFill>
        </p:grpSpPr>
        <p:sp>
          <p:nvSpPr>
            <p:cNvPr id="44" name="圆角矩形 36">
              <a:extLst>
                <a:ext uri="{FF2B5EF4-FFF2-40B4-BE49-F238E27FC236}">
                  <a16:creationId xmlns:a16="http://schemas.microsoft.com/office/drawing/2014/main" id="{E126E73C-EE5E-4A77-BAC4-BDE781DE1B68}"/>
                </a:ext>
              </a:extLst>
            </p:cNvPr>
            <p:cNvSpPr/>
            <p:nvPr/>
          </p:nvSpPr>
          <p:spPr>
            <a:xfrm>
              <a:off x="9195547" y="2834338"/>
              <a:ext cx="306816" cy="30700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06" lIns="91412" rIns="91412" tIns="45706"/>
            <a:lstStyle/>
            <a:p>
              <a:pPr algn="ctr" defTabSz="609402">
                <a:defRPr/>
              </a:pPr>
              <a:endParaRPr altLang="en-US" lang="zh-CN" sz="1066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45" name="文本框 87">
              <a:extLst>
                <a:ext uri="{FF2B5EF4-FFF2-40B4-BE49-F238E27FC236}">
                  <a16:creationId xmlns:a16="http://schemas.microsoft.com/office/drawing/2014/main" id="{60821CEB-4E84-4AF1-90AA-DF743699B0AF}"/>
                </a:ext>
              </a:extLst>
            </p:cNvPr>
            <p:cNvSpPr txBox="1"/>
            <p:nvPr/>
          </p:nvSpPr>
          <p:spPr>
            <a:xfrm>
              <a:off x="9196749" y="2825889"/>
              <a:ext cx="269917" cy="3058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609402">
                <a:defRPr/>
              </a:pPr>
              <a:r>
                <a:rPr altLang="zh-CN" lang="en-US" sz="2399">
                  <a:solidFill>
                    <a:prstClr val="white"/>
                  </a:solidFill>
                  <a:latin typeface="+mn-ea"/>
                </a:rPr>
                <a:t>D</a:t>
              </a: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79B5CF67-06F1-4315-8239-4DAC1275A19A}"/>
              </a:ext>
            </a:extLst>
          </p:cNvPr>
          <p:cNvGrpSpPr/>
          <p:nvPr/>
        </p:nvGrpSpPr>
        <p:grpSpPr>
          <a:xfrm>
            <a:off x="2416810" y="2720032"/>
            <a:ext cx="457015" cy="499386"/>
            <a:chOff x="9195547" y="2807101"/>
            <a:chExt cx="306551" cy="334174"/>
          </a:xfrm>
          <a:solidFill>
            <a:srgbClr val="EE3978"/>
          </a:solidFill>
        </p:grpSpPr>
        <p:sp>
          <p:nvSpPr>
            <p:cNvPr id="47" name="圆角矩形 39">
              <a:extLst>
                <a:ext uri="{FF2B5EF4-FFF2-40B4-BE49-F238E27FC236}">
                  <a16:creationId xmlns:a16="http://schemas.microsoft.com/office/drawing/2014/main" id="{56091581-A8B8-4159-90AC-984545190F36}"/>
                </a:ext>
              </a:extLst>
            </p:cNvPr>
            <p:cNvSpPr/>
            <p:nvPr/>
          </p:nvSpPr>
          <p:spPr>
            <a:xfrm>
              <a:off x="9195547" y="2834269"/>
              <a:ext cx="306551" cy="30700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06" lIns="91412" rIns="91412" tIns="45706"/>
            <a:lstStyle/>
            <a:p>
              <a:pPr algn="ctr" defTabSz="609402">
                <a:defRPr/>
              </a:pPr>
              <a:endParaRPr altLang="en-US" lang="zh-CN" sz="1066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48" name="文本框 90">
              <a:extLst>
                <a:ext uri="{FF2B5EF4-FFF2-40B4-BE49-F238E27FC236}">
                  <a16:creationId xmlns:a16="http://schemas.microsoft.com/office/drawing/2014/main" id="{4D2A2948-F7AC-46EF-858F-8581127764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08392" y="2807101"/>
              <a:ext cx="258970" cy="30584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defTabSz="609402"/>
              <a:r>
                <a:rPr altLang="zh-CN" lang="en-US" sz="2399">
                  <a:solidFill>
                    <a:prstClr val="white"/>
                  </a:solidFill>
                  <a:latin typeface="+mn-ea"/>
                </a:rPr>
                <a:t>A</a:t>
              </a: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08F0A4A3-8A9E-4280-A62E-F30F4E476A8D}"/>
              </a:ext>
            </a:extLst>
          </p:cNvPr>
          <p:cNvGrpSpPr/>
          <p:nvPr/>
        </p:nvGrpSpPr>
        <p:grpSpPr>
          <a:xfrm>
            <a:off x="3896151" y="4470536"/>
            <a:ext cx="458707" cy="477411"/>
            <a:chOff x="9195547" y="2821807"/>
            <a:chExt cx="306551" cy="319468"/>
          </a:xfrm>
          <a:solidFill>
            <a:srgbClr val="39337A"/>
          </a:solidFill>
        </p:grpSpPr>
        <p:sp>
          <p:nvSpPr>
            <p:cNvPr id="50" name="圆角矩形 42">
              <a:extLst>
                <a:ext uri="{FF2B5EF4-FFF2-40B4-BE49-F238E27FC236}">
                  <a16:creationId xmlns:a16="http://schemas.microsoft.com/office/drawing/2014/main" id="{E4088618-DE76-4F13-9258-99E5053AB9F1}"/>
                </a:ext>
              </a:extLst>
            </p:cNvPr>
            <p:cNvSpPr/>
            <p:nvPr/>
          </p:nvSpPr>
          <p:spPr>
            <a:xfrm>
              <a:off x="9195547" y="2834268"/>
              <a:ext cx="306551" cy="30700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06" lIns="91412" rIns="91412" tIns="45706"/>
            <a:lstStyle/>
            <a:p>
              <a:pPr algn="ctr" defTabSz="609402">
                <a:defRPr/>
              </a:pPr>
              <a:endParaRPr altLang="en-US" lang="zh-CN" sz="1066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51" name="文本框 93">
              <a:extLst>
                <a:ext uri="{FF2B5EF4-FFF2-40B4-BE49-F238E27FC236}">
                  <a16:creationId xmlns:a16="http://schemas.microsoft.com/office/drawing/2014/main" id="{836B641F-F14B-47BC-B106-AC179FBEB8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08393" y="2821807"/>
              <a:ext cx="269685" cy="30584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defTabSz="609402"/>
              <a:r>
                <a:rPr altLang="zh-CN" lang="en-US" sz="2399">
                  <a:solidFill>
                    <a:prstClr val="white"/>
                  </a:solidFill>
                  <a:latin typeface="+mn-ea"/>
                </a:rPr>
                <a:t>C</a:t>
              </a:r>
            </a:p>
          </p:txBody>
        </p:sp>
      </p:grpSp>
      <p:sp>
        <p:nvSpPr>
          <p:cNvPr id="52" name="矩形 51">
            <a:extLst>
              <a:ext uri="{FF2B5EF4-FFF2-40B4-BE49-F238E27FC236}">
                <a16:creationId xmlns:a16="http://schemas.microsoft.com/office/drawing/2014/main" id="{7F81E97E-F664-4262-9EEB-B7E7EB120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1649" y="2803844"/>
            <a:ext cx="587974" cy="312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34281" lIns="68562" rIns="68562" tIns="34281" wrap="none">
            <a:spAutoFit/>
          </a:bodyPr>
          <a:lstStyle/>
          <a:p>
            <a:pPr algn="ctr" defTabSz="609402"/>
            <a:r>
              <a:rPr altLang="zh-CN" lang="en-US" sz="1599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2356</a:t>
            </a: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1F48F15B-B5B0-4466-8D7D-821A6FE07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4503" y="4545833"/>
            <a:ext cx="587974" cy="312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34281" lIns="68562" rIns="68562" tIns="34281" wrap="none">
            <a:spAutoFit/>
          </a:bodyPr>
          <a:lstStyle/>
          <a:p>
            <a:pPr algn="ctr" defTabSz="609402"/>
            <a:r>
              <a:rPr altLang="zh-CN" lang="en-US" sz="1599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5672</a:t>
            </a: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E314879C-DA37-41BA-95E2-C0F6A1BBB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0024" y="4545833"/>
            <a:ext cx="587974" cy="312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34281" lIns="68562" rIns="68562" tIns="34281" wrap="none">
            <a:spAutoFit/>
          </a:bodyPr>
          <a:lstStyle/>
          <a:p>
            <a:pPr algn="ctr" defTabSz="609402"/>
            <a:r>
              <a:rPr altLang="zh-CN" lang="en-US" sz="1599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7890</a:t>
            </a:r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9D5AA846-0721-460C-8C1E-9252E6C863F0}"/>
              </a:ext>
            </a:extLst>
          </p:cNvPr>
          <p:cNvGrpSpPr/>
          <p:nvPr/>
        </p:nvGrpSpPr>
        <p:grpSpPr>
          <a:xfrm>
            <a:off x="5167361" y="1776921"/>
            <a:ext cx="2532204" cy="1948587"/>
            <a:chOff x="5333126" y="1478086"/>
            <a:chExt cx="2532655" cy="1948586"/>
          </a:xfrm>
          <a:solidFill>
            <a:srgbClr val="7E397A"/>
          </a:solidFill>
        </p:grpSpPr>
        <p:grpSp>
          <p:nvGrpSpPr>
            <p:cNvPr id="56" name="组合 55">
              <a:extLst>
                <a:ext uri="{FF2B5EF4-FFF2-40B4-BE49-F238E27FC236}">
                  <a16:creationId xmlns:a16="http://schemas.microsoft.com/office/drawing/2014/main" id="{586A9F37-C7BE-4A12-89E3-BB90DAC80910}"/>
                </a:ext>
              </a:extLst>
            </p:cNvPr>
            <p:cNvGrpSpPr/>
            <p:nvPr/>
          </p:nvGrpSpPr>
          <p:grpSpPr>
            <a:xfrm>
              <a:off x="5333126" y="1478086"/>
              <a:ext cx="2532655" cy="1948586"/>
              <a:chOff x="5333126" y="1478086"/>
              <a:chExt cx="2532655" cy="1948586"/>
            </a:xfrm>
            <a:grpFill/>
          </p:grpSpPr>
          <p:sp>
            <p:nvSpPr>
              <p:cNvPr id="58" name="任意多边形 50">
                <a:extLst>
                  <a:ext uri="{FF2B5EF4-FFF2-40B4-BE49-F238E27FC236}">
                    <a16:creationId xmlns:a16="http://schemas.microsoft.com/office/drawing/2014/main" id="{39000258-B6FB-4CB6-9359-F80E45052DC8}"/>
                  </a:ext>
                </a:extLst>
              </p:cNvPr>
              <p:cNvSpPr/>
              <p:nvPr/>
            </p:nvSpPr>
            <p:spPr>
              <a:xfrm rot="19351598">
                <a:off x="5333126" y="1478086"/>
                <a:ext cx="2532655" cy="1948586"/>
              </a:xfrm>
              <a:custGeom>
                <a:gdLst>
                  <a:gd fmla="*/ 0 w 2481710" name="connsiteX0"/>
                  <a:gd fmla="*/ 0 h 1911139" name="connsiteY0"/>
                  <a:gd fmla="*/ 1924292 w 2481710" name="connsiteX1"/>
                  <a:gd fmla="*/ 1480635 h 1911139" name="connsiteY1"/>
                  <a:gd fmla="*/ 2481710 w 2481710" name="connsiteX2"/>
                  <a:gd fmla="*/ 1907934 h 1911139" name="connsiteY2"/>
                  <a:gd fmla="*/ 1778711 w 2481710" name="connsiteX3"/>
                  <a:gd fmla="*/ 1904485 h 1911139" name="connsiteY3"/>
                  <a:gd fmla="*/ 1771155 w 2481710" name="connsiteX4"/>
                  <a:gd fmla="*/ 1911139 h 1911139" name="connsiteY4"/>
                  <a:gd fmla="*/ 1762371 w 2481710" name="connsiteX5"/>
                  <a:gd fmla="*/ 1904405 h 1911139" name="connsiteY5"/>
                  <a:gd fmla="*/ 249881 w 2481710" name="connsiteX6"/>
                  <a:gd fmla="*/ 1896984 h 1911139" name="connsiteY6"/>
                  <a:gd fmla="*/ 196860 w 2481710" name="connsiteX7"/>
                  <a:gd fmla="*/ 1479301 h 1911139" name="connsiteY7"/>
                  <a:gd fmla="*/ 1204183 w 2481710" name="connsiteX8"/>
                  <a:gd fmla="*/ 1476504 h 1911139" name="connsiteY8"/>
                  <a:gd fmla="*/ 76751 w 2481710" name="connsiteX9"/>
                  <a:gd fmla="*/ 612228 h 1911139" name="connsiteY9"/>
                  <a:gd fmla="*/ 0 w 2481710" name="connsiteX10"/>
                  <a:gd fmla="*/ 0 h 1911139" name="connsiteY1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b="b" l="l" r="r" t="t"/>
                <a:pathLst>
                  <a:path h="1911139" w="2481710">
                    <a:moveTo>
                      <a:pt x="0" y="0"/>
                    </a:moveTo>
                    <a:lnTo>
                      <a:pt x="1924292" y="1480635"/>
                    </a:lnTo>
                    <a:lnTo>
                      <a:pt x="2481710" y="1907934"/>
                    </a:lnTo>
                    <a:lnTo>
                      <a:pt x="1778711" y="1904485"/>
                    </a:lnTo>
                    <a:lnTo>
                      <a:pt x="1771155" y="1911139"/>
                    </a:lnTo>
                    <a:lnTo>
                      <a:pt x="1762371" y="1904405"/>
                    </a:lnTo>
                    <a:lnTo>
                      <a:pt x="249881" y="1896984"/>
                    </a:lnTo>
                    <a:lnTo>
                      <a:pt x="196860" y="1479301"/>
                    </a:lnTo>
                    <a:lnTo>
                      <a:pt x="1204183" y="1476504"/>
                    </a:lnTo>
                    <a:lnTo>
                      <a:pt x="76751" y="612228"/>
                    </a:lnTo>
                    <a:cubicBezTo>
                      <a:pt x="44238" y="402840"/>
                      <a:pt x="32513" y="20938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45706" lIns="91412" rIns="91412" tIns="45706"/>
              <a:lstStyle/>
              <a:p>
                <a:pPr algn="ctr" defTabSz="609402">
                  <a:defRPr/>
                </a:pPr>
                <a:endParaRPr altLang="en-US" lang="zh-CN" sz="1200">
                  <a:solidFill>
                    <a:prstClr val="white"/>
                  </a:solidFill>
                  <a:latin panose="020f0502020204030204" typeface="Calibri"/>
                  <a:ea charset="-122" panose="02010600030101010101" pitchFamily="2" typeface="等线"/>
                </a:endParaRPr>
              </a:p>
            </p:txBody>
          </p:sp>
          <p:sp>
            <p:nvSpPr>
              <p:cNvPr id="59" name="Freeform 572">
                <a:extLst>
                  <a:ext uri="{FF2B5EF4-FFF2-40B4-BE49-F238E27FC236}">
                    <a16:creationId xmlns:a16="http://schemas.microsoft.com/office/drawing/2014/main" id="{36343B99-7553-47E8-9E38-0AB6539A14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58172" y="2519383"/>
                <a:ext cx="319968" cy="311503"/>
              </a:xfrm>
              <a:custGeom>
                <a:gdLst>
                  <a:gd fmla="*/ 278 w 326" name="T0"/>
                  <a:gd fmla="*/ 48 h 326" name="T1"/>
                  <a:gd fmla="*/ 163 w 326" name="T2"/>
                  <a:gd fmla="*/ 0 h 326" name="T3"/>
                  <a:gd fmla="*/ 47 w 326" name="T4"/>
                  <a:gd fmla="*/ 48 h 326" name="T5"/>
                  <a:gd fmla="*/ 0 w 326" name="T6"/>
                  <a:gd fmla="*/ 163 h 326" name="T7"/>
                  <a:gd fmla="*/ 47 w 326" name="T8"/>
                  <a:gd fmla="*/ 278 h 326" name="T9"/>
                  <a:gd fmla="*/ 163 w 326" name="T10"/>
                  <a:gd fmla="*/ 326 h 326" name="T11"/>
                  <a:gd fmla="*/ 278 w 326" name="T12"/>
                  <a:gd fmla="*/ 278 h 326" name="T13"/>
                  <a:gd fmla="*/ 326 w 326" name="T14"/>
                  <a:gd fmla="*/ 163 h 326" name="T15"/>
                  <a:gd fmla="*/ 250 w 326" name="T16"/>
                  <a:gd fmla="*/ 175 h 326" name="T17"/>
                  <a:gd fmla="*/ 293 w 326" name="T18"/>
                  <a:gd fmla="*/ 219 h 326" name="T19"/>
                  <a:gd fmla="*/ 243 w 326" name="T20"/>
                  <a:gd fmla="*/ 230 h 326" name="T21"/>
                  <a:gd fmla="*/ 250 w 326" name="T22"/>
                  <a:gd fmla="*/ 153 h 326" name="T23"/>
                  <a:gd fmla="*/ 279 w 326" name="T24"/>
                  <a:gd fmla="*/ 82 h 326" name="T25"/>
                  <a:gd fmla="*/ 304 w 326" name="T26"/>
                  <a:gd fmla="*/ 153 h 326" name="T27"/>
                  <a:gd fmla="*/ 223 w 326" name="T28"/>
                  <a:gd fmla="*/ 221 h 326" name="T29"/>
                  <a:gd fmla="*/ 175 w 326" name="T30"/>
                  <a:gd fmla="*/ 219 h 326" name="T31"/>
                  <a:gd fmla="*/ 229 w 326" name="T32"/>
                  <a:gd fmla="*/ 175 h 326" name="T33"/>
                  <a:gd fmla="*/ 229 w 326" name="T34"/>
                  <a:gd fmla="*/ 153 h 326" name="T35"/>
                  <a:gd fmla="*/ 175 w 326" name="T36"/>
                  <a:gd fmla="*/ 108 h 326" name="T37"/>
                  <a:gd fmla="*/ 223 w 326" name="T38"/>
                  <a:gd fmla="*/ 106 h 326" name="T39"/>
                  <a:gd fmla="*/ 175 w 326" name="T40"/>
                  <a:gd fmla="*/ 86 h 326" name="T41"/>
                  <a:gd fmla="*/ 185 w 326" name="T42"/>
                  <a:gd fmla="*/ 31 h 326" name="T43"/>
                  <a:gd fmla="*/ 216 w 326" name="T44"/>
                  <a:gd fmla="*/ 81 h 326" name="T45"/>
                  <a:gd fmla="*/ 215 w 326" name="T46"/>
                  <a:gd fmla="*/ 32 h 326" name="T47"/>
                  <a:gd fmla="*/ 263 w 326" name="T48"/>
                  <a:gd fmla="*/ 63 h 326" name="T49"/>
                  <a:gd fmla="*/ 237 w 326" name="T50"/>
                  <a:gd fmla="*/ 76 h 326" name="T51"/>
                  <a:gd fmla="*/ 215 w 326" name="T52"/>
                  <a:gd fmla="*/ 32 h 326" name="T53"/>
                  <a:gd fmla="*/ 207 w 326" name="T54"/>
                  <a:gd fmla="*/ 266 h 326" name="T55"/>
                  <a:gd fmla="*/ 175 w 326" name="T56"/>
                  <a:gd fmla="*/ 302 h 326" name="T57"/>
                  <a:gd fmla="*/ 216 w 326" name="T58"/>
                  <a:gd fmla="*/ 245 h 326" name="T59"/>
                  <a:gd fmla="*/ 227 w 326" name="T60"/>
                  <a:gd fmla="*/ 276 h 326" name="T61"/>
                  <a:gd fmla="*/ 265 w 326" name="T62"/>
                  <a:gd fmla="*/ 261 h 326" name="T63"/>
                  <a:gd fmla="*/ 218 w 326" name="T64"/>
                  <a:gd fmla="*/ 294 h 326" name="T65"/>
                  <a:gd fmla="*/ 102 w 326" name="T66"/>
                  <a:gd fmla="*/ 106 h 326" name="T67"/>
                  <a:gd fmla="*/ 153 w 326" name="T68"/>
                  <a:gd fmla="*/ 108 h 326" name="T69"/>
                  <a:gd fmla="*/ 97 w 326" name="T70"/>
                  <a:gd fmla="*/ 153 h 326" name="T71"/>
                  <a:gd fmla="*/ 99 w 326" name="T72"/>
                  <a:gd fmla="*/ 51 h 326" name="T73"/>
                  <a:gd fmla="*/ 64 w 326" name="T74"/>
                  <a:gd fmla="*/ 62 h 326" name="T75"/>
                  <a:gd fmla="*/ 110 w 326" name="T76"/>
                  <a:gd fmla="*/ 32 h 326" name="T77"/>
                  <a:gd fmla="*/ 97 w 326" name="T78"/>
                  <a:gd fmla="*/ 175 h 326" name="T79"/>
                  <a:gd fmla="*/ 153 w 326" name="T80"/>
                  <a:gd fmla="*/ 219 h 326" name="T81"/>
                  <a:gd fmla="*/ 102 w 326" name="T82"/>
                  <a:gd fmla="*/ 221 h 326" name="T83"/>
                  <a:gd fmla="*/ 153 w 326" name="T84"/>
                  <a:gd fmla="*/ 240 h 326" name="T85"/>
                  <a:gd fmla="*/ 140 w 326" name="T86"/>
                  <a:gd fmla="*/ 295 h 326" name="T87"/>
                  <a:gd fmla="*/ 110 w 326" name="T88"/>
                  <a:gd fmla="*/ 246 h 326" name="T89"/>
                  <a:gd fmla="*/ 89 w 326" name="T90"/>
                  <a:gd fmla="*/ 253 h 326" name="T91"/>
                  <a:gd fmla="*/ 110 w 326" name="T92"/>
                  <a:gd fmla="*/ 295 h 326" name="T93"/>
                  <a:gd fmla="*/ 64 w 326" name="T94"/>
                  <a:gd fmla="*/ 264 h 326" name="T95"/>
                  <a:gd fmla="*/ 110 w 326" name="T96"/>
                  <a:gd fmla="*/ 80 h 326" name="T97"/>
                  <a:gd fmla="*/ 140 w 326" name="T98"/>
                  <a:gd fmla="*/ 31 h 326" name="T99"/>
                  <a:gd fmla="*/ 153 w 326" name="T100"/>
                  <a:gd fmla="*/ 86 h 326" name="T101"/>
                  <a:gd fmla="*/ 32 w 326" name="T102"/>
                  <a:gd fmla="*/ 108 h 326" name="T103"/>
                  <a:gd fmla="*/ 83 w 326" name="T104"/>
                  <a:gd fmla="*/ 95 h 326" name="T105"/>
                  <a:gd fmla="*/ 22 w 326" name="T106"/>
                  <a:gd fmla="*/ 153 h 326" name="T107"/>
                  <a:gd fmla="*/ 22 w 326" name="T108"/>
                  <a:gd fmla="*/ 175 h 326" name="T109"/>
                  <a:gd fmla="*/ 83 w 326" name="T110"/>
                  <a:gd fmla="*/ 232 h 326" name="T111"/>
                  <a:gd fmla="*/ 32 w 326" name="T112"/>
                  <a:gd fmla="*/ 219 h 326" name="T1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b="b" l="0" r="r" t="0"/>
                <a:pathLst>
                  <a:path h="326" w="326">
                    <a:moveTo>
                      <a:pt x="313" y="100"/>
                    </a:moveTo>
                    <a:cubicBezTo>
                      <a:pt x="305" y="80"/>
                      <a:pt x="293" y="63"/>
                      <a:pt x="278" y="48"/>
                    </a:cubicBezTo>
                    <a:cubicBezTo>
                      <a:pt x="263" y="33"/>
                      <a:pt x="246" y="21"/>
                      <a:pt x="226" y="13"/>
                    </a:cubicBezTo>
                    <a:cubicBezTo>
                      <a:pt x="206" y="4"/>
                      <a:pt x="185" y="0"/>
                      <a:pt x="163" y="0"/>
                    </a:cubicBezTo>
                    <a:cubicBezTo>
                      <a:pt x="141" y="0"/>
                      <a:pt x="119" y="4"/>
                      <a:pt x="99" y="13"/>
                    </a:cubicBezTo>
                    <a:cubicBezTo>
                      <a:pt x="80" y="21"/>
                      <a:pt x="62" y="33"/>
                      <a:pt x="47" y="48"/>
                    </a:cubicBezTo>
                    <a:cubicBezTo>
                      <a:pt x="32" y="63"/>
                      <a:pt x="21" y="80"/>
                      <a:pt x="13" y="100"/>
                    </a:cubicBezTo>
                    <a:cubicBezTo>
                      <a:pt x="4" y="120"/>
                      <a:pt x="0" y="141"/>
                      <a:pt x="0" y="163"/>
                    </a:cubicBezTo>
                    <a:cubicBezTo>
                      <a:pt x="0" y="185"/>
                      <a:pt x="4" y="206"/>
                      <a:pt x="13" y="227"/>
                    </a:cubicBezTo>
                    <a:cubicBezTo>
                      <a:pt x="21" y="246"/>
                      <a:pt x="32" y="263"/>
                      <a:pt x="47" y="278"/>
                    </a:cubicBezTo>
                    <a:cubicBezTo>
                      <a:pt x="62" y="293"/>
                      <a:pt x="80" y="305"/>
                      <a:pt x="99" y="313"/>
                    </a:cubicBezTo>
                    <a:cubicBezTo>
                      <a:pt x="119" y="322"/>
                      <a:pt x="141" y="326"/>
                      <a:pt x="163" y="326"/>
                    </a:cubicBezTo>
                    <a:cubicBezTo>
                      <a:pt x="185" y="326"/>
                      <a:pt x="206" y="322"/>
                      <a:pt x="226" y="313"/>
                    </a:cubicBezTo>
                    <a:cubicBezTo>
                      <a:pt x="246" y="305"/>
                      <a:pt x="263" y="293"/>
                      <a:pt x="278" y="278"/>
                    </a:cubicBezTo>
                    <a:cubicBezTo>
                      <a:pt x="293" y="263"/>
                      <a:pt x="305" y="246"/>
                      <a:pt x="313" y="227"/>
                    </a:cubicBezTo>
                    <a:cubicBezTo>
                      <a:pt x="322" y="206"/>
                      <a:pt x="326" y="185"/>
                      <a:pt x="326" y="163"/>
                    </a:cubicBezTo>
                    <a:cubicBezTo>
                      <a:pt x="326" y="141"/>
                      <a:pt x="322" y="120"/>
                      <a:pt x="313" y="100"/>
                    </a:cubicBezTo>
                    <a:close/>
                    <a:moveTo>
                      <a:pt x="250" y="175"/>
                    </a:moveTo>
                    <a:cubicBezTo>
                      <a:pt x="304" y="175"/>
                      <a:pt x="304" y="175"/>
                      <a:pt x="304" y="175"/>
                    </a:cubicBezTo>
                    <a:cubicBezTo>
                      <a:pt x="303" y="190"/>
                      <a:pt x="299" y="205"/>
                      <a:pt x="293" y="219"/>
                    </a:cubicBezTo>
                    <a:cubicBezTo>
                      <a:pt x="289" y="228"/>
                      <a:pt x="285" y="236"/>
                      <a:pt x="279" y="245"/>
                    </a:cubicBezTo>
                    <a:cubicBezTo>
                      <a:pt x="268" y="239"/>
                      <a:pt x="256" y="234"/>
                      <a:pt x="243" y="230"/>
                    </a:cubicBezTo>
                    <a:cubicBezTo>
                      <a:pt x="247" y="213"/>
                      <a:pt x="250" y="194"/>
                      <a:pt x="250" y="175"/>
                    </a:cubicBezTo>
                    <a:close/>
                    <a:moveTo>
                      <a:pt x="250" y="153"/>
                    </a:moveTo>
                    <a:cubicBezTo>
                      <a:pt x="250" y="134"/>
                      <a:pt x="247" y="115"/>
                      <a:pt x="243" y="97"/>
                    </a:cubicBezTo>
                    <a:cubicBezTo>
                      <a:pt x="256" y="93"/>
                      <a:pt x="268" y="88"/>
                      <a:pt x="279" y="82"/>
                    </a:cubicBezTo>
                    <a:cubicBezTo>
                      <a:pt x="284" y="90"/>
                      <a:pt x="289" y="99"/>
                      <a:pt x="293" y="108"/>
                    </a:cubicBezTo>
                    <a:cubicBezTo>
                      <a:pt x="299" y="122"/>
                      <a:pt x="303" y="137"/>
                      <a:pt x="304" y="153"/>
                    </a:cubicBezTo>
                    <a:lnTo>
                      <a:pt x="250" y="153"/>
                    </a:lnTo>
                    <a:close/>
                    <a:moveTo>
                      <a:pt x="223" y="221"/>
                    </a:moveTo>
                    <a:cubicBezTo>
                      <a:pt x="223" y="222"/>
                      <a:pt x="222" y="223"/>
                      <a:pt x="222" y="224"/>
                    </a:cubicBezTo>
                    <a:cubicBezTo>
                      <a:pt x="207" y="221"/>
                      <a:pt x="191" y="219"/>
                      <a:pt x="175" y="219"/>
                    </a:cubicBezTo>
                    <a:cubicBezTo>
                      <a:pt x="175" y="175"/>
                      <a:pt x="175" y="175"/>
                      <a:pt x="175" y="175"/>
                    </a:cubicBezTo>
                    <a:cubicBezTo>
                      <a:pt x="229" y="175"/>
                      <a:pt x="229" y="175"/>
                      <a:pt x="229" y="175"/>
                    </a:cubicBezTo>
                    <a:cubicBezTo>
                      <a:pt x="228" y="190"/>
                      <a:pt x="226" y="206"/>
                      <a:pt x="223" y="221"/>
                    </a:cubicBezTo>
                    <a:close/>
                    <a:moveTo>
                      <a:pt x="229" y="153"/>
                    </a:moveTo>
                    <a:cubicBezTo>
                      <a:pt x="175" y="153"/>
                      <a:pt x="175" y="153"/>
                      <a:pt x="175" y="153"/>
                    </a:cubicBezTo>
                    <a:cubicBezTo>
                      <a:pt x="175" y="108"/>
                      <a:pt x="175" y="108"/>
                      <a:pt x="175" y="108"/>
                    </a:cubicBezTo>
                    <a:cubicBezTo>
                      <a:pt x="191" y="107"/>
                      <a:pt x="207" y="105"/>
                      <a:pt x="222" y="102"/>
                    </a:cubicBezTo>
                    <a:cubicBezTo>
                      <a:pt x="222" y="103"/>
                      <a:pt x="223" y="105"/>
                      <a:pt x="223" y="106"/>
                    </a:cubicBezTo>
                    <a:cubicBezTo>
                      <a:pt x="226" y="121"/>
                      <a:pt x="228" y="137"/>
                      <a:pt x="229" y="153"/>
                    </a:cubicBezTo>
                    <a:close/>
                    <a:moveTo>
                      <a:pt x="175" y="86"/>
                    </a:moveTo>
                    <a:cubicBezTo>
                      <a:pt x="175" y="24"/>
                      <a:pt x="175" y="24"/>
                      <a:pt x="175" y="24"/>
                    </a:cubicBezTo>
                    <a:cubicBezTo>
                      <a:pt x="178" y="26"/>
                      <a:pt x="182" y="28"/>
                      <a:pt x="185" y="31"/>
                    </a:cubicBezTo>
                    <a:cubicBezTo>
                      <a:pt x="194" y="38"/>
                      <a:pt x="201" y="48"/>
                      <a:pt x="207" y="60"/>
                    </a:cubicBezTo>
                    <a:cubicBezTo>
                      <a:pt x="211" y="67"/>
                      <a:pt x="213" y="73"/>
                      <a:pt x="216" y="81"/>
                    </a:cubicBezTo>
                    <a:cubicBezTo>
                      <a:pt x="203" y="84"/>
                      <a:pt x="189" y="86"/>
                      <a:pt x="175" y="86"/>
                    </a:cubicBezTo>
                    <a:close/>
                    <a:moveTo>
                      <a:pt x="215" y="32"/>
                    </a:moveTo>
                    <a:cubicBezTo>
                      <a:pt x="216" y="32"/>
                      <a:pt x="217" y="32"/>
                      <a:pt x="218" y="33"/>
                    </a:cubicBezTo>
                    <a:cubicBezTo>
                      <a:pt x="235" y="40"/>
                      <a:pt x="250" y="50"/>
                      <a:pt x="263" y="63"/>
                    </a:cubicBezTo>
                    <a:cubicBezTo>
                      <a:pt x="264" y="64"/>
                      <a:pt x="264" y="64"/>
                      <a:pt x="265" y="65"/>
                    </a:cubicBezTo>
                    <a:cubicBezTo>
                      <a:pt x="256" y="69"/>
                      <a:pt x="247" y="73"/>
                      <a:pt x="237" y="76"/>
                    </a:cubicBezTo>
                    <a:cubicBezTo>
                      <a:pt x="234" y="67"/>
                      <a:pt x="231" y="58"/>
                      <a:pt x="227" y="51"/>
                    </a:cubicBezTo>
                    <a:cubicBezTo>
                      <a:pt x="223" y="44"/>
                      <a:pt x="220" y="37"/>
                      <a:pt x="215" y="32"/>
                    </a:cubicBezTo>
                    <a:close/>
                    <a:moveTo>
                      <a:pt x="216" y="245"/>
                    </a:moveTo>
                    <a:cubicBezTo>
                      <a:pt x="213" y="252"/>
                      <a:pt x="211" y="260"/>
                      <a:pt x="207" y="266"/>
                    </a:cubicBezTo>
                    <a:cubicBezTo>
                      <a:pt x="201" y="279"/>
                      <a:pt x="193" y="289"/>
                      <a:pt x="185" y="295"/>
                    </a:cubicBezTo>
                    <a:cubicBezTo>
                      <a:pt x="182" y="298"/>
                      <a:pt x="178" y="300"/>
                      <a:pt x="175" y="302"/>
                    </a:cubicBezTo>
                    <a:cubicBezTo>
                      <a:pt x="175" y="240"/>
                      <a:pt x="175" y="240"/>
                      <a:pt x="175" y="240"/>
                    </a:cubicBezTo>
                    <a:cubicBezTo>
                      <a:pt x="189" y="241"/>
                      <a:pt x="203" y="242"/>
                      <a:pt x="216" y="245"/>
                    </a:cubicBezTo>
                    <a:close/>
                    <a:moveTo>
                      <a:pt x="215" y="295"/>
                    </a:moveTo>
                    <a:cubicBezTo>
                      <a:pt x="220" y="289"/>
                      <a:pt x="223" y="283"/>
                      <a:pt x="227" y="276"/>
                    </a:cubicBezTo>
                    <a:cubicBezTo>
                      <a:pt x="231" y="268"/>
                      <a:pt x="234" y="259"/>
                      <a:pt x="237" y="250"/>
                    </a:cubicBezTo>
                    <a:cubicBezTo>
                      <a:pt x="247" y="253"/>
                      <a:pt x="256" y="257"/>
                      <a:pt x="265" y="261"/>
                    </a:cubicBezTo>
                    <a:cubicBezTo>
                      <a:pt x="264" y="262"/>
                      <a:pt x="264" y="263"/>
                      <a:pt x="263" y="263"/>
                    </a:cubicBezTo>
                    <a:cubicBezTo>
                      <a:pt x="250" y="276"/>
                      <a:pt x="235" y="286"/>
                      <a:pt x="218" y="294"/>
                    </a:cubicBezTo>
                    <a:cubicBezTo>
                      <a:pt x="217" y="294"/>
                      <a:pt x="216" y="294"/>
                      <a:pt x="215" y="295"/>
                    </a:cubicBezTo>
                    <a:close/>
                    <a:moveTo>
                      <a:pt x="102" y="106"/>
                    </a:moveTo>
                    <a:cubicBezTo>
                      <a:pt x="103" y="104"/>
                      <a:pt x="103" y="102"/>
                      <a:pt x="104" y="101"/>
                    </a:cubicBezTo>
                    <a:cubicBezTo>
                      <a:pt x="119" y="104"/>
                      <a:pt x="136" y="107"/>
                      <a:pt x="153" y="108"/>
                    </a:cubicBezTo>
                    <a:cubicBezTo>
                      <a:pt x="153" y="153"/>
                      <a:pt x="153" y="153"/>
                      <a:pt x="153" y="153"/>
                    </a:cubicBezTo>
                    <a:cubicBezTo>
                      <a:pt x="97" y="153"/>
                      <a:pt x="97" y="153"/>
                      <a:pt x="97" y="153"/>
                    </a:cubicBezTo>
                    <a:cubicBezTo>
                      <a:pt x="97" y="137"/>
                      <a:pt x="99" y="121"/>
                      <a:pt x="102" y="106"/>
                    </a:cubicBezTo>
                    <a:close/>
                    <a:moveTo>
                      <a:pt x="99" y="51"/>
                    </a:moveTo>
                    <a:cubicBezTo>
                      <a:pt x="95" y="58"/>
                      <a:pt x="92" y="65"/>
                      <a:pt x="89" y="74"/>
                    </a:cubicBezTo>
                    <a:cubicBezTo>
                      <a:pt x="80" y="70"/>
                      <a:pt x="71" y="66"/>
                      <a:pt x="64" y="62"/>
                    </a:cubicBezTo>
                    <a:cubicBezTo>
                      <a:pt x="76" y="49"/>
                      <a:pt x="91" y="40"/>
                      <a:pt x="108" y="33"/>
                    </a:cubicBezTo>
                    <a:cubicBezTo>
                      <a:pt x="109" y="32"/>
                      <a:pt x="109" y="32"/>
                      <a:pt x="110" y="32"/>
                    </a:cubicBezTo>
                    <a:cubicBezTo>
                      <a:pt x="106" y="37"/>
                      <a:pt x="102" y="44"/>
                      <a:pt x="99" y="51"/>
                    </a:cubicBezTo>
                    <a:close/>
                    <a:moveTo>
                      <a:pt x="97" y="175"/>
                    </a:moveTo>
                    <a:cubicBezTo>
                      <a:pt x="153" y="175"/>
                      <a:pt x="153" y="175"/>
                      <a:pt x="153" y="175"/>
                    </a:cubicBezTo>
                    <a:cubicBezTo>
                      <a:pt x="153" y="219"/>
                      <a:pt x="153" y="219"/>
                      <a:pt x="153" y="219"/>
                    </a:cubicBezTo>
                    <a:cubicBezTo>
                      <a:pt x="136" y="219"/>
                      <a:pt x="119" y="222"/>
                      <a:pt x="104" y="226"/>
                    </a:cubicBezTo>
                    <a:cubicBezTo>
                      <a:pt x="103" y="224"/>
                      <a:pt x="103" y="222"/>
                      <a:pt x="102" y="221"/>
                    </a:cubicBezTo>
                    <a:cubicBezTo>
                      <a:pt x="99" y="206"/>
                      <a:pt x="97" y="191"/>
                      <a:pt x="97" y="175"/>
                    </a:cubicBezTo>
                    <a:close/>
                    <a:moveTo>
                      <a:pt x="153" y="240"/>
                    </a:moveTo>
                    <a:cubicBezTo>
                      <a:pt x="153" y="303"/>
                      <a:pt x="153" y="303"/>
                      <a:pt x="153" y="303"/>
                    </a:cubicBezTo>
                    <a:cubicBezTo>
                      <a:pt x="149" y="302"/>
                      <a:pt x="144" y="299"/>
                      <a:pt x="140" y="295"/>
                    </a:cubicBezTo>
                    <a:cubicBezTo>
                      <a:pt x="131" y="288"/>
                      <a:pt x="124" y="279"/>
                      <a:pt x="118" y="266"/>
                    </a:cubicBezTo>
                    <a:cubicBezTo>
                      <a:pt x="115" y="260"/>
                      <a:pt x="112" y="254"/>
                      <a:pt x="110" y="246"/>
                    </a:cubicBezTo>
                    <a:cubicBezTo>
                      <a:pt x="124" y="243"/>
                      <a:pt x="138" y="241"/>
                      <a:pt x="153" y="240"/>
                    </a:cubicBezTo>
                    <a:close/>
                    <a:moveTo>
                      <a:pt x="89" y="253"/>
                    </a:moveTo>
                    <a:cubicBezTo>
                      <a:pt x="92" y="261"/>
                      <a:pt x="95" y="269"/>
                      <a:pt x="99" y="276"/>
                    </a:cubicBezTo>
                    <a:cubicBezTo>
                      <a:pt x="102" y="283"/>
                      <a:pt x="106" y="289"/>
                      <a:pt x="110" y="295"/>
                    </a:cubicBezTo>
                    <a:cubicBezTo>
                      <a:pt x="109" y="294"/>
                      <a:pt x="109" y="294"/>
                      <a:pt x="108" y="294"/>
                    </a:cubicBezTo>
                    <a:cubicBezTo>
                      <a:pt x="91" y="287"/>
                      <a:pt x="76" y="277"/>
                      <a:pt x="64" y="264"/>
                    </a:cubicBezTo>
                    <a:cubicBezTo>
                      <a:pt x="71" y="260"/>
                      <a:pt x="80" y="256"/>
                      <a:pt x="89" y="253"/>
                    </a:cubicBezTo>
                    <a:close/>
                    <a:moveTo>
                      <a:pt x="110" y="80"/>
                    </a:moveTo>
                    <a:cubicBezTo>
                      <a:pt x="112" y="73"/>
                      <a:pt x="115" y="66"/>
                      <a:pt x="118" y="60"/>
                    </a:cubicBezTo>
                    <a:cubicBezTo>
                      <a:pt x="124" y="48"/>
                      <a:pt x="132" y="38"/>
                      <a:pt x="140" y="31"/>
                    </a:cubicBezTo>
                    <a:cubicBezTo>
                      <a:pt x="144" y="27"/>
                      <a:pt x="149" y="24"/>
                      <a:pt x="153" y="23"/>
                    </a:cubicBezTo>
                    <a:cubicBezTo>
                      <a:pt x="153" y="86"/>
                      <a:pt x="153" y="86"/>
                      <a:pt x="153" y="86"/>
                    </a:cubicBezTo>
                    <a:cubicBezTo>
                      <a:pt x="138" y="85"/>
                      <a:pt x="124" y="83"/>
                      <a:pt x="110" y="80"/>
                    </a:cubicBezTo>
                    <a:close/>
                    <a:moveTo>
                      <a:pt x="32" y="108"/>
                    </a:moveTo>
                    <a:cubicBezTo>
                      <a:pt x="37" y="98"/>
                      <a:pt x="42" y="88"/>
                      <a:pt x="49" y="79"/>
                    </a:cubicBezTo>
                    <a:cubicBezTo>
                      <a:pt x="59" y="85"/>
                      <a:pt x="71" y="90"/>
                      <a:pt x="83" y="95"/>
                    </a:cubicBezTo>
                    <a:cubicBezTo>
                      <a:pt x="79" y="113"/>
                      <a:pt x="76" y="132"/>
                      <a:pt x="75" y="153"/>
                    </a:cubicBezTo>
                    <a:cubicBezTo>
                      <a:pt x="22" y="153"/>
                      <a:pt x="22" y="153"/>
                      <a:pt x="22" y="153"/>
                    </a:cubicBezTo>
                    <a:cubicBezTo>
                      <a:pt x="23" y="137"/>
                      <a:pt x="26" y="122"/>
                      <a:pt x="32" y="108"/>
                    </a:cubicBezTo>
                    <a:close/>
                    <a:moveTo>
                      <a:pt x="22" y="175"/>
                    </a:moveTo>
                    <a:cubicBezTo>
                      <a:pt x="75" y="175"/>
                      <a:pt x="75" y="175"/>
                      <a:pt x="75" y="175"/>
                    </a:cubicBezTo>
                    <a:cubicBezTo>
                      <a:pt x="76" y="195"/>
                      <a:pt x="79" y="214"/>
                      <a:pt x="83" y="232"/>
                    </a:cubicBezTo>
                    <a:cubicBezTo>
                      <a:pt x="71" y="237"/>
                      <a:pt x="59" y="242"/>
                      <a:pt x="49" y="248"/>
                    </a:cubicBezTo>
                    <a:cubicBezTo>
                      <a:pt x="42" y="239"/>
                      <a:pt x="37" y="229"/>
                      <a:pt x="32" y="219"/>
                    </a:cubicBezTo>
                    <a:cubicBezTo>
                      <a:pt x="26" y="205"/>
                      <a:pt x="23" y="190"/>
                      <a:pt x="22" y="175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bIns="45706" lIns="91412" rIns="91412" tIns="45706"/>
              <a:lstStyle/>
              <a:p>
                <a:pPr defTabSz="609402">
                  <a:defRPr/>
                </a:pPr>
                <a:endParaRPr altLang="en-US" lang="zh-CN" sz="1200">
                  <a:solidFill>
                    <a:prstClr val="black"/>
                  </a:solidFill>
                  <a:latin panose="020f0502020204030204" typeface="Calibri"/>
                  <a:ea charset="-122" panose="02010600030101010101" pitchFamily="2" typeface="等线"/>
                </a:endParaRPr>
              </a:p>
            </p:txBody>
          </p:sp>
        </p:grp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5047DEBD-99A0-4589-A8FB-821ECE209206}"/>
                </a:ext>
              </a:extLst>
            </p:cNvPr>
            <p:cNvSpPr/>
            <p:nvPr/>
          </p:nvSpPr>
          <p:spPr>
            <a:xfrm>
              <a:off x="6139447" y="2554836"/>
              <a:ext cx="995781" cy="335092"/>
            </a:xfrm>
            <a:prstGeom prst="rect">
              <a:avLst/>
            </a:prstGeom>
            <a:grpFill/>
          </p:spPr>
          <p:txBody>
            <a:bodyPr bIns="45702" lIns="91402" rIns="91402" tIns="45702" wrap="none">
              <a:spAutoFit/>
            </a:bodyPr>
            <a:lstStyle/>
            <a:p>
              <a:pPr algn="ctr" defTabSz="609402">
                <a:defRPr/>
              </a:pPr>
              <a:r>
                <a:rPr altLang="en-US" lang="zh-CN" sz="1599">
                  <a:solidFill>
                    <a:prstClr val="whit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您的内容</a:t>
              </a:r>
            </a:p>
          </p:txBody>
        </p:sp>
      </p:grpSp>
      <p:sp>
        <p:nvSpPr>
          <p:cNvPr id="60" name="TextBox 52">
            <a:extLst>
              <a:ext uri="{FF2B5EF4-FFF2-40B4-BE49-F238E27FC236}">
                <a16:creationId xmlns:a16="http://schemas.microsoft.com/office/drawing/2014/main" id="{CCC5F78C-3F31-47FB-AA1D-7E3BA4D39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1433" y="5178778"/>
            <a:ext cx="2770934" cy="7772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45713" lIns="91424" rIns="91424" tIns="45713" wrap="square">
            <a:spAutoFit/>
          </a:bodyPr>
          <a:lstStyle>
            <a:defPPr>
              <a:defRPr lang="zh-CN"/>
            </a:defPPr>
            <a:lvl1pPr>
              <a:lnSpc>
                <a:spcPts val="1800"/>
              </a:lnSpc>
              <a:defRPr sz="1200"/>
            </a:lvl1pPr>
          </a:lstStyle>
          <a:p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charset="0" panose="020b0604020202020204" pitchFamily="34" typeface="Arial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61" name="TextBox 53">
            <a:extLst>
              <a:ext uri="{FF2B5EF4-FFF2-40B4-BE49-F238E27FC236}">
                <a16:creationId xmlns:a16="http://schemas.microsoft.com/office/drawing/2014/main" id="{0CED7447-11E1-418A-A27E-547655440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4715" y="3428647"/>
            <a:ext cx="2770934" cy="7772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45713" lIns="91424" rIns="91424" tIns="45713" wrap="square">
            <a:spAutoFit/>
          </a:bodyPr>
          <a:lstStyle>
            <a:defPPr>
              <a:defRPr lang="zh-CN"/>
            </a:defPPr>
            <a:lvl1pPr>
              <a:lnSpc>
                <a:spcPts val="1800"/>
              </a:lnSpc>
              <a:defRPr sz="1200"/>
            </a:lvl1pPr>
          </a:lstStyle>
          <a:p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charset="0" panose="020b0604020202020204" pitchFamily="34" typeface="Arial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62" name="TextBox 54">
            <a:extLst>
              <a:ext uri="{FF2B5EF4-FFF2-40B4-BE49-F238E27FC236}">
                <a16:creationId xmlns:a16="http://schemas.microsoft.com/office/drawing/2014/main" id="{9A305EC9-F588-4190-8854-831A7B764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4343" y="5178778"/>
            <a:ext cx="2770934" cy="7772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45713" lIns="91424" rIns="91424" tIns="45713" wrap="square">
            <a:spAutoFit/>
          </a:bodyPr>
          <a:lstStyle>
            <a:defPPr>
              <a:defRPr lang="zh-CN"/>
            </a:defPPr>
            <a:lvl1pPr>
              <a:lnSpc>
                <a:spcPts val="1800"/>
              </a:lnSpc>
              <a:defRPr sz="1200"/>
            </a:lvl1pPr>
          </a:lstStyle>
          <a:p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charset="0" panose="020b0604020202020204" pitchFamily="34" typeface="Arial"/>
              </a:rPr>
              <a:t>请在此处添加具体内容，文字尽量言简意赅，简单说明即可，不必过于繁琐，注意版面美观度。</a:t>
            </a:r>
          </a:p>
        </p:txBody>
      </p:sp>
    </p:spTree>
    <p:extLst>
      <p:ext uri="{BB962C8B-B14F-4D97-AF65-F5344CB8AC3E}">
        <p14:creationId val="2859044722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1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decel="100000" fill="hold" id="17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3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7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decel="100000" fill="hold" id="39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 tmFilter="0,0; .5, 1; 1, 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53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5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57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decel="100000" fill="hold" id="61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3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7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7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7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decel="100000" fill="hold" id="83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8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5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6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97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99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7"/>
      <p:bldP grpId="0" spid="38"/>
      <p:bldP grpId="0" spid="52"/>
      <p:bldP grpId="0" spid="53"/>
      <p:bldP grpId="0" spid="54"/>
      <p:bldP grpId="0" spid="60"/>
      <p:bldP grpId="0" spid="61"/>
      <p:bldP grpId="0" spid="62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1C6DB09-A408-4502-BFA6-90542E7F80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2004691" y="-197918"/>
            <a:ext cx="3107777" cy="227255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8B13D0C-3D6D-4A7C-81C2-971C2DE1C3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239595" y="4585449"/>
            <a:ext cx="3107777" cy="2272551"/>
          </a:xfrm>
          <a:prstGeom prst="rect">
            <a:avLst/>
          </a:prstGeom>
        </p:spPr>
      </p:pic>
      <p:sp>
        <p:nvSpPr>
          <p:cNvPr id="4" name="图文框 3">
            <a:extLst>
              <a:ext uri="{FF2B5EF4-FFF2-40B4-BE49-F238E27FC236}">
                <a16:creationId xmlns:a16="http://schemas.microsoft.com/office/drawing/2014/main" id="{439EF00C-294A-4DB2-9D2A-D6104D65FB8E}"/>
              </a:ext>
            </a:extLst>
          </p:cNvPr>
          <p:cNvSpPr/>
          <p:nvPr/>
        </p:nvSpPr>
        <p:spPr>
          <a:xfrm>
            <a:off x="239486" y="217715"/>
            <a:ext cx="11705772" cy="6444342"/>
          </a:xfrm>
          <a:prstGeom prst="frame">
            <a:avLst>
              <a:gd fmla="val 2823" name="adj1"/>
            </a:avLst>
          </a:prstGeom>
          <a:solidFill>
            <a:schemeClr val="bg1"/>
          </a:solidFill>
          <a:ln>
            <a:noFill/>
          </a:ln>
          <a:effectLst>
            <a:outerShdw algn="ctr" blurRad="114300" rotWithShape="0" sx="102000" sy="10200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1E12B128-8086-412D-87AB-600D0D67F07E}"/>
              </a:ext>
            </a:extLst>
          </p:cNvPr>
          <p:cNvGrpSpPr/>
          <p:nvPr/>
        </p:nvGrpSpPr>
        <p:grpSpPr>
          <a:xfrm>
            <a:off x="1826723" y="583995"/>
            <a:ext cx="4069531" cy="1059073"/>
            <a:chOff x="9322481" y="1977453"/>
            <a:chExt cx="4069531" cy="1059073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334628C9-EB0D-4D06-AF24-5A038FFC63D7}"/>
                </a:ext>
              </a:extLst>
            </p:cNvPr>
            <p:cNvSpPr/>
            <p:nvPr/>
          </p:nvSpPr>
          <p:spPr>
            <a:xfrm>
              <a:off x="9322481" y="1977453"/>
              <a:ext cx="2920831" cy="67665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defTabSz="914400" eaLnBrk="1" fontAlgn="auto" hangingPunct="1" indent="0" latinLnBrk="0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0" kumimoji="0" lang="zh-CN" noProof="0" normalizeH="0" spc="0" strike="noStrike" sz="3200" u="none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ea"/>
                  <a:sym charset="-122" panose="02010601030101010101" pitchFamily="2" typeface="FZHei-B01S"/>
                </a:rPr>
                <a:t>第一部分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C68A7759-D996-4448-9514-0A618DCB4550}"/>
                </a:ext>
              </a:extLst>
            </p:cNvPr>
            <p:cNvSpPr txBox="1"/>
            <p:nvPr/>
          </p:nvSpPr>
          <p:spPr>
            <a:xfrm>
              <a:off x="9322481" y="2507086"/>
              <a:ext cx="4069531" cy="77724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ts val="1800"/>
                </a:lnSpc>
              </a:pPr>
              <a:r>
                <a:rPr altLang="zh-CN" lang="en-US"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The man who has made up his mind to win will never say "impossible ". I can make it through the rain. I can stand up once again on my own. </a:t>
              </a:r>
            </a:p>
          </p:txBody>
        </p:sp>
      </p:grpSp>
      <p:sp>
        <p:nvSpPr>
          <p:cNvPr id="8" name="椭圆 7">
            <a:extLst>
              <a:ext uri="{FF2B5EF4-FFF2-40B4-BE49-F238E27FC236}">
                <a16:creationId xmlns:a16="http://schemas.microsoft.com/office/drawing/2014/main" id="{2D31EAC6-5633-42BD-A780-E7BE0D0484C9}"/>
              </a:ext>
            </a:extLst>
          </p:cNvPr>
          <p:cNvSpPr/>
          <p:nvPr/>
        </p:nvSpPr>
        <p:spPr>
          <a:xfrm>
            <a:off x="1103086" y="669683"/>
            <a:ext cx="595509" cy="595509"/>
          </a:xfrm>
          <a:prstGeom prst="ellipse">
            <a:avLst/>
          </a:prstGeom>
          <a:solidFill>
            <a:srgbClr val="00A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>
              <a:latin typeface="+mn-ea"/>
              <a:sym charset="-122" panose="02010601030101010101" pitchFamily="2" typeface="FZHei-B01S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9EAD814-92A6-4346-BB5C-547799D7BDEA}"/>
              </a:ext>
            </a:extLst>
          </p:cNvPr>
          <p:cNvSpPr txBox="1"/>
          <p:nvPr/>
        </p:nvSpPr>
        <p:spPr>
          <a:xfrm>
            <a:off x="1134701" y="740182"/>
            <a:ext cx="56981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400">
                <a:solidFill>
                  <a:schemeClr val="bg1"/>
                </a:solidFill>
                <a:latin typeface="+mn-ea"/>
                <a:sym charset="-122" panose="02010601030101010101" pitchFamily="2" typeface="FZHei-B01S"/>
              </a:rPr>
              <a:t>01</a:t>
            </a:r>
          </a:p>
        </p:txBody>
      </p:sp>
      <p:sp>
        <p:nvSpPr>
          <p:cNvPr id="10" name="箭头3">
            <a:extLst>
              <a:ext uri="{FF2B5EF4-FFF2-40B4-BE49-F238E27FC236}">
                <a16:creationId xmlns:a16="http://schemas.microsoft.com/office/drawing/2014/main" id="{1943ED53-7396-4E0F-9E79-09D459F104A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992873" y="4106055"/>
            <a:ext cx="1092052" cy="1521884"/>
          </a:xfrm>
          <a:custGeom>
            <a:cxnLst>
              <a:cxn ang="0">
                <a:pos x="118" y="1044"/>
              </a:cxn>
              <a:cxn ang="0">
                <a:pos x="128" y="340"/>
              </a:cxn>
              <a:cxn ang="0">
                <a:pos x="264" y="210"/>
              </a:cxn>
              <a:cxn ang="0">
                <a:pos x="720" y="202"/>
              </a:cxn>
              <a:cxn ang="0">
                <a:pos x="720" y="320"/>
              </a:cxn>
              <a:cxn ang="0">
                <a:pos x="933" y="153"/>
              </a:cxn>
              <a:cxn ang="0">
                <a:pos x="712" y="0"/>
              </a:cxn>
              <a:cxn ang="0">
                <a:pos x="714" y="92"/>
              </a:cxn>
              <a:cxn ang="0">
                <a:pos x="234" y="94"/>
              </a:cxn>
              <a:cxn ang="0">
                <a:pos x="0" y="298"/>
              </a:cxn>
              <a:cxn ang="0">
                <a:pos x="0" y="1058"/>
              </a:cxn>
              <a:cxn ang="0">
                <a:pos x="118" y="1044"/>
              </a:cxn>
            </a:cxnLst>
            <a:rect b="b" l="0" r="r" t="0"/>
            <a:pathLst>
              <a:path h="1182" w="933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rgbClr val="A6A6A6"/>
          </a:solidFill>
          <a:ln w="9525">
            <a:noFill/>
            <a:round/>
          </a:ln>
        </p:spPr>
        <p:txBody>
          <a:bodyPr anchor="ctr" bIns="41405" lIns="82815" rIns="82815" tIns="41405" wrap="none"/>
          <a:lstStyle/>
          <a:p>
            <a:pPr defTabSz="1219012"/>
            <a:endParaRPr altLang="en-US" lang="zh-CN" sz="1200">
              <a:solidFill>
                <a:srgbClr val="000000"/>
              </a:solidFill>
              <a:latin charset="-122" panose="020b0503020204020204" pitchFamily="34" typeface="微软雅黑"/>
            </a:endParaRPr>
          </a:p>
        </p:txBody>
      </p:sp>
      <p:sp>
        <p:nvSpPr>
          <p:cNvPr id="11" name="箭头2">
            <a:extLst>
              <a:ext uri="{FF2B5EF4-FFF2-40B4-BE49-F238E27FC236}">
                <a16:creationId xmlns:a16="http://schemas.microsoft.com/office/drawing/2014/main" id="{4F9062E9-C6AA-4DA3-B98B-82E2DA4AAA08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2280680" y="3473259"/>
            <a:ext cx="325967" cy="1299457"/>
          </a:xfrm>
          <a:custGeom>
            <a:cxnLst>
              <a:cxn ang="0">
                <a:pos x="37" y="1"/>
              </a:cxn>
              <a:cxn ang="0">
                <a:pos x="45" y="472"/>
              </a:cxn>
              <a:cxn ang="0">
                <a:pos x="0" y="474"/>
              </a:cxn>
              <a:cxn ang="0">
                <a:pos x="72" y="604"/>
              </a:cxn>
              <a:cxn ang="0">
                <a:pos x="142" y="474"/>
              </a:cxn>
              <a:cxn ang="0">
                <a:pos x="100" y="474"/>
              </a:cxn>
              <a:cxn ang="0">
                <a:pos x="99" y="0"/>
              </a:cxn>
              <a:cxn ang="0">
                <a:pos x="37" y="1"/>
              </a:cxn>
            </a:cxnLst>
            <a:rect b="b" l="0" r="r" t="0"/>
            <a:pathLst>
              <a:path h="604" w="142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rgbClr val="A6A6A6"/>
          </a:solidFill>
          <a:ln w="9525">
            <a:noFill/>
            <a:round/>
          </a:ln>
        </p:spPr>
        <p:txBody>
          <a:bodyPr anchor="ctr" bIns="41405" lIns="82815" rIns="82815" tIns="41405" wrap="none"/>
          <a:lstStyle/>
          <a:p>
            <a:pPr defTabSz="1219012"/>
            <a:endParaRPr altLang="en-US" lang="zh-CN" sz="120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12" name="箭头1">
            <a:extLst>
              <a:ext uri="{FF2B5EF4-FFF2-40B4-BE49-F238E27FC236}">
                <a16:creationId xmlns:a16="http://schemas.microsoft.com/office/drawing/2014/main" id="{50E53181-F623-4C5A-865D-7E024BA12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6524" y="2444471"/>
            <a:ext cx="1092052" cy="1763183"/>
          </a:xfrm>
          <a:custGeom>
            <a:cxnLst>
              <a:cxn ang="0">
                <a:pos x="118" y="1044"/>
              </a:cxn>
              <a:cxn ang="0">
                <a:pos x="128" y="340"/>
              </a:cxn>
              <a:cxn ang="0">
                <a:pos x="264" y="210"/>
              </a:cxn>
              <a:cxn ang="0">
                <a:pos x="720" y="202"/>
              </a:cxn>
              <a:cxn ang="0">
                <a:pos x="720" y="320"/>
              </a:cxn>
              <a:cxn ang="0">
                <a:pos x="933" y="153"/>
              </a:cxn>
              <a:cxn ang="0">
                <a:pos x="712" y="0"/>
              </a:cxn>
              <a:cxn ang="0">
                <a:pos x="714" y="92"/>
              </a:cxn>
              <a:cxn ang="0">
                <a:pos x="234" y="94"/>
              </a:cxn>
              <a:cxn ang="0">
                <a:pos x="0" y="298"/>
              </a:cxn>
              <a:cxn ang="0">
                <a:pos x="0" y="1058"/>
              </a:cxn>
              <a:cxn ang="0">
                <a:pos x="118" y="1044"/>
              </a:cxn>
            </a:cxnLst>
            <a:rect b="b" l="0" r="r" t="0"/>
            <a:pathLst>
              <a:path h="1182" w="933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rgbClr val="A6A6A6"/>
          </a:solidFill>
          <a:ln w="9525">
            <a:noFill/>
            <a:round/>
          </a:ln>
        </p:spPr>
        <p:txBody>
          <a:bodyPr anchor="ctr" bIns="41405" lIns="82815" rIns="82815" tIns="41405" wrap="none"/>
          <a:lstStyle/>
          <a:p>
            <a:pPr defTabSz="1219012"/>
            <a:endParaRPr altLang="en-US" lang="zh-CN" sz="120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13" name="文本1">
            <a:extLst>
              <a:ext uri="{FF2B5EF4-FFF2-40B4-BE49-F238E27FC236}">
                <a16:creationId xmlns:a16="http://schemas.microsoft.com/office/drawing/2014/main" id="{1E410EE7-1D14-4FD9-B702-456FF8EC2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4224" y="2057120"/>
            <a:ext cx="5911053" cy="1195917"/>
          </a:xfrm>
          <a:prstGeom prst="roundRect">
            <a:avLst>
              <a:gd fmla="val 11505" name="adj"/>
            </a:avLst>
          </a:prstGeom>
          <a:noFill/>
          <a:ln w="15875">
            <a:solidFill>
              <a:schemeClr val="bg1">
                <a:lumMod val="75000"/>
              </a:schemeClr>
            </a:solidFill>
            <a:round/>
          </a:ln>
        </p:spPr>
        <p:txBody>
          <a:bodyPr anchor="ctr" bIns="41405" lIns="82815" rIns="82815" tIns="41405"/>
          <a:lstStyle/>
          <a:p>
            <a:pPr>
              <a:lnSpc>
                <a:spcPts val="2000"/>
              </a:lnSpc>
            </a:pPr>
            <a:r>
              <a:rPr altLang="en-US" lang="zh-CN" sz="1100">
                <a:latin typeface="+mn-ea"/>
                <a:sym charset="0" panose="020b0604020202020204" pitchFamily="34" typeface="Arial"/>
              </a:rPr>
              <a:t>请在此处添加具体内容，文字尽量言简意赅，简单说明即可，不必过于繁琐，注意版面美观度。请在此处添加具体内容，文字尽量言简意赅，简单说明即可，不必过于繁琐，注意版面美观度。</a:t>
            </a:r>
          </a:p>
        </p:txBody>
      </p:sp>
      <p:sp>
        <p:nvSpPr>
          <p:cNvPr id="14" name="标题1">
            <a:extLst>
              <a:ext uri="{FF2B5EF4-FFF2-40B4-BE49-F238E27FC236}">
                <a16:creationId xmlns:a16="http://schemas.microsoft.com/office/drawing/2014/main" id="{6FA2D555-CB61-4FCB-95A1-B12B4A885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1909" y="2050769"/>
            <a:ext cx="1242315" cy="1202267"/>
          </a:xfrm>
          <a:prstGeom prst="roundRect">
            <a:avLst>
              <a:gd fmla="val 11921" name="adj"/>
            </a:avLst>
          </a:prstGeom>
          <a:solidFill>
            <a:srgbClr val="39337A"/>
          </a:solidFill>
          <a:ln w="25400">
            <a:noFill/>
            <a:round/>
          </a:ln>
        </p:spPr>
        <p:txBody>
          <a:bodyPr anchor="ctr" bIns="41405" lIns="82815" rIns="82815" tIns="41405"/>
          <a:lstStyle/>
          <a:p>
            <a:pPr algn="ctr" defTabSz="1219012">
              <a:lnSpc>
                <a:spcPct val="120000"/>
              </a:lnSpc>
            </a:pPr>
            <a:r>
              <a:rPr altLang="en-US" b="1" lang="zh-CN" sz="1600">
                <a:solidFill>
                  <a:srgbClr val="F2F2F2"/>
                </a:solidFill>
                <a:latin typeface="+mn-ea"/>
              </a:rPr>
              <a:t>添加标题</a:t>
            </a:r>
          </a:p>
        </p:txBody>
      </p:sp>
      <p:sp>
        <p:nvSpPr>
          <p:cNvPr id="15" name="文本2">
            <a:extLst>
              <a:ext uri="{FF2B5EF4-FFF2-40B4-BE49-F238E27FC236}">
                <a16:creationId xmlns:a16="http://schemas.microsoft.com/office/drawing/2014/main" id="{21985C9A-9478-48AA-BD87-6C4D2AA57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4224" y="3509152"/>
            <a:ext cx="5911053" cy="1193800"/>
          </a:xfrm>
          <a:prstGeom prst="roundRect">
            <a:avLst>
              <a:gd fmla="val 11505" name="adj"/>
            </a:avLst>
          </a:prstGeom>
          <a:noFill/>
          <a:ln w="15875">
            <a:solidFill>
              <a:schemeClr val="bg1">
                <a:lumMod val="75000"/>
              </a:schemeClr>
            </a:solidFill>
            <a:round/>
          </a:ln>
        </p:spPr>
        <p:txBody>
          <a:bodyPr anchor="ctr" bIns="41405" lIns="82815" rIns="82815" tIns="41405"/>
          <a:lstStyle/>
          <a:p>
            <a:pPr>
              <a:lnSpc>
                <a:spcPts val="2000"/>
              </a:lnSpc>
            </a:pPr>
            <a:r>
              <a:rPr altLang="en-US" lang="zh-CN" sz="1100">
                <a:latin typeface="+mn-ea"/>
                <a:sym charset="0" panose="020b0604020202020204" pitchFamily="34" typeface="Arial"/>
              </a:rPr>
              <a:t>请在此处添加具体内容，文字尽量言简意赅，简单说明即可，不必过于繁琐，注意版面美观度。请在此处添加具体内容，文字尽量言简意赅，简单说明即可，不必过于繁琐，注意版面美观度。</a:t>
            </a:r>
          </a:p>
        </p:txBody>
      </p:sp>
      <p:sp>
        <p:nvSpPr>
          <p:cNvPr id="16" name="标题2">
            <a:extLst>
              <a:ext uri="{FF2B5EF4-FFF2-40B4-BE49-F238E27FC236}">
                <a16:creationId xmlns:a16="http://schemas.microsoft.com/office/drawing/2014/main" id="{3372A180-F6AF-4657-8721-880A604E1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1909" y="3509152"/>
            <a:ext cx="1242315" cy="1193800"/>
          </a:xfrm>
          <a:prstGeom prst="roundRect">
            <a:avLst>
              <a:gd fmla="val 11921" name="adj"/>
            </a:avLst>
          </a:prstGeom>
          <a:solidFill>
            <a:srgbClr val="7E397A"/>
          </a:solidFill>
          <a:ln w="25400">
            <a:noFill/>
            <a:round/>
          </a:ln>
        </p:spPr>
        <p:txBody>
          <a:bodyPr anchor="ctr" bIns="41405" lIns="82815" rIns="82815" tIns="41405"/>
          <a:lstStyle/>
          <a:p>
            <a:pPr algn="ctr" defTabSz="1219012">
              <a:lnSpc>
                <a:spcPct val="120000"/>
              </a:lnSpc>
            </a:pPr>
            <a:r>
              <a:rPr altLang="en-US" b="1" lang="zh-CN" sz="1600">
                <a:solidFill>
                  <a:srgbClr val="F2F2F2"/>
                </a:solidFill>
                <a:latin typeface="+mn-ea"/>
              </a:rPr>
              <a:t>添加标题</a:t>
            </a:r>
          </a:p>
        </p:txBody>
      </p:sp>
      <p:sp>
        <p:nvSpPr>
          <p:cNvPr id="17" name="文本3">
            <a:extLst>
              <a:ext uri="{FF2B5EF4-FFF2-40B4-BE49-F238E27FC236}">
                <a16:creationId xmlns:a16="http://schemas.microsoft.com/office/drawing/2014/main" id="{25ABFAFE-2DB1-4BC0-A318-CB7032AA5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4224" y="4950604"/>
            <a:ext cx="5911053" cy="1181100"/>
          </a:xfrm>
          <a:prstGeom prst="roundRect">
            <a:avLst>
              <a:gd fmla="val 11505" name="adj"/>
            </a:avLst>
          </a:prstGeom>
          <a:noFill/>
          <a:ln w="15875">
            <a:solidFill>
              <a:schemeClr val="bg1">
                <a:lumMod val="75000"/>
              </a:schemeClr>
            </a:solidFill>
            <a:round/>
          </a:ln>
        </p:spPr>
        <p:txBody>
          <a:bodyPr anchor="ctr" bIns="41405" lIns="82815" rIns="82815" tIns="41405"/>
          <a:lstStyle/>
          <a:p>
            <a:pPr>
              <a:lnSpc>
                <a:spcPts val="2000"/>
              </a:lnSpc>
            </a:pPr>
            <a:r>
              <a:rPr altLang="en-US" lang="zh-CN" sz="1100">
                <a:latin typeface="+mn-ea"/>
                <a:sym charset="0" panose="020b0604020202020204" pitchFamily="34" typeface="Arial"/>
              </a:rPr>
              <a:t>请在此处添加具体内容，文字尽量言简意赅，简单说明即可，不必过于繁琐，注意版面美观度。请在此处添加具体内容，文字尽量言简意赅，简单说明即可，不必过于繁琐，注意版面美观度。</a:t>
            </a:r>
          </a:p>
        </p:txBody>
      </p:sp>
      <p:sp>
        <p:nvSpPr>
          <p:cNvPr id="18" name="标题3">
            <a:extLst>
              <a:ext uri="{FF2B5EF4-FFF2-40B4-BE49-F238E27FC236}">
                <a16:creationId xmlns:a16="http://schemas.microsoft.com/office/drawing/2014/main" id="{43AE4A38-AE83-46D7-B20C-B12230A025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1909" y="4950604"/>
            <a:ext cx="1242315" cy="1181100"/>
          </a:xfrm>
          <a:prstGeom prst="roundRect">
            <a:avLst>
              <a:gd fmla="val 11921" name="adj"/>
            </a:avLst>
          </a:prstGeom>
          <a:solidFill>
            <a:srgbClr val="EE3978"/>
          </a:solidFill>
          <a:ln w="25400">
            <a:noFill/>
            <a:round/>
          </a:ln>
        </p:spPr>
        <p:txBody>
          <a:bodyPr anchor="ctr" bIns="41405" lIns="82815" rIns="82815" tIns="41405"/>
          <a:lstStyle/>
          <a:p>
            <a:pPr algn="ctr" defTabSz="1219012">
              <a:lnSpc>
                <a:spcPct val="120000"/>
              </a:lnSpc>
            </a:pPr>
            <a:r>
              <a:rPr altLang="en-US" b="1" lang="zh-CN" sz="1600">
                <a:solidFill>
                  <a:srgbClr val="F2F2F2"/>
                </a:solidFill>
                <a:latin typeface="+mn-ea"/>
              </a:rPr>
              <a:t>添加标题</a:t>
            </a:r>
          </a:p>
        </p:txBody>
      </p:sp>
      <p:sp>
        <p:nvSpPr>
          <p:cNvPr id="19" name="Oval 19">
            <a:extLst>
              <a:ext uri="{FF2B5EF4-FFF2-40B4-BE49-F238E27FC236}">
                <a16:creationId xmlns:a16="http://schemas.microsoft.com/office/drawing/2014/main" id="{9E20F1C9-4535-4A6F-8484-CC7393BE8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2033" y="3509152"/>
            <a:ext cx="1191523" cy="1193800"/>
          </a:xfrm>
          <a:prstGeom prst="ellipse">
            <a:avLst/>
          </a:prstGeom>
          <a:solidFill>
            <a:srgbClr val="00A1D2"/>
          </a:solidFill>
          <a:ln w="9525">
            <a:noFill/>
            <a:round/>
          </a:ln>
        </p:spPr>
        <p:txBody>
          <a:bodyPr anchor="ctr" bIns="41405" lIns="82815" rIns="82815" tIns="41405"/>
          <a:lstStyle/>
          <a:p>
            <a:pPr algn="ctr" defTabSz="1219012">
              <a:lnSpc>
                <a:spcPct val="120000"/>
              </a:lnSpc>
            </a:pPr>
            <a:r>
              <a:rPr altLang="en-US" b="1" lang="zh-CN" sz="2532">
                <a:solidFill>
                  <a:prstClr val="white"/>
                </a:solidFill>
                <a:latin typeface="+mn-ea"/>
              </a:rPr>
              <a:t>输入标题</a:t>
            </a:r>
          </a:p>
        </p:txBody>
      </p:sp>
    </p:spTree>
    <p:extLst>
      <p:ext uri="{BB962C8B-B14F-4D97-AF65-F5344CB8AC3E}">
        <p14:creationId val="658930857"/>
      </p:ext>
    </p:extLst>
  </p:cSld>
  <p:clrMapOvr>
    <a:masterClrMapping/>
  </p:clrMapOvr>
  <mc:AlternateContent>
    <mc:Choice Requires="p14">
      <p:transition p14:dur="1400" spd="slow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4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1C6DB09-A408-4502-BFA6-90542E7F80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2004691" y="-197918"/>
            <a:ext cx="3107777" cy="227255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8B13D0C-3D6D-4A7C-81C2-971C2DE1C3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239595" y="4585449"/>
            <a:ext cx="3107777" cy="2272551"/>
          </a:xfrm>
          <a:prstGeom prst="rect">
            <a:avLst/>
          </a:prstGeom>
        </p:spPr>
      </p:pic>
      <p:sp>
        <p:nvSpPr>
          <p:cNvPr id="4" name="图文框 3">
            <a:extLst>
              <a:ext uri="{FF2B5EF4-FFF2-40B4-BE49-F238E27FC236}">
                <a16:creationId xmlns:a16="http://schemas.microsoft.com/office/drawing/2014/main" id="{439EF00C-294A-4DB2-9D2A-D6104D65FB8E}"/>
              </a:ext>
            </a:extLst>
          </p:cNvPr>
          <p:cNvSpPr/>
          <p:nvPr/>
        </p:nvSpPr>
        <p:spPr>
          <a:xfrm>
            <a:off x="239486" y="217715"/>
            <a:ext cx="11705772" cy="6444342"/>
          </a:xfrm>
          <a:prstGeom prst="frame">
            <a:avLst>
              <a:gd fmla="val 2823" name="adj1"/>
            </a:avLst>
          </a:prstGeom>
          <a:solidFill>
            <a:schemeClr val="bg1"/>
          </a:solidFill>
          <a:ln>
            <a:noFill/>
          </a:ln>
          <a:effectLst>
            <a:outerShdw algn="ctr" blurRad="114300" rotWithShape="0" sx="102000" sy="10200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1E12B128-8086-412D-87AB-600D0D67F07E}"/>
              </a:ext>
            </a:extLst>
          </p:cNvPr>
          <p:cNvGrpSpPr/>
          <p:nvPr/>
        </p:nvGrpSpPr>
        <p:grpSpPr>
          <a:xfrm>
            <a:off x="1826723" y="583995"/>
            <a:ext cx="4069531" cy="1059073"/>
            <a:chOff x="9322481" y="1977453"/>
            <a:chExt cx="4069531" cy="1059073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334628C9-EB0D-4D06-AF24-5A038FFC63D7}"/>
                </a:ext>
              </a:extLst>
            </p:cNvPr>
            <p:cNvSpPr/>
            <p:nvPr/>
          </p:nvSpPr>
          <p:spPr>
            <a:xfrm>
              <a:off x="9322481" y="1977453"/>
              <a:ext cx="2920831" cy="67665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defTabSz="914400" eaLnBrk="1" fontAlgn="auto" hangingPunct="1" indent="0" latinLnBrk="0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0" kumimoji="0" lang="zh-CN" noProof="0" normalizeH="0" spc="0" strike="noStrike" sz="3200" u="none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ea"/>
                  <a:sym charset="-122" panose="02010601030101010101" pitchFamily="2" typeface="FZHei-B01S"/>
                </a:rPr>
                <a:t>第一部分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C68A7759-D996-4448-9514-0A618DCB4550}"/>
                </a:ext>
              </a:extLst>
            </p:cNvPr>
            <p:cNvSpPr txBox="1"/>
            <p:nvPr/>
          </p:nvSpPr>
          <p:spPr>
            <a:xfrm>
              <a:off x="9322481" y="2507086"/>
              <a:ext cx="4069531" cy="77724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ts val="1800"/>
                </a:lnSpc>
              </a:pPr>
              <a:r>
                <a:rPr altLang="zh-CN" lang="en-US"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The man who has made up his mind to win will never say "impossible ". I can make it through the rain. I can stand up once again on my own. </a:t>
              </a:r>
            </a:p>
          </p:txBody>
        </p:sp>
      </p:grpSp>
      <p:sp>
        <p:nvSpPr>
          <p:cNvPr id="8" name="椭圆 7">
            <a:extLst>
              <a:ext uri="{FF2B5EF4-FFF2-40B4-BE49-F238E27FC236}">
                <a16:creationId xmlns:a16="http://schemas.microsoft.com/office/drawing/2014/main" id="{2D31EAC6-5633-42BD-A780-E7BE0D0484C9}"/>
              </a:ext>
            </a:extLst>
          </p:cNvPr>
          <p:cNvSpPr/>
          <p:nvPr/>
        </p:nvSpPr>
        <p:spPr>
          <a:xfrm>
            <a:off x="1103086" y="669683"/>
            <a:ext cx="595509" cy="595509"/>
          </a:xfrm>
          <a:prstGeom prst="ellipse">
            <a:avLst/>
          </a:prstGeom>
          <a:solidFill>
            <a:srgbClr val="00A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>
              <a:latin typeface="+mn-ea"/>
              <a:sym charset="-122" panose="02010601030101010101" pitchFamily="2" typeface="FZHei-B01S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9EAD814-92A6-4346-BB5C-547799D7BDEA}"/>
              </a:ext>
            </a:extLst>
          </p:cNvPr>
          <p:cNvSpPr txBox="1"/>
          <p:nvPr/>
        </p:nvSpPr>
        <p:spPr>
          <a:xfrm>
            <a:off x="1134701" y="740182"/>
            <a:ext cx="56981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400">
                <a:solidFill>
                  <a:schemeClr val="bg1"/>
                </a:solidFill>
                <a:latin typeface="+mn-ea"/>
                <a:sym charset="-122" panose="02010601030101010101" pitchFamily="2" typeface="FZHei-B01S"/>
              </a:rPr>
              <a:t>01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CADB393-339B-4BD2-8124-8E37132E4F96}"/>
              </a:ext>
            </a:extLst>
          </p:cNvPr>
          <p:cNvSpPr/>
          <p:nvPr/>
        </p:nvSpPr>
        <p:spPr>
          <a:xfrm>
            <a:off x="852795" y="3407426"/>
            <a:ext cx="3497501" cy="753602"/>
          </a:xfrm>
          <a:prstGeom prst="rect">
            <a:avLst/>
          </a:prstGeom>
        </p:spPr>
        <p:txBody>
          <a:bodyPr bIns="60952" lIns="121908" rIns="121908" tIns="60952" wrap="square">
            <a:spAutoFit/>
          </a:bodyPr>
          <a:lstStyle/>
          <a:p>
            <a:pPr algn="r" lvl="0">
              <a:lnSpc>
                <a:spcPts val="2487"/>
              </a:lnSpc>
              <a:defRPr/>
            </a:pPr>
            <a:r>
              <a:rPr altLang="en-US" lang="zh-CN" sz="105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charset="0" panose="020b0604020202020204" pitchFamily="34" typeface="Arial"/>
              </a:rPr>
              <a:t>请在此处添加具体内容，文字尽量言简意赅，简单说明即可，不必过于繁琐，注意版面美观度。 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CD952224-8682-4609-8BC5-A2E8923E37EC}"/>
              </a:ext>
            </a:extLst>
          </p:cNvPr>
          <p:cNvSpPr txBox="1"/>
          <p:nvPr/>
        </p:nvSpPr>
        <p:spPr>
          <a:xfrm>
            <a:off x="2384698" y="3141658"/>
            <a:ext cx="1869416" cy="365744"/>
          </a:xfrm>
          <a:prstGeom prst="rect">
            <a:avLst/>
          </a:prstGeom>
          <a:noFill/>
        </p:spPr>
        <p:txBody>
          <a:bodyPr bIns="60952" lIns="121908" rIns="121908" rtlCol="0" tIns="60952" wrap="non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1600" u="none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cs"/>
                <a:sym charset="-122" panose="02010601030101010101" pitchFamily="2" typeface="FZHei-B01S"/>
              </a:rPr>
              <a:t>此处输入您的标题</a:t>
            </a:r>
          </a:p>
        </p:txBody>
      </p:sp>
      <p:grpSp>
        <p:nvGrpSpPr>
          <p:cNvPr id="12" name="组合 4">
            <a:extLst>
              <a:ext uri="{FF2B5EF4-FFF2-40B4-BE49-F238E27FC236}">
                <a16:creationId xmlns:a16="http://schemas.microsoft.com/office/drawing/2014/main" id="{C8AF979C-881C-48FE-BD11-7393FE00F92A}"/>
              </a:ext>
            </a:extLst>
          </p:cNvPr>
          <p:cNvGrpSpPr/>
          <p:nvPr/>
        </p:nvGrpSpPr>
        <p:grpSpPr>
          <a:xfrm>
            <a:off x="5847439" y="4767078"/>
            <a:ext cx="1187451" cy="1174749"/>
            <a:chOff x="4305571" y="3574858"/>
            <a:chExt cx="890588" cy="881062"/>
          </a:xfrm>
          <a:solidFill>
            <a:srgbClr val="00A1D2"/>
          </a:solidFill>
        </p:grpSpPr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6982B11D-46BE-4D78-87E6-9F980C7D7E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5571" y="3574858"/>
              <a:ext cx="890588" cy="881062"/>
            </a:xfrm>
            <a:custGeom>
              <a:gdLst>
                <a:gd fmla="*/ 54 w 95" name="T0"/>
                <a:gd fmla="*/ 94 h 94" name="T1"/>
                <a:gd fmla="*/ 56 w 95" name="T2"/>
                <a:gd fmla="*/ 81 h 94" name="T3"/>
                <a:gd fmla="*/ 66 w 95" name="T4"/>
                <a:gd fmla="*/ 78 h 94" name="T5"/>
                <a:gd fmla="*/ 76 w 95" name="T6"/>
                <a:gd fmla="*/ 85 h 94" name="T7"/>
                <a:gd fmla="*/ 86 w 95" name="T8"/>
                <a:gd fmla="*/ 75 h 94" name="T9"/>
                <a:gd fmla="*/ 78 w 95" name="T10"/>
                <a:gd fmla="*/ 65 h 94" name="T11"/>
                <a:gd fmla="*/ 82 w 95" name="T12"/>
                <a:gd fmla="*/ 56 h 94" name="T13"/>
                <a:gd fmla="*/ 95 w 95" name="T14"/>
                <a:gd fmla="*/ 54 h 94" name="T15"/>
                <a:gd fmla="*/ 95 w 95" name="T16"/>
                <a:gd fmla="*/ 40 h 94" name="T17"/>
                <a:gd fmla="*/ 82 w 95" name="T18"/>
                <a:gd fmla="*/ 38 h 94" name="T19"/>
                <a:gd fmla="*/ 82 w 95" name="T20"/>
                <a:gd fmla="*/ 37 h 94" name="T21"/>
                <a:gd fmla="*/ 82 w 95" name="T22"/>
                <a:gd fmla="*/ 37 h 94" name="T23"/>
                <a:gd fmla="*/ 80 w 95" name="T24"/>
                <a:gd fmla="*/ 33 h 94" name="T25"/>
                <a:gd fmla="*/ 80 w 95" name="T26"/>
                <a:gd fmla="*/ 31 h 94" name="T27"/>
                <a:gd fmla="*/ 80 w 95" name="T28"/>
                <a:gd fmla="*/ 31 h 94" name="T29"/>
                <a:gd fmla="*/ 78 w 95" name="T30"/>
                <a:gd fmla="*/ 29 h 94" name="T31"/>
                <a:gd fmla="*/ 86 w 95" name="T32"/>
                <a:gd fmla="*/ 18 h 94" name="T33"/>
                <a:gd fmla="*/ 76 w 95" name="T34"/>
                <a:gd fmla="*/ 9 h 94" name="T35"/>
                <a:gd fmla="*/ 66 w 95" name="T36"/>
                <a:gd fmla="*/ 16 h 94" name="T37"/>
                <a:gd fmla="*/ 56 w 95" name="T38"/>
                <a:gd fmla="*/ 12 h 94" name="T39"/>
                <a:gd fmla="*/ 54 w 95" name="T40"/>
                <a:gd fmla="*/ 0 h 94" name="T41"/>
                <a:gd fmla="*/ 41 w 95" name="T42"/>
                <a:gd fmla="*/ 0 h 94" name="T43"/>
                <a:gd fmla="*/ 38 w 95" name="T44"/>
                <a:gd fmla="*/ 12 h 94" name="T45"/>
                <a:gd fmla="*/ 29 w 95" name="T46"/>
                <a:gd fmla="*/ 16 h 94" name="T47"/>
                <a:gd fmla="*/ 19 w 95" name="T48"/>
                <a:gd fmla="*/ 9 h 94" name="T49"/>
                <a:gd fmla="*/ 9 w 95" name="T50"/>
                <a:gd fmla="*/ 18 h 94" name="T51"/>
                <a:gd fmla="*/ 17 w 95" name="T52"/>
                <a:gd fmla="*/ 29 h 94" name="T53"/>
                <a:gd fmla="*/ 13 w 95" name="T54"/>
                <a:gd fmla="*/ 38 h 94" name="T55"/>
                <a:gd fmla="*/ 0 w 95" name="T56"/>
                <a:gd fmla="*/ 40 h 94" name="T57"/>
                <a:gd fmla="*/ 0 w 95" name="T58"/>
                <a:gd fmla="*/ 54 h 94" name="T59"/>
                <a:gd fmla="*/ 13 w 95" name="T60"/>
                <a:gd fmla="*/ 56 h 94" name="T61"/>
                <a:gd fmla="*/ 16 w 95" name="T62"/>
                <a:gd fmla="*/ 65 h 94" name="T63"/>
                <a:gd fmla="*/ 9 w 95" name="T64"/>
                <a:gd fmla="*/ 75 h 94" name="T65"/>
                <a:gd fmla="*/ 19 w 95" name="T66"/>
                <a:gd fmla="*/ 85 h 94" name="T67"/>
                <a:gd fmla="*/ 29 w 95" name="T68"/>
                <a:gd fmla="*/ 78 h 94" name="T69"/>
                <a:gd fmla="*/ 38 w 95" name="T70"/>
                <a:gd fmla="*/ 82 h 94" name="T71"/>
                <a:gd fmla="*/ 41 w 95" name="T72"/>
                <a:gd fmla="*/ 94 h 94" name="T73"/>
                <a:gd fmla="*/ 54 w 95" name="T74"/>
                <a:gd fmla="*/ 94 h 94" name="T75"/>
                <a:gd fmla="*/ 72 w 95" name="T76"/>
                <a:gd fmla="*/ 43 h 94" name="T77"/>
                <a:gd fmla="*/ 51 w 95" name="T78"/>
                <a:gd fmla="*/ 72 h 94" name="T79"/>
                <a:gd fmla="*/ 22 w 95" name="T80"/>
                <a:gd fmla="*/ 50 h 94" name="T81"/>
                <a:gd fmla="*/ 44 w 95" name="T82"/>
                <a:gd fmla="*/ 22 h 94" name="T83"/>
                <a:gd fmla="*/ 56 w 95" name="T84"/>
                <a:gd fmla="*/ 23 h 94" name="T85"/>
                <a:gd fmla="*/ 56 w 95" name="T86"/>
                <a:gd fmla="*/ 23 h 94" name="T87"/>
                <a:gd fmla="*/ 65 w 95" name="T88"/>
                <a:gd fmla="*/ 29 h 94" name="T89"/>
                <a:gd fmla="*/ 69 w 95" name="T90"/>
                <a:gd fmla="*/ 34 h 94" name="T91"/>
                <a:gd fmla="*/ 72 w 95" name="T92"/>
                <a:gd fmla="*/ 43 h 94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94" w="95">
                  <a:moveTo>
                    <a:pt x="54" y="94"/>
                  </a:moveTo>
                  <a:cubicBezTo>
                    <a:pt x="56" y="81"/>
                    <a:pt x="56" y="81"/>
                    <a:pt x="56" y="81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86" y="75"/>
                    <a:pt x="86" y="75"/>
                    <a:pt x="86" y="75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95" y="54"/>
                    <a:pt x="95" y="54"/>
                    <a:pt x="95" y="54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82" y="38"/>
                    <a:pt x="82" y="38"/>
                    <a:pt x="82" y="38"/>
                  </a:cubicBezTo>
                  <a:cubicBezTo>
                    <a:pt x="82" y="37"/>
                    <a:pt x="82" y="37"/>
                    <a:pt x="82" y="37"/>
                  </a:cubicBezTo>
                  <a:cubicBezTo>
                    <a:pt x="82" y="37"/>
                    <a:pt x="82" y="37"/>
                    <a:pt x="82" y="37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0" y="31"/>
                    <a:pt x="80" y="31"/>
                    <a:pt x="80" y="31"/>
                  </a:cubicBezTo>
                  <a:cubicBezTo>
                    <a:pt x="80" y="31"/>
                    <a:pt x="80" y="31"/>
                    <a:pt x="80" y="31"/>
                  </a:cubicBezTo>
                  <a:cubicBezTo>
                    <a:pt x="78" y="29"/>
                    <a:pt x="78" y="29"/>
                    <a:pt x="78" y="29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38" y="82"/>
                    <a:pt x="38" y="82"/>
                    <a:pt x="38" y="82"/>
                  </a:cubicBezTo>
                  <a:cubicBezTo>
                    <a:pt x="41" y="94"/>
                    <a:pt x="41" y="94"/>
                    <a:pt x="41" y="94"/>
                  </a:cubicBezTo>
                  <a:cubicBezTo>
                    <a:pt x="54" y="94"/>
                    <a:pt x="54" y="94"/>
                    <a:pt x="54" y="94"/>
                  </a:cubicBezTo>
                  <a:close/>
                  <a:moveTo>
                    <a:pt x="72" y="43"/>
                  </a:moveTo>
                  <a:cubicBezTo>
                    <a:pt x="74" y="57"/>
                    <a:pt x="65" y="70"/>
                    <a:pt x="51" y="72"/>
                  </a:cubicBezTo>
                  <a:cubicBezTo>
                    <a:pt x="37" y="74"/>
                    <a:pt x="24" y="64"/>
                    <a:pt x="22" y="50"/>
                  </a:cubicBezTo>
                  <a:cubicBezTo>
                    <a:pt x="21" y="36"/>
                    <a:pt x="30" y="24"/>
                    <a:pt x="44" y="22"/>
                  </a:cubicBezTo>
                  <a:cubicBezTo>
                    <a:pt x="48" y="21"/>
                    <a:pt x="52" y="22"/>
                    <a:pt x="56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9" y="24"/>
                    <a:pt x="63" y="26"/>
                    <a:pt x="65" y="29"/>
                  </a:cubicBezTo>
                  <a:cubicBezTo>
                    <a:pt x="67" y="30"/>
                    <a:pt x="68" y="32"/>
                    <a:pt x="69" y="34"/>
                  </a:cubicBezTo>
                  <a:cubicBezTo>
                    <a:pt x="71" y="37"/>
                    <a:pt x="72" y="40"/>
                    <a:pt x="72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60960" compatLnSpc="1" lIns="121920" numCol="1" rIns="121920" tIns="60960" vert="horz" wrap="square"/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3200" u="none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cs"/>
                <a:sym charset="-122" panose="02010601030101010101" pitchFamily="2" typeface="FZHei-B01S"/>
              </a:endParaRPr>
            </a:p>
          </p:txBody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6ACA9224-7D3D-4AA6-99F0-AD1B50F120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05608" y="3836795"/>
              <a:ext cx="290513" cy="328612"/>
            </a:xfrm>
            <a:custGeom>
              <a:gdLst>
                <a:gd fmla="*/ 15 w 31" name="T0"/>
                <a:gd fmla="*/ 0 h 35" name="T1"/>
                <a:gd fmla="*/ 24 w 31" name="T2"/>
                <a:gd fmla="*/ 8 h 35" name="T3"/>
                <a:gd fmla="*/ 15 w 31" name="T4"/>
                <a:gd fmla="*/ 17 h 35" name="T5"/>
                <a:gd fmla="*/ 7 w 31" name="T6"/>
                <a:gd fmla="*/ 8 h 35" name="T7"/>
                <a:gd fmla="*/ 15 w 31" name="T8"/>
                <a:gd fmla="*/ 0 h 35" name="T9"/>
                <a:gd fmla="*/ 6 w 31" name="T10"/>
                <a:gd fmla="*/ 19 h 35" name="T11"/>
                <a:gd fmla="*/ 10 w 31" name="T12"/>
                <a:gd fmla="*/ 19 h 35" name="T13"/>
                <a:gd fmla="*/ 14 w 31" name="T14"/>
                <a:gd fmla="*/ 24 h 35" name="T15"/>
                <a:gd fmla="*/ 17 w 31" name="T16"/>
                <a:gd fmla="*/ 24 h 35" name="T17"/>
                <a:gd fmla="*/ 21 w 31" name="T18"/>
                <a:gd fmla="*/ 19 h 35" name="T19"/>
                <a:gd fmla="*/ 24 w 31" name="T20"/>
                <a:gd fmla="*/ 19 h 35" name="T21"/>
                <a:gd fmla="*/ 31 w 31" name="T22"/>
                <a:gd fmla="*/ 25 h 35" name="T23"/>
                <a:gd fmla="*/ 31 w 31" name="T24"/>
                <a:gd fmla="*/ 35 h 35" name="T25"/>
                <a:gd fmla="*/ 0 w 31" name="T26"/>
                <a:gd fmla="*/ 35 h 35" name="T27"/>
                <a:gd fmla="*/ 0 w 31" name="T28"/>
                <a:gd fmla="*/ 25 h 35" name="T29"/>
                <a:gd fmla="*/ 6 w 31" name="T30"/>
                <a:gd fmla="*/ 19 h 35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35" w="31">
                  <a:moveTo>
                    <a:pt x="15" y="0"/>
                  </a:moveTo>
                  <a:cubicBezTo>
                    <a:pt x="20" y="0"/>
                    <a:pt x="24" y="4"/>
                    <a:pt x="24" y="8"/>
                  </a:cubicBezTo>
                  <a:cubicBezTo>
                    <a:pt x="24" y="13"/>
                    <a:pt x="20" y="17"/>
                    <a:pt x="15" y="17"/>
                  </a:cubicBezTo>
                  <a:cubicBezTo>
                    <a:pt x="11" y="17"/>
                    <a:pt x="7" y="13"/>
                    <a:pt x="7" y="8"/>
                  </a:cubicBezTo>
                  <a:cubicBezTo>
                    <a:pt x="7" y="4"/>
                    <a:pt x="11" y="0"/>
                    <a:pt x="15" y="0"/>
                  </a:cubicBezTo>
                  <a:close/>
                  <a:moveTo>
                    <a:pt x="6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6"/>
                    <a:pt x="16" y="26"/>
                    <a:pt x="17" y="24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8" y="19"/>
                    <a:pt x="31" y="21"/>
                    <a:pt x="31" y="2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26" y="35"/>
                    <a:pt x="5" y="35"/>
                    <a:pt x="0" y="3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1"/>
                    <a:pt x="3" y="19"/>
                    <a:pt x="6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60960" compatLnSpc="1" lIns="121920" numCol="1" rIns="121920" tIns="60960" vert="horz" wrap="square"/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3200" u="none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cs"/>
                <a:sym charset="-122" panose="02010601030101010101" pitchFamily="2" typeface="FZHei-B01S"/>
              </a:endParaRPr>
            </a:p>
          </p:txBody>
        </p:sp>
      </p:grpSp>
      <p:grpSp>
        <p:nvGrpSpPr>
          <p:cNvPr id="15" name="组合 7">
            <a:extLst>
              <a:ext uri="{FF2B5EF4-FFF2-40B4-BE49-F238E27FC236}">
                <a16:creationId xmlns:a16="http://schemas.microsoft.com/office/drawing/2014/main" id="{0E712F8C-D3F7-47B2-9A91-4C8EECB4F360}"/>
              </a:ext>
            </a:extLst>
          </p:cNvPr>
          <p:cNvGrpSpPr/>
          <p:nvPr/>
        </p:nvGrpSpPr>
        <p:grpSpPr>
          <a:xfrm>
            <a:off x="5847439" y="2089494"/>
            <a:ext cx="1174751" cy="1189567"/>
            <a:chOff x="4305571" y="1566670"/>
            <a:chExt cx="881063" cy="892175"/>
          </a:xfrm>
          <a:solidFill>
            <a:srgbClr val="7E397A"/>
          </a:solidFill>
        </p:grpSpPr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CB381DE9-37E5-44D5-9CF1-C96DF6BC01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5571" y="1566670"/>
              <a:ext cx="881063" cy="892175"/>
            </a:xfrm>
            <a:custGeom>
              <a:gdLst>
                <a:gd fmla="*/ 54 w 94" name="T0"/>
                <a:gd fmla="*/ 95 h 95" name="T1"/>
                <a:gd fmla="*/ 56 w 94" name="T2"/>
                <a:gd fmla="*/ 82 h 95" name="T3"/>
                <a:gd fmla="*/ 65 w 94" name="T4"/>
                <a:gd fmla="*/ 78 h 95" name="T5"/>
                <a:gd fmla="*/ 75 w 94" name="T6"/>
                <a:gd fmla="*/ 86 h 95" name="T7"/>
                <a:gd fmla="*/ 85 w 94" name="T8"/>
                <a:gd fmla="*/ 76 h 95" name="T9"/>
                <a:gd fmla="*/ 78 w 94" name="T10"/>
                <a:gd fmla="*/ 66 h 95" name="T11"/>
                <a:gd fmla="*/ 82 w 94" name="T12"/>
                <a:gd fmla="*/ 56 h 95" name="T13"/>
                <a:gd fmla="*/ 94 w 94" name="T14"/>
                <a:gd fmla="*/ 54 h 95" name="T15"/>
                <a:gd fmla="*/ 94 w 94" name="T16"/>
                <a:gd fmla="*/ 41 h 95" name="T17"/>
                <a:gd fmla="*/ 82 w 94" name="T18"/>
                <a:gd fmla="*/ 38 h 95" name="T19"/>
                <a:gd fmla="*/ 81 w 94" name="T20"/>
                <a:gd fmla="*/ 37 h 95" name="T21"/>
                <a:gd fmla="*/ 81 w 94" name="T22"/>
                <a:gd fmla="*/ 37 h 95" name="T23"/>
                <a:gd fmla="*/ 80 w 94" name="T24"/>
                <a:gd fmla="*/ 34 h 95" name="T25"/>
                <a:gd fmla="*/ 79 w 94" name="T26"/>
                <a:gd fmla="*/ 32 h 95" name="T27"/>
                <a:gd fmla="*/ 79 w 94" name="T28"/>
                <a:gd fmla="*/ 32 h 95" name="T29"/>
                <a:gd fmla="*/ 78 w 94" name="T30"/>
                <a:gd fmla="*/ 29 h 95" name="T31"/>
                <a:gd fmla="*/ 85 w 94" name="T32"/>
                <a:gd fmla="*/ 19 h 95" name="T33"/>
                <a:gd fmla="*/ 75 w 94" name="T34"/>
                <a:gd fmla="*/ 9 h 95" name="T35"/>
                <a:gd fmla="*/ 65 w 94" name="T36"/>
                <a:gd fmla="*/ 16 h 95" name="T37"/>
                <a:gd fmla="*/ 56 w 94" name="T38"/>
                <a:gd fmla="*/ 13 h 95" name="T39"/>
                <a:gd fmla="*/ 54 w 94" name="T40"/>
                <a:gd fmla="*/ 0 h 95" name="T41"/>
                <a:gd fmla="*/ 40 w 94" name="T42"/>
                <a:gd fmla="*/ 0 h 95" name="T43"/>
                <a:gd fmla="*/ 38 w 94" name="T44"/>
                <a:gd fmla="*/ 13 h 95" name="T45"/>
                <a:gd fmla="*/ 29 w 94" name="T46"/>
                <a:gd fmla="*/ 16 h 95" name="T47"/>
                <a:gd fmla="*/ 18 w 94" name="T48"/>
                <a:gd fmla="*/ 9 h 95" name="T49"/>
                <a:gd fmla="*/ 9 w 94" name="T50"/>
                <a:gd fmla="*/ 19 h 95" name="T51"/>
                <a:gd fmla="*/ 16 w 94" name="T52"/>
                <a:gd fmla="*/ 29 h 95" name="T53"/>
                <a:gd fmla="*/ 12 w 94" name="T54"/>
                <a:gd fmla="*/ 38 h 95" name="T55"/>
                <a:gd fmla="*/ 0 w 94" name="T56"/>
                <a:gd fmla="*/ 41 h 95" name="T57"/>
                <a:gd fmla="*/ 0 w 94" name="T58"/>
                <a:gd fmla="*/ 54 h 95" name="T59"/>
                <a:gd fmla="*/ 12 w 94" name="T60"/>
                <a:gd fmla="*/ 56 h 95" name="T61"/>
                <a:gd fmla="*/ 16 w 94" name="T62"/>
                <a:gd fmla="*/ 66 h 95" name="T63"/>
                <a:gd fmla="*/ 9 w 94" name="T64"/>
                <a:gd fmla="*/ 76 h 95" name="T65"/>
                <a:gd fmla="*/ 18 w 94" name="T66"/>
                <a:gd fmla="*/ 86 h 95" name="T67"/>
                <a:gd fmla="*/ 29 w 94" name="T68"/>
                <a:gd fmla="*/ 78 h 95" name="T69"/>
                <a:gd fmla="*/ 38 w 94" name="T70"/>
                <a:gd fmla="*/ 82 h 95" name="T71"/>
                <a:gd fmla="*/ 40 w 94" name="T72"/>
                <a:gd fmla="*/ 95 h 95" name="T73"/>
                <a:gd fmla="*/ 54 w 94" name="T74"/>
                <a:gd fmla="*/ 95 h 95" name="T75"/>
                <a:gd fmla="*/ 72 w 94" name="T76"/>
                <a:gd fmla="*/ 44 h 95" name="T77"/>
                <a:gd fmla="*/ 50 w 94" name="T78"/>
                <a:gd fmla="*/ 72 h 95" name="T79"/>
                <a:gd fmla="*/ 22 w 94" name="T80"/>
                <a:gd fmla="*/ 51 h 95" name="T81"/>
                <a:gd fmla="*/ 44 w 94" name="T82"/>
                <a:gd fmla="*/ 22 h 95" name="T83"/>
                <a:gd fmla="*/ 55 w 94" name="T84"/>
                <a:gd fmla="*/ 24 h 95" name="T85"/>
                <a:gd fmla="*/ 55 w 94" name="T86"/>
                <a:gd fmla="*/ 24 h 95" name="T87"/>
                <a:gd fmla="*/ 65 w 94" name="T88"/>
                <a:gd fmla="*/ 30 h 95" name="T89"/>
                <a:gd fmla="*/ 69 w 94" name="T90"/>
                <a:gd fmla="*/ 35 h 95" name="T91"/>
                <a:gd fmla="*/ 72 w 94" name="T92"/>
                <a:gd fmla="*/ 44 h 95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95" w="94">
                  <a:moveTo>
                    <a:pt x="54" y="95"/>
                  </a:moveTo>
                  <a:cubicBezTo>
                    <a:pt x="56" y="82"/>
                    <a:pt x="56" y="82"/>
                    <a:pt x="56" y="82"/>
                  </a:cubicBezTo>
                  <a:cubicBezTo>
                    <a:pt x="65" y="78"/>
                    <a:pt x="65" y="78"/>
                    <a:pt x="65" y="78"/>
                  </a:cubicBezTo>
                  <a:cubicBezTo>
                    <a:pt x="75" y="86"/>
                    <a:pt x="75" y="86"/>
                    <a:pt x="75" y="86"/>
                  </a:cubicBezTo>
                  <a:cubicBezTo>
                    <a:pt x="85" y="76"/>
                    <a:pt x="85" y="76"/>
                    <a:pt x="85" y="7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94" y="54"/>
                    <a:pt x="94" y="54"/>
                    <a:pt x="94" y="54"/>
                  </a:cubicBezTo>
                  <a:cubicBezTo>
                    <a:pt x="94" y="41"/>
                    <a:pt x="94" y="41"/>
                    <a:pt x="94" y="41"/>
                  </a:cubicBezTo>
                  <a:cubicBezTo>
                    <a:pt x="82" y="38"/>
                    <a:pt x="82" y="38"/>
                    <a:pt x="82" y="38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0" y="34"/>
                    <a:pt x="80" y="34"/>
                    <a:pt x="80" y="34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78" y="29"/>
                    <a:pt x="78" y="29"/>
                    <a:pt x="78" y="2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38" y="82"/>
                    <a:pt x="38" y="82"/>
                    <a:pt x="38" y="82"/>
                  </a:cubicBezTo>
                  <a:cubicBezTo>
                    <a:pt x="40" y="95"/>
                    <a:pt x="40" y="95"/>
                    <a:pt x="40" y="95"/>
                  </a:cubicBezTo>
                  <a:cubicBezTo>
                    <a:pt x="54" y="95"/>
                    <a:pt x="54" y="95"/>
                    <a:pt x="54" y="95"/>
                  </a:cubicBezTo>
                  <a:close/>
                  <a:moveTo>
                    <a:pt x="72" y="44"/>
                  </a:moveTo>
                  <a:cubicBezTo>
                    <a:pt x="74" y="58"/>
                    <a:pt x="64" y="71"/>
                    <a:pt x="50" y="72"/>
                  </a:cubicBezTo>
                  <a:cubicBezTo>
                    <a:pt x="37" y="74"/>
                    <a:pt x="24" y="65"/>
                    <a:pt x="22" y="51"/>
                  </a:cubicBezTo>
                  <a:cubicBezTo>
                    <a:pt x="20" y="37"/>
                    <a:pt x="30" y="24"/>
                    <a:pt x="44" y="22"/>
                  </a:cubicBezTo>
                  <a:cubicBezTo>
                    <a:pt x="48" y="22"/>
                    <a:pt x="52" y="22"/>
                    <a:pt x="55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9" y="25"/>
                    <a:pt x="62" y="27"/>
                    <a:pt x="65" y="30"/>
                  </a:cubicBezTo>
                  <a:cubicBezTo>
                    <a:pt x="66" y="31"/>
                    <a:pt x="68" y="33"/>
                    <a:pt x="69" y="35"/>
                  </a:cubicBezTo>
                  <a:cubicBezTo>
                    <a:pt x="70" y="38"/>
                    <a:pt x="72" y="41"/>
                    <a:pt x="72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60960" compatLnSpc="1" lIns="121920" numCol="1" rIns="121920" tIns="60960" vert="horz" wrap="square"/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3200" u="none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cs"/>
                <a:sym charset="-122" panose="02010601030101010101" pitchFamily="2" typeface="FZHei-B01S"/>
              </a:endParaRPr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A8B4BC0B-43FE-4C00-9A33-F2DC4919A6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05608" y="1839720"/>
              <a:ext cx="280988" cy="327025"/>
            </a:xfrm>
            <a:custGeom>
              <a:gdLst>
                <a:gd fmla="*/ 15 w 30" name="T0"/>
                <a:gd fmla="*/ 0 h 35" name="T1"/>
                <a:gd fmla="*/ 23 w 30" name="T2"/>
                <a:gd fmla="*/ 8 h 35" name="T3"/>
                <a:gd fmla="*/ 15 w 30" name="T4"/>
                <a:gd fmla="*/ 16 h 35" name="T5"/>
                <a:gd fmla="*/ 7 w 30" name="T6"/>
                <a:gd fmla="*/ 8 h 35" name="T7"/>
                <a:gd fmla="*/ 15 w 30" name="T8"/>
                <a:gd fmla="*/ 0 h 35" name="T9"/>
                <a:gd fmla="*/ 6 w 30" name="T10"/>
                <a:gd fmla="*/ 18 h 35" name="T11"/>
                <a:gd fmla="*/ 10 w 30" name="T12"/>
                <a:gd fmla="*/ 18 h 35" name="T13"/>
                <a:gd fmla="*/ 13 w 30" name="T14"/>
                <a:gd fmla="*/ 24 h 35" name="T15"/>
                <a:gd fmla="*/ 17 w 30" name="T16"/>
                <a:gd fmla="*/ 24 h 35" name="T17"/>
                <a:gd fmla="*/ 20 w 30" name="T18"/>
                <a:gd fmla="*/ 18 h 35" name="T19"/>
                <a:gd fmla="*/ 24 w 30" name="T20"/>
                <a:gd fmla="*/ 18 h 35" name="T21"/>
                <a:gd fmla="*/ 30 w 30" name="T22"/>
                <a:gd fmla="*/ 25 h 35" name="T23"/>
                <a:gd fmla="*/ 30 w 30" name="T24"/>
                <a:gd fmla="*/ 35 h 35" name="T25"/>
                <a:gd fmla="*/ 0 w 30" name="T26"/>
                <a:gd fmla="*/ 35 h 35" name="T27"/>
                <a:gd fmla="*/ 0 w 30" name="T28"/>
                <a:gd fmla="*/ 25 h 35" name="T29"/>
                <a:gd fmla="*/ 6 w 30" name="T30"/>
                <a:gd fmla="*/ 18 h 35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35" w="30">
                  <a:moveTo>
                    <a:pt x="15" y="0"/>
                  </a:moveTo>
                  <a:cubicBezTo>
                    <a:pt x="20" y="0"/>
                    <a:pt x="23" y="3"/>
                    <a:pt x="23" y="8"/>
                  </a:cubicBezTo>
                  <a:cubicBezTo>
                    <a:pt x="23" y="13"/>
                    <a:pt x="20" y="16"/>
                    <a:pt x="15" y="16"/>
                  </a:cubicBezTo>
                  <a:cubicBezTo>
                    <a:pt x="10" y="16"/>
                    <a:pt x="7" y="13"/>
                    <a:pt x="7" y="8"/>
                  </a:cubicBezTo>
                  <a:cubicBezTo>
                    <a:pt x="7" y="3"/>
                    <a:pt x="10" y="0"/>
                    <a:pt x="15" y="0"/>
                  </a:cubicBezTo>
                  <a:close/>
                  <a:moveTo>
                    <a:pt x="6" y="18"/>
                  </a:moveTo>
                  <a:cubicBezTo>
                    <a:pt x="10" y="18"/>
                    <a:pt x="10" y="18"/>
                    <a:pt x="10" y="18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4" y="26"/>
                    <a:pt x="16" y="26"/>
                    <a:pt x="17" y="24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7" y="18"/>
                    <a:pt x="30" y="21"/>
                    <a:pt x="30" y="2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5" y="35"/>
                    <a:pt x="5" y="35"/>
                    <a:pt x="0" y="3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1"/>
                    <a:pt x="3" y="18"/>
                    <a:pt x="6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60960" compatLnSpc="1" lIns="121920" numCol="1" rIns="121920" tIns="60960" vert="horz" wrap="square"/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3200" u="none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cs"/>
                <a:sym charset="-122" panose="02010601030101010101" pitchFamily="2" typeface="FZHei-B01S"/>
              </a:endParaRPr>
            </a:p>
          </p:txBody>
        </p:sp>
      </p:grpSp>
      <p:grpSp>
        <p:nvGrpSpPr>
          <p:cNvPr id="18" name="组合 10">
            <a:extLst>
              <a:ext uri="{FF2B5EF4-FFF2-40B4-BE49-F238E27FC236}">
                <a16:creationId xmlns:a16="http://schemas.microsoft.com/office/drawing/2014/main" id="{D2EF21D2-0F33-4E2C-B6FD-E4DE0B503CC1}"/>
              </a:ext>
            </a:extLst>
          </p:cNvPr>
          <p:cNvGrpSpPr/>
          <p:nvPr/>
        </p:nvGrpSpPr>
        <p:grpSpPr>
          <a:xfrm>
            <a:off x="4614821" y="3039879"/>
            <a:ext cx="1949451" cy="1951567"/>
            <a:chOff x="3381108" y="2279458"/>
            <a:chExt cx="1462088" cy="1463675"/>
          </a:xfrm>
          <a:solidFill>
            <a:srgbClr val="39337A"/>
          </a:solidFill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C7C0482B-FDAE-445F-AF43-FA360B59B3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81108" y="2279458"/>
              <a:ext cx="1462088" cy="1463675"/>
            </a:xfrm>
            <a:custGeom>
              <a:gdLst>
                <a:gd fmla="*/ 89 w 156" name="T0"/>
                <a:gd fmla="*/ 156 h 156" name="T1"/>
                <a:gd fmla="*/ 93 w 156" name="T2"/>
                <a:gd fmla="*/ 135 h 156" name="T3"/>
                <a:gd fmla="*/ 108 w 156" name="T4"/>
                <a:gd fmla="*/ 129 h 156" name="T5"/>
                <a:gd fmla="*/ 125 w 156" name="T6"/>
                <a:gd fmla="*/ 141 h 156" name="T7"/>
                <a:gd fmla="*/ 141 w 156" name="T8"/>
                <a:gd fmla="*/ 125 h 156" name="T9"/>
                <a:gd fmla="*/ 129 w 156" name="T10"/>
                <a:gd fmla="*/ 108 h 156" name="T11"/>
                <a:gd fmla="*/ 135 w 156" name="T12"/>
                <a:gd fmla="*/ 93 h 156" name="T13"/>
                <a:gd fmla="*/ 156 w 156" name="T14"/>
                <a:gd fmla="*/ 89 h 156" name="T15"/>
                <a:gd fmla="*/ 156 w 156" name="T16"/>
                <a:gd fmla="*/ 67 h 156" name="T17"/>
                <a:gd fmla="*/ 135 w 156" name="T18"/>
                <a:gd fmla="*/ 63 h 156" name="T19"/>
                <a:gd fmla="*/ 135 w 156" name="T20"/>
                <a:gd fmla="*/ 62 h 156" name="T21"/>
                <a:gd fmla="*/ 135 w 156" name="T22"/>
                <a:gd fmla="*/ 62 h 156" name="T23"/>
                <a:gd fmla="*/ 132 w 156" name="T24"/>
                <a:gd fmla="*/ 56 h 156" name="T25"/>
                <a:gd fmla="*/ 131 w 156" name="T26"/>
                <a:gd fmla="*/ 53 h 156" name="T27"/>
                <a:gd fmla="*/ 131 w 156" name="T28"/>
                <a:gd fmla="*/ 53 h 156" name="T29"/>
                <a:gd fmla="*/ 129 w 156" name="T30"/>
                <a:gd fmla="*/ 48 h 156" name="T31"/>
                <a:gd fmla="*/ 141 w 156" name="T32"/>
                <a:gd fmla="*/ 31 h 156" name="T33"/>
                <a:gd fmla="*/ 125 w 156" name="T34"/>
                <a:gd fmla="*/ 15 h 156" name="T35"/>
                <a:gd fmla="*/ 108 w 156" name="T36"/>
                <a:gd fmla="*/ 27 h 156" name="T37"/>
                <a:gd fmla="*/ 93 w 156" name="T38"/>
                <a:gd fmla="*/ 21 h 156" name="T39"/>
                <a:gd fmla="*/ 89 w 156" name="T40"/>
                <a:gd fmla="*/ 0 h 156" name="T41"/>
                <a:gd fmla="*/ 67 w 156" name="T42"/>
                <a:gd fmla="*/ 0 h 156" name="T43"/>
                <a:gd fmla="*/ 63 w 156" name="T44"/>
                <a:gd fmla="*/ 21 h 156" name="T45"/>
                <a:gd fmla="*/ 48 w 156" name="T46"/>
                <a:gd fmla="*/ 27 h 156" name="T47"/>
                <a:gd fmla="*/ 31 w 156" name="T48"/>
                <a:gd fmla="*/ 15 h 156" name="T49"/>
                <a:gd fmla="*/ 15 w 156" name="T50"/>
                <a:gd fmla="*/ 31 h 156" name="T51"/>
                <a:gd fmla="*/ 27 w 156" name="T52"/>
                <a:gd fmla="*/ 48 h 156" name="T53"/>
                <a:gd fmla="*/ 21 w 156" name="T54"/>
                <a:gd fmla="*/ 63 h 156" name="T55"/>
                <a:gd fmla="*/ 0 w 156" name="T56"/>
                <a:gd fmla="*/ 67 h 156" name="T57"/>
                <a:gd fmla="*/ 0 w 156" name="T58"/>
                <a:gd fmla="*/ 89 h 156" name="T59"/>
                <a:gd fmla="*/ 21 w 156" name="T60"/>
                <a:gd fmla="*/ 93 h 156" name="T61"/>
                <a:gd fmla="*/ 27 w 156" name="T62"/>
                <a:gd fmla="*/ 108 h 156" name="T63"/>
                <a:gd fmla="*/ 15 w 156" name="T64"/>
                <a:gd fmla="*/ 125 h 156" name="T65"/>
                <a:gd fmla="*/ 31 w 156" name="T66"/>
                <a:gd fmla="*/ 141 h 156" name="T67"/>
                <a:gd fmla="*/ 48 w 156" name="T68"/>
                <a:gd fmla="*/ 129 h 156" name="T69"/>
                <a:gd fmla="*/ 63 w 156" name="T70"/>
                <a:gd fmla="*/ 135 h 156" name="T71"/>
                <a:gd fmla="*/ 67 w 156" name="T72"/>
                <a:gd fmla="*/ 156 h 156" name="T73"/>
                <a:gd fmla="*/ 89 w 156" name="T74"/>
                <a:gd fmla="*/ 156 h 156" name="T75"/>
                <a:gd fmla="*/ 119 w 156" name="T76"/>
                <a:gd fmla="*/ 72 h 156" name="T77"/>
                <a:gd fmla="*/ 84 w 156" name="T78"/>
                <a:gd fmla="*/ 119 h 156" name="T79"/>
                <a:gd fmla="*/ 37 w 156" name="T80"/>
                <a:gd fmla="*/ 84 h 156" name="T81"/>
                <a:gd fmla="*/ 72 w 156" name="T82"/>
                <a:gd fmla="*/ 37 h 156" name="T83"/>
                <a:gd fmla="*/ 92 w 156" name="T84"/>
                <a:gd fmla="*/ 39 h 156" name="T85"/>
                <a:gd fmla="*/ 92 w 156" name="T86"/>
                <a:gd fmla="*/ 39 h 156" name="T87"/>
                <a:gd fmla="*/ 107 w 156" name="T88"/>
                <a:gd fmla="*/ 49 h 156" name="T89"/>
                <a:gd fmla="*/ 114 w 156" name="T90"/>
                <a:gd fmla="*/ 57 h 156" name="T91"/>
                <a:gd fmla="*/ 119 w 156" name="T92"/>
                <a:gd fmla="*/ 72 h 156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156" w="156">
                  <a:moveTo>
                    <a:pt x="89" y="156"/>
                  </a:moveTo>
                  <a:cubicBezTo>
                    <a:pt x="93" y="135"/>
                    <a:pt x="93" y="135"/>
                    <a:pt x="93" y="135"/>
                  </a:cubicBezTo>
                  <a:cubicBezTo>
                    <a:pt x="108" y="129"/>
                    <a:pt x="108" y="129"/>
                    <a:pt x="108" y="129"/>
                  </a:cubicBezTo>
                  <a:cubicBezTo>
                    <a:pt x="125" y="141"/>
                    <a:pt x="125" y="141"/>
                    <a:pt x="125" y="141"/>
                  </a:cubicBezTo>
                  <a:cubicBezTo>
                    <a:pt x="141" y="125"/>
                    <a:pt x="141" y="125"/>
                    <a:pt x="141" y="125"/>
                  </a:cubicBezTo>
                  <a:cubicBezTo>
                    <a:pt x="129" y="108"/>
                    <a:pt x="129" y="108"/>
                    <a:pt x="129" y="108"/>
                  </a:cubicBezTo>
                  <a:cubicBezTo>
                    <a:pt x="135" y="93"/>
                    <a:pt x="135" y="93"/>
                    <a:pt x="135" y="93"/>
                  </a:cubicBezTo>
                  <a:cubicBezTo>
                    <a:pt x="156" y="89"/>
                    <a:pt x="156" y="89"/>
                    <a:pt x="156" y="8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135" y="63"/>
                    <a:pt x="135" y="63"/>
                    <a:pt x="135" y="63"/>
                  </a:cubicBezTo>
                  <a:cubicBezTo>
                    <a:pt x="135" y="62"/>
                    <a:pt x="135" y="62"/>
                    <a:pt x="135" y="62"/>
                  </a:cubicBezTo>
                  <a:cubicBezTo>
                    <a:pt x="135" y="62"/>
                    <a:pt x="135" y="62"/>
                    <a:pt x="135" y="62"/>
                  </a:cubicBezTo>
                  <a:cubicBezTo>
                    <a:pt x="132" y="56"/>
                    <a:pt x="132" y="56"/>
                    <a:pt x="132" y="56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29" y="48"/>
                    <a:pt x="129" y="48"/>
                    <a:pt x="129" y="48"/>
                  </a:cubicBezTo>
                  <a:cubicBezTo>
                    <a:pt x="141" y="31"/>
                    <a:pt x="141" y="31"/>
                    <a:pt x="141" y="31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93" y="21"/>
                    <a:pt x="93" y="21"/>
                    <a:pt x="93" y="21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21" y="93"/>
                    <a:pt x="21" y="93"/>
                    <a:pt x="21" y="93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15" y="125"/>
                    <a:pt x="15" y="125"/>
                    <a:pt x="15" y="125"/>
                  </a:cubicBezTo>
                  <a:cubicBezTo>
                    <a:pt x="31" y="141"/>
                    <a:pt x="31" y="141"/>
                    <a:pt x="31" y="141"/>
                  </a:cubicBezTo>
                  <a:cubicBezTo>
                    <a:pt x="48" y="129"/>
                    <a:pt x="48" y="129"/>
                    <a:pt x="48" y="129"/>
                  </a:cubicBezTo>
                  <a:cubicBezTo>
                    <a:pt x="63" y="135"/>
                    <a:pt x="63" y="135"/>
                    <a:pt x="63" y="135"/>
                  </a:cubicBezTo>
                  <a:cubicBezTo>
                    <a:pt x="67" y="156"/>
                    <a:pt x="67" y="156"/>
                    <a:pt x="67" y="156"/>
                  </a:cubicBezTo>
                  <a:cubicBezTo>
                    <a:pt x="89" y="156"/>
                    <a:pt x="89" y="156"/>
                    <a:pt x="89" y="156"/>
                  </a:cubicBezTo>
                  <a:close/>
                  <a:moveTo>
                    <a:pt x="119" y="72"/>
                  </a:moveTo>
                  <a:cubicBezTo>
                    <a:pt x="122" y="95"/>
                    <a:pt x="106" y="116"/>
                    <a:pt x="84" y="119"/>
                  </a:cubicBezTo>
                  <a:cubicBezTo>
                    <a:pt x="61" y="122"/>
                    <a:pt x="40" y="106"/>
                    <a:pt x="37" y="84"/>
                  </a:cubicBezTo>
                  <a:cubicBezTo>
                    <a:pt x="34" y="61"/>
                    <a:pt x="50" y="40"/>
                    <a:pt x="72" y="37"/>
                  </a:cubicBezTo>
                  <a:cubicBezTo>
                    <a:pt x="79" y="36"/>
                    <a:pt x="86" y="37"/>
                    <a:pt x="92" y="39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98" y="41"/>
                    <a:pt x="103" y="44"/>
                    <a:pt x="107" y="49"/>
                  </a:cubicBezTo>
                  <a:cubicBezTo>
                    <a:pt x="110" y="51"/>
                    <a:pt x="112" y="54"/>
                    <a:pt x="114" y="57"/>
                  </a:cubicBezTo>
                  <a:cubicBezTo>
                    <a:pt x="117" y="62"/>
                    <a:pt x="119" y="67"/>
                    <a:pt x="119" y="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60960" compatLnSpc="1" lIns="121920" numCol="1" rIns="121920" tIns="60960" vert="horz" wrap="square"/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3200" u="none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cs"/>
                <a:sym charset="-122" panose="02010601030101010101" pitchFamily="2" typeface="FZHei-B01S"/>
              </a:endParaRPr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0EEE0F73-C706-4136-A4BF-9663C3B8C7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77996" y="2720783"/>
              <a:ext cx="468313" cy="544512"/>
            </a:xfrm>
            <a:custGeom>
              <a:gdLst>
                <a:gd fmla="*/ 25 w 50" name="T0"/>
                <a:gd fmla="*/ 0 h 58" name="T1"/>
                <a:gd fmla="*/ 39 w 50" name="T2"/>
                <a:gd fmla="*/ 14 h 58" name="T3"/>
                <a:gd fmla="*/ 25 w 50" name="T4"/>
                <a:gd fmla="*/ 28 h 58" name="T5"/>
                <a:gd fmla="*/ 11 w 50" name="T6"/>
                <a:gd fmla="*/ 14 h 58" name="T7"/>
                <a:gd fmla="*/ 25 w 50" name="T8"/>
                <a:gd fmla="*/ 0 h 58" name="T9"/>
                <a:gd fmla="*/ 10 w 50" name="T10"/>
                <a:gd fmla="*/ 31 h 58" name="T11"/>
                <a:gd fmla="*/ 16 w 50" name="T12"/>
                <a:gd fmla="*/ 31 h 58" name="T13"/>
                <a:gd fmla="*/ 22 w 50" name="T14"/>
                <a:gd fmla="*/ 40 h 58" name="T15"/>
                <a:gd fmla="*/ 28 w 50" name="T16"/>
                <a:gd fmla="*/ 40 h 58" name="T17"/>
                <a:gd fmla="*/ 34 w 50" name="T18"/>
                <a:gd fmla="*/ 31 h 58" name="T19"/>
                <a:gd fmla="*/ 40 w 50" name="T20"/>
                <a:gd fmla="*/ 31 h 58" name="T21"/>
                <a:gd fmla="*/ 50 w 50" name="T22"/>
                <a:gd fmla="*/ 41 h 58" name="T23"/>
                <a:gd fmla="*/ 50 w 50" name="T24"/>
                <a:gd fmla="*/ 58 h 58" name="T25"/>
                <a:gd fmla="*/ 0 w 50" name="T26"/>
                <a:gd fmla="*/ 58 h 58" name="T27"/>
                <a:gd fmla="*/ 0 w 50" name="T28"/>
                <a:gd fmla="*/ 41 h 58" name="T29"/>
                <a:gd fmla="*/ 10 w 50" name="T30"/>
                <a:gd fmla="*/ 31 h 58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57" w="50">
                  <a:moveTo>
                    <a:pt x="25" y="0"/>
                  </a:moveTo>
                  <a:cubicBezTo>
                    <a:pt x="33" y="0"/>
                    <a:pt x="39" y="6"/>
                    <a:pt x="39" y="14"/>
                  </a:cubicBezTo>
                  <a:cubicBezTo>
                    <a:pt x="39" y="21"/>
                    <a:pt x="33" y="28"/>
                    <a:pt x="25" y="28"/>
                  </a:cubicBezTo>
                  <a:cubicBezTo>
                    <a:pt x="17" y="28"/>
                    <a:pt x="11" y="21"/>
                    <a:pt x="11" y="14"/>
                  </a:cubicBezTo>
                  <a:cubicBezTo>
                    <a:pt x="11" y="6"/>
                    <a:pt x="17" y="0"/>
                    <a:pt x="25" y="0"/>
                  </a:cubicBezTo>
                  <a:close/>
                  <a:moveTo>
                    <a:pt x="10" y="31"/>
                  </a:moveTo>
                  <a:cubicBezTo>
                    <a:pt x="16" y="31"/>
                    <a:pt x="16" y="31"/>
                    <a:pt x="16" y="31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4" y="43"/>
                    <a:pt x="26" y="43"/>
                    <a:pt x="28" y="40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5" y="31"/>
                    <a:pt x="50" y="36"/>
                    <a:pt x="50" y="41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42" y="58"/>
                    <a:pt x="8" y="58"/>
                    <a:pt x="0" y="5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36"/>
                    <a:pt x="5" y="31"/>
                    <a:pt x="10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60960" compatLnSpc="1" lIns="121920" numCol="1" rIns="121920" tIns="60960" vert="horz" wrap="square"/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3200" u="none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cs"/>
                <a:sym charset="-122" panose="02010601030101010101" pitchFamily="2" typeface="FZHei-B01S"/>
              </a:endParaRPr>
            </a:p>
          </p:txBody>
        </p:sp>
      </p:grpSp>
      <p:sp>
        <p:nvSpPr>
          <p:cNvPr id="21" name="任意多边形 20">
            <a:extLst>
              <a:ext uri="{FF2B5EF4-FFF2-40B4-BE49-F238E27FC236}">
                <a16:creationId xmlns:a16="http://schemas.microsoft.com/office/drawing/2014/main" id="{57BCE848-6EFD-464A-A772-6188A7EFF0DB}"/>
              </a:ext>
            </a:extLst>
          </p:cNvPr>
          <p:cNvSpPr/>
          <p:nvPr/>
        </p:nvSpPr>
        <p:spPr>
          <a:xfrm>
            <a:off x="6940335" y="2889167"/>
            <a:ext cx="3774847" cy="302509"/>
          </a:xfrm>
          <a:custGeom>
            <a:gdLst>
              <a:gd fmla="*/ 0 w 3575098" name="connsiteX0"/>
              <a:gd fmla="*/ 0 h 226882" name="connsiteY0"/>
              <a:gd fmla="*/ 226882 w 3575098" name="connsiteX1"/>
              <a:gd fmla="*/ 226882 h 226882" name="connsiteY1"/>
              <a:gd fmla="*/ 3575098 w 3575098" name="connsiteX2"/>
              <a:gd fmla="*/ 226882 h 226882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226882" w="3575098">
                <a:moveTo>
                  <a:pt x="0" y="0"/>
                </a:moveTo>
                <a:lnTo>
                  <a:pt x="226882" y="226882"/>
                </a:lnTo>
                <a:lnTo>
                  <a:pt x="3575098" y="226882"/>
                </a:lnTo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bIns="60952" lIns="121908" rIns="121908" rtlCol="0" tIns="60952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3200" u="none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ea"/>
              <a:cs typeface="+mn-cs"/>
              <a:sym charset="-122" panose="02010601030101010101" pitchFamily="2" typeface="FZHei-B01S"/>
            </a:endParaRPr>
          </a:p>
        </p:txBody>
      </p:sp>
      <p:sp>
        <p:nvSpPr>
          <p:cNvPr id="22" name="任意多边形 21">
            <a:extLst>
              <a:ext uri="{FF2B5EF4-FFF2-40B4-BE49-F238E27FC236}">
                <a16:creationId xmlns:a16="http://schemas.microsoft.com/office/drawing/2014/main" id="{B4031C30-418D-4A17-9A51-1ABC25B97EE7}"/>
              </a:ext>
            </a:extLst>
          </p:cNvPr>
          <p:cNvSpPr/>
          <p:nvPr/>
        </p:nvSpPr>
        <p:spPr>
          <a:xfrm>
            <a:off x="6940335" y="5787039"/>
            <a:ext cx="3774847" cy="302509"/>
          </a:xfrm>
          <a:custGeom>
            <a:gdLst>
              <a:gd fmla="*/ 0 w 3575098" name="connsiteX0"/>
              <a:gd fmla="*/ 0 h 226882" name="connsiteY0"/>
              <a:gd fmla="*/ 226882 w 3575098" name="connsiteX1"/>
              <a:gd fmla="*/ 226882 h 226882" name="connsiteY1"/>
              <a:gd fmla="*/ 3575098 w 3575098" name="connsiteX2"/>
              <a:gd fmla="*/ 226882 h 226882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226882" w="3575098">
                <a:moveTo>
                  <a:pt x="0" y="0"/>
                </a:moveTo>
                <a:lnTo>
                  <a:pt x="226882" y="226882"/>
                </a:lnTo>
                <a:lnTo>
                  <a:pt x="3575098" y="226882"/>
                </a:lnTo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bIns="60952" lIns="121908" rIns="121908" rtlCol="0" tIns="60952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3200" u="none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ea"/>
              <a:cs typeface="+mn-cs"/>
              <a:sym charset="-122" panose="02010601030101010101" pitchFamily="2" typeface="FZHei-B01S"/>
            </a:endParaRPr>
          </a:p>
        </p:txBody>
      </p:sp>
      <p:sp>
        <p:nvSpPr>
          <p:cNvPr id="23" name="任意多边形 22">
            <a:extLst>
              <a:ext uri="{FF2B5EF4-FFF2-40B4-BE49-F238E27FC236}">
                <a16:creationId xmlns:a16="http://schemas.microsoft.com/office/drawing/2014/main" id="{57696349-513A-4134-837F-71F928010AE9}"/>
              </a:ext>
            </a:extLst>
          </p:cNvPr>
          <p:cNvSpPr/>
          <p:nvPr/>
        </p:nvSpPr>
        <p:spPr>
          <a:xfrm flipH="1">
            <a:off x="970279" y="4295168"/>
            <a:ext cx="3838036" cy="340864"/>
          </a:xfrm>
          <a:custGeom>
            <a:gdLst>
              <a:gd fmla="*/ 0 w 3575098" name="connsiteX0"/>
              <a:gd fmla="*/ 0 h 226882" name="connsiteY0"/>
              <a:gd fmla="*/ 226882 w 3575098" name="connsiteX1"/>
              <a:gd fmla="*/ 226882 h 226882" name="connsiteY1"/>
              <a:gd fmla="*/ 3575098 w 3575098" name="connsiteX2"/>
              <a:gd fmla="*/ 226882 h 226882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226882" w="3575098">
                <a:moveTo>
                  <a:pt x="0" y="0"/>
                </a:moveTo>
                <a:lnTo>
                  <a:pt x="226882" y="226882"/>
                </a:lnTo>
                <a:lnTo>
                  <a:pt x="3575098" y="226882"/>
                </a:lnTo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bIns="60952" lIns="121908" rIns="121908" rtlCol="0" tIns="60952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3200" u="none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ea"/>
              <a:cs typeface="+mn-cs"/>
              <a:sym charset="-122" panose="02010601030101010101" pitchFamily="2" typeface="FZHei-B01S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20CE1BC7-6EF3-49CD-94D4-76F797AA6EC0}"/>
              </a:ext>
            </a:extLst>
          </p:cNvPr>
          <p:cNvSpPr/>
          <p:nvPr/>
        </p:nvSpPr>
        <p:spPr>
          <a:xfrm>
            <a:off x="7303024" y="1960692"/>
            <a:ext cx="3497501" cy="753602"/>
          </a:xfrm>
          <a:prstGeom prst="rect">
            <a:avLst/>
          </a:prstGeom>
        </p:spPr>
        <p:txBody>
          <a:bodyPr bIns="60952" lIns="121908" rIns="121908" tIns="60952" wrap="square">
            <a:spAutoFit/>
          </a:bodyPr>
          <a:lstStyle/>
          <a:p>
            <a:pPr algn="just" lvl="0">
              <a:lnSpc>
                <a:spcPts val="2487"/>
              </a:lnSpc>
              <a:defRPr/>
            </a:pPr>
            <a:r>
              <a:rPr altLang="en-US" lang="zh-CN" sz="105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charset="0" panose="020b0604020202020204" pitchFamily="34" typeface="Arial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25" name="TextBox 54">
            <a:extLst>
              <a:ext uri="{FF2B5EF4-FFF2-40B4-BE49-F238E27FC236}">
                <a16:creationId xmlns:a16="http://schemas.microsoft.com/office/drawing/2014/main" id="{86F684EB-4B29-494D-A6BA-62716105416D}"/>
              </a:ext>
            </a:extLst>
          </p:cNvPr>
          <p:cNvSpPr txBox="1"/>
          <p:nvPr/>
        </p:nvSpPr>
        <p:spPr>
          <a:xfrm>
            <a:off x="7303022" y="1688649"/>
            <a:ext cx="1869416" cy="365744"/>
          </a:xfrm>
          <a:prstGeom prst="rect">
            <a:avLst/>
          </a:prstGeom>
          <a:noFill/>
        </p:spPr>
        <p:txBody>
          <a:bodyPr bIns="60952" lIns="121908" rIns="121908" rtlCol="0" tIns="60952" wrap="non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1600" u="none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cs"/>
                <a:sym charset="-122" panose="02010601030101010101" pitchFamily="2" typeface="FZHei-B01S"/>
              </a:rPr>
              <a:t>此处输入您的标题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B5917E02-F72A-43E2-B9DA-D6730A9026D5}"/>
              </a:ext>
            </a:extLst>
          </p:cNvPr>
          <p:cNvSpPr/>
          <p:nvPr/>
        </p:nvSpPr>
        <p:spPr>
          <a:xfrm>
            <a:off x="7286066" y="4845816"/>
            <a:ext cx="3497501" cy="753602"/>
          </a:xfrm>
          <a:prstGeom prst="rect">
            <a:avLst/>
          </a:prstGeom>
        </p:spPr>
        <p:txBody>
          <a:bodyPr bIns="60952" lIns="121908" rIns="121908" tIns="60952" wrap="square">
            <a:spAutoFit/>
          </a:bodyPr>
          <a:lstStyle/>
          <a:p>
            <a:pPr algn="just" lvl="0">
              <a:lnSpc>
                <a:spcPts val="2487"/>
              </a:lnSpc>
              <a:defRPr/>
            </a:pPr>
            <a:r>
              <a:rPr altLang="en-US" lang="zh-CN" sz="105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charset="0" panose="020b0604020202020204" pitchFamily="34" typeface="Arial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27" name="TextBox 54">
            <a:extLst>
              <a:ext uri="{FF2B5EF4-FFF2-40B4-BE49-F238E27FC236}">
                <a16:creationId xmlns:a16="http://schemas.microsoft.com/office/drawing/2014/main" id="{EFE35714-3339-4BE2-A13B-C02A69BF26FC}"/>
              </a:ext>
            </a:extLst>
          </p:cNvPr>
          <p:cNvSpPr txBox="1"/>
          <p:nvPr/>
        </p:nvSpPr>
        <p:spPr>
          <a:xfrm>
            <a:off x="7343922" y="4500074"/>
            <a:ext cx="1869416" cy="365744"/>
          </a:xfrm>
          <a:prstGeom prst="rect">
            <a:avLst/>
          </a:prstGeom>
          <a:noFill/>
        </p:spPr>
        <p:txBody>
          <a:bodyPr bIns="60952" lIns="121908" rIns="121908" rtlCol="0" tIns="60952" wrap="non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1600" u="none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cs"/>
                <a:sym charset="-122" panose="02010601030101010101" pitchFamily="2" typeface="FZHei-B01S"/>
              </a:rPr>
              <a:t>此处输入您的标题</a:t>
            </a:r>
          </a:p>
        </p:txBody>
      </p:sp>
    </p:spTree>
    <p:extLst>
      <p:ext uri="{BB962C8B-B14F-4D97-AF65-F5344CB8AC3E}">
        <p14:creationId val="2413515061"/>
      </p:ext>
    </p:extLst>
  </p:cSld>
  <p:clrMapOvr>
    <a:masterClrMapping/>
  </p:clrMapOvr>
  <mc:AlternateContent>
    <mc:Choice Requires="p14">
      <p:transition p14:dur="16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21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2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23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4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25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2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3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3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4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4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5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5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5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1"/>
      <p:bldP grpId="0" spid="21"/>
      <p:bldP grpId="0" spid="22"/>
      <p:bldP grpId="0" spid="23"/>
      <p:bldP grpId="0" spid="24"/>
      <p:bldP grpId="0" spid="25"/>
      <p:bldP grpId="0" spid="26"/>
      <p:bldP grpId="0" spid="27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386E4078-B000-470C-8488-9AE4B883E6B0}"/>
              </a:ext>
            </a:extLst>
          </p:cNvPr>
          <p:cNvGrpSpPr/>
          <p:nvPr/>
        </p:nvGrpSpPr>
        <p:grpSpPr>
          <a:xfrm>
            <a:off x="734880" y="1174748"/>
            <a:ext cx="6165501" cy="4508500"/>
            <a:chOff x="734880" y="1174748"/>
            <a:chExt cx="6165501" cy="4508500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1CEB3D0B-3BB0-4048-AFBA-FAA0048651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34880" y="1174748"/>
              <a:ext cx="6165501" cy="4508500"/>
            </a:xfrm>
            <a:prstGeom prst="rect">
              <a:avLst/>
            </a:prstGeom>
          </p:spPr>
        </p:pic>
        <p:sp>
          <p:nvSpPr>
            <p:cNvPr id="4" name="图文框 3">
              <a:extLst>
                <a:ext uri="{FF2B5EF4-FFF2-40B4-BE49-F238E27FC236}">
                  <a16:creationId xmlns:a16="http://schemas.microsoft.com/office/drawing/2014/main" id="{B3D3FBCC-1DBC-4AD3-BD22-E2A849DA6970}"/>
                </a:ext>
              </a:extLst>
            </p:cNvPr>
            <p:cNvSpPr/>
            <p:nvPr/>
          </p:nvSpPr>
          <p:spPr>
            <a:xfrm>
              <a:off x="1473200" y="1727200"/>
              <a:ext cx="4622800" cy="3390900"/>
            </a:xfrm>
            <a:prstGeom prst="frame">
              <a:avLst>
                <a:gd fmla="val 2823" name="adj1"/>
              </a:avLst>
            </a:prstGeom>
            <a:solidFill>
              <a:schemeClr val="bg1"/>
            </a:solidFill>
            <a:ln>
              <a:noFill/>
            </a:ln>
            <a:effectLst>
              <a:outerShdw algn="ctr" blurRad="114300" rotWithShape="0" sx="102000" sy="10200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DDD306D5-6972-42D8-AB45-FBC6F1006BAD}"/>
                </a:ext>
              </a:extLst>
            </p:cNvPr>
            <p:cNvSpPr txBox="1"/>
            <p:nvPr/>
          </p:nvSpPr>
          <p:spPr>
            <a:xfrm>
              <a:off x="2293987" y="1727200"/>
              <a:ext cx="3933293" cy="313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z="20000">
                  <a:solidFill>
                    <a:schemeClr val="bg1"/>
                  </a:solidFill>
                  <a:latin typeface="+mn-ea"/>
                  <a:sym charset="-122" panose="02010601030101010101" pitchFamily="2" typeface="FZHei-B01S"/>
                </a:rPr>
                <a:t>02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806EE9DE-80D7-490B-A802-3B2B74494200}"/>
              </a:ext>
            </a:extLst>
          </p:cNvPr>
          <p:cNvGrpSpPr/>
          <p:nvPr/>
        </p:nvGrpSpPr>
        <p:grpSpPr>
          <a:xfrm>
            <a:off x="6977182" y="2501116"/>
            <a:ext cx="4140416" cy="1696204"/>
            <a:chOff x="9251596" y="1579106"/>
            <a:chExt cx="4140416" cy="1696204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24408D9D-9119-4C28-848A-A9EDF772D66F}"/>
                </a:ext>
              </a:extLst>
            </p:cNvPr>
            <p:cNvSpPr/>
            <p:nvPr/>
          </p:nvSpPr>
          <p:spPr>
            <a:xfrm>
              <a:off x="9251595" y="1579106"/>
              <a:ext cx="2920831" cy="96926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defTabSz="914400" eaLnBrk="1" fontAlgn="auto" hangingPunct="1" indent="0" latinLnBrk="0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0" kumimoji="0" lang="zh-CN" noProof="0" normalizeH="0" spc="0" strike="noStrike" sz="4800" u="none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ea"/>
                  <a:sym charset="-122" panose="02010601030101010101" pitchFamily="2" typeface="FZHei-B01S"/>
                </a:rPr>
                <a:t>第二部分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BA745D5C-F858-48FC-B079-3255485275C4}"/>
                </a:ext>
              </a:extLst>
            </p:cNvPr>
            <p:cNvSpPr txBox="1"/>
            <p:nvPr/>
          </p:nvSpPr>
          <p:spPr>
            <a:xfrm>
              <a:off x="9322481" y="2507086"/>
              <a:ext cx="4069531" cy="77724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ts val="1800"/>
                </a:lnSpc>
              </a:pPr>
              <a:r>
                <a:rPr altLang="zh-CN" 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The man who has made up his mind to win will never say "impossible ". I can make it through the rain. I can stand up once again on my own. </a:t>
              </a:r>
            </a:p>
          </p:txBody>
        </p:sp>
      </p:grpSp>
    </p:spTree>
    <p:extLst>
      <p:ext uri="{BB962C8B-B14F-4D97-AF65-F5344CB8AC3E}">
        <p14:creationId val="104157996"/>
      </p:ext>
    </p:extLst>
  </p:cSld>
  <p:clrMapOvr>
    <a:masterClrMapping/>
  </p:clrMapOvr>
  <p:transition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1C6DB09-A408-4502-BFA6-90542E7F80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2004691" y="-197918"/>
            <a:ext cx="3107777" cy="227255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8B13D0C-3D6D-4A7C-81C2-971C2DE1C3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239595" y="4585449"/>
            <a:ext cx="3107777" cy="2272551"/>
          </a:xfrm>
          <a:prstGeom prst="rect">
            <a:avLst/>
          </a:prstGeom>
        </p:spPr>
      </p:pic>
      <p:sp>
        <p:nvSpPr>
          <p:cNvPr id="4" name="图文框 3">
            <a:extLst>
              <a:ext uri="{FF2B5EF4-FFF2-40B4-BE49-F238E27FC236}">
                <a16:creationId xmlns:a16="http://schemas.microsoft.com/office/drawing/2014/main" id="{439EF00C-294A-4DB2-9D2A-D6104D65FB8E}"/>
              </a:ext>
            </a:extLst>
          </p:cNvPr>
          <p:cNvSpPr/>
          <p:nvPr/>
        </p:nvSpPr>
        <p:spPr>
          <a:xfrm>
            <a:off x="239486" y="217715"/>
            <a:ext cx="11705772" cy="6444342"/>
          </a:xfrm>
          <a:prstGeom prst="frame">
            <a:avLst>
              <a:gd fmla="val 2823" name="adj1"/>
            </a:avLst>
          </a:prstGeom>
          <a:solidFill>
            <a:schemeClr val="bg1"/>
          </a:solidFill>
          <a:ln>
            <a:noFill/>
          </a:ln>
          <a:effectLst>
            <a:outerShdw algn="ctr" blurRad="114300" rotWithShape="0" sx="102000" sy="10200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1E12B128-8086-412D-87AB-600D0D67F07E}"/>
              </a:ext>
            </a:extLst>
          </p:cNvPr>
          <p:cNvGrpSpPr/>
          <p:nvPr/>
        </p:nvGrpSpPr>
        <p:grpSpPr>
          <a:xfrm>
            <a:off x="1826723" y="583995"/>
            <a:ext cx="4069531" cy="1059073"/>
            <a:chOff x="9322481" y="1977453"/>
            <a:chExt cx="4069531" cy="1059073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334628C9-EB0D-4D06-AF24-5A038FFC63D7}"/>
                </a:ext>
              </a:extLst>
            </p:cNvPr>
            <p:cNvSpPr/>
            <p:nvPr/>
          </p:nvSpPr>
          <p:spPr>
            <a:xfrm>
              <a:off x="9322481" y="1977453"/>
              <a:ext cx="2920831" cy="67665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defTabSz="914400" eaLnBrk="1" fontAlgn="auto" hangingPunct="1" indent="0" latinLnBrk="0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0" kumimoji="0" lang="zh-CN" noProof="0" normalizeH="0" spc="0" strike="noStrike" sz="3200" u="none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ea"/>
                  <a:sym charset="-122" panose="02010601030101010101" pitchFamily="2" typeface="FZHei-B01S"/>
                </a:rPr>
                <a:t>第二部分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C68A7759-D996-4448-9514-0A618DCB4550}"/>
                </a:ext>
              </a:extLst>
            </p:cNvPr>
            <p:cNvSpPr txBox="1"/>
            <p:nvPr/>
          </p:nvSpPr>
          <p:spPr>
            <a:xfrm>
              <a:off x="9322481" y="2507086"/>
              <a:ext cx="4069531" cy="77724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ts val="1800"/>
                </a:lnSpc>
              </a:pPr>
              <a:r>
                <a:rPr altLang="zh-CN" lang="en-US"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The man who has made up his mind to win will never say "impossible ". I can make it through the rain. I can stand up once again on my own. </a:t>
              </a:r>
            </a:p>
          </p:txBody>
        </p:sp>
      </p:grpSp>
      <p:sp>
        <p:nvSpPr>
          <p:cNvPr id="8" name="椭圆 7">
            <a:extLst>
              <a:ext uri="{FF2B5EF4-FFF2-40B4-BE49-F238E27FC236}">
                <a16:creationId xmlns:a16="http://schemas.microsoft.com/office/drawing/2014/main" id="{2D31EAC6-5633-42BD-A780-E7BE0D0484C9}"/>
              </a:ext>
            </a:extLst>
          </p:cNvPr>
          <p:cNvSpPr/>
          <p:nvPr/>
        </p:nvSpPr>
        <p:spPr>
          <a:xfrm>
            <a:off x="1103086" y="669683"/>
            <a:ext cx="595509" cy="595509"/>
          </a:xfrm>
          <a:prstGeom prst="ellipse">
            <a:avLst/>
          </a:prstGeom>
          <a:solidFill>
            <a:srgbClr val="3933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>
              <a:latin typeface="+mn-ea"/>
              <a:sym charset="-122" panose="02010601030101010101" pitchFamily="2" typeface="FZHei-B01S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9EAD814-92A6-4346-BB5C-547799D7BDEA}"/>
              </a:ext>
            </a:extLst>
          </p:cNvPr>
          <p:cNvSpPr txBox="1"/>
          <p:nvPr/>
        </p:nvSpPr>
        <p:spPr>
          <a:xfrm>
            <a:off x="1134702" y="740182"/>
            <a:ext cx="56389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000">
                <a:solidFill>
                  <a:schemeClr val="bg1"/>
                </a:solidFill>
                <a:latin typeface="+mn-ea"/>
                <a:sym charset="-122" panose="02010601030101010101" pitchFamily="2" typeface="FZHei-B01S"/>
              </a:rPr>
              <a:t>02</a:t>
            </a:r>
          </a:p>
        </p:txBody>
      </p:sp>
      <p:sp>
        <p:nvSpPr>
          <p:cNvPr id="10" name="Shape 1452">
            <a:extLst>
              <a:ext uri="{FF2B5EF4-FFF2-40B4-BE49-F238E27FC236}">
                <a16:creationId xmlns:a16="http://schemas.microsoft.com/office/drawing/2014/main" id="{85268C32-F23C-41A1-9D9E-19B18C8CEC38}"/>
              </a:ext>
            </a:extLst>
          </p:cNvPr>
          <p:cNvSpPr/>
          <p:nvPr/>
        </p:nvSpPr>
        <p:spPr>
          <a:xfrm>
            <a:off x="1139493" y="2887524"/>
            <a:ext cx="2292508" cy="2612203"/>
          </a:xfrm>
          <a:prstGeom prst="roundRect">
            <a:avLst>
              <a:gd fmla="val 6924" name="adj"/>
            </a:avLst>
          </a:prstGeom>
          <a:ln w="12700">
            <a:solidFill>
              <a:srgbClr val="A6AAA9"/>
            </a:solidFill>
            <a:miter lim="400000"/>
          </a:ln>
        </p:spPr>
        <p:txBody>
          <a:bodyPr anchor="ctr" bIns="19049" lIns="19049" rIns="19049" tIns="19049"/>
          <a:lstStyle/>
          <a:p>
            <a:pPr defTabSz="1219012"/>
            <a:endParaRPr sz="1733">
              <a:solidFill>
                <a:prstClr val="black"/>
              </a:solidFill>
              <a:latin typeface="+mn-ea"/>
            </a:endParaRPr>
          </a:p>
        </p:txBody>
      </p:sp>
      <p:sp>
        <p:nvSpPr>
          <p:cNvPr id="11" name="Shape 1454">
            <a:extLst>
              <a:ext uri="{FF2B5EF4-FFF2-40B4-BE49-F238E27FC236}">
                <a16:creationId xmlns:a16="http://schemas.microsoft.com/office/drawing/2014/main" id="{6B5AAA58-822E-4D95-9A84-CDE312EE4957}"/>
              </a:ext>
            </a:extLst>
          </p:cNvPr>
          <p:cNvSpPr/>
          <p:nvPr/>
        </p:nvSpPr>
        <p:spPr>
          <a:xfrm>
            <a:off x="3686476" y="2887524"/>
            <a:ext cx="2292509" cy="2612203"/>
          </a:xfrm>
          <a:prstGeom prst="roundRect">
            <a:avLst>
              <a:gd fmla="val 6924" name="adj"/>
            </a:avLst>
          </a:prstGeom>
          <a:ln w="12700">
            <a:solidFill>
              <a:srgbClr val="A6AAA9"/>
            </a:solidFill>
            <a:miter lim="400000"/>
          </a:ln>
        </p:spPr>
        <p:txBody>
          <a:bodyPr anchor="ctr" bIns="19049" lIns="19049" rIns="19049" tIns="19049"/>
          <a:lstStyle/>
          <a:p>
            <a:pPr defTabSz="1219012"/>
            <a:endParaRPr sz="1733">
              <a:solidFill>
                <a:prstClr val="black"/>
              </a:solidFill>
              <a:latin typeface="+mn-ea"/>
            </a:endParaRPr>
          </a:p>
        </p:txBody>
      </p:sp>
      <p:sp>
        <p:nvSpPr>
          <p:cNvPr id="12" name="Shape 1456">
            <a:extLst>
              <a:ext uri="{FF2B5EF4-FFF2-40B4-BE49-F238E27FC236}">
                <a16:creationId xmlns:a16="http://schemas.microsoft.com/office/drawing/2014/main" id="{C9CFCF33-33CE-4369-8D35-605B25DA23C3}"/>
              </a:ext>
            </a:extLst>
          </p:cNvPr>
          <p:cNvSpPr/>
          <p:nvPr/>
        </p:nvSpPr>
        <p:spPr>
          <a:xfrm>
            <a:off x="6213018" y="2887524"/>
            <a:ext cx="2292509" cy="2612203"/>
          </a:xfrm>
          <a:prstGeom prst="roundRect">
            <a:avLst>
              <a:gd fmla="val 6924" name="adj"/>
            </a:avLst>
          </a:prstGeom>
          <a:ln w="12700">
            <a:solidFill>
              <a:srgbClr val="A6AAA9"/>
            </a:solidFill>
            <a:miter lim="400000"/>
          </a:ln>
        </p:spPr>
        <p:txBody>
          <a:bodyPr anchor="ctr" bIns="19049" lIns="19049" rIns="19049" tIns="19049"/>
          <a:lstStyle/>
          <a:p>
            <a:pPr defTabSz="1219012"/>
            <a:endParaRPr sz="1733">
              <a:solidFill>
                <a:prstClr val="black"/>
              </a:solidFill>
              <a:latin typeface="+mn-ea"/>
            </a:endParaRPr>
          </a:p>
        </p:txBody>
      </p:sp>
      <p:sp>
        <p:nvSpPr>
          <p:cNvPr id="13" name="Shape 1458">
            <a:extLst>
              <a:ext uri="{FF2B5EF4-FFF2-40B4-BE49-F238E27FC236}">
                <a16:creationId xmlns:a16="http://schemas.microsoft.com/office/drawing/2014/main" id="{C9C5B09E-BF7E-4AB4-9279-86A4782F4983}"/>
              </a:ext>
            </a:extLst>
          </p:cNvPr>
          <p:cNvSpPr/>
          <p:nvPr/>
        </p:nvSpPr>
        <p:spPr>
          <a:xfrm>
            <a:off x="8760003" y="2887524"/>
            <a:ext cx="2292509" cy="2612203"/>
          </a:xfrm>
          <a:prstGeom prst="roundRect">
            <a:avLst>
              <a:gd fmla="val 6924" name="adj"/>
            </a:avLst>
          </a:prstGeom>
          <a:ln w="12700">
            <a:solidFill>
              <a:srgbClr val="A6AAA9"/>
            </a:solidFill>
            <a:miter lim="400000"/>
          </a:ln>
        </p:spPr>
        <p:txBody>
          <a:bodyPr anchor="ctr" bIns="19049" lIns="19049" rIns="19049" tIns="19049"/>
          <a:lstStyle/>
          <a:p>
            <a:pPr defTabSz="1219012"/>
            <a:endParaRPr sz="1733">
              <a:solidFill>
                <a:prstClr val="black"/>
              </a:solidFill>
              <a:latin typeface="+mn-ea"/>
            </a:endParaRPr>
          </a:p>
        </p:txBody>
      </p:sp>
      <p:sp>
        <p:nvSpPr>
          <p:cNvPr id="14" name="Shape 1460">
            <a:extLst>
              <a:ext uri="{FF2B5EF4-FFF2-40B4-BE49-F238E27FC236}">
                <a16:creationId xmlns:a16="http://schemas.microsoft.com/office/drawing/2014/main" id="{D866D712-D462-4A8C-8B52-589572180080}"/>
              </a:ext>
            </a:extLst>
          </p:cNvPr>
          <p:cNvSpPr/>
          <p:nvPr/>
        </p:nvSpPr>
        <p:spPr>
          <a:xfrm>
            <a:off x="1441953" y="2048503"/>
            <a:ext cx="1687584" cy="1687812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A1D2"/>
          </a:solidFill>
          <a:ln cap="flat" w="12700">
            <a:noFill/>
            <a:miter lim="400000"/>
          </a:ln>
          <a:effectLst/>
        </p:spPr>
        <p:txBody>
          <a:bodyPr anchor="ctr" bIns="19049" lIns="19049" numCol="1" rIns="19049" tIns="19049" wrap="square">
            <a:noAutofit/>
          </a:bodyPr>
          <a:lstStyle/>
          <a:p>
            <a:pPr defTabSz="1219012"/>
            <a:endParaRPr sz="1733">
              <a:solidFill>
                <a:prstClr val="black"/>
              </a:solidFill>
              <a:latin typeface="+mn-ea"/>
            </a:endParaRPr>
          </a:p>
        </p:txBody>
      </p:sp>
      <p:sp>
        <p:nvSpPr>
          <p:cNvPr id="15" name="Shape 1465">
            <a:extLst>
              <a:ext uri="{FF2B5EF4-FFF2-40B4-BE49-F238E27FC236}">
                <a16:creationId xmlns:a16="http://schemas.microsoft.com/office/drawing/2014/main" id="{13655167-3422-47B8-ADC3-2AC01EB6948D}"/>
              </a:ext>
            </a:extLst>
          </p:cNvPr>
          <p:cNvSpPr/>
          <p:nvPr/>
        </p:nvSpPr>
        <p:spPr>
          <a:xfrm>
            <a:off x="3988940" y="2048503"/>
            <a:ext cx="1687584" cy="1687812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39337A"/>
          </a:solidFill>
          <a:ln cap="flat" w="12700">
            <a:noFill/>
            <a:miter lim="400000"/>
          </a:ln>
          <a:effectLst/>
        </p:spPr>
        <p:txBody>
          <a:bodyPr anchor="ctr" bIns="19049" lIns="19049" numCol="1" rIns="19049" tIns="19049" wrap="square">
            <a:noAutofit/>
          </a:bodyPr>
          <a:lstStyle/>
          <a:p>
            <a:pPr defTabSz="1219012"/>
            <a:endParaRPr sz="1733">
              <a:solidFill>
                <a:prstClr val="black"/>
              </a:solidFill>
              <a:latin typeface="+mn-ea"/>
            </a:endParaRPr>
          </a:p>
        </p:txBody>
      </p:sp>
      <p:sp>
        <p:nvSpPr>
          <p:cNvPr id="16" name="Shape 1468">
            <a:extLst>
              <a:ext uri="{FF2B5EF4-FFF2-40B4-BE49-F238E27FC236}">
                <a16:creationId xmlns:a16="http://schemas.microsoft.com/office/drawing/2014/main" id="{8031A09F-0C98-4838-83B4-C66E61908E02}"/>
              </a:ext>
            </a:extLst>
          </p:cNvPr>
          <p:cNvSpPr/>
          <p:nvPr/>
        </p:nvSpPr>
        <p:spPr>
          <a:xfrm>
            <a:off x="6533347" y="2048639"/>
            <a:ext cx="1684127" cy="1684355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A1D2"/>
          </a:solidFill>
          <a:ln cap="flat" w="12700">
            <a:noFill/>
            <a:miter lim="400000"/>
          </a:ln>
          <a:effectLst/>
        </p:spPr>
        <p:txBody>
          <a:bodyPr anchor="ctr" bIns="19049" lIns="19049" numCol="1" rIns="19049" tIns="19049" wrap="square">
            <a:noAutofit/>
          </a:bodyPr>
          <a:lstStyle/>
          <a:p>
            <a:pPr defTabSz="1219012"/>
            <a:endParaRPr sz="1733">
              <a:solidFill>
                <a:prstClr val="black"/>
              </a:solidFill>
              <a:latin typeface="+mn-ea"/>
            </a:endParaRPr>
          </a:p>
        </p:txBody>
      </p:sp>
      <p:sp>
        <p:nvSpPr>
          <p:cNvPr id="17" name="Shape 1471">
            <a:extLst>
              <a:ext uri="{FF2B5EF4-FFF2-40B4-BE49-F238E27FC236}">
                <a16:creationId xmlns:a16="http://schemas.microsoft.com/office/drawing/2014/main" id="{D78E46D0-1F7B-458A-A0D1-A04933136D7F}"/>
              </a:ext>
            </a:extLst>
          </p:cNvPr>
          <p:cNvSpPr/>
          <p:nvPr/>
        </p:nvSpPr>
        <p:spPr>
          <a:xfrm>
            <a:off x="9084643" y="2050229"/>
            <a:ext cx="1684127" cy="1684355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39337A"/>
          </a:solidFill>
          <a:ln cap="flat" w="12700">
            <a:noFill/>
            <a:miter lim="400000"/>
          </a:ln>
          <a:effectLst/>
        </p:spPr>
        <p:txBody>
          <a:bodyPr anchor="ctr" bIns="19049" lIns="19049" numCol="1" rIns="19049" tIns="19049" wrap="square">
            <a:noAutofit/>
          </a:bodyPr>
          <a:lstStyle/>
          <a:p>
            <a:pPr defTabSz="1219012"/>
            <a:endParaRPr sz="1733">
              <a:solidFill>
                <a:prstClr val="black"/>
              </a:solidFill>
              <a:latin typeface="+mn-ea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5DCAC159-B959-42E2-A292-AA077D086CC4}"/>
              </a:ext>
            </a:extLst>
          </p:cNvPr>
          <p:cNvSpPr txBox="1"/>
          <p:nvPr/>
        </p:nvSpPr>
        <p:spPr>
          <a:xfrm>
            <a:off x="1404362" y="2603467"/>
            <a:ext cx="1698591" cy="577887"/>
          </a:xfrm>
          <a:prstGeom prst="rect">
            <a:avLst/>
          </a:prstGeom>
        </p:spPr>
        <p:txBody>
          <a:bodyPr anchor="ctr" bIns="60953" lIns="121907" rIns="121907" tIns="60953">
            <a:noAutofit/>
          </a:bodyPr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 indent="0" marL="0">
              <a:buNone/>
            </a:pPr>
            <a:r>
              <a:rPr altLang="en-US" b="1" lang="zh-CN" sz="1600">
                <a:solidFill>
                  <a:prstClr val="white"/>
                </a:solidFill>
                <a:latin typeface="+mn-ea"/>
              </a:rPr>
              <a:t>点击输入标题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708FC4A1-38C2-48F2-B638-AA77DD44E231}"/>
              </a:ext>
            </a:extLst>
          </p:cNvPr>
          <p:cNvSpPr txBox="1"/>
          <p:nvPr/>
        </p:nvSpPr>
        <p:spPr>
          <a:xfrm>
            <a:off x="1416649" y="4050925"/>
            <a:ext cx="1774170" cy="1134191"/>
          </a:xfrm>
          <a:prstGeom prst="rect">
            <a:avLst/>
          </a:prstGeom>
        </p:spPr>
        <p:txBody>
          <a:bodyPr anchor="ctr" bIns="60953" lIns="121907" rIns="121907" tIns="60953">
            <a:noAutofit/>
          </a:bodyPr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 indent="0" marL="0">
              <a:lnSpc>
                <a:spcPts val="1800"/>
              </a:lnSpc>
              <a:buNone/>
            </a:pPr>
            <a:r>
              <a:rPr altLang="en-US" lang="zh-CN" sz="1050">
                <a:latin typeface="+mn-ea"/>
                <a:sym charset="0" panose="020b0604020202020204" pitchFamily="34" typeface="Arial"/>
              </a:rPr>
              <a:t>请在此处添加具体内容，文字尽量言简意赅，简单说明即可，不必过于繁琐，注意版面美观度 。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16B89967-BB89-4F0D-A9A8-565FE66AE8AB}"/>
              </a:ext>
            </a:extLst>
          </p:cNvPr>
          <p:cNvSpPr txBox="1"/>
          <p:nvPr/>
        </p:nvSpPr>
        <p:spPr>
          <a:xfrm>
            <a:off x="4076715" y="2603467"/>
            <a:ext cx="1579768" cy="577887"/>
          </a:xfrm>
          <a:prstGeom prst="rect">
            <a:avLst/>
          </a:prstGeom>
        </p:spPr>
        <p:txBody>
          <a:bodyPr anchor="ctr" bIns="0" lIns="0" rIns="0" rtlCol="0" tIns="0" vert="horz">
            <a:normAutofit/>
          </a:bodyPr>
          <a:lstStyle>
            <a:lvl1pPr algn="l" defTabSz="914400" eaLnBrk="1" hangingPunct="1" indent="0" latinLnBrk="0" marL="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None/>
              <a:defRPr kern="1200" sz="1750">
                <a:solidFill>
                  <a:schemeClr val="tx1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>
              <a:spcBef>
                <a:spcPts val="1333"/>
              </a:spcBef>
            </a:pPr>
            <a:r>
              <a:rPr altLang="en-US" b="1" lang="zh-CN" sz="1600">
                <a:solidFill>
                  <a:prstClr val="white"/>
                </a:solidFill>
                <a:latin typeface="+mn-ea"/>
                <a:ea typeface="+mn-ea"/>
              </a:rPr>
              <a:t>点击输入标题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03FE099-D26C-418F-8D09-29957AEDDF93}"/>
              </a:ext>
            </a:extLst>
          </p:cNvPr>
          <p:cNvSpPr txBox="1"/>
          <p:nvPr/>
        </p:nvSpPr>
        <p:spPr>
          <a:xfrm>
            <a:off x="9170685" y="2603467"/>
            <a:ext cx="1579768" cy="577887"/>
          </a:xfrm>
          <a:prstGeom prst="rect">
            <a:avLst/>
          </a:prstGeom>
        </p:spPr>
        <p:txBody>
          <a:bodyPr anchor="ctr" bIns="0" lIns="0" rIns="0" rtlCol="0" tIns="0" vert="horz">
            <a:normAutofit/>
          </a:bodyPr>
          <a:lstStyle>
            <a:lvl1pPr algn="l" defTabSz="914400" eaLnBrk="1" hangingPunct="1" indent="0" latinLnBrk="0" marL="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None/>
              <a:defRPr kern="1200" sz="1750">
                <a:solidFill>
                  <a:schemeClr val="tx1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>
              <a:spcBef>
                <a:spcPts val="1333"/>
              </a:spcBef>
            </a:pPr>
            <a:r>
              <a:rPr altLang="en-US" b="1" lang="zh-CN" sz="1600">
                <a:solidFill>
                  <a:prstClr val="white"/>
                </a:solidFill>
                <a:latin typeface="+mn-ea"/>
                <a:ea typeface="+mn-ea"/>
              </a:rPr>
              <a:t>点击输入标题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E5ECD476-C67D-431D-A1EC-6D6609C71203}"/>
              </a:ext>
            </a:extLst>
          </p:cNvPr>
          <p:cNvSpPr txBox="1"/>
          <p:nvPr/>
        </p:nvSpPr>
        <p:spPr>
          <a:xfrm>
            <a:off x="3925229" y="4008239"/>
            <a:ext cx="1815000" cy="1134191"/>
          </a:xfrm>
          <a:prstGeom prst="rect">
            <a:avLst/>
          </a:prstGeom>
        </p:spPr>
        <p:txBody>
          <a:bodyPr anchor="ctr" bIns="60953" lIns="121907" rIns="121907" tIns="60953">
            <a:noAutofit/>
          </a:bodyPr>
          <a:lstStyle>
            <a:defPPr>
              <a:defRPr lang="zh-CN"/>
            </a:defPPr>
            <a:lvl1pPr algn="just" defTabSz="1219170" indent="0">
              <a:lnSpc>
                <a:spcPts val="1800"/>
              </a:lnSpc>
              <a:spcBef>
                <a:spcPct val="20000"/>
              </a:spcBef>
              <a:buFont charset="0" panose="020b0604020202020204" pitchFamily="34" typeface="Arial"/>
              <a:buNone/>
              <a:defRPr sz="1050">
                <a:latin typeface="+mn-ea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/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/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/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/>
            </a:lvl5pPr>
            <a:lvl6pPr indent="-228600" marL="2514600">
              <a:spcBef>
                <a:spcPct val="20000"/>
              </a:spcBef>
              <a:buFont charset="0" panose="020b0604020202020204" pitchFamily="34" typeface="Arial"/>
              <a:buChar char="•"/>
              <a:defRPr sz="2000"/>
            </a:lvl6pPr>
            <a:lvl7pPr indent="-228600" marL="2971800">
              <a:spcBef>
                <a:spcPct val="20000"/>
              </a:spcBef>
              <a:buFont charset="0" panose="020b0604020202020204" pitchFamily="34" typeface="Arial"/>
              <a:buChar char="•"/>
              <a:defRPr sz="2000"/>
            </a:lvl7pPr>
            <a:lvl8pPr indent="-228600" marL="3429000">
              <a:spcBef>
                <a:spcPct val="20000"/>
              </a:spcBef>
              <a:buFont charset="0" panose="020b0604020202020204" pitchFamily="34" typeface="Arial"/>
              <a:buChar char="•"/>
              <a:defRPr sz="2000"/>
            </a:lvl8pPr>
            <a:lvl9pPr indent="-228600" marL="3886200">
              <a:spcBef>
                <a:spcPct val="20000"/>
              </a:spcBef>
              <a:buFont charset="0" panose="020b0604020202020204" pitchFamily="34" typeface="Arial"/>
              <a:buChar char="•"/>
              <a:defRPr sz="2000"/>
            </a:lvl9pPr>
          </a:lstStyle>
          <a:p>
            <a:pPr algn="ctr"/>
            <a:r>
              <a:rPr altLang="en-US" lang="zh-CN">
                <a:sym charset="0" panose="020b0604020202020204" pitchFamily="34" typeface="Arial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FD5159EA-93AE-4234-875F-070F7C30F7A0}"/>
              </a:ext>
            </a:extLst>
          </p:cNvPr>
          <p:cNvSpPr txBox="1"/>
          <p:nvPr/>
        </p:nvSpPr>
        <p:spPr>
          <a:xfrm>
            <a:off x="6462933" y="4008239"/>
            <a:ext cx="1815000" cy="1134191"/>
          </a:xfrm>
          <a:prstGeom prst="rect">
            <a:avLst/>
          </a:prstGeom>
        </p:spPr>
        <p:txBody>
          <a:bodyPr anchor="ctr" bIns="60953" lIns="121907" rIns="121907" tIns="60953">
            <a:noAutofit/>
          </a:bodyPr>
          <a:lstStyle>
            <a:defPPr>
              <a:defRPr lang="zh-CN"/>
            </a:defPPr>
            <a:lvl1pPr algn="just" defTabSz="1219170" indent="0">
              <a:lnSpc>
                <a:spcPts val="1800"/>
              </a:lnSpc>
              <a:spcBef>
                <a:spcPct val="20000"/>
              </a:spcBef>
              <a:buFont charset="0" panose="020b0604020202020204" pitchFamily="34" typeface="Arial"/>
              <a:buNone/>
              <a:defRPr sz="1050">
                <a:latin typeface="+mn-ea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/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/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/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/>
            </a:lvl5pPr>
            <a:lvl6pPr indent="-228600" marL="2514600">
              <a:spcBef>
                <a:spcPct val="20000"/>
              </a:spcBef>
              <a:buFont charset="0" panose="020b0604020202020204" pitchFamily="34" typeface="Arial"/>
              <a:buChar char="•"/>
              <a:defRPr sz="2000"/>
            </a:lvl6pPr>
            <a:lvl7pPr indent="-228600" marL="2971800">
              <a:spcBef>
                <a:spcPct val="20000"/>
              </a:spcBef>
              <a:buFont charset="0" panose="020b0604020202020204" pitchFamily="34" typeface="Arial"/>
              <a:buChar char="•"/>
              <a:defRPr sz="2000"/>
            </a:lvl7pPr>
            <a:lvl8pPr indent="-228600" marL="3429000">
              <a:spcBef>
                <a:spcPct val="20000"/>
              </a:spcBef>
              <a:buFont charset="0" panose="020b0604020202020204" pitchFamily="34" typeface="Arial"/>
              <a:buChar char="•"/>
              <a:defRPr sz="2000"/>
            </a:lvl8pPr>
            <a:lvl9pPr indent="-228600" marL="3886200">
              <a:spcBef>
                <a:spcPct val="20000"/>
              </a:spcBef>
              <a:buFont charset="0" panose="020b0604020202020204" pitchFamily="34" typeface="Arial"/>
              <a:buChar char="•"/>
              <a:defRPr sz="2000"/>
            </a:lvl9pPr>
          </a:lstStyle>
          <a:p>
            <a:pPr algn="ctr"/>
            <a:r>
              <a:rPr altLang="en-US" lang="zh-CN">
                <a:sym charset="0" panose="020b0604020202020204" pitchFamily="34" typeface="Arial"/>
              </a:rPr>
              <a:t>请在此处添加具体内容，文字尽量言简意赅，简单说明即可，不必过于繁琐，注意版面美观度 。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93413A6E-D640-4C09-A930-4188AF0F1ABE}"/>
              </a:ext>
            </a:extLst>
          </p:cNvPr>
          <p:cNvSpPr txBox="1"/>
          <p:nvPr/>
        </p:nvSpPr>
        <p:spPr>
          <a:xfrm>
            <a:off x="9019203" y="4008239"/>
            <a:ext cx="1815000" cy="1134191"/>
          </a:xfrm>
          <a:prstGeom prst="rect">
            <a:avLst/>
          </a:prstGeom>
        </p:spPr>
        <p:txBody>
          <a:bodyPr anchor="ctr" bIns="60953" lIns="121907" rIns="121907" tIns="60953">
            <a:noAutofit/>
          </a:bodyPr>
          <a:lstStyle>
            <a:defPPr>
              <a:defRPr lang="zh-CN"/>
            </a:defPPr>
            <a:lvl1pPr algn="just" defTabSz="1219170" indent="0">
              <a:lnSpc>
                <a:spcPts val="1800"/>
              </a:lnSpc>
              <a:spcBef>
                <a:spcPct val="20000"/>
              </a:spcBef>
              <a:buFont charset="0" panose="020b0604020202020204" pitchFamily="34" typeface="Arial"/>
              <a:buNone/>
              <a:defRPr sz="1050">
                <a:latin typeface="+mn-ea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/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/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/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/>
            </a:lvl5pPr>
            <a:lvl6pPr indent="-228600" marL="2514600">
              <a:spcBef>
                <a:spcPct val="20000"/>
              </a:spcBef>
              <a:buFont charset="0" panose="020b0604020202020204" pitchFamily="34" typeface="Arial"/>
              <a:buChar char="•"/>
              <a:defRPr sz="2000"/>
            </a:lvl6pPr>
            <a:lvl7pPr indent="-228600" marL="2971800">
              <a:spcBef>
                <a:spcPct val="20000"/>
              </a:spcBef>
              <a:buFont charset="0" panose="020b0604020202020204" pitchFamily="34" typeface="Arial"/>
              <a:buChar char="•"/>
              <a:defRPr sz="2000"/>
            </a:lvl7pPr>
            <a:lvl8pPr indent="-228600" marL="3429000">
              <a:spcBef>
                <a:spcPct val="20000"/>
              </a:spcBef>
              <a:buFont charset="0" panose="020b0604020202020204" pitchFamily="34" typeface="Arial"/>
              <a:buChar char="•"/>
              <a:defRPr sz="2000"/>
            </a:lvl8pPr>
            <a:lvl9pPr indent="-228600" marL="3886200">
              <a:spcBef>
                <a:spcPct val="20000"/>
              </a:spcBef>
              <a:buFont charset="0" panose="020b0604020202020204" pitchFamily="34" typeface="Arial"/>
              <a:buChar char="•"/>
              <a:defRPr sz="2000"/>
            </a:lvl9pPr>
          </a:lstStyle>
          <a:p>
            <a:pPr algn="ctr"/>
            <a:r>
              <a:rPr altLang="en-US" lang="zh-CN">
                <a:sym charset="0" panose="020b0604020202020204" pitchFamily="34" typeface="Arial"/>
              </a:rPr>
              <a:t>请在此处添加具体内容，文字尽量言简意赅，简单说明即可，不必过于繁琐，注意版面美观度 。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87425BDE-A904-4858-8459-00B299825CC4}"/>
              </a:ext>
            </a:extLst>
          </p:cNvPr>
          <p:cNvSpPr txBox="1"/>
          <p:nvPr/>
        </p:nvSpPr>
        <p:spPr>
          <a:xfrm>
            <a:off x="6614415" y="2603467"/>
            <a:ext cx="1579768" cy="577887"/>
          </a:xfrm>
          <a:prstGeom prst="rect">
            <a:avLst/>
          </a:prstGeom>
        </p:spPr>
        <p:txBody>
          <a:bodyPr anchor="ctr" bIns="0" lIns="0" rIns="0" rtlCol="0" tIns="0" vert="horz">
            <a:normAutofit/>
          </a:bodyPr>
          <a:lstStyle>
            <a:lvl1pPr algn="l" defTabSz="914400" eaLnBrk="1" hangingPunct="1" indent="0" latinLnBrk="0" marL="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None/>
              <a:defRPr kern="1200" sz="1750">
                <a:solidFill>
                  <a:schemeClr val="tx1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>
              <a:spcBef>
                <a:spcPts val="1333"/>
              </a:spcBef>
            </a:pPr>
            <a:r>
              <a:rPr altLang="en-US" b="1" lang="zh-CN" sz="1600">
                <a:solidFill>
                  <a:prstClr val="white"/>
                </a:solidFill>
                <a:latin typeface="+mn-ea"/>
                <a:ea typeface="+mn-ea"/>
              </a:rPr>
              <a:t>点击输入标题</a:t>
            </a:r>
          </a:p>
        </p:txBody>
      </p:sp>
    </p:spTree>
    <p:extLst>
      <p:ext uri="{BB962C8B-B14F-4D97-AF65-F5344CB8AC3E}">
        <p14:creationId val="2034344930"/>
      </p:ext>
    </p:extLst>
  </p:cSld>
  <p:clrMapOvr>
    <a:masterClrMapping/>
  </p:clrMapOvr>
  <mc:AlternateContent>
    <mc:Choice Requires="p14">
      <p:transition p14:dur="1300" spd="slow">
        <p14:pan dir="u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500" id="23"/>
                                        <p:tgtEl>
                                          <p:spTgt spid="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7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500" id="39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4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4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53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500" id="5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5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6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6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69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500" id="7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build="p" grpId="0" spid="18"/>
      <p:bldP build="p" grpId="0" spid="19"/>
      <p:bldP grpId="0" spid="20"/>
      <p:bldP grpId="0" spid="21"/>
      <p:bldP grpId="0" spid="22"/>
      <p:bldP grpId="0" spid="23"/>
      <p:bldP grpId="0" spid="24"/>
      <p:bldP grpId="0" spid="25"/>
    </p:bldLst>
  </p:timing>
</p:sld>
</file>

<file path=ppt/tags/tag1.xml><?xml version="1.0" encoding="utf-8"?>
<p:tagLst xmlns:p="http://schemas.openxmlformats.org/presentationml/2006/main">
  <p:tag name="PA" val="v3.2.0"/>
</p:tagLst>
</file>

<file path=ppt/tags/tag10.xml><?xml version="1.0" encoding="utf-8"?>
<p:tagLst xmlns:p="http://schemas.openxmlformats.org/presentationml/2006/main">
  <p:tag name="MH" val="20170712092807"/>
  <p:tag name="MH_LIBRARY" val="GRAPHIC"/>
  <p:tag name="MH_ORDER" val="6"/>
  <p:tag name="MH_TYPE" val="Other"/>
</p:tagLst>
</file>

<file path=ppt/tags/tag11.xml><?xml version="1.0" encoding="utf-8"?>
<p:tagLst xmlns:p="http://schemas.openxmlformats.org/presentationml/2006/main">
  <p:tag name="MH" val="20170712092807"/>
  <p:tag name="MH_LIBRARY" val="GRAPHIC"/>
  <p:tag name="MH_ORDER" val="7"/>
  <p:tag name="MH_TYPE" val="Other"/>
</p:tagLst>
</file>

<file path=ppt/tags/tag12.xml><?xml version="1.0" encoding="utf-8"?>
<p:tagLst xmlns:p="http://schemas.openxmlformats.org/presentationml/2006/main">
  <p:tag name="MH" val="20170712092807"/>
  <p:tag name="MH_LIBRARY" val="GRAPHIC"/>
  <p:tag name="MH_ORDER" val="8"/>
  <p:tag name="MH_TYPE" val="Other"/>
</p:tagLst>
</file>

<file path=ppt/tags/tag13.xml><?xml version="1.0" encoding="utf-8"?>
<p:tagLst xmlns:p="http://schemas.openxmlformats.org/presentationml/2006/main">
  <p:tag name="MH" val="20170712092807"/>
  <p:tag name="MH_LIBRARY" val="GRAPHIC"/>
  <p:tag name="MH_ORDER" val="2"/>
  <p:tag name="MH_TYPE" val="SubTitle"/>
</p:tagLst>
</file>

<file path=ppt/tags/tag14.xml><?xml version="1.0" encoding="utf-8"?>
<p:tagLst xmlns:p="http://schemas.openxmlformats.org/presentationml/2006/main">
  <p:tag name="PA" val="v3.2.0"/>
</p:tagLst>
</file>

<file path=ppt/tags/tag15.xml><?xml version="1.0" encoding="utf-8"?>
<p:tagLst xmlns:p="http://schemas.openxmlformats.org/presentationml/2006/main">
  <p:tag name="PA" val="v3.2.0"/>
</p:tagLst>
</file>

<file path=ppt/tags/tag16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水彩"/>
</p:tagLst>
</file>

<file path=ppt/tags/tag2.xml><?xml version="1.0" encoding="utf-8"?>
<p:tagLst xmlns:p="http://schemas.openxmlformats.org/presentationml/2006/main">
  <p:tag name="PA" val="v3.2.0"/>
</p:tagLst>
</file>

<file path=ppt/tags/tag3.xml><?xml version="1.0" encoding="utf-8"?>
<p:tagLst xmlns:p="http://schemas.openxmlformats.org/presentationml/2006/main">
  <p:tag name="ID" val="553518"/>
  <p:tag name="MH" val="20170730164240"/>
  <p:tag name="MH_LIBRARY" val="CONTENTS"/>
  <p:tag name="MH_TYPE" val="OTHERS"/>
  <p:tag name="PA" val="v3.2.0"/>
</p:tagLst>
</file>

<file path=ppt/tags/tag4.xml><?xml version="1.0" encoding="utf-8"?>
<p:tagLst xmlns:p="http://schemas.openxmlformats.org/presentationml/2006/main">
  <p:tag name="ID" val="553518"/>
  <p:tag name="MH" val="20170730164240"/>
  <p:tag name="MH_LIBRARY" val="CONTENTS"/>
  <p:tag name="MH_TYPE" val="OTHERS"/>
  <p:tag name="PA" val="v3.2.0"/>
</p:tagLst>
</file>

<file path=ppt/tags/tag5.xml><?xml version="1.0" encoding="utf-8"?>
<p:tagLst xmlns:p="http://schemas.openxmlformats.org/presentationml/2006/main">
  <p:tag name="MH" val="20170712092807"/>
  <p:tag name="MH_LIBRARY" val="GRAPHIC"/>
  <p:tag name="MH_ORDER" val="1"/>
  <p:tag name="MH_TYPE" val="Other"/>
</p:tagLst>
</file>

<file path=ppt/tags/tag6.xml><?xml version="1.0" encoding="utf-8"?>
<p:tagLst xmlns:p="http://schemas.openxmlformats.org/presentationml/2006/main">
  <p:tag name="MH" val="20170712092807"/>
  <p:tag name="MH_LIBRARY" val="GRAPHIC"/>
  <p:tag name="MH_ORDER" val="2"/>
  <p:tag name="MH_TYPE" val="Other"/>
</p:tagLst>
</file>

<file path=ppt/tags/tag7.xml><?xml version="1.0" encoding="utf-8"?>
<p:tagLst xmlns:p="http://schemas.openxmlformats.org/presentationml/2006/main">
  <p:tag name="MH" val="20170712092807"/>
  <p:tag name="MH_LIBRARY" val="GRAPHIC"/>
  <p:tag name="MH_ORDER" val="3"/>
  <p:tag name="MH_TYPE" val="Other"/>
</p:tagLst>
</file>

<file path=ppt/tags/tag8.xml><?xml version="1.0" encoding="utf-8"?>
<p:tagLst xmlns:p="http://schemas.openxmlformats.org/presentationml/2006/main">
  <p:tag name="MH" val="20170712092807"/>
  <p:tag name="MH_LIBRARY" val="GRAPHIC"/>
  <p:tag name="MH_ORDER" val="4"/>
  <p:tag name="MH_TYPE" val="Other"/>
</p:tagLst>
</file>

<file path=ppt/tags/tag9.xml><?xml version="1.0" encoding="utf-8"?>
<p:tagLst xmlns:p="http://schemas.openxmlformats.org/presentationml/2006/main">
  <p:tag name="MH" val="20170712092807"/>
  <p:tag name="MH_LIBRARY" val="GRAPHIC"/>
  <p:tag name="MH_ORDER" val="5"/>
  <p:tag name="MH_TYPE" val="Other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257</Paragraphs>
  <Slides>25</Slides>
  <Notes>25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baseType="lpstr" size="43">
      <vt:lpstr>Arial</vt:lpstr>
      <vt:lpstr>等线 Light</vt:lpstr>
      <vt:lpstr>等线</vt:lpstr>
      <vt:lpstr>Calibri Light</vt:lpstr>
      <vt:lpstr>Calibri</vt:lpstr>
      <vt:lpstr>微软雅黑</vt:lpstr>
      <vt:lpstr>FZHei-B01S</vt:lpstr>
      <vt:lpstr>Open Sans</vt:lpstr>
      <vt:lpstr>Open Sans </vt:lpstr>
      <vt:lpstr>宋体</vt:lpstr>
      <vt:lpstr>方正黑体简体</vt:lpstr>
      <vt:lpstr>Cassannet Bold</vt:lpstr>
      <vt:lpstr>Gill Sans</vt:lpstr>
      <vt:lpstr>萝莉体 第二版</vt:lpstr>
      <vt:lpstr>Tahoma</vt:lpstr>
      <vt:lpstr>Meiryo</vt:lpstr>
      <vt:lpstr>Arial Narrow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2022-03-20T21:10:15Z</dcterms:created>
  <cp:lastPrinted>2022-03-20T21:10:15Z</cp:lastPrinted>
  <dcterms:modified xsi:type="dcterms:W3CDTF">2022-03-20T13:15:38Z</dcterms:modified>
  <cp:revision>1</cp:revision>
</cp:coreProperties>
</file>