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7" r:id="rId2"/>
  </p:sldMasterIdLst>
  <p:notesMasterIdLst>
    <p:notesMasterId r:id="rId3"/>
  </p:notesMasterIdLst>
  <p:handoutMasterIdLst>
    <p:handoutMasterId r:id="rId4"/>
  </p:handoutMasterIdLst>
  <p:sldIdLst>
    <p:sldId id="292" r:id="rId5"/>
    <p:sldId id="293" r:id="rId6"/>
    <p:sldId id="294" r:id="rId7"/>
    <p:sldId id="279" r:id="rId8"/>
    <p:sldId id="265" r:id="rId9"/>
    <p:sldId id="285" r:id="rId10"/>
    <p:sldId id="282" r:id="rId11"/>
    <p:sldId id="295" r:id="rId12"/>
    <p:sldId id="269" r:id="rId13"/>
    <p:sldId id="281" r:id="rId14"/>
    <p:sldId id="270" r:id="rId15"/>
    <p:sldId id="273" r:id="rId16"/>
    <p:sldId id="296" r:id="rId17"/>
    <p:sldId id="277" r:id="rId18"/>
    <p:sldId id="271" r:id="rId19"/>
    <p:sldId id="278" r:id="rId20"/>
    <p:sldId id="283" r:id="rId21"/>
    <p:sldId id="261" r:id="rId22"/>
    <p:sldId id="297" r:id="rId23"/>
    <p:sldId id="263" r:id="rId24"/>
    <p:sldId id="287" r:id="rId25"/>
    <p:sldId id="274" r:id="rId26"/>
    <p:sldId id="280" r:id="rId27"/>
    <p:sldId id="4746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44" y="102"/>
      </p:cViewPr>
      <p:guideLst>
        <p:guide orient="horz" pos="2115"/>
        <p:guide pos="3863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3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6A6A6A"/>
              </a:solidFill>
              <a:ln w="9525">
                <a:noFill/>
              </a:ln>
              <a:effectLst/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</c:v>
                </c:pt>
                <c:pt idx="4">
                  <c:v>3.5</c:v>
                </c:pt>
                <c:pt idx="5">
                  <c:v>4.2</c:v>
                </c:pt>
                <c:pt idx="6">
                  <c:v>2.2</c:v>
                </c:pt>
                <c:pt idx="7">
                  <c:v>3.2</c:v>
                </c:pt>
                <c:pt idx="8">
                  <c:v>5.6</c:v>
                </c:pt>
                <c:pt idx="9">
                  <c:v>3.3</c:v>
                </c:pt>
                <c:pt idx="10">
                  <c:v>5.2</c:v>
                </c:pt>
                <c:pt idx="1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43-44F7-AF75-5A0BDE6D6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73098528"/>
        <c:axId val="273099088"/>
      </c:lineChart>
      <c:catAx>
        <c:axId val="27309852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600" b="0" i="0" u="none" strike="noStrike" kern="120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zh-CN" sz="1600" b="0" i="0" u="none" strike="noStrike" kern="120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+mn-ea"/>
              <a:cs typeface="+mn-cs"/>
            </a:endParaRPr>
          </a:p>
        </c:txPr>
        <c:crossAx val="273099088"/>
        <c:crosses val="autoZero"/>
        <c:auto val="0"/>
        <c:lblAlgn val="ctr"/>
        <c:lblOffset/>
        <c:noMultiLvlLbl val="0"/>
      </c:catAx>
      <c:valAx>
        <c:axId val="273099088"/>
        <c:scaling>
          <c:orientation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crossAx val="273098528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invertIfNegative val="1"/>
            <c:spPr>
              <a:solidFill>
                <a:srgbClr val="6A6A6A"/>
              </a:solidFill>
              <a:ln w="22225">
                <a:noFill/>
              </a:ln>
              <a:effectLst>
                <a:outerShdw blurRad="76200" dist="508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F8B-4A83-922A-00A4D790E092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75000"/>
                  <a:alpha val="2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F8B-4A83-922A-00A4D790E092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8B-4A83-922A-00A4D790E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invertIfNegative val="1"/>
            <c:spPr>
              <a:solidFill>
                <a:srgbClr val="404040"/>
              </a:solidFill>
              <a:ln w="22225">
                <a:noFill/>
              </a:ln>
              <a:effectLst>
                <a:outerShdw blurRad="76200" dist="508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665-4BFE-85B0-6DB74F004B44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75000"/>
                  <a:alpha val="2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665-4BFE-85B0-6DB74F004B44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4.5</c:v>
                </c:pt>
                <c:pt idx="1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65-4BFE-85B0-6DB74F004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invertIfNegative val="1"/>
            <c:spPr>
              <a:solidFill>
                <a:srgbClr val="404040"/>
              </a:solidFill>
              <a:ln w="22225">
                <a:noFill/>
              </a:ln>
              <a:effectLst>
                <a:outerShdw blurRad="76200" dist="508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0A-48BD-90A3-33B7BA46DDBD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75000"/>
                  <a:alpha val="2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60A-48BD-90A3-33B7BA46DDBD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0A-48BD-90A3-33B7BA46D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invertIfNegative val="1"/>
            <c:spPr>
              <a:solidFill>
                <a:srgbClr val="6A6A6A"/>
              </a:solidFill>
              <a:ln w="22225">
                <a:noFill/>
              </a:ln>
              <a:effectLst>
                <a:outerShdw blurRad="76200" dist="508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13-4A28-8C0B-53A135DB4C0C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75000"/>
                  <a:alpha val="2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113-4A28-8C0B-53A135DB4C0C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13-4A28-8C0B-53A135DB4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微软雅黑 Light" panose="020b0502040204020203" pitchFamily="34" charset="-122"/>
              </a:rPr>
              <a:t>2019/2/26</a:t>
            </a:fld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微软雅黑 Light" panose="020b0502040204020203" pitchFamily="34" charset="-122"/>
              </a:rPr>
              <a:t>‹#›</a:t>
            </a:fld>
            <a:endParaRPr lang="zh-CN" altLang="en-US"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0084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 Light" panose="020b0502040204020203" pitchFamily="34" charset="-122"/>
              </a:defRPr>
            </a:lvl1pPr>
          </a:lstStyle>
          <a:p>
            <a:fld id="{D9216F04-BCC3-48B0-A026-6DE75F265B17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 Light" panose="020b0502040204020203" pitchFamily="34" charset="-122"/>
              </a:defRPr>
            </a:lvl1pPr>
          </a:lstStyle>
          <a:p>
            <a:fld id="{64C8DEA7-FF42-45D9-93FC-FE78396923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606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7276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0998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35685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8898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62189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28399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3227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3587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4577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0391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187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9571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8823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5149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979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5769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0961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933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710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6780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3996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544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4386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8607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70506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803432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318339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265238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71881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678366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884926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95320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4352513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357793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19517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AC7CC-61D9-4B7E-83DB-9898A9432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ea typeface="微软雅黑 Light" panose="020b0502040204020203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CB2931C-6278-416A-9372-9B8765EF6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ea typeface="微软雅黑 Light" panose="020b0502040204020203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FBB2BD-16B9-4225-A70C-E218E18E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 Light" panose="020b0502040204020203" pitchFamily="34" charset="-122"/>
              </a:defRPr>
            </a:lvl1pPr>
          </a:lstStyle>
          <a:p>
            <a:fld id="{A6B678D2-D8C5-412A-BB35-44B355A349C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387E36-EB10-4E10-860E-6CB55D5E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CD80B9-CDA4-41B6-9D18-A69C335D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 Light" panose="020b0502040204020203" pitchFamily="34" charset="-122"/>
              </a:defRPr>
            </a:lvl1pPr>
          </a:lstStyle>
          <a:p>
            <a:fld id="{20E52BB1-40F6-4D07-86D7-241BA7650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15361664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7938418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039562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10" Target="../slideLayouts/slideLayout18.xml" Type="http://schemas.openxmlformats.org/officeDocument/2006/relationships/slideLayout"/><Relationship Id="rId11" Target="../slideLayouts/slideLayout19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0.xml" Type="http://schemas.openxmlformats.org/officeDocument/2006/relationships/slideLayout"/><Relationship Id="rId3" Target="../slideLayouts/slideLayout11.xml" Type="http://schemas.openxmlformats.org/officeDocument/2006/relationships/slideLayout"/><Relationship Id="rId4" Target="../slideLayouts/slideLayout12.xml" Type="http://schemas.openxmlformats.org/officeDocument/2006/relationships/slideLayout"/><Relationship Id="rId5" Target="../slideLayouts/slideLayout13.xml" Type="http://schemas.openxmlformats.org/officeDocument/2006/relationships/slideLayout"/><Relationship Id="rId6" Target="../slideLayouts/slideLayout14.xml" Type="http://schemas.openxmlformats.org/officeDocument/2006/relationships/slideLayout"/><Relationship Id="rId7" Target="../slideLayouts/slideLayout15.xml" Type="http://schemas.openxmlformats.org/officeDocument/2006/relationships/slideLayout"/><Relationship Id="rId8" Target="../slideLayouts/slideLayout16.xml" Type="http://schemas.openxmlformats.org/officeDocument/2006/relationships/slideLayout"/><Relationship Id="rId9" Target="../slideLayouts/slideLayout1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480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tags/tag1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notesSlides/notesSlide10.xml" Type="http://schemas.openxmlformats.org/officeDocument/2006/relationships/notesSlid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notesSlides/notesSlide11.xml" Type="http://schemas.openxmlformats.org/officeDocument/2006/relationships/notesSlid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notesSlides/notesSlide12.xml" Type="http://schemas.openxmlformats.org/officeDocument/2006/relationships/notesSlide"/><Relationship Id="rId4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notesSlides/notesSlide14.xml" Type="http://schemas.openxmlformats.org/officeDocument/2006/relationships/notesSlide"/><Relationship Id="rId4" Target="../media/image10.png" Type="http://schemas.openxmlformats.org/officeDocument/2006/relationships/image"/><Relationship Id="rId5" Target="../charts/chart1.xml" Type="http://schemas.openxmlformats.org/officeDocument/2006/relationships/chart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notesSlides/notesSlide15.xml" Type="http://schemas.openxmlformats.org/officeDocument/2006/relationships/notesSlide"/><Relationship Id="rId4" Target="../media/image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notesSlides/notesSlide16.xml" Type="http://schemas.openxmlformats.org/officeDocument/2006/relationships/notesSlide"/><Relationship Id="rId4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notesSlides/notesSlide17.xml" Type="http://schemas.openxmlformats.org/officeDocument/2006/relationships/notesSlide"/><Relationship Id="rId4" Target="../media/image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notesSlides/notesSlide18.xml" Type="http://schemas.openxmlformats.org/officeDocument/2006/relationships/notesSlide"/><Relationship Id="rId4" Target="../media/image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notesSlides/notesSlide20.xml" Type="http://schemas.openxmlformats.org/officeDocument/2006/relationships/notesSlide"/><Relationship Id="rId4" Target="../charts/chart2.xml" Type="http://schemas.openxmlformats.org/officeDocument/2006/relationships/chart"/><Relationship Id="rId5" Target="../charts/chart3.xml" Type="http://schemas.openxmlformats.org/officeDocument/2006/relationships/chart"/><Relationship Id="rId6" Target="../charts/chart4.xml" Type="http://schemas.openxmlformats.org/officeDocument/2006/relationships/chart"/><Relationship Id="rId7" Target="../charts/chart5.xml" Type="http://schemas.openxmlformats.org/officeDocument/2006/relationships/chart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6.xml" Type="http://schemas.openxmlformats.org/officeDocument/2006/relationships/themeOverride"/><Relationship Id="rId3" Target="../notesSlides/notesSlide22.xml" Type="http://schemas.openxmlformats.org/officeDocument/2006/relationships/notesSlide"/><Relationship Id="rId4" Target="../media/image11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7.xml" Type="http://schemas.openxmlformats.org/officeDocument/2006/relationships/themeOverride"/><Relationship Id="rId3" Target="../notesSlides/notesSlide23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tags/tag2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notesSlides/notesSlide7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notesSlides/notesSlide9.xml" Type="http://schemas.openxmlformats.org/officeDocument/2006/relationships/notesSlide"/><Relationship Id="rId4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椭圆 12">
            <a:extLst>
              <a:ext uri="{FF2B5EF4-FFF2-40B4-BE49-F238E27FC236}">
                <a16:creationId xmlns:a16="http://schemas.microsoft.com/office/drawing/2014/main" id="{5B6C029F-8549-426E-92CE-5A161F885E0B}"/>
              </a:ext>
            </a:extLst>
          </p:cNvPr>
          <p:cNvSpPr/>
          <p:nvPr/>
        </p:nvSpPr>
        <p:spPr>
          <a:xfrm>
            <a:off x="2074863" y="-592138"/>
            <a:ext cx="8042275" cy="80422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1F4057E-E579-432B-B9B9-46A415903467}"/>
              </a:ext>
            </a:extLst>
          </p:cNvPr>
          <p:cNvSpPr/>
          <p:nvPr/>
        </p:nvSpPr>
        <p:spPr>
          <a:xfrm>
            <a:off x="1862138" y="-804863"/>
            <a:ext cx="8467725" cy="8467726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9971C4C-0CD7-4DE2-BCD2-53C2A112EDB7}"/>
              </a:ext>
            </a:extLst>
          </p:cNvPr>
          <p:cNvSpPr/>
          <p:nvPr/>
        </p:nvSpPr>
        <p:spPr bwMode="auto">
          <a:xfrm>
            <a:off x="1976438" y="2074863"/>
            <a:ext cx="163512" cy="163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1F58269-2E40-455C-B73E-DBBB7CEFB28A}"/>
              </a:ext>
            </a:extLst>
          </p:cNvPr>
          <p:cNvSpPr/>
          <p:nvPr/>
        </p:nvSpPr>
        <p:spPr bwMode="auto">
          <a:xfrm>
            <a:off x="1820863" y="2332038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55B7EE6-A342-4CE3-B9E1-5AFD555E8F66}"/>
              </a:ext>
            </a:extLst>
          </p:cNvPr>
          <p:cNvSpPr/>
          <p:nvPr/>
        </p:nvSpPr>
        <p:spPr bwMode="auto">
          <a:xfrm>
            <a:off x="1820863" y="2705100"/>
            <a:ext cx="163512" cy="163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6BA115E6-CD54-42A0-A563-EAAC0FB4CF63}"/>
              </a:ext>
            </a:extLst>
          </p:cNvPr>
          <p:cNvSpPr/>
          <p:nvPr/>
        </p:nvSpPr>
        <p:spPr>
          <a:xfrm>
            <a:off x="9899650" y="5048250"/>
            <a:ext cx="165100" cy="16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738ACFE-12FC-4A06-A230-61EDAC0C87C5}"/>
              </a:ext>
            </a:extLst>
          </p:cNvPr>
          <p:cNvSpPr/>
          <p:nvPr/>
        </p:nvSpPr>
        <p:spPr>
          <a:xfrm>
            <a:off x="9686925" y="5324475"/>
            <a:ext cx="296863" cy="295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0C458E2-4817-4739-8864-678690FAC96D}"/>
              </a:ext>
            </a:extLst>
          </p:cNvPr>
          <p:cNvSpPr/>
          <p:nvPr/>
        </p:nvSpPr>
        <p:spPr>
          <a:xfrm>
            <a:off x="9539288" y="5697538"/>
            <a:ext cx="165100" cy="163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9" name="六边形 28">
            <a:extLst>
              <a:ext uri="{FF2B5EF4-FFF2-40B4-BE49-F238E27FC236}">
                <a16:creationId xmlns:a16="http://schemas.microsoft.com/office/drawing/2014/main" id="{0D5B64AD-7D83-4518-8C8C-8EEDC048A756}"/>
              </a:ext>
            </a:extLst>
          </p:cNvPr>
          <p:cNvSpPr/>
          <p:nvPr/>
        </p:nvSpPr>
        <p:spPr>
          <a:xfrm rot="5400000">
            <a:off x="4917962" y="943831"/>
            <a:ext cx="2234461" cy="192626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8" name="六边形 27">
            <a:extLst>
              <a:ext uri="{FF2B5EF4-FFF2-40B4-BE49-F238E27FC236}">
                <a16:creationId xmlns:a16="http://schemas.microsoft.com/office/drawing/2014/main" id="{23AB3A74-3875-4037-B9C1-AA043D09A621}"/>
              </a:ext>
            </a:extLst>
          </p:cNvPr>
          <p:cNvSpPr/>
          <p:nvPr/>
        </p:nvSpPr>
        <p:spPr>
          <a:xfrm rot="5400000">
            <a:off x="4875582" y="825204"/>
            <a:ext cx="2194773" cy="189204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13E47F2-D9CA-422E-9EB8-E899180C5031}"/>
              </a:ext>
            </a:extLst>
          </p:cNvPr>
          <p:cNvSpPr txBox="1"/>
          <p:nvPr/>
        </p:nvSpPr>
        <p:spPr>
          <a:xfrm>
            <a:off x="5001819" y="1263395"/>
            <a:ext cx="18719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2019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E613A40-3F7A-4643-B39E-2D9572441204}"/>
              </a:ext>
            </a:extLst>
          </p:cNvPr>
          <p:cNvSpPr/>
          <p:nvPr/>
        </p:nvSpPr>
        <p:spPr>
          <a:xfrm>
            <a:off x="4356989" y="5619750"/>
            <a:ext cx="3822107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汇报人：优页PPT</a:t>
            </a:r>
          </a:p>
        </p:txBody>
      </p:sp>
      <p:grpSp>
        <p:nvGrpSpPr>
          <p:cNvPr id="21" name="PA_蓝剑_组合 2">
            <a:extLst>
              <a:ext uri="{FF2B5EF4-FFF2-40B4-BE49-F238E27FC236}">
                <a16:creationId xmlns:a16="http://schemas.microsoft.com/office/drawing/2014/main" id="{C1B010BD-0B05-40EE-8166-E4E274EA5D8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987208" y="3203273"/>
            <a:ext cx="6278880" cy="1976988"/>
            <a:chOff x="2956563" y="2107471"/>
            <a:chExt cx="6278880" cy="1976988"/>
          </a:xfrm>
        </p:grpSpPr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5207E9B8-065B-4006-982D-44EB4CE487FF}"/>
                </a:ext>
              </a:extLst>
            </p:cNvPr>
            <p:cNvSpPr txBox="1"/>
            <p:nvPr/>
          </p:nvSpPr>
          <p:spPr>
            <a:xfrm>
              <a:off x="2956563" y="2107471"/>
              <a:ext cx="62788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lvl="0"/>
              <a:r>
                <a:rPr altLang="en-US" lang="zh-CN" smtClean="0" sz="48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单击此处添加您的标题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2356DF7-DD51-4D09-840E-AC79ECB61C2F}"/>
                </a:ext>
              </a:extLst>
            </p:cNvPr>
            <p:cNvSpPr/>
            <p:nvPr/>
          </p:nvSpPr>
          <p:spPr>
            <a:xfrm>
              <a:off x="3225268" y="3718700"/>
              <a:ext cx="5698837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lvl="0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适用于 创业计划/策划方案/商业规划/市场分析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0EDF6DBE-0380-48D9-898F-39572F17B03A}"/>
              </a:ext>
            </a:extLst>
          </p:cNvPr>
          <p:cNvSpPr txBox="1"/>
          <p:nvPr/>
        </p:nvSpPr>
        <p:spPr>
          <a:xfrm>
            <a:off x="2173213" y="4094494"/>
            <a:ext cx="7872875" cy="660502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/>
            <a:r>
              <a:rPr altLang="en-US" lang="zh-CN" sz="1867">
                <a:solidFill>
                  <a:schemeClr val="accent4"/>
                </a:solidFill>
                <a:ea charset="-122" panose="020b0502040204020203" pitchFamily="34" typeface="微软雅黑 Light"/>
              </a:rPr>
              <a:t>Graduation thesis summary templateGraduation thesis summary </a:t>
            </a:r>
          </a:p>
          <a:p>
            <a:pPr algn="ctr"/>
            <a:r>
              <a:rPr altLang="en-US" lang="zh-CN" sz="1867">
                <a:solidFill>
                  <a:schemeClr val="accent4"/>
                </a:solidFill>
                <a:ea charset="-122" panose="020b0502040204020203" pitchFamily="34" typeface="微软雅黑 Light"/>
              </a:rPr>
              <a:t>templateGraduation thesis summary template</a:t>
            </a:r>
          </a:p>
        </p:txBody>
      </p:sp>
    </p:spTree>
    <p:extLst>
      <p:ext uri="{BB962C8B-B14F-4D97-AF65-F5344CB8AC3E}">
        <p14:creationId val="1747412618"/>
      </p:ext>
    </p:extLst>
  </p:cSld>
  <p:clrMapOvr>
    <a:masterClrMapping/>
  </p:clrMapOvr>
  <mc:AlternateContent>
    <mc:Choice Requires="p14">
      <p:transition p14:dur="1250" spd="slow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decel="100000" fill="hold" id="6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8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2"/>
      <p:bldP grpId="0" spid="15"/>
      <p:bldP grpId="0" spid="16"/>
      <p:bldP grpId="0" spid="17"/>
      <p:bldP grpId="0" spid="18"/>
      <p:bldP grpId="0" spid="19"/>
      <p:bldP grpId="0" spid="20"/>
      <p:bldP grpId="0" spid="29"/>
      <p:bldP grpId="0" spid="28"/>
      <p:bldP grpId="0" spid="32"/>
      <p:bldP grpId="0" spid="34"/>
      <p:bldP grpId="0" spid="2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931887"/>
            <a:ext cx="12192000" cy="3048000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99537" y="4776575"/>
            <a:ext cx="1613092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7" name="矩形 16"/>
          <p:cNvSpPr/>
          <p:nvPr/>
        </p:nvSpPr>
        <p:spPr>
          <a:xfrm>
            <a:off x="5289454" y="4776575"/>
            <a:ext cx="1613092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8431569" y="4776575"/>
            <a:ext cx="1613092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8" name="椭圆 7"/>
          <p:cNvSpPr/>
          <p:nvPr/>
        </p:nvSpPr>
        <p:spPr>
          <a:xfrm>
            <a:off x="1821559" y="1812037"/>
            <a:ext cx="2052829" cy="2052829"/>
          </a:xfrm>
          <a:prstGeom prst="ellipse">
            <a:avLst/>
          </a:prstGeom>
          <a:blipFill>
            <a:blip r:embed="rId4">
              <a:grayscl/>
            </a:blip>
            <a:stretch>
              <a:fillRect/>
            </a:stretch>
          </a:blipFill>
          <a:ln w="50800">
            <a:noFill/>
          </a:ln>
          <a:effectLst>
            <a:outerShdw algn="tr" blurRad="419100" dir="5220000" dist="38100" rotWithShape="0" sx="107000" sy="107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016630" y="1812037"/>
            <a:ext cx="2052829" cy="2052829"/>
          </a:xfrm>
          <a:prstGeom prst="ellipse">
            <a:avLst/>
          </a:prstGeom>
          <a:blipFill>
            <a:blip r:embed="rId5">
              <a:grayscl/>
            </a:blip>
            <a:stretch>
              <a:fillRect/>
            </a:stretch>
          </a:blipFill>
          <a:ln w="50800">
            <a:noFill/>
          </a:ln>
          <a:effectLst>
            <a:outerShdw algn="tr" blurRad="419100" dir="5220000" dist="38100" rotWithShape="0" sx="107000" sy="107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211701" y="1812037"/>
            <a:ext cx="2052829" cy="2052829"/>
          </a:xfrm>
          <a:prstGeom prst="ellipse">
            <a:avLst/>
          </a:prstGeom>
          <a:blipFill>
            <a:blip r:embed="rId6">
              <a:grayscl/>
            </a:blip>
            <a:stretch>
              <a:fillRect/>
            </a:stretch>
          </a:blipFill>
          <a:ln w="50800">
            <a:noFill/>
          </a:ln>
          <a:effectLst>
            <a:outerShdw algn="tr" blurRad="419100" dir="5220000" dist="38100" rotWithShape="0" sx="107000" sy="107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97290" y="4096699"/>
            <a:ext cx="1501365" cy="55896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algn="tr" blurRad="177800" dir="8100000" dist="63500" rotWithShape="0" sx="104000" sy="104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14" name="矩形 13"/>
          <p:cNvSpPr/>
          <p:nvPr/>
        </p:nvSpPr>
        <p:spPr>
          <a:xfrm>
            <a:off x="5335902" y="4096699"/>
            <a:ext cx="1501365" cy="55896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algn="tr" blurRad="177800" dir="8100000" dist="63500" rotWithShape="0" sx="104000" sy="104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8487432" y="4096699"/>
            <a:ext cx="1501365" cy="55896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algn="tr" blurRad="177800" dir="8100000" dist="63500" rotWithShape="0" sx="104000" sy="104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9D0D5AB-AE5C-4743-B95B-ED983349B7D0}"/>
              </a:ext>
            </a:extLst>
          </p:cNvPr>
          <p:cNvSpPr/>
          <p:nvPr/>
        </p:nvSpPr>
        <p:spPr>
          <a:xfrm>
            <a:off x="907163" y="374127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输入标题文字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B99FC1F-0FA7-43EF-A99F-18622839593B}"/>
              </a:ext>
            </a:extLst>
          </p:cNvPr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charset="-122" panose="020b0503020204020204" pitchFamily="34" typeface="微软雅黑"/>
              </a:rPr>
              <a:t>02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BFE17F1-0484-4C24-A43E-CEEBC0DAC1F9}"/>
              </a:ext>
            </a:extLst>
          </p:cNvPr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C0DBC4D2-3CE9-4ED6-8571-1176B85BC9CB}"/>
                </a:ext>
              </a:extLst>
            </p:cNvPr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2C853F08-5886-4604-B912-ECC964A93601}"/>
                  </a:ext>
                </a:extLst>
              </p:cNvPr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gdLst>
                  <a:gd fmla="*/ 13 w 2040" name="T0"/>
                  <a:gd fmla="*/ 825 h 825" name="T1"/>
                  <a:gd fmla="*/ 13 w 2040" name="T2"/>
                  <a:gd fmla="*/ 603 h 825" name="T3"/>
                  <a:gd fmla="*/ 1020 w 2040" name="T4"/>
                  <a:gd fmla="*/ 22 h 825" name="T5"/>
                  <a:gd fmla="*/ 2026 w 2040" name="T6"/>
                  <a:gd fmla="*/ 603 h 825" name="T7"/>
                  <a:gd fmla="*/ 2026 w 2040" name="T8"/>
                  <a:gd fmla="*/ 825 h 825" name="T9"/>
                  <a:gd fmla="*/ 2040 w 2040" name="T10"/>
                  <a:gd fmla="*/ 825 h 825" name="T11"/>
                  <a:gd fmla="*/ 2040 w 2040" name="T12"/>
                  <a:gd fmla="*/ 591 h 825" name="T13"/>
                  <a:gd fmla="*/ 1020 w 2040" name="T14"/>
                  <a:gd fmla="*/ 0 h 825" name="T15"/>
                  <a:gd fmla="*/ 0 w 2040" name="T16"/>
                  <a:gd fmla="*/ 591 h 825" name="T17"/>
                  <a:gd fmla="*/ 0 w 2040" name="T18"/>
                  <a:gd fmla="*/ 825 h 825" name="T19"/>
                  <a:gd fmla="*/ 13 w 2040" name="T20"/>
                  <a:gd fmla="*/ 825 h 82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6C55CA62-57E3-4264-BE05-BE7F62DA1BF0}"/>
                  </a:ext>
                </a:extLst>
              </p:cNvPr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gdLst>
                  <a:gd fmla="*/ 66 w 1895" name="T0"/>
                  <a:gd fmla="*/ 734 h 734" name="T1"/>
                  <a:gd fmla="*/ 66 w 1895" name="T2"/>
                  <a:gd fmla="*/ 587 h 734" name="T3"/>
                  <a:gd fmla="*/ 944 w 1895" name="T4"/>
                  <a:gd fmla="*/ 81 h 734" name="T5"/>
                  <a:gd fmla="*/ 1822 w 1895" name="T6"/>
                  <a:gd fmla="*/ 587 h 734" name="T7"/>
                  <a:gd fmla="*/ 1822 w 1895" name="T8"/>
                  <a:gd fmla="*/ 734 h 734" name="T9"/>
                  <a:gd fmla="*/ 1895 w 1895" name="T10"/>
                  <a:gd fmla="*/ 734 h 734" name="T11"/>
                  <a:gd fmla="*/ 1895 w 1895" name="T12"/>
                  <a:gd fmla="*/ 546 h 734" name="T13"/>
                  <a:gd fmla="*/ 948 w 1895" name="T14"/>
                  <a:gd fmla="*/ 0 h 734" name="T15"/>
                  <a:gd fmla="*/ 0 w 1895" name="T16"/>
                  <a:gd fmla="*/ 546 h 734" name="T17"/>
                  <a:gd fmla="*/ 0 w 1895" name="T18"/>
                  <a:gd fmla="*/ 734 h 734" name="T19"/>
                  <a:gd fmla="*/ 66 w 1895" name="T20"/>
                  <a:gd fmla="*/ 734 h 73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4" w="1895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3506B1B0-F15F-4CFA-B80D-F60E30D7E506}"/>
                </a:ext>
              </a:extLst>
            </p:cNvPr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F289966D-E97E-42B1-8245-21ED94114D23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  <a:gd fmla="*/ 1020 w 2040" name="T20"/>
                  <a:gd fmla="*/ 807 h 8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F96B1A03-F6E6-476F-A3BD-8C87B4FB535C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876898AE-48BD-4CCE-8CE8-F8115FB00D57}"/>
                  </a:ext>
                </a:extLst>
              </p:cNvPr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gdLst>
                  <a:gd fmla="*/ 1822 w 1895" name="T0"/>
                  <a:gd fmla="*/ 0 h 738" name="T1"/>
                  <a:gd fmla="*/ 1822 w 1895" name="T2"/>
                  <a:gd fmla="*/ 150 h 738" name="T3"/>
                  <a:gd fmla="*/ 944 w 1895" name="T4"/>
                  <a:gd fmla="*/ 655 h 738" name="T5"/>
                  <a:gd fmla="*/ 66 w 1895" name="T6"/>
                  <a:gd fmla="*/ 150 h 738" name="T7"/>
                  <a:gd fmla="*/ 66 w 1895" name="T8"/>
                  <a:gd fmla="*/ 0 h 738" name="T9"/>
                  <a:gd fmla="*/ 0 w 1895" name="T10"/>
                  <a:gd fmla="*/ 0 h 738" name="T11"/>
                  <a:gd fmla="*/ 0 w 1895" name="T12"/>
                  <a:gd fmla="*/ 192 h 738" name="T13"/>
                  <a:gd fmla="*/ 948 w 1895" name="T14"/>
                  <a:gd fmla="*/ 738 h 738" name="T15"/>
                  <a:gd fmla="*/ 1895 w 1895" name="T16"/>
                  <a:gd fmla="*/ 192 h 738" name="T17"/>
                  <a:gd fmla="*/ 1895 w 1895" name="T18"/>
                  <a:gd fmla="*/ 0 h 738" name="T19"/>
                  <a:gd fmla="*/ 1822 w 1895" name="T20"/>
                  <a:gd fmla="*/ 0 h 7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8" w="1895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p14:dur="1250" spd="slow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4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4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4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6"/>
      <p:bldP grpId="0" spid="17"/>
      <p:bldP grpId="0" spid="18"/>
      <p:bldP grpId="0" spid="8"/>
      <p:bldP grpId="0" spid="11"/>
      <p:bldP grpId="0" spid="12"/>
      <p:bldP grpId="0" spid="13"/>
      <p:bldP grpId="0" spid="14"/>
      <p:bldP grpId="0" spid="1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927100" y="1625600"/>
            <a:ext cx="3296397" cy="2743200"/>
            <a:chOff x="927100" y="1625600"/>
            <a:chExt cx="3296397" cy="27432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7100" y="1625600"/>
              <a:ext cx="3296397" cy="224155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27100" y="3892550"/>
              <a:ext cx="3296397" cy="476250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600"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工作业绩上升              12.253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44999" y="1625600"/>
            <a:ext cx="3299199" cy="2743200"/>
            <a:chOff x="4444999" y="1625600"/>
            <a:chExt cx="3299199" cy="27432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44999" y="1625600"/>
              <a:ext cx="3296397" cy="224155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447801" y="3892550"/>
              <a:ext cx="3296397" cy="47625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600"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工作业绩上升              31.201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62898" y="1625600"/>
            <a:ext cx="3296397" cy="2743200"/>
            <a:chOff x="7962898" y="1625600"/>
            <a:chExt cx="3296397" cy="27432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62898" y="1625600"/>
              <a:ext cx="3296397" cy="224155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7962898" y="3892550"/>
              <a:ext cx="3296397" cy="476250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600"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工作业绩上升              54.005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27100" y="4587655"/>
            <a:ext cx="1816099" cy="505046"/>
          </a:xfrm>
          <a:prstGeom prst="rect">
            <a:avLst/>
          </a:prstGeom>
          <a:noFill/>
          <a:ln>
            <a:noFill/>
          </a:ln>
          <a:effectLst>
            <a:outerShdw algn="tr" blurRad="457200" dir="8100000" dist="63500" rotWithShape="0" sx="104000" sy="104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13" name="矩形 12"/>
          <p:cNvSpPr/>
          <p:nvPr/>
        </p:nvSpPr>
        <p:spPr>
          <a:xfrm>
            <a:off x="929902" y="5221179"/>
            <a:ext cx="10332195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6C083F3-0A6F-49A2-9465-E87D941C7A40}"/>
              </a:ext>
            </a:extLst>
          </p:cNvPr>
          <p:cNvSpPr/>
          <p:nvPr/>
        </p:nvSpPr>
        <p:spPr>
          <a:xfrm>
            <a:off x="907163" y="374127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输入标题文字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CB68086-A79C-41A0-958F-C4C0A013BAFF}"/>
              </a:ext>
            </a:extLst>
          </p:cNvPr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charset="-122" panose="020b0503020204020204" pitchFamily="34" typeface="微软雅黑"/>
              </a:rPr>
              <a:t>02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CD685CB-FFAA-42CB-A934-238413A462B0}"/>
              </a:ext>
            </a:extLst>
          </p:cNvPr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1056A5DD-56BF-445B-AAD9-0B4A34F6DFC0}"/>
                </a:ext>
              </a:extLst>
            </p:cNvPr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35F76F5C-C75E-47C7-9BD4-922EDC86B480}"/>
                  </a:ext>
                </a:extLst>
              </p:cNvPr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gdLst>
                  <a:gd fmla="*/ 13 w 2040" name="T0"/>
                  <a:gd fmla="*/ 825 h 825" name="T1"/>
                  <a:gd fmla="*/ 13 w 2040" name="T2"/>
                  <a:gd fmla="*/ 603 h 825" name="T3"/>
                  <a:gd fmla="*/ 1020 w 2040" name="T4"/>
                  <a:gd fmla="*/ 22 h 825" name="T5"/>
                  <a:gd fmla="*/ 2026 w 2040" name="T6"/>
                  <a:gd fmla="*/ 603 h 825" name="T7"/>
                  <a:gd fmla="*/ 2026 w 2040" name="T8"/>
                  <a:gd fmla="*/ 825 h 825" name="T9"/>
                  <a:gd fmla="*/ 2040 w 2040" name="T10"/>
                  <a:gd fmla="*/ 825 h 825" name="T11"/>
                  <a:gd fmla="*/ 2040 w 2040" name="T12"/>
                  <a:gd fmla="*/ 591 h 825" name="T13"/>
                  <a:gd fmla="*/ 1020 w 2040" name="T14"/>
                  <a:gd fmla="*/ 0 h 825" name="T15"/>
                  <a:gd fmla="*/ 0 w 2040" name="T16"/>
                  <a:gd fmla="*/ 591 h 825" name="T17"/>
                  <a:gd fmla="*/ 0 w 2040" name="T18"/>
                  <a:gd fmla="*/ 825 h 825" name="T19"/>
                  <a:gd fmla="*/ 13 w 2040" name="T20"/>
                  <a:gd fmla="*/ 825 h 82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C245256A-2E41-43B1-86F4-5D0CAE01396E}"/>
                  </a:ext>
                </a:extLst>
              </p:cNvPr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gdLst>
                  <a:gd fmla="*/ 66 w 1895" name="T0"/>
                  <a:gd fmla="*/ 734 h 734" name="T1"/>
                  <a:gd fmla="*/ 66 w 1895" name="T2"/>
                  <a:gd fmla="*/ 587 h 734" name="T3"/>
                  <a:gd fmla="*/ 944 w 1895" name="T4"/>
                  <a:gd fmla="*/ 81 h 734" name="T5"/>
                  <a:gd fmla="*/ 1822 w 1895" name="T6"/>
                  <a:gd fmla="*/ 587 h 734" name="T7"/>
                  <a:gd fmla="*/ 1822 w 1895" name="T8"/>
                  <a:gd fmla="*/ 734 h 734" name="T9"/>
                  <a:gd fmla="*/ 1895 w 1895" name="T10"/>
                  <a:gd fmla="*/ 734 h 734" name="T11"/>
                  <a:gd fmla="*/ 1895 w 1895" name="T12"/>
                  <a:gd fmla="*/ 546 h 734" name="T13"/>
                  <a:gd fmla="*/ 948 w 1895" name="T14"/>
                  <a:gd fmla="*/ 0 h 734" name="T15"/>
                  <a:gd fmla="*/ 0 w 1895" name="T16"/>
                  <a:gd fmla="*/ 546 h 734" name="T17"/>
                  <a:gd fmla="*/ 0 w 1895" name="T18"/>
                  <a:gd fmla="*/ 734 h 734" name="T19"/>
                  <a:gd fmla="*/ 66 w 1895" name="T20"/>
                  <a:gd fmla="*/ 734 h 73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4" w="1895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E70958E-E7BE-4664-B3DF-4FD82DCF7FC8}"/>
                </a:ext>
              </a:extLst>
            </p:cNvPr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77CE035C-6964-4AB4-8DD0-506C49C543B8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  <a:gd fmla="*/ 1020 w 2040" name="T20"/>
                  <a:gd fmla="*/ 807 h 8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3E66E230-799C-427B-A5B9-26BB14532BE1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7CE382D3-0502-49F8-B9EF-A0E65CE8D47E}"/>
                  </a:ext>
                </a:extLst>
              </p:cNvPr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gdLst>
                  <a:gd fmla="*/ 1822 w 1895" name="T0"/>
                  <a:gd fmla="*/ 0 h 738" name="T1"/>
                  <a:gd fmla="*/ 1822 w 1895" name="T2"/>
                  <a:gd fmla="*/ 150 h 738" name="T3"/>
                  <a:gd fmla="*/ 944 w 1895" name="T4"/>
                  <a:gd fmla="*/ 655 h 738" name="T5"/>
                  <a:gd fmla="*/ 66 w 1895" name="T6"/>
                  <a:gd fmla="*/ 150 h 738" name="T7"/>
                  <a:gd fmla="*/ 66 w 1895" name="T8"/>
                  <a:gd fmla="*/ 0 h 738" name="T9"/>
                  <a:gd fmla="*/ 0 w 1895" name="T10"/>
                  <a:gd fmla="*/ 0 h 738" name="T11"/>
                  <a:gd fmla="*/ 0 w 1895" name="T12"/>
                  <a:gd fmla="*/ 192 h 738" name="T13"/>
                  <a:gd fmla="*/ 948 w 1895" name="T14"/>
                  <a:gd fmla="*/ 738 h 738" name="T15"/>
                  <a:gd fmla="*/ 1895 w 1895" name="T16"/>
                  <a:gd fmla="*/ 192 h 738" name="T17"/>
                  <a:gd fmla="*/ 1895 w 1895" name="T18"/>
                  <a:gd fmla="*/ 0 h 738" name="T19"/>
                  <a:gd fmla="*/ 1822 w 1895" name="T20"/>
                  <a:gd fmla="*/ 0 h 7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8" w="1895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p14:dur="1250" spd="slow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4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" t="5789"/>
          <a:stretch>
            <a:fillRect/>
          </a:stretch>
        </p:blipFill>
        <p:spPr>
          <a:xfrm>
            <a:off x="0" y="1579270"/>
            <a:ext cx="6090604" cy="3464031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9599701" y="1834605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B</a:t>
            </a:r>
          </a:p>
        </p:txBody>
      </p:sp>
      <p:sp>
        <p:nvSpPr>
          <p:cNvPr id="38" name="矩形 37"/>
          <p:cNvSpPr/>
          <p:nvPr/>
        </p:nvSpPr>
        <p:spPr>
          <a:xfrm>
            <a:off x="7288915" y="1834605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A</a:t>
            </a:r>
          </a:p>
        </p:txBody>
      </p:sp>
      <p:sp>
        <p:nvSpPr>
          <p:cNvPr id="54" name="矩形 53"/>
          <p:cNvSpPr/>
          <p:nvPr/>
        </p:nvSpPr>
        <p:spPr>
          <a:xfrm>
            <a:off x="6787260" y="2626504"/>
            <a:ext cx="1739907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5" name="矩形 54"/>
          <p:cNvSpPr/>
          <p:nvPr/>
        </p:nvSpPr>
        <p:spPr>
          <a:xfrm>
            <a:off x="9098046" y="2636269"/>
            <a:ext cx="1739907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60802" y="4063125"/>
            <a:ext cx="6931198" cy="2099259"/>
            <a:chOff x="0" y="4063125"/>
            <a:chExt cx="12192000" cy="2099259"/>
          </a:xfrm>
        </p:grpSpPr>
        <p:sp>
          <p:nvSpPr>
            <p:cNvPr id="51" name="矩形 50"/>
            <p:cNvSpPr/>
            <p:nvPr/>
          </p:nvSpPr>
          <p:spPr>
            <a:xfrm>
              <a:off x="0" y="4063125"/>
              <a:ext cx="12192000" cy="2099259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  <a:effectLst>
              <a:outerShdw algn="tr" blurRad="431800" dir="8100000" dist="381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latin typeface="宋体"/>
                <a:ea charset="-122" panose="020b0502040204020203" pitchFamily="34" typeface="微软雅黑 Ligh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083330" y="4420106"/>
              <a:ext cx="9952317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691049" y="5451158"/>
            <a:ext cx="15163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40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FOUR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6F6C159-C238-443D-89BA-74C4AD701A07}"/>
              </a:ext>
            </a:extLst>
          </p:cNvPr>
          <p:cNvSpPr/>
          <p:nvPr/>
        </p:nvSpPr>
        <p:spPr>
          <a:xfrm>
            <a:off x="907163" y="374127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输入标题文字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51F0EFA-9A2F-42FC-9737-71A3D2AAE903}"/>
              </a:ext>
            </a:extLst>
          </p:cNvPr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charset="-122" panose="020b0503020204020204" pitchFamily="34" typeface="微软雅黑"/>
              </a:rPr>
              <a:t>02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17C770E-29C4-40BC-85A4-E2109DF8964F}"/>
              </a:ext>
            </a:extLst>
          </p:cNvPr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54A58380-7952-4086-8843-2B41D40E6810}"/>
                </a:ext>
              </a:extLst>
            </p:cNvPr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936E5383-83A7-4630-BFEE-396D5A1ABD23}"/>
                  </a:ext>
                </a:extLst>
              </p:cNvPr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gdLst>
                  <a:gd fmla="*/ 13 w 2040" name="T0"/>
                  <a:gd fmla="*/ 825 h 825" name="T1"/>
                  <a:gd fmla="*/ 13 w 2040" name="T2"/>
                  <a:gd fmla="*/ 603 h 825" name="T3"/>
                  <a:gd fmla="*/ 1020 w 2040" name="T4"/>
                  <a:gd fmla="*/ 22 h 825" name="T5"/>
                  <a:gd fmla="*/ 2026 w 2040" name="T6"/>
                  <a:gd fmla="*/ 603 h 825" name="T7"/>
                  <a:gd fmla="*/ 2026 w 2040" name="T8"/>
                  <a:gd fmla="*/ 825 h 825" name="T9"/>
                  <a:gd fmla="*/ 2040 w 2040" name="T10"/>
                  <a:gd fmla="*/ 825 h 825" name="T11"/>
                  <a:gd fmla="*/ 2040 w 2040" name="T12"/>
                  <a:gd fmla="*/ 591 h 825" name="T13"/>
                  <a:gd fmla="*/ 1020 w 2040" name="T14"/>
                  <a:gd fmla="*/ 0 h 825" name="T15"/>
                  <a:gd fmla="*/ 0 w 2040" name="T16"/>
                  <a:gd fmla="*/ 591 h 825" name="T17"/>
                  <a:gd fmla="*/ 0 w 2040" name="T18"/>
                  <a:gd fmla="*/ 825 h 825" name="T19"/>
                  <a:gd fmla="*/ 13 w 2040" name="T20"/>
                  <a:gd fmla="*/ 825 h 82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7B9DFDAC-45D3-429D-B8EF-45B00A7D9C65}"/>
                  </a:ext>
                </a:extLst>
              </p:cNvPr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gdLst>
                  <a:gd fmla="*/ 66 w 1895" name="T0"/>
                  <a:gd fmla="*/ 734 h 734" name="T1"/>
                  <a:gd fmla="*/ 66 w 1895" name="T2"/>
                  <a:gd fmla="*/ 587 h 734" name="T3"/>
                  <a:gd fmla="*/ 944 w 1895" name="T4"/>
                  <a:gd fmla="*/ 81 h 734" name="T5"/>
                  <a:gd fmla="*/ 1822 w 1895" name="T6"/>
                  <a:gd fmla="*/ 587 h 734" name="T7"/>
                  <a:gd fmla="*/ 1822 w 1895" name="T8"/>
                  <a:gd fmla="*/ 734 h 734" name="T9"/>
                  <a:gd fmla="*/ 1895 w 1895" name="T10"/>
                  <a:gd fmla="*/ 734 h 734" name="T11"/>
                  <a:gd fmla="*/ 1895 w 1895" name="T12"/>
                  <a:gd fmla="*/ 546 h 734" name="T13"/>
                  <a:gd fmla="*/ 948 w 1895" name="T14"/>
                  <a:gd fmla="*/ 0 h 734" name="T15"/>
                  <a:gd fmla="*/ 0 w 1895" name="T16"/>
                  <a:gd fmla="*/ 546 h 734" name="T17"/>
                  <a:gd fmla="*/ 0 w 1895" name="T18"/>
                  <a:gd fmla="*/ 734 h 734" name="T19"/>
                  <a:gd fmla="*/ 66 w 1895" name="T20"/>
                  <a:gd fmla="*/ 734 h 73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4" w="1895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7DD6DD56-02AA-478A-BC46-46F79D1E3C8B}"/>
                </a:ext>
              </a:extLst>
            </p:cNvPr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7FD61414-AB1E-45F6-AC0F-ADE0CE1498D3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  <a:gd fmla="*/ 1020 w 2040" name="T20"/>
                  <a:gd fmla="*/ 807 h 8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54A8516A-BCE8-4913-A240-34CF7CD52391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1E8A81A0-6A9B-469C-A318-E5723BEF6BDD}"/>
                  </a:ext>
                </a:extLst>
              </p:cNvPr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gdLst>
                  <a:gd fmla="*/ 1822 w 1895" name="T0"/>
                  <a:gd fmla="*/ 0 h 738" name="T1"/>
                  <a:gd fmla="*/ 1822 w 1895" name="T2"/>
                  <a:gd fmla="*/ 150 h 738" name="T3"/>
                  <a:gd fmla="*/ 944 w 1895" name="T4"/>
                  <a:gd fmla="*/ 655 h 738" name="T5"/>
                  <a:gd fmla="*/ 66 w 1895" name="T6"/>
                  <a:gd fmla="*/ 150 h 738" name="T7"/>
                  <a:gd fmla="*/ 66 w 1895" name="T8"/>
                  <a:gd fmla="*/ 0 h 738" name="T9"/>
                  <a:gd fmla="*/ 0 w 1895" name="T10"/>
                  <a:gd fmla="*/ 0 h 738" name="T11"/>
                  <a:gd fmla="*/ 0 w 1895" name="T12"/>
                  <a:gd fmla="*/ 192 h 738" name="T13"/>
                  <a:gd fmla="*/ 948 w 1895" name="T14"/>
                  <a:gd fmla="*/ 738 h 738" name="T15"/>
                  <a:gd fmla="*/ 1895 w 1895" name="T16"/>
                  <a:gd fmla="*/ 192 h 738" name="T17"/>
                  <a:gd fmla="*/ 1895 w 1895" name="T18"/>
                  <a:gd fmla="*/ 0 h 738" name="T19"/>
                  <a:gd fmla="*/ 1822 w 1895" name="T20"/>
                  <a:gd fmla="*/ 0 h 7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8" w="1895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p14:dur="1250" spd="slow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38"/>
      <p:bldP grpId="0" spid="54"/>
      <p:bldP grpId="0" spid="55"/>
      <p:bldP grpId="0" spid="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24">
            <a:extLst>
              <a:ext uri="{FF2B5EF4-FFF2-40B4-BE49-F238E27FC236}">
                <a16:creationId xmlns:a16="http://schemas.microsoft.com/office/drawing/2014/main" id="{01CC3887-8A58-467B-9A18-903641E71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151" y="2760744"/>
            <a:ext cx="2519362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/>
            <a:r>
              <a:rPr altLang="zh-CN" lang="en-US" sz="6000">
                <a:solidFill>
                  <a:schemeClr val="accent4"/>
                </a:solidFill>
                <a:latin typeface="迷你简汉真广标"/>
                <a:ea typeface="迷你简汉真广标"/>
                <a:cs typeface="迷你简汉真广标"/>
              </a:rPr>
              <a:t>PART </a:t>
            </a:r>
          </a:p>
          <a:p>
            <a:pPr algn="r" eaLnBrk="1" hangingPunct="1"/>
            <a:r>
              <a:rPr altLang="zh-CN" lang="en-US" sz="6000">
                <a:solidFill>
                  <a:schemeClr val="accent4"/>
                </a:solidFill>
                <a:latin typeface="迷你简汉真广标"/>
                <a:ea typeface="迷你简汉真广标"/>
                <a:cs typeface="迷你简汉真广标"/>
              </a:rPr>
              <a:t>THREE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B6711A-93FD-4A89-9926-E86A03552C0F}"/>
              </a:ext>
            </a:extLst>
          </p:cNvPr>
          <p:cNvSpPr/>
          <p:nvPr/>
        </p:nvSpPr>
        <p:spPr>
          <a:xfrm>
            <a:off x="1115587" y="5026300"/>
            <a:ext cx="2855912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>
                <a:ea charset="-122" panose="020b0502040204020203" pitchFamily="34" typeface="微软雅黑 Light"/>
              </a:rPr>
              <a:t>请在此处添加详细描述文本，尽量与标题文本语言风格相符合，语言描述尽量简洁生动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C70E496-61D8-48BF-BDA8-99322E14C7B8}"/>
              </a:ext>
            </a:extLst>
          </p:cNvPr>
          <p:cNvGrpSpPr/>
          <p:nvPr/>
        </p:nvGrpSpPr>
        <p:grpSpPr>
          <a:xfrm>
            <a:off x="3913961" y="875128"/>
            <a:ext cx="3588568" cy="5351501"/>
            <a:chOff x="-3522428" y="704095"/>
            <a:chExt cx="3588568" cy="5351501"/>
          </a:xfrm>
        </p:grpSpPr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7CCA39DE-BED1-46B6-8703-A446F58FD990}"/>
                </a:ext>
              </a:extLst>
            </p:cNvPr>
            <p:cNvSpPr/>
            <p:nvPr/>
          </p:nvSpPr>
          <p:spPr>
            <a:xfrm>
              <a:off x="-1709311" y="704161"/>
              <a:ext cx="1775451" cy="5351370"/>
            </a:xfrm>
            <a:custGeom>
              <a:rect b="b" l="l" r="r" t="t"/>
              <a:pathLst>
                <a:path h="5351370" w="1775451">
                  <a:moveTo>
                    <a:pt x="0" y="0"/>
                  </a:moveTo>
                  <a:lnTo>
                    <a:pt x="189375" y="5553"/>
                  </a:lnTo>
                  <a:cubicBezTo>
                    <a:pt x="623155" y="31773"/>
                    <a:pt x="963752" y="149765"/>
                    <a:pt x="1211165" y="359528"/>
                  </a:cubicBezTo>
                  <a:cubicBezTo>
                    <a:pt x="1493923" y="599257"/>
                    <a:pt x="1635301" y="939181"/>
                    <a:pt x="1635301" y="1379301"/>
                  </a:cubicBezTo>
                  <a:cubicBezTo>
                    <a:pt x="1635301" y="1691564"/>
                    <a:pt x="1547401" y="1955266"/>
                    <a:pt x="1371599" y="2170408"/>
                  </a:cubicBezTo>
                  <a:cubicBezTo>
                    <a:pt x="1195797" y="2385550"/>
                    <a:pt x="925948" y="2531232"/>
                    <a:pt x="562051" y="2607454"/>
                  </a:cubicBezTo>
                  <a:lnTo>
                    <a:pt x="562051" y="2622207"/>
                  </a:lnTo>
                  <a:cubicBezTo>
                    <a:pt x="940701" y="2664005"/>
                    <a:pt x="1237596" y="2793091"/>
                    <a:pt x="1452738" y="3009462"/>
                  </a:cubicBezTo>
                  <a:cubicBezTo>
                    <a:pt x="1667880" y="3225833"/>
                    <a:pt x="1775451" y="3501215"/>
                    <a:pt x="1775451" y="3835607"/>
                  </a:cubicBezTo>
                  <a:cubicBezTo>
                    <a:pt x="1775451" y="4327360"/>
                    <a:pt x="1622393" y="4702936"/>
                    <a:pt x="1316277" y="4962335"/>
                  </a:cubicBezTo>
                  <a:cubicBezTo>
                    <a:pt x="1048426" y="5189310"/>
                    <a:pt x="678448" y="5316984"/>
                    <a:pt x="206346" y="5345355"/>
                  </a:cubicBezTo>
                  <a:lnTo>
                    <a:pt x="0" y="5351370"/>
                  </a:lnTo>
                  <a:lnTo>
                    <a:pt x="0" y="4661599"/>
                  </a:lnTo>
                  <a:lnTo>
                    <a:pt x="204300" y="4647690"/>
                  </a:lnTo>
                  <a:cubicBezTo>
                    <a:pt x="397928" y="4619569"/>
                    <a:pt x="552831" y="4549264"/>
                    <a:pt x="669007" y="4436775"/>
                  </a:cubicBezTo>
                  <a:cubicBezTo>
                    <a:pt x="823909" y="4286790"/>
                    <a:pt x="901360" y="4072878"/>
                    <a:pt x="901360" y="3795037"/>
                  </a:cubicBezTo>
                  <a:cubicBezTo>
                    <a:pt x="901360" y="3539325"/>
                    <a:pt x="805468" y="3340780"/>
                    <a:pt x="613685" y="3199401"/>
                  </a:cubicBezTo>
                  <a:cubicBezTo>
                    <a:pt x="469847" y="3093368"/>
                    <a:pt x="275528" y="3027096"/>
                    <a:pt x="30727" y="3000587"/>
                  </a:cubicBezTo>
                  <a:lnTo>
                    <a:pt x="0" y="2998175"/>
                  </a:lnTo>
                  <a:lnTo>
                    <a:pt x="0" y="2267036"/>
                  </a:lnTo>
                  <a:lnTo>
                    <a:pt x="190470" y="2230802"/>
                  </a:lnTo>
                  <a:cubicBezTo>
                    <a:pt x="317711" y="2196072"/>
                    <a:pt x="425590" y="2143977"/>
                    <a:pt x="514105" y="2074516"/>
                  </a:cubicBezTo>
                  <a:cubicBezTo>
                    <a:pt x="691136" y="1935596"/>
                    <a:pt x="779651" y="1737051"/>
                    <a:pt x="779651" y="1478881"/>
                  </a:cubicBezTo>
                  <a:cubicBezTo>
                    <a:pt x="779651" y="1213334"/>
                    <a:pt x="711421" y="1014789"/>
                    <a:pt x="574959" y="883245"/>
                  </a:cubicBezTo>
                  <a:cubicBezTo>
                    <a:pt x="472613" y="784587"/>
                    <a:pt x="336728" y="722926"/>
                    <a:pt x="167304" y="698261"/>
                  </a:cubicBezTo>
                  <a:lnTo>
                    <a:pt x="0" y="686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1D0B607D-B3F5-445F-9E52-83C8E8CED9F6}"/>
                </a:ext>
              </a:extLst>
            </p:cNvPr>
            <p:cNvSpPr/>
            <p:nvPr/>
          </p:nvSpPr>
          <p:spPr>
            <a:xfrm>
              <a:off x="-3411784" y="704095"/>
              <a:ext cx="1702472" cy="1456818"/>
            </a:xfrm>
            <a:custGeom>
              <a:rect b="b" l="l" r="r" t="t"/>
              <a:pathLst>
                <a:path h="1456818" w="1702472">
                  <a:moveTo>
                    <a:pt x="1700236" y="0"/>
                  </a:moveTo>
                  <a:lnTo>
                    <a:pt x="1702472" y="66"/>
                  </a:lnTo>
                  <a:lnTo>
                    <a:pt x="1702472" y="686903"/>
                  </a:lnTo>
                  <a:lnTo>
                    <a:pt x="1689172" y="685995"/>
                  </a:lnTo>
                  <a:cubicBezTo>
                    <a:pt x="1182666" y="685995"/>
                    <a:pt x="899908" y="942936"/>
                    <a:pt x="840898" y="1456818"/>
                  </a:cubicBezTo>
                  <a:lnTo>
                    <a:pt x="0" y="1394119"/>
                  </a:lnTo>
                  <a:cubicBezTo>
                    <a:pt x="51634" y="951542"/>
                    <a:pt x="227436" y="608544"/>
                    <a:pt x="527405" y="365126"/>
                  </a:cubicBezTo>
                  <a:cubicBezTo>
                    <a:pt x="827375" y="121709"/>
                    <a:pt x="1218318" y="0"/>
                    <a:pt x="1700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268E53B5-D3ED-450E-BBBF-F52D4A36551F}"/>
                </a:ext>
              </a:extLst>
            </p:cNvPr>
            <p:cNvSpPr/>
            <p:nvPr/>
          </p:nvSpPr>
          <p:spPr>
            <a:xfrm>
              <a:off x="-2320092" y="2971197"/>
              <a:ext cx="610780" cy="731139"/>
            </a:xfrm>
            <a:custGeom>
              <a:rect b="b" l="l" r="r" t="t"/>
              <a:pathLst>
                <a:path h="731139" w="610780">
                  <a:moveTo>
                    <a:pt x="610780" y="0"/>
                  </a:moveTo>
                  <a:lnTo>
                    <a:pt x="610780" y="731139"/>
                  </a:lnTo>
                  <a:lnTo>
                    <a:pt x="514900" y="723611"/>
                  </a:lnTo>
                  <a:cubicBezTo>
                    <a:pt x="471295" y="721402"/>
                    <a:pt x="426288" y="720297"/>
                    <a:pt x="379879" y="720297"/>
                  </a:cubicBezTo>
                  <a:lnTo>
                    <a:pt x="0" y="720297"/>
                  </a:lnTo>
                  <a:lnTo>
                    <a:pt x="0" y="15861"/>
                  </a:lnTo>
                  <a:lnTo>
                    <a:pt x="361438" y="15861"/>
                  </a:lnTo>
                  <a:cubicBezTo>
                    <a:pt x="444421" y="15861"/>
                    <a:pt x="522564" y="11520"/>
                    <a:pt x="595866" y="2837"/>
                  </a:cubicBezTo>
                  <a:lnTo>
                    <a:pt x="6107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21A544-A258-4E32-94E0-94F6F174718E}"/>
                </a:ext>
              </a:extLst>
            </p:cNvPr>
            <p:cNvSpPr/>
            <p:nvPr/>
          </p:nvSpPr>
          <p:spPr>
            <a:xfrm>
              <a:off x="-3522428" y="4528703"/>
              <a:ext cx="1813116" cy="1526893"/>
            </a:xfrm>
            <a:custGeom>
              <a:rect b="b" l="l" r="r" t="t"/>
              <a:pathLst>
                <a:path h="1526893" w="1813116">
                  <a:moveTo>
                    <a:pt x="859338" y="0"/>
                  </a:moveTo>
                  <a:cubicBezTo>
                    <a:pt x="898678" y="285217"/>
                    <a:pt x="997029" y="496056"/>
                    <a:pt x="1154390" y="632517"/>
                  </a:cubicBezTo>
                  <a:cubicBezTo>
                    <a:pt x="1311751" y="768979"/>
                    <a:pt x="1530581" y="837209"/>
                    <a:pt x="1810880" y="837209"/>
                  </a:cubicBezTo>
                  <a:lnTo>
                    <a:pt x="1813116" y="837057"/>
                  </a:lnTo>
                  <a:lnTo>
                    <a:pt x="1813116" y="1526828"/>
                  </a:lnTo>
                  <a:lnTo>
                    <a:pt x="1810880" y="1526893"/>
                  </a:lnTo>
                  <a:cubicBezTo>
                    <a:pt x="1277328" y="1526893"/>
                    <a:pt x="856879" y="1405799"/>
                    <a:pt x="549534" y="1163611"/>
                  </a:cubicBezTo>
                  <a:cubicBezTo>
                    <a:pt x="242188" y="921422"/>
                    <a:pt x="59010" y="559369"/>
                    <a:pt x="0" y="77451"/>
                  </a:cubicBezTo>
                  <a:lnTo>
                    <a:pt x="8593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19973B95-9A0D-405B-B098-A7C525E2BF58}"/>
              </a:ext>
            </a:extLst>
          </p:cNvPr>
          <p:cNvSpPr/>
          <p:nvPr/>
        </p:nvSpPr>
        <p:spPr>
          <a:xfrm>
            <a:off x="7795131" y="5635796"/>
            <a:ext cx="432533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3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形象与设计</a:t>
            </a:r>
          </a:p>
        </p:txBody>
      </p:sp>
    </p:spTree>
    <p:extLst>
      <p:ext uri="{BB962C8B-B14F-4D97-AF65-F5344CB8AC3E}">
        <p14:creationId val="509944311"/>
      </p:ext>
    </p:extLst>
  </p:cSld>
  <p:clrMapOvr>
    <a:masterClrMapping/>
  </p:clrMapOvr>
  <mc:AlternateContent>
    <mc:Choice Requires="p14">
      <p:transition p14:dur="125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2499" t="49351"/>
          <a:stretch>
            <a:fillRect/>
          </a:stretch>
        </p:blipFill>
        <p:spPr>
          <a:xfrm>
            <a:off x="0" y="4248150"/>
            <a:ext cx="12192000" cy="2609850"/>
          </a:xfrm>
          <a:prstGeom prst="rect">
            <a:avLst/>
          </a:prstGeom>
        </p:spPr>
      </p:pic>
      <p:graphicFrame>
        <p:nvGraphicFramePr>
          <p:cNvPr id="4" name="图表 3"/>
          <p:cNvGraphicFramePr/>
          <p:nvPr/>
        </p:nvGraphicFramePr>
        <p:xfrm>
          <a:off x="1233377" y="1520990"/>
          <a:ext cx="9652221" cy="2544089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15" name="矩形 14"/>
          <p:cNvSpPr/>
          <p:nvPr/>
        </p:nvSpPr>
        <p:spPr>
          <a:xfrm>
            <a:off x="1299875" y="4929827"/>
            <a:ext cx="1857829" cy="1246495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algn="tr" blurRad="165100" dir="8100000" dist="38100" rotWithShape="0" sx="107000" sy="10700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21,536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743071" y="4248150"/>
            <a:ext cx="8448929" cy="2609849"/>
            <a:chOff x="3743071" y="4248150"/>
            <a:chExt cx="8448929" cy="2609849"/>
          </a:xfrm>
        </p:grpSpPr>
        <p:sp>
          <p:nvSpPr>
            <p:cNvPr id="3" name="矩形 2"/>
            <p:cNvSpPr/>
            <p:nvPr/>
          </p:nvSpPr>
          <p:spPr>
            <a:xfrm>
              <a:off x="3743071" y="4248150"/>
              <a:ext cx="8448929" cy="2609849"/>
            </a:xfrm>
            <a:prstGeom prst="rect">
              <a:avLst/>
            </a:prstGeom>
            <a:solidFill>
              <a:srgbClr val="6A6A6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2040204020203" pitchFamily="34" typeface="微软雅黑 Light"/>
                <a:ea charset="-122" panose="020b0502040204020203" pitchFamily="34" typeface="微软雅黑 Ligh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057529" y="4837493"/>
              <a:ext cx="7204329" cy="2011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标题文本</a:t>
              </a:r>
            </a:p>
            <a:p>
              <a:pPr algn="ctr"/>
              <a:r>
                <a:rPr altLang="en-US" b="1" lang="zh-CN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  </a: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328074FF-E3FD-48C0-82FA-19840DB86287}"/>
              </a:ext>
            </a:extLst>
          </p:cNvPr>
          <p:cNvSpPr/>
          <p:nvPr/>
        </p:nvSpPr>
        <p:spPr>
          <a:xfrm>
            <a:off x="907163" y="374127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输入标题文字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F2C1838-B7A5-450D-8D24-F61B769D373C}"/>
              </a:ext>
            </a:extLst>
          </p:cNvPr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charset="-122" panose="020b0503020204020204" pitchFamily="34" typeface="微软雅黑"/>
              </a:rPr>
              <a:t>03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5964CD5-3F25-46D5-BB63-E90E85A7452B}"/>
              </a:ext>
            </a:extLst>
          </p:cNvPr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C99D9007-2DE3-4DC1-B5D6-AC0DC35C10BE}"/>
                </a:ext>
              </a:extLst>
            </p:cNvPr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404DC038-F1AF-4DE8-88D3-FD9063D708AC}"/>
                  </a:ext>
                </a:extLst>
              </p:cNvPr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gdLst>
                  <a:gd fmla="*/ 13 w 2040" name="T0"/>
                  <a:gd fmla="*/ 825 h 825" name="T1"/>
                  <a:gd fmla="*/ 13 w 2040" name="T2"/>
                  <a:gd fmla="*/ 603 h 825" name="T3"/>
                  <a:gd fmla="*/ 1020 w 2040" name="T4"/>
                  <a:gd fmla="*/ 22 h 825" name="T5"/>
                  <a:gd fmla="*/ 2026 w 2040" name="T6"/>
                  <a:gd fmla="*/ 603 h 825" name="T7"/>
                  <a:gd fmla="*/ 2026 w 2040" name="T8"/>
                  <a:gd fmla="*/ 825 h 825" name="T9"/>
                  <a:gd fmla="*/ 2040 w 2040" name="T10"/>
                  <a:gd fmla="*/ 825 h 825" name="T11"/>
                  <a:gd fmla="*/ 2040 w 2040" name="T12"/>
                  <a:gd fmla="*/ 591 h 825" name="T13"/>
                  <a:gd fmla="*/ 1020 w 2040" name="T14"/>
                  <a:gd fmla="*/ 0 h 825" name="T15"/>
                  <a:gd fmla="*/ 0 w 2040" name="T16"/>
                  <a:gd fmla="*/ 591 h 825" name="T17"/>
                  <a:gd fmla="*/ 0 w 2040" name="T18"/>
                  <a:gd fmla="*/ 825 h 825" name="T19"/>
                  <a:gd fmla="*/ 13 w 2040" name="T20"/>
                  <a:gd fmla="*/ 825 h 82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893A64AA-5A01-46CB-8D8A-272C94404EA2}"/>
                  </a:ext>
                </a:extLst>
              </p:cNvPr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gdLst>
                  <a:gd fmla="*/ 66 w 1895" name="T0"/>
                  <a:gd fmla="*/ 734 h 734" name="T1"/>
                  <a:gd fmla="*/ 66 w 1895" name="T2"/>
                  <a:gd fmla="*/ 587 h 734" name="T3"/>
                  <a:gd fmla="*/ 944 w 1895" name="T4"/>
                  <a:gd fmla="*/ 81 h 734" name="T5"/>
                  <a:gd fmla="*/ 1822 w 1895" name="T6"/>
                  <a:gd fmla="*/ 587 h 734" name="T7"/>
                  <a:gd fmla="*/ 1822 w 1895" name="T8"/>
                  <a:gd fmla="*/ 734 h 734" name="T9"/>
                  <a:gd fmla="*/ 1895 w 1895" name="T10"/>
                  <a:gd fmla="*/ 734 h 734" name="T11"/>
                  <a:gd fmla="*/ 1895 w 1895" name="T12"/>
                  <a:gd fmla="*/ 546 h 734" name="T13"/>
                  <a:gd fmla="*/ 948 w 1895" name="T14"/>
                  <a:gd fmla="*/ 0 h 734" name="T15"/>
                  <a:gd fmla="*/ 0 w 1895" name="T16"/>
                  <a:gd fmla="*/ 546 h 734" name="T17"/>
                  <a:gd fmla="*/ 0 w 1895" name="T18"/>
                  <a:gd fmla="*/ 734 h 734" name="T19"/>
                  <a:gd fmla="*/ 66 w 1895" name="T20"/>
                  <a:gd fmla="*/ 734 h 73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4" w="1895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3A29282-A2D9-4C79-86C6-6AB40C154151}"/>
                </a:ext>
              </a:extLst>
            </p:cNvPr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A4E0D420-BF5E-47DC-919F-FD8B90691E8E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  <a:gd fmla="*/ 1020 w 2040" name="T20"/>
                  <a:gd fmla="*/ 807 h 8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9CDB8FEA-10F5-4572-A435-2C49D97CD1D6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0D45A953-4430-4A17-A18E-62200478C86F}"/>
                  </a:ext>
                </a:extLst>
              </p:cNvPr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gdLst>
                  <a:gd fmla="*/ 1822 w 1895" name="T0"/>
                  <a:gd fmla="*/ 0 h 738" name="T1"/>
                  <a:gd fmla="*/ 1822 w 1895" name="T2"/>
                  <a:gd fmla="*/ 150 h 738" name="T3"/>
                  <a:gd fmla="*/ 944 w 1895" name="T4"/>
                  <a:gd fmla="*/ 655 h 738" name="T5"/>
                  <a:gd fmla="*/ 66 w 1895" name="T6"/>
                  <a:gd fmla="*/ 150 h 738" name="T7"/>
                  <a:gd fmla="*/ 66 w 1895" name="T8"/>
                  <a:gd fmla="*/ 0 h 738" name="T9"/>
                  <a:gd fmla="*/ 0 w 1895" name="T10"/>
                  <a:gd fmla="*/ 0 h 738" name="T11"/>
                  <a:gd fmla="*/ 0 w 1895" name="T12"/>
                  <a:gd fmla="*/ 192 h 738" name="T13"/>
                  <a:gd fmla="*/ 948 w 1895" name="T14"/>
                  <a:gd fmla="*/ 738 h 738" name="T15"/>
                  <a:gd fmla="*/ 1895 w 1895" name="T16"/>
                  <a:gd fmla="*/ 192 h 738" name="T17"/>
                  <a:gd fmla="*/ 1895 w 1895" name="T18"/>
                  <a:gd fmla="*/ 0 h 738" name="T19"/>
                  <a:gd fmla="*/ 1822 w 1895" name="T20"/>
                  <a:gd fmla="*/ 0 h 7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8" w="1895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p14:dur="125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1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Graphic grpId="0" spid="4">
        <p:bldAsOne/>
      </p:bldGraphic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577438" y="1886856"/>
            <a:ext cx="4270912" cy="4037008"/>
          </a:xfrm>
          <a:prstGeom prst="rect">
            <a:avLst/>
          </a:prstGeom>
          <a:noFill/>
          <a:ln w="254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028" r="8840"/>
          <a:stretch>
            <a:fillRect/>
          </a:stretch>
        </p:blipFill>
        <p:spPr>
          <a:xfrm>
            <a:off x="1326713" y="1601233"/>
            <a:ext cx="4232635" cy="3990186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599000" y="4545482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</a:t>
            </a:r>
          </a:p>
        </p:txBody>
      </p:sp>
      <p:sp>
        <p:nvSpPr>
          <p:cNvPr id="25" name="矩形 24"/>
          <p:cNvSpPr/>
          <p:nvPr/>
        </p:nvSpPr>
        <p:spPr>
          <a:xfrm>
            <a:off x="6599001" y="1977497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A</a:t>
            </a:r>
          </a:p>
        </p:txBody>
      </p:sp>
      <p:sp>
        <p:nvSpPr>
          <p:cNvPr id="26" name="矩形 25"/>
          <p:cNvSpPr/>
          <p:nvPr/>
        </p:nvSpPr>
        <p:spPr>
          <a:xfrm>
            <a:off x="6599000" y="3261489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B</a:t>
            </a:r>
          </a:p>
        </p:txBody>
      </p:sp>
      <p:sp>
        <p:nvSpPr>
          <p:cNvPr id="40" name="矩形 39"/>
          <p:cNvSpPr/>
          <p:nvPr/>
        </p:nvSpPr>
        <p:spPr>
          <a:xfrm>
            <a:off x="7500476" y="2000815"/>
            <a:ext cx="3022614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1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1" name="矩形 40"/>
          <p:cNvSpPr/>
          <p:nvPr/>
        </p:nvSpPr>
        <p:spPr>
          <a:xfrm>
            <a:off x="7500476" y="3284808"/>
            <a:ext cx="3022614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1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2" name="矩形 41"/>
          <p:cNvSpPr/>
          <p:nvPr/>
        </p:nvSpPr>
        <p:spPr>
          <a:xfrm>
            <a:off x="7500476" y="4568800"/>
            <a:ext cx="3022614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1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52188" y="4307724"/>
            <a:ext cx="2990842" cy="1010436"/>
            <a:chOff x="656776" y="4189954"/>
            <a:chExt cx="2990842" cy="1010436"/>
          </a:xfrm>
        </p:grpSpPr>
        <p:sp>
          <p:nvSpPr>
            <p:cNvPr id="3" name="矩形 2"/>
            <p:cNvSpPr/>
            <p:nvPr/>
          </p:nvSpPr>
          <p:spPr>
            <a:xfrm>
              <a:off x="656776" y="4189954"/>
              <a:ext cx="2990842" cy="979010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  <a:effectLst>
              <a:outerShdw algn="tr" blurRad="368300" dir="8100000" dist="38100" rotWithShape="0" sx="103000" sy="103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2040204020203" pitchFamily="34" typeface="微软雅黑 Light"/>
                <a:ea charset="-122" panose="020b0502040204020203" pitchFamily="34" typeface="微软雅黑 Ligh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95419" y="4232438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标题文本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768286" y="4554059"/>
              <a:ext cx="2365707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en-US" lang="zh-CN" sz="12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57C2535A-AE25-4E34-ADC0-8C8DBDE63721}"/>
              </a:ext>
            </a:extLst>
          </p:cNvPr>
          <p:cNvSpPr/>
          <p:nvPr/>
        </p:nvSpPr>
        <p:spPr>
          <a:xfrm>
            <a:off x="907163" y="374127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输入标题文字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3709DD5-D0F2-45B1-BCCD-2E26C838E5A3}"/>
              </a:ext>
            </a:extLst>
          </p:cNvPr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charset="-122" panose="020b0503020204020204" pitchFamily="34" typeface="微软雅黑"/>
              </a:rPr>
              <a:t>03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F177234-9204-422E-A3BD-62EBB43F104E}"/>
              </a:ext>
            </a:extLst>
          </p:cNvPr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6064ADA2-D093-4E37-BFAC-3D525704B8FE}"/>
                </a:ext>
              </a:extLst>
            </p:cNvPr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05FBA9-421B-4B88-90A3-0F73574CFDE6}"/>
                  </a:ext>
                </a:extLst>
              </p:cNvPr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gdLst>
                  <a:gd fmla="*/ 13 w 2040" name="T0"/>
                  <a:gd fmla="*/ 825 h 825" name="T1"/>
                  <a:gd fmla="*/ 13 w 2040" name="T2"/>
                  <a:gd fmla="*/ 603 h 825" name="T3"/>
                  <a:gd fmla="*/ 1020 w 2040" name="T4"/>
                  <a:gd fmla="*/ 22 h 825" name="T5"/>
                  <a:gd fmla="*/ 2026 w 2040" name="T6"/>
                  <a:gd fmla="*/ 603 h 825" name="T7"/>
                  <a:gd fmla="*/ 2026 w 2040" name="T8"/>
                  <a:gd fmla="*/ 825 h 825" name="T9"/>
                  <a:gd fmla="*/ 2040 w 2040" name="T10"/>
                  <a:gd fmla="*/ 825 h 825" name="T11"/>
                  <a:gd fmla="*/ 2040 w 2040" name="T12"/>
                  <a:gd fmla="*/ 591 h 825" name="T13"/>
                  <a:gd fmla="*/ 1020 w 2040" name="T14"/>
                  <a:gd fmla="*/ 0 h 825" name="T15"/>
                  <a:gd fmla="*/ 0 w 2040" name="T16"/>
                  <a:gd fmla="*/ 591 h 825" name="T17"/>
                  <a:gd fmla="*/ 0 w 2040" name="T18"/>
                  <a:gd fmla="*/ 825 h 825" name="T19"/>
                  <a:gd fmla="*/ 13 w 2040" name="T20"/>
                  <a:gd fmla="*/ 825 h 82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CFC893E8-24AF-430C-8B07-0D919416A626}"/>
                  </a:ext>
                </a:extLst>
              </p:cNvPr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gdLst>
                  <a:gd fmla="*/ 66 w 1895" name="T0"/>
                  <a:gd fmla="*/ 734 h 734" name="T1"/>
                  <a:gd fmla="*/ 66 w 1895" name="T2"/>
                  <a:gd fmla="*/ 587 h 734" name="T3"/>
                  <a:gd fmla="*/ 944 w 1895" name="T4"/>
                  <a:gd fmla="*/ 81 h 734" name="T5"/>
                  <a:gd fmla="*/ 1822 w 1895" name="T6"/>
                  <a:gd fmla="*/ 587 h 734" name="T7"/>
                  <a:gd fmla="*/ 1822 w 1895" name="T8"/>
                  <a:gd fmla="*/ 734 h 734" name="T9"/>
                  <a:gd fmla="*/ 1895 w 1895" name="T10"/>
                  <a:gd fmla="*/ 734 h 734" name="T11"/>
                  <a:gd fmla="*/ 1895 w 1895" name="T12"/>
                  <a:gd fmla="*/ 546 h 734" name="T13"/>
                  <a:gd fmla="*/ 948 w 1895" name="T14"/>
                  <a:gd fmla="*/ 0 h 734" name="T15"/>
                  <a:gd fmla="*/ 0 w 1895" name="T16"/>
                  <a:gd fmla="*/ 546 h 734" name="T17"/>
                  <a:gd fmla="*/ 0 w 1895" name="T18"/>
                  <a:gd fmla="*/ 734 h 734" name="T19"/>
                  <a:gd fmla="*/ 66 w 1895" name="T20"/>
                  <a:gd fmla="*/ 734 h 73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4" w="1895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9FF242E-F114-4AE8-9DAD-FD7F80E50DD7}"/>
                </a:ext>
              </a:extLst>
            </p:cNvPr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4EBF69A6-002F-4C1F-9D87-512EA97F718F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  <a:gd fmla="*/ 1020 w 2040" name="T20"/>
                  <a:gd fmla="*/ 807 h 8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id="{FD8E9DE5-1F28-431A-972C-9D356E2E430E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id="{99F0CBD3-4C01-4C44-8AB1-68F6578DC4A3}"/>
                  </a:ext>
                </a:extLst>
              </p:cNvPr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gdLst>
                  <a:gd fmla="*/ 1822 w 1895" name="T0"/>
                  <a:gd fmla="*/ 0 h 738" name="T1"/>
                  <a:gd fmla="*/ 1822 w 1895" name="T2"/>
                  <a:gd fmla="*/ 150 h 738" name="T3"/>
                  <a:gd fmla="*/ 944 w 1895" name="T4"/>
                  <a:gd fmla="*/ 655 h 738" name="T5"/>
                  <a:gd fmla="*/ 66 w 1895" name="T6"/>
                  <a:gd fmla="*/ 150 h 738" name="T7"/>
                  <a:gd fmla="*/ 66 w 1895" name="T8"/>
                  <a:gd fmla="*/ 0 h 738" name="T9"/>
                  <a:gd fmla="*/ 0 w 1895" name="T10"/>
                  <a:gd fmla="*/ 0 h 738" name="T11"/>
                  <a:gd fmla="*/ 0 w 1895" name="T12"/>
                  <a:gd fmla="*/ 192 h 738" name="T13"/>
                  <a:gd fmla="*/ 948 w 1895" name="T14"/>
                  <a:gd fmla="*/ 738 h 738" name="T15"/>
                  <a:gd fmla="*/ 1895 w 1895" name="T16"/>
                  <a:gd fmla="*/ 192 h 738" name="T17"/>
                  <a:gd fmla="*/ 1895 w 1895" name="T18"/>
                  <a:gd fmla="*/ 0 h 738" name="T19"/>
                  <a:gd fmla="*/ 1822 w 1895" name="T20"/>
                  <a:gd fmla="*/ 0 h 7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8" w="1895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p14:dur="125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7"/>
      <p:bldP grpId="0" spid="25"/>
      <p:bldP grpId="0" spid="26"/>
      <p:bldP grpId="0" spid="40"/>
      <p:bldP grpId="0" spid="41"/>
      <p:bldP grpId="0" spid="4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81798"/>
            <a:ext cx="12192000" cy="3549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87970" y="2589481"/>
            <a:ext cx="3253006" cy="754743"/>
          </a:xfrm>
          <a:prstGeom prst="rect">
            <a:avLst/>
          </a:prstGeom>
          <a:solidFill>
            <a:srgbClr val="6A6A6A"/>
          </a:solidFill>
          <a:ln>
            <a:noFill/>
          </a:ln>
          <a:effectLst>
            <a:outerShdw algn="tr" blurRad="254000" dir="5700000" dist="63500" rotWithShape="0" sx="104000" sy="104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7" name="矩形 6"/>
          <p:cNvSpPr/>
          <p:nvPr/>
        </p:nvSpPr>
        <p:spPr>
          <a:xfrm>
            <a:off x="6804662" y="1855386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A</a:t>
            </a:r>
          </a:p>
        </p:txBody>
      </p:sp>
      <p:sp>
        <p:nvSpPr>
          <p:cNvPr id="10" name="矩形 9"/>
          <p:cNvSpPr/>
          <p:nvPr/>
        </p:nvSpPr>
        <p:spPr>
          <a:xfrm>
            <a:off x="9588501" y="1855387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B</a:t>
            </a:r>
          </a:p>
        </p:txBody>
      </p:sp>
      <p:sp>
        <p:nvSpPr>
          <p:cNvPr id="15" name="矩形 14"/>
          <p:cNvSpPr/>
          <p:nvPr/>
        </p:nvSpPr>
        <p:spPr>
          <a:xfrm>
            <a:off x="6117942" y="2638000"/>
            <a:ext cx="2110036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0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1" name="矩形 20"/>
          <p:cNvSpPr/>
          <p:nvPr/>
        </p:nvSpPr>
        <p:spPr>
          <a:xfrm>
            <a:off x="8901781" y="2638000"/>
            <a:ext cx="2110036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0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" name="矩形 4"/>
          <p:cNvSpPr/>
          <p:nvPr/>
        </p:nvSpPr>
        <p:spPr>
          <a:xfrm>
            <a:off x="1902003" y="3529526"/>
            <a:ext cx="362494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您的内容打在这里，或者通过复制您的文本后，在此框中选择粘贴，并选择只保留文字您的内容打在这里，或者通过复制您的文本后，在此框中选择粘贴，并选择只保留文字</a:t>
            </a:r>
          </a:p>
        </p:txBody>
      </p:sp>
      <p:sp>
        <p:nvSpPr>
          <p:cNvPr id="13" name="矩形 12"/>
          <p:cNvSpPr/>
          <p:nvPr/>
        </p:nvSpPr>
        <p:spPr>
          <a:xfrm>
            <a:off x="6828747" y="4040358"/>
            <a:ext cx="736599" cy="646803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</a:t>
            </a:r>
          </a:p>
        </p:txBody>
      </p:sp>
      <p:sp>
        <p:nvSpPr>
          <p:cNvPr id="19" name="矩形 18"/>
          <p:cNvSpPr/>
          <p:nvPr/>
        </p:nvSpPr>
        <p:spPr>
          <a:xfrm>
            <a:off x="9588501" y="4040358"/>
            <a:ext cx="736599" cy="646803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D</a:t>
            </a:r>
          </a:p>
        </p:txBody>
      </p:sp>
      <p:sp>
        <p:nvSpPr>
          <p:cNvPr id="22" name="矩形 21"/>
          <p:cNvSpPr/>
          <p:nvPr/>
        </p:nvSpPr>
        <p:spPr>
          <a:xfrm>
            <a:off x="8901781" y="4811230"/>
            <a:ext cx="2110036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3" name="矩形 22"/>
          <p:cNvSpPr/>
          <p:nvPr/>
        </p:nvSpPr>
        <p:spPr>
          <a:xfrm>
            <a:off x="6142027" y="4811230"/>
            <a:ext cx="2110036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C5C9E01-271B-44E2-8F2C-8E5CA9F6B36C}"/>
              </a:ext>
            </a:extLst>
          </p:cNvPr>
          <p:cNvSpPr/>
          <p:nvPr/>
        </p:nvSpPr>
        <p:spPr>
          <a:xfrm>
            <a:off x="907163" y="374127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输入标题文字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78A31CF-A1FE-4017-BBE5-0FAE2F178080}"/>
              </a:ext>
            </a:extLst>
          </p:cNvPr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charset="-122" panose="020b0503020204020204" pitchFamily="34" typeface="微软雅黑"/>
              </a:rPr>
              <a:t>03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F896AF0-193D-44D4-B021-C3A128C56781}"/>
              </a:ext>
            </a:extLst>
          </p:cNvPr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9057B277-0470-476F-9146-5B9D6B4FD7E0}"/>
                </a:ext>
              </a:extLst>
            </p:cNvPr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A8966805-8DF1-468A-BFE7-FD1BE93C8238}"/>
                  </a:ext>
                </a:extLst>
              </p:cNvPr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gdLst>
                  <a:gd fmla="*/ 13 w 2040" name="T0"/>
                  <a:gd fmla="*/ 825 h 825" name="T1"/>
                  <a:gd fmla="*/ 13 w 2040" name="T2"/>
                  <a:gd fmla="*/ 603 h 825" name="T3"/>
                  <a:gd fmla="*/ 1020 w 2040" name="T4"/>
                  <a:gd fmla="*/ 22 h 825" name="T5"/>
                  <a:gd fmla="*/ 2026 w 2040" name="T6"/>
                  <a:gd fmla="*/ 603 h 825" name="T7"/>
                  <a:gd fmla="*/ 2026 w 2040" name="T8"/>
                  <a:gd fmla="*/ 825 h 825" name="T9"/>
                  <a:gd fmla="*/ 2040 w 2040" name="T10"/>
                  <a:gd fmla="*/ 825 h 825" name="T11"/>
                  <a:gd fmla="*/ 2040 w 2040" name="T12"/>
                  <a:gd fmla="*/ 591 h 825" name="T13"/>
                  <a:gd fmla="*/ 1020 w 2040" name="T14"/>
                  <a:gd fmla="*/ 0 h 825" name="T15"/>
                  <a:gd fmla="*/ 0 w 2040" name="T16"/>
                  <a:gd fmla="*/ 591 h 825" name="T17"/>
                  <a:gd fmla="*/ 0 w 2040" name="T18"/>
                  <a:gd fmla="*/ 825 h 825" name="T19"/>
                  <a:gd fmla="*/ 13 w 2040" name="T20"/>
                  <a:gd fmla="*/ 825 h 82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A5BBBDCC-97A3-48FE-8631-57188EEDD188}"/>
                  </a:ext>
                </a:extLst>
              </p:cNvPr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gdLst>
                  <a:gd fmla="*/ 66 w 1895" name="T0"/>
                  <a:gd fmla="*/ 734 h 734" name="T1"/>
                  <a:gd fmla="*/ 66 w 1895" name="T2"/>
                  <a:gd fmla="*/ 587 h 734" name="T3"/>
                  <a:gd fmla="*/ 944 w 1895" name="T4"/>
                  <a:gd fmla="*/ 81 h 734" name="T5"/>
                  <a:gd fmla="*/ 1822 w 1895" name="T6"/>
                  <a:gd fmla="*/ 587 h 734" name="T7"/>
                  <a:gd fmla="*/ 1822 w 1895" name="T8"/>
                  <a:gd fmla="*/ 734 h 734" name="T9"/>
                  <a:gd fmla="*/ 1895 w 1895" name="T10"/>
                  <a:gd fmla="*/ 734 h 734" name="T11"/>
                  <a:gd fmla="*/ 1895 w 1895" name="T12"/>
                  <a:gd fmla="*/ 546 h 734" name="T13"/>
                  <a:gd fmla="*/ 948 w 1895" name="T14"/>
                  <a:gd fmla="*/ 0 h 734" name="T15"/>
                  <a:gd fmla="*/ 0 w 1895" name="T16"/>
                  <a:gd fmla="*/ 546 h 734" name="T17"/>
                  <a:gd fmla="*/ 0 w 1895" name="T18"/>
                  <a:gd fmla="*/ 734 h 734" name="T19"/>
                  <a:gd fmla="*/ 66 w 1895" name="T20"/>
                  <a:gd fmla="*/ 734 h 73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4" w="1895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ACABFC4B-1D8E-49DE-9E19-B79819364D16}"/>
                </a:ext>
              </a:extLst>
            </p:cNvPr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FBE0998C-EC0E-4B8E-A205-47511E63E687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  <a:gd fmla="*/ 1020 w 2040" name="T20"/>
                  <a:gd fmla="*/ 807 h 8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86290785-AE3F-44DA-A506-E95E5D5FCD72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DC8DCFA2-7EF7-4B02-A273-1F195B81CE1A}"/>
                  </a:ext>
                </a:extLst>
              </p:cNvPr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gdLst>
                  <a:gd fmla="*/ 1822 w 1895" name="T0"/>
                  <a:gd fmla="*/ 0 h 738" name="T1"/>
                  <a:gd fmla="*/ 1822 w 1895" name="T2"/>
                  <a:gd fmla="*/ 150 h 738" name="T3"/>
                  <a:gd fmla="*/ 944 w 1895" name="T4"/>
                  <a:gd fmla="*/ 655 h 738" name="T5"/>
                  <a:gd fmla="*/ 66 w 1895" name="T6"/>
                  <a:gd fmla="*/ 150 h 738" name="T7"/>
                  <a:gd fmla="*/ 66 w 1895" name="T8"/>
                  <a:gd fmla="*/ 0 h 738" name="T9"/>
                  <a:gd fmla="*/ 0 w 1895" name="T10"/>
                  <a:gd fmla="*/ 0 h 738" name="T11"/>
                  <a:gd fmla="*/ 0 w 1895" name="T12"/>
                  <a:gd fmla="*/ 192 h 738" name="T13"/>
                  <a:gd fmla="*/ 948 w 1895" name="T14"/>
                  <a:gd fmla="*/ 738 h 738" name="T15"/>
                  <a:gd fmla="*/ 1895 w 1895" name="T16"/>
                  <a:gd fmla="*/ 192 h 738" name="T17"/>
                  <a:gd fmla="*/ 1895 w 1895" name="T18"/>
                  <a:gd fmla="*/ 0 h 738" name="T19"/>
                  <a:gd fmla="*/ 1822 w 1895" name="T20"/>
                  <a:gd fmla="*/ 0 h 7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8" w="1895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p14:dur="125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7"/>
      <p:bldP grpId="0" spid="10"/>
      <p:bldP grpId="0" spid="15"/>
      <p:bldP grpId="0" spid="21"/>
      <p:bldP grpId="0" spid="5"/>
      <p:bldP grpId="0" spid="13"/>
      <p:bldP grpId="0" spid="19"/>
      <p:bldP grpId="0" spid="22"/>
      <p:bldP grpId="0" spid="2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340" t="29926"/>
          <a:stretch>
            <a:fillRect/>
          </a:stretch>
        </p:blipFill>
        <p:spPr>
          <a:xfrm>
            <a:off x="0" y="1581149"/>
            <a:ext cx="12192000" cy="306705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511996" y="5228022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</a:t>
            </a:r>
          </a:p>
        </p:txBody>
      </p:sp>
      <p:sp>
        <p:nvSpPr>
          <p:cNvPr id="19" name="矩形 18"/>
          <p:cNvSpPr/>
          <p:nvPr/>
        </p:nvSpPr>
        <p:spPr>
          <a:xfrm>
            <a:off x="5248211" y="5147466"/>
            <a:ext cx="2796853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z="11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1" name="矩形 20"/>
          <p:cNvSpPr/>
          <p:nvPr/>
        </p:nvSpPr>
        <p:spPr>
          <a:xfrm>
            <a:off x="8196153" y="5231260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B</a:t>
            </a:r>
          </a:p>
        </p:txBody>
      </p:sp>
      <p:sp>
        <p:nvSpPr>
          <p:cNvPr id="25" name="矩形 24"/>
          <p:cNvSpPr/>
          <p:nvPr/>
        </p:nvSpPr>
        <p:spPr>
          <a:xfrm>
            <a:off x="8942971" y="5147466"/>
            <a:ext cx="2773162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z="11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939800" y="2362201"/>
            <a:ext cx="3162300" cy="3974794"/>
            <a:chOff x="939800" y="2362201"/>
            <a:chExt cx="3162300" cy="3974794"/>
          </a:xfrm>
          <a:noFill/>
          <a:effectLst/>
        </p:grpSpPr>
        <p:grpSp>
          <p:nvGrpSpPr>
            <p:cNvPr id="29" name="组合 28"/>
            <p:cNvGrpSpPr/>
            <p:nvPr/>
          </p:nvGrpSpPr>
          <p:grpSpPr>
            <a:xfrm>
              <a:off x="939800" y="2362201"/>
              <a:ext cx="3162300" cy="3974794"/>
              <a:chOff x="939800" y="2362201"/>
              <a:chExt cx="3162300" cy="3974794"/>
            </a:xfrm>
            <a:grpFill/>
          </p:grpSpPr>
          <p:sp>
            <p:nvSpPr>
              <p:cNvPr id="7" name="矩形 6"/>
              <p:cNvSpPr/>
              <p:nvPr/>
            </p:nvSpPr>
            <p:spPr>
              <a:xfrm>
                <a:off x="939800" y="2362201"/>
                <a:ext cx="3162300" cy="3974794"/>
              </a:xfrm>
              <a:prstGeom prst="rect">
                <a:avLst/>
              </a:prstGeom>
              <a:grpFill/>
              <a:ln>
                <a:solidFill>
                  <a:srgbClr val="404040"/>
                </a:solidFill>
              </a:ln>
              <a:effectLst>
                <a:outerShdw algn="tr" blurRad="431800" dir="5100000" dist="38100" rotWithShape="0" sx="106000" sy="106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4040905080b02020502" pitchFamily="82" typeface="Broadway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306907" y="3517595"/>
                <a:ext cx="2417867" cy="1234440"/>
              </a:xfrm>
              <a:prstGeom prst="rect">
                <a:avLst/>
              </a:prstGeom>
              <a:grpFill/>
              <a:ln>
                <a:solidFill>
                  <a:srgbClr val="40404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altLang="en-US" lang="zh-CN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您的内容打在这里，或者通过复制您的文本后，在此框中选择粘贴，并选择只保留文字您的内容打在这里，或者通过复制您的文本后，在此框中选择粘贴，并选择只保留文字</a:t>
                </a: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784350" y="2716347"/>
              <a:ext cx="1473199" cy="47058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>
              <a:outerShdw algn="tr" blurRad="139700" dir="81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标题文本预设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869543" y="346054"/>
            <a:ext cx="26720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品牌传播与推广</a:t>
            </a:r>
          </a:p>
        </p:txBody>
      </p:sp>
      <p:sp>
        <p:nvSpPr>
          <p:cNvPr id="16" name="矩形 15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04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18" name="组合 17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1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gdLst>
                  <a:gd fmla="*/ 13 w 2040" name="T0"/>
                  <a:gd fmla="*/ 825 h 825" name="T1"/>
                  <a:gd fmla="*/ 13 w 2040" name="T2"/>
                  <a:gd fmla="*/ 603 h 825" name="T3"/>
                  <a:gd fmla="*/ 1020 w 2040" name="T4"/>
                  <a:gd fmla="*/ 22 h 825" name="T5"/>
                  <a:gd fmla="*/ 2026 w 2040" name="T6"/>
                  <a:gd fmla="*/ 603 h 825" name="T7"/>
                  <a:gd fmla="*/ 2026 w 2040" name="T8"/>
                  <a:gd fmla="*/ 825 h 825" name="T9"/>
                  <a:gd fmla="*/ 2040 w 2040" name="T10"/>
                  <a:gd fmla="*/ 825 h 825" name="T11"/>
                  <a:gd fmla="*/ 2040 w 2040" name="T12"/>
                  <a:gd fmla="*/ 591 h 825" name="T13"/>
                  <a:gd fmla="*/ 1020 w 2040" name="T14"/>
                  <a:gd fmla="*/ 0 h 825" name="T15"/>
                  <a:gd fmla="*/ 0 w 2040" name="T16"/>
                  <a:gd fmla="*/ 591 h 825" name="T17"/>
                  <a:gd fmla="*/ 0 w 2040" name="T18"/>
                  <a:gd fmla="*/ 825 h 825" name="T19"/>
                  <a:gd fmla="*/ 13 w 2040" name="T20"/>
                  <a:gd fmla="*/ 825 h 82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2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gdLst>
                  <a:gd fmla="*/ 66 w 1895" name="T0"/>
                  <a:gd fmla="*/ 734 h 734" name="T1"/>
                  <a:gd fmla="*/ 66 w 1895" name="T2"/>
                  <a:gd fmla="*/ 587 h 734" name="T3"/>
                  <a:gd fmla="*/ 944 w 1895" name="T4"/>
                  <a:gd fmla="*/ 81 h 734" name="T5"/>
                  <a:gd fmla="*/ 1822 w 1895" name="T6"/>
                  <a:gd fmla="*/ 587 h 734" name="T7"/>
                  <a:gd fmla="*/ 1822 w 1895" name="T8"/>
                  <a:gd fmla="*/ 734 h 734" name="T9"/>
                  <a:gd fmla="*/ 1895 w 1895" name="T10"/>
                  <a:gd fmla="*/ 734 h 734" name="T11"/>
                  <a:gd fmla="*/ 1895 w 1895" name="T12"/>
                  <a:gd fmla="*/ 546 h 734" name="T13"/>
                  <a:gd fmla="*/ 948 w 1895" name="T14"/>
                  <a:gd fmla="*/ 0 h 734" name="T15"/>
                  <a:gd fmla="*/ 0 w 1895" name="T16"/>
                  <a:gd fmla="*/ 546 h 734" name="T17"/>
                  <a:gd fmla="*/ 0 w 1895" name="T18"/>
                  <a:gd fmla="*/ 734 h 734" name="T19"/>
                  <a:gd fmla="*/ 66 w 1895" name="T20"/>
                  <a:gd fmla="*/ 734 h 73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4" w="1895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22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  <a:gd fmla="*/ 1020 w 2040" name="T20"/>
                  <a:gd fmla="*/ 807 h 8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gdLst>
                  <a:gd fmla="*/ 1822 w 1895" name="T0"/>
                  <a:gd fmla="*/ 0 h 738" name="T1"/>
                  <a:gd fmla="*/ 1822 w 1895" name="T2"/>
                  <a:gd fmla="*/ 150 h 738" name="T3"/>
                  <a:gd fmla="*/ 944 w 1895" name="T4"/>
                  <a:gd fmla="*/ 655 h 738" name="T5"/>
                  <a:gd fmla="*/ 66 w 1895" name="T6"/>
                  <a:gd fmla="*/ 150 h 738" name="T7"/>
                  <a:gd fmla="*/ 66 w 1895" name="T8"/>
                  <a:gd fmla="*/ 0 h 738" name="T9"/>
                  <a:gd fmla="*/ 0 w 1895" name="T10"/>
                  <a:gd fmla="*/ 0 h 738" name="T11"/>
                  <a:gd fmla="*/ 0 w 1895" name="T12"/>
                  <a:gd fmla="*/ 192 h 738" name="T13"/>
                  <a:gd fmla="*/ 948 w 1895" name="T14"/>
                  <a:gd fmla="*/ 738 h 738" name="T15"/>
                  <a:gd fmla="*/ 1895 w 1895" name="T16"/>
                  <a:gd fmla="*/ 192 h 738" name="T17"/>
                  <a:gd fmla="*/ 1895 w 1895" name="T18"/>
                  <a:gd fmla="*/ 0 h 738" name="T19"/>
                  <a:gd fmla="*/ 1822 w 1895" name="T20"/>
                  <a:gd fmla="*/ 0 h 7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8" w="1895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p14:dur="125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9"/>
      <p:bldP grpId="0" spid="21"/>
      <p:bldP grpId="0" spid="2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1564020" y="1811452"/>
            <a:ext cx="3655681" cy="3785468"/>
            <a:chOff x="1564020" y="1811452"/>
            <a:chExt cx="3655681" cy="3785468"/>
          </a:xfrm>
        </p:grpSpPr>
        <p:sp>
          <p:nvSpPr>
            <p:cNvPr id="10" name="矩形 9"/>
            <p:cNvSpPr/>
            <p:nvPr/>
          </p:nvSpPr>
          <p:spPr>
            <a:xfrm>
              <a:off x="2111132" y="2233460"/>
              <a:ext cx="2812703" cy="3115518"/>
            </a:xfrm>
            <a:prstGeom prst="rect">
              <a:avLst/>
            </a:prstGeom>
            <a:noFill/>
            <a:ln w="25400">
              <a:solidFill>
                <a:srgbClr val="6A6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2040204020203" pitchFamily="34" typeface="微软雅黑 Light"/>
                <a:ea charset="-122" panose="020b0502040204020203" pitchFamily="34" typeface="微软雅黑 Ligh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rcRect r="39386"/>
            <a:stretch>
              <a:fillRect/>
            </a:stretch>
          </p:blipFill>
          <p:spPr>
            <a:xfrm>
              <a:off x="2406998" y="2441493"/>
              <a:ext cx="2812703" cy="315542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" name="组合 3"/>
            <p:cNvGrpSpPr/>
            <p:nvPr/>
          </p:nvGrpSpPr>
          <p:grpSpPr>
            <a:xfrm>
              <a:off x="1564020" y="1811452"/>
              <a:ext cx="2968292" cy="3159499"/>
              <a:chOff x="1578308" y="1840034"/>
              <a:chExt cx="2968292" cy="3159499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578308" y="1840034"/>
                <a:ext cx="2968292" cy="3159499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ffectLst>
                <a:outerShdw algn="tr" blurRad="266700" dir="8100000" dist="38100" rotWithShape="0" sx="103000" sy="103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361413" y="2008410"/>
                <a:ext cx="1402080" cy="4572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b="1" lang="zh-CN" sz="24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标题文本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970895" y="2727285"/>
                <a:ext cx="2183118" cy="13716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altLang="en-US" lang="zh-CN" sz="14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您的内容打在这里，或者通过复制您的文本后，在此框中选择粘贴，并选择只保留文字</a:t>
                </a: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5851777" y="2238155"/>
            <a:ext cx="1423363" cy="446868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5" name="矩形 4"/>
          <p:cNvSpPr/>
          <p:nvPr/>
        </p:nvSpPr>
        <p:spPr>
          <a:xfrm>
            <a:off x="5354517" y="2744164"/>
            <a:ext cx="2417884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2" name="矩形 31"/>
          <p:cNvSpPr/>
          <p:nvPr/>
        </p:nvSpPr>
        <p:spPr>
          <a:xfrm>
            <a:off x="8404477" y="2238155"/>
            <a:ext cx="1423363" cy="446868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33" name="矩形 32"/>
          <p:cNvSpPr/>
          <p:nvPr/>
        </p:nvSpPr>
        <p:spPr>
          <a:xfrm>
            <a:off x="7907217" y="2744164"/>
            <a:ext cx="2417884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5" name="矩形 34"/>
          <p:cNvSpPr/>
          <p:nvPr/>
        </p:nvSpPr>
        <p:spPr>
          <a:xfrm>
            <a:off x="5851777" y="3994672"/>
            <a:ext cx="1423363" cy="446868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36" name="矩形 35"/>
          <p:cNvSpPr/>
          <p:nvPr/>
        </p:nvSpPr>
        <p:spPr>
          <a:xfrm>
            <a:off x="5354517" y="4500681"/>
            <a:ext cx="2417884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8" name="矩形 37"/>
          <p:cNvSpPr/>
          <p:nvPr/>
        </p:nvSpPr>
        <p:spPr>
          <a:xfrm>
            <a:off x="8404477" y="3994672"/>
            <a:ext cx="1423363" cy="446868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39" name="矩形 38"/>
          <p:cNvSpPr/>
          <p:nvPr/>
        </p:nvSpPr>
        <p:spPr>
          <a:xfrm>
            <a:off x="7907217" y="4500681"/>
            <a:ext cx="2417884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9110320-343A-4D7E-B3CA-F31F3C3F78C4}"/>
              </a:ext>
            </a:extLst>
          </p:cNvPr>
          <p:cNvSpPr/>
          <p:nvPr/>
        </p:nvSpPr>
        <p:spPr>
          <a:xfrm>
            <a:off x="907163" y="374127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输入标题文字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C8B72EE-0386-4B68-A8AF-FF7D7C8A99E4}"/>
              </a:ext>
            </a:extLst>
          </p:cNvPr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charset="-122" panose="020b0503020204020204" pitchFamily="34" typeface="微软雅黑"/>
              </a:rPr>
              <a:t>03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4E073E7-A128-4503-BFF9-7A6CF11F6BE2}"/>
              </a:ext>
            </a:extLst>
          </p:cNvPr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829248E4-363D-4AC4-80D8-F798E93D1A2D}"/>
                </a:ext>
              </a:extLst>
            </p:cNvPr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B5427D04-AE99-49DA-8B79-AF12729B145A}"/>
                  </a:ext>
                </a:extLst>
              </p:cNvPr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gdLst>
                  <a:gd fmla="*/ 13 w 2040" name="T0"/>
                  <a:gd fmla="*/ 825 h 825" name="T1"/>
                  <a:gd fmla="*/ 13 w 2040" name="T2"/>
                  <a:gd fmla="*/ 603 h 825" name="T3"/>
                  <a:gd fmla="*/ 1020 w 2040" name="T4"/>
                  <a:gd fmla="*/ 22 h 825" name="T5"/>
                  <a:gd fmla="*/ 2026 w 2040" name="T6"/>
                  <a:gd fmla="*/ 603 h 825" name="T7"/>
                  <a:gd fmla="*/ 2026 w 2040" name="T8"/>
                  <a:gd fmla="*/ 825 h 825" name="T9"/>
                  <a:gd fmla="*/ 2040 w 2040" name="T10"/>
                  <a:gd fmla="*/ 825 h 825" name="T11"/>
                  <a:gd fmla="*/ 2040 w 2040" name="T12"/>
                  <a:gd fmla="*/ 591 h 825" name="T13"/>
                  <a:gd fmla="*/ 1020 w 2040" name="T14"/>
                  <a:gd fmla="*/ 0 h 825" name="T15"/>
                  <a:gd fmla="*/ 0 w 2040" name="T16"/>
                  <a:gd fmla="*/ 591 h 825" name="T17"/>
                  <a:gd fmla="*/ 0 w 2040" name="T18"/>
                  <a:gd fmla="*/ 825 h 825" name="T19"/>
                  <a:gd fmla="*/ 13 w 2040" name="T20"/>
                  <a:gd fmla="*/ 825 h 82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D42C8CBA-CE0B-4B6E-9133-5437CB6404A1}"/>
                  </a:ext>
                </a:extLst>
              </p:cNvPr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gdLst>
                  <a:gd fmla="*/ 66 w 1895" name="T0"/>
                  <a:gd fmla="*/ 734 h 734" name="T1"/>
                  <a:gd fmla="*/ 66 w 1895" name="T2"/>
                  <a:gd fmla="*/ 587 h 734" name="T3"/>
                  <a:gd fmla="*/ 944 w 1895" name="T4"/>
                  <a:gd fmla="*/ 81 h 734" name="T5"/>
                  <a:gd fmla="*/ 1822 w 1895" name="T6"/>
                  <a:gd fmla="*/ 587 h 734" name="T7"/>
                  <a:gd fmla="*/ 1822 w 1895" name="T8"/>
                  <a:gd fmla="*/ 734 h 734" name="T9"/>
                  <a:gd fmla="*/ 1895 w 1895" name="T10"/>
                  <a:gd fmla="*/ 734 h 734" name="T11"/>
                  <a:gd fmla="*/ 1895 w 1895" name="T12"/>
                  <a:gd fmla="*/ 546 h 734" name="T13"/>
                  <a:gd fmla="*/ 948 w 1895" name="T14"/>
                  <a:gd fmla="*/ 0 h 734" name="T15"/>
                  <a:gd fmla="*/ 0 w 1895" name="T16"/>
                  <a:gd fmla="*/ 546 h 734" name="T17"/>
                  <a:gd fmla="*/ 0 w 1895" name="T18"/>
                  <a:gd fmla="*/ 734 h 734" name="T19"/>
                  <a:gd fmla="*/ 66 w 1895" name="T20"/>
                  <a:gd fmla="*/ 734 h 73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4" w="1895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64557A22-5EDF-4569-84A0-5EFF3543A216}"/>
                </a:ext>
              </a:extLst>
            </p:cNvPr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792AD765-A746-4B8A-A850-61F85CF2E888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  <a:gd fmla="*/ 1020 w 2040" name="T20"/>
                  <a:gd fmla="*/ 807 h 8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id="{8D65B993-9E08-4997-8DA8-D037510DA4FE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6E74DD00-AA6B-4910-90C5-5FDD968BD5D3}"/>
                  </a:ext>
                </a:extLst>
              </p:cNvPr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gdLst>
                  <a:gd fmla="*/ 1822 w 1895" name="T0"/>
                  <a:gd fmla="*/ 0 h 738" name="T1"/>
                  <a:gd fmla="*/ 1822 w 1895" name="T2"/>
                  <a:gd fmla="*/ 150 h 738" name="T3"/>
                  <a:gd fmla="*/ 944 w 1895" name="T4"/>
                  <a:gd fmla="*/ 655 h 738" name="T5"/>
                  <a:gd fmla="*/ 66 w 1895" name="T6"/>
                  <a:gd fmla="*/ 150 h 738" name="T7"/>
                  <a:gd fmla="*/ 66 w 1895" name="T8"/>
                  <a:gd fmla="*/ 0 h 738" name="T9"/>
                  <a:gd fmla="*/ 0 w 1895" name="T10"/>
                  <a:gd fmla="*/ 0 h 738" name="T11"/>
                  <a:gd fmla="*/ 0 w 1895" name="T12"/>
                  <a:gd fmla="*/ 192 h 738" name="T13"/>
                  <a:gd fmla="*/ 948 w 1895" name="T14"/>
                  <a:gd fmla="*/ 738 h 738" name="T15"/>
                  <a:gd fmla="*/ 1895 w 1895" name="T16"/>
                  <a:gd fmla="*/ 192 h 738" name="T17"/>
                  <a:gd fmla="*/ 1895 w 1895" name="T18"/>
                  <a:gd fmla="*/ 0 h 738" name="T19"/>
                  <a:gd fmla="*/ 1822 w 1895" name="T20"/>
                  <a:gd fmla="*/ 0 h 7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8" w="1895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p14:dur="125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4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4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4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4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5"/>
      <p:bldP grpId="0" spid="32"/>
      <p:bldP grpId="0" spid="33"/>
      <p:bldP grpId="0" spid="35"/>
      <p:bldP grpId="0" spid="36"/>
      <p:bldP grpId="0" spid="38"/>
      <p:bldP grpId="0" spid="3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24">
            <a:extLst>
              <a:ext uri="{FF2B5EF4-FFF2-40B4-BE49-F238E27FC236}">
                <a16:creationId xmlns:a16="http://schemas.microsoft.com/office/drawing/2014/main" id="{01CC3887-8A58-467B-9A18-903641E71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593" y="3087308"/>
            <a:ext cx="2519362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6000">
                <a:solidFill>
                  <a:schemeClr val="accent4"/>
                </a:solidFill>
                <a:latin typeface="迷你简汉真广标"/>
                <a:ea typeface="迷你简汉真广标"/>
                <a:cs typeface="迷你简汉真广标"/>
              </a:rPr>
              <a:t>PART</a:t>
            </a:r>
          </a:p>
          <a:p>
            <a:pPr eaLnBrk="1" hangingPunct="1"/>
            <a:r>
              <a:rPr altLang="zh-CN" lang="en-US" sz="6000">
                <a:solidFill>
                  <a:schemeClr val="accent4"/>
                </a:solidFill>
                <a:latin typeface="迷你简汉真广标"/>
                <a:ea typeface="迷你简汉真广标"/>
                <a:cs typeface="迷你简汉真广标"/>
              </a:rPr>
              <a:t>FOUR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B6711A-93FD-4A89-9926-E86A03552C0F}"/>
              </a:ext>
            </a:extLst>
          </p:cNvPr>
          <p:cNvSpPr/>
          <p:nvPr/>
        </p:nvSpPr>
        <p:spPr>
          <a:xfrm>
            <a:off x="1115587" y="5026300"/>
            <a:ext cx="2855912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>
                <a:ea charset="-122" panose="020b0502040204020203" pitchFamily="34" typeface="微软雅黑 Light"/>
              </a:rPr>
              <a:t>请在此处添加详细描述文本，尽量与标题文本语言风格相符合，语言描述尽量简洁生动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B6B97D0-87AD-4ACD-A99C-CF57C09D3A0E}"/>
              </a:ext>
            </a:extLst>
          </p:cNvPr>
          <p:cNvGrpSpPr/>
          <p:nvPr/>
        </p:nvGrpSpPr>
        <p:grpSpPr>
          <a:xfrm>
            <a:off x="3971499" y="1030030"/>
            <a:ext cx="3880215" cy="5196599"/>
            <a:chOff x="-3944524" y="1072014"/>
            <a:chExt cx="3880215" cy="5196599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F7E1B25-CFB1-4380-8838-83D2EFE40633}"/>
                </a:ext>
              </a:extLst>
            </p:cNvPr>
            <p:cNvSpPr txBox="1"/>
            <p:nvPr/>
          </p:nvSpPr>
          <p:spPr>
            <a:xfrm>
              <a:off x="-1640114" y="1072014"/>
              <a:ext cx="1575805" cy="5196599"/>
            </a:xfrm>
            <a:custGeom>
              <a:rect b="b" l="l" r="r" t="t"/>
              <a:pathLst>
                <a:path h="5196599" w="1575805">
                  <a:moveTo>
                    <a:pt x="0" y="0"/>
                  </a:moveTo>
                  <a:lnTo>
                    <a:pt x="816047" y="0"/>
                  </a:lnTo>
                  <a:lnTo>
                    <a:pt x="816047" y="3422600"/>
                  </a:lnTo>
                  <a:lnTo>
                    <a:pt x="1575805" y="3422600"/>
                  </a:lnTo>
                  <a:lnTo>
                    <a:pt x="1575805" y="4108596"/>
                  </a:lnTo>
                  <a:lnTo>
                    <a:pt x="816047" y="4108596"/>
                  </a:lnTo>
                  <a:lnTo>
                    <a:pt x="816047" y="5196599"/>
                  </a:lnTo>
                  <a:lnTo>
                    <a:pt x="967" y="5196599"/>
                  </a:lnTo>
                  <a:lnTo>
                    <a:pt x="967" y="4108596"/>
                  </a:lnTo>
                  <a:lnTo>
                    <a:pt x="0" y="4108596"/>
                  </a:lnTo>
                  <a:lnTo>
                    <a:pt x="0" y="3422600"/>
                  </a:lnTo>
                  <a:lnTo>
                    <a:pt x="967" y="3422600"/>
                  </a:lnTo>
                  <a:lnTo>
                    <a:pt x="967" y="885155"/>
                  </a:lnTo>
                  <a:lnTo>
                    <a:pt x="0" y="88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>
                <a:defRPr sz="59500">
                  <a:ea charset="-122" panose="02010609000101010101" pitchFamily="49" typeface="迷你简汉真广标"/>
                </a:defRPr>
              </a:lvl1pPr>
            </a:lstStyle>
            <a:p>
              <a:endParaRPr altLang="en-US" lang="zh-CN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C940D0B-18CF-4051-A793-65A136ADF991}"/>
                </a:ext>
              </a:extLst>
            </p:cNvPr>
            <p:cNvSpPr txBox="1"/>
            <p:nvPr/>
          </p:nvSpPr>
          <p:spPr>
            <a:xfrm>
              <a:off x="-3944524" y="1072014"/>
              <a:ext cx="2307813" cy="4108596"/>
            </a:xfrm>
            <a:custGeom>
              <a:rect b="b" l="l" r="r" t="t"/>
              <a:pathLst>
                <a:path h="4108596" w="2307813">
                  <a:moveTo>
                    <a:pt x="2142813" y="0"/>
                  </a:moveTo>
                  <a:lnTo>
                    <a:pt x="2307813" y="0"/>
                  </a:lnTo>
                  <a:lnTo>
                    <a:pt x="2307813" y="886720"/>
                  </a:lnTo>
                  <a:lnTo>
                    <a:pt x="741317" y="3422600"/>
                  </a:lnTo>
                  <a:lnTo>
                    <a:pt x="2307813" y="3422600"/>
                  </a:lnTo>
                  <a:lnTo>
                    <a:pt x="2307813" y="4108596"/>
                  </a:lnTo>
                  <a:lnTo>
                    <a:pt x="0" y="4108596"/>
                  </a:lnTo>
                  <a:lnTo>
                    <a:pt x="0" y="3411536"/>
                  </a:lnTo>
                  <a:lnTo>
                    <a:pt x="21428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>
                <a:defRPr sz="59500">
                  <a:ea charset="-122" panose="02010609000101010101" pitchFamily="49" typeface="迷你简汉真广标"/>
                </a:defRPr>
              </a:lvl1pPr>
            </a:lstStyle>
            <a:p>
              <a:endParaRPr altLang="en-US" lang="zh-CN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584B33B-9264-4D38-A234-4276E2DED628}"/>
              </a:ext>
            </a:extLst>
          </p:cNvPr>
          <p:cNvSpPr/>
          <p:nvPr/>
        </p:nvSpPr>
        <p:spPr>
          <a:xfrm>
            <a:off x="7795131" y="5635796"/>
            <a:ext cx="389185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3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传播与推广</a:t>
            </a:r>
          </a:p>
        </p:txBody>
      </p:sp>
    </p:spTree>
    <p:extLst>
      <p:ext uri="{BB962C8B-B14F-4D97-AF65-F5344CB8AC3E}">
        <p14:creationId val="3996875986"/>
      </p:ext>
    </p:extLst>
  </p:cSld>
  <p:clrMapOvr>
    <a:masterClrMapping/>
  </p:clrMapOvr>
  <mc:AlternateContent>
    <mc:Choice Requires="p14">
      <p:transition p14:dur="125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5AA66AC-6D63-4CDC-AEFE-88B69B18AB10}"/>
              </a:ext>
            </a:extLst>
          </p:cNvPr>
          <p:cNvSpPr/>
          <p:nvPr/>
        </p:nvSpPr>
        <p:spPr>
          <a:xfrm rot="1451767">
            <a:off x="6148858" y="1292186"/>
            <a:ext cx="4124681" cy="2182426"/>
          </a:xfrm>
          <a:prstGeom prst="rect">
            <a:avLst/>
          </a:prstGeom>
          <a:gradFill flip="none" rotWithShape="1">
            <a:gsLst>
              <a:gs pos="54000">
                <a:schemeClr val="bg1">
                  <a:lumMod val="65000"/>
                  <a:lumOff val="35000"/>
                  <a:alpha val="0"/>
                </a:schemeClr>
              </a:gs>
              <a:gs pos="0">
                <a:schemeClr val="accent1">
                  <a:alpha val="54000"/>
                  <a:lumMod val="65000"/>
                  <a:lumOff val="35000"/>
                </a:schemeClr>
              </a:gs>
              <a:gs pos="0">
                <a:schemeClr val="bg1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" name="任意多边形 36">
            <a:extLst>
              <a:ext uri="{FF2B5EF4-FFF2-40B4-BE49-F238E27FC236}">
                <a16:creationId xmlns:a16="http://schemas.microsoft.com/office/drawing/2014/main" id="{7C988F14-EA63-411F-B7E1-92A4E2C6B995}"/>
              </a:ext>
            </a:extLst>
          </p:cNvPr>
          <p:cNvSpPr/>
          <p:nvPr/>
        </p:nvSpPr>
        <p:spPr>
          <a:xfrm>
            <a:off x="-30184" y="4048123"/>
            <a:ext cx="12233163" cy="1271902"/>
          </a:xfrm>
          <a:custGeom>
            <a:gdLst>
              <a:gd fmla="*/ 0 w 12240125" name="connsiteX0"/>
              <a:gd fmla="*/ 259219 h 1271902" name="connsiteY0"/>
              <a:gd fmla="*/ 3978441 w 12240125" name="connsiteX1"/>
              <a:gd fmla="*/ 98798 h 1271902" name="connsiteY1"/>
              <a:gd fmla="*/ 8999621 w 12240125" name="connsiteX2"/>
              <a:gd fmla="*/ 1269872 h 1271902" name="connsiteY2"/>
              <a:gd fmla="*/ 12240125 w 12240125" name="connsiteX3"/>
              <a:gd fmla="*/ 531935 h 1271902" name="connsiteY3"/>
              <a:gd fmla="*/ 12609094 w 12609094" name="connsiteX4"/>
              <a:gd fmla="*/ 198494 h 115753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71902" w="12240125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rgbClr val="3F404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699" lIns="91400" rIns="91400" rtlCol="0" tIns="45699"/>
          <a:lstStyle/>
          <a:p>
            <a:pPr algn="ctr"/>
            <a:endParaRPr altLang="en-US" lang="zh-CN" sz="2399">
              <a:ea charset="-122" panose="020b0502040204020203" pitchFamily="34" typeface="微软雅黑 Light"/>
            </a:endParaRPr>
          </a:p>
        </p:txBody>
      </p:sp>
      <p:sp>
        <p:nvSpPr>
          <p:cNvPr id="5" name="六边形 4">
            <a:extLst>
              <a:ext uri="{FF2B5EF4-FFF2-40B4-BE49-F238E27FC236}">
                <a16:creationId xmlns:a16="http://schemas.microsoft.com/office/drawing/2014/main" id="{8E5F33FD-0D64-4B6B-B090-6A8044AB1AF5}"/>
              </a:ext>
            </a:extLst>
          </p:cNvPr>
          <p:cNvSpPr/>
          <p:nvPr/>
        </p:nvSpPr>
        <p:spPr>
          <a:xfrm rot="5400000">
            <a:off x="5146562" y="524732"/>
            <a:ext cx="2234461" cy="192626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6" name="六边形 5">
            <a:extLst>
              <a:ext uri="{FF2B5EF4-FFF2-40B4-BE49-F238E27FC236}">
                <a16:creationId xmlns:a16="http://schemas.microsoft.com/office/drawing/2014/main" id="{338DA856-88F4-4D5B-B696-E9060C782D73}"/>
              </a:ext>
            </a:extLst>
          </p:cNvPr>
          <p:cNvSpPr/>
          <p:nvPr/>
        </p:nvSpPr>
        <p:spPr>
          <a:xfrm rot="5400000">
            <a:off x="5104182" y="406105"/>
            <a:ext cx="2194773" cy="189204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F52A68-1332-4509-9C26-63184E928646}"/>
              </a:ext>
            </a:extLst>
          </p:cNvPr>
          <p:cNvSpPr txBox="1"/>
          <p:nvPr/>
        </p:nvSpPr>
        <p:spPr>
          <a:xfrm>
            <a:off x="5230418" y="844296"/>
            <a:ext cx="1917173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14" name="六边形 13">
            <a:extLst>
              <a:ext uri="{FF2B5EF4-FFF2-40B4-BE49-F238E27FC236}">
                <a16:creationId xmlns:a16="http://schemas.microsoft.com/office/drawing/2014/main" id="{7ABB4417-658A-4FAA-929A-A627ACD58BA9}"/>
              </a:ext>
            </a:extLst>
          </p:cNvPr>
          <p:cNvSpPr/>
          <p:nvPr/>
        </p:nvSpPr>
        <p:spPr>
          <a:xfrm rot="5400000">
            <a:off x="3715236" y="3597174"/>
            <a:ext cx="1396951" cy="120426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EB64C89-E182-4287-8157-3A9F40E1441F}"/>
              </a:ext>
            </a:extLst>
          </p:cNvPr>
          <p:cNvSpPr/>
          <p:nvPr/>
        </p:nvSpPr>
        <p:spPr>
          <a:xfrm>
            <a:off x="3893635" y="3766400"/>
            <a:ext cx="112256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定位与个性</a:t>
            </a:r>
          </a:p>
        </p:txBody>
      </p:sp>
      <p:sp>
        <p:nvSpPr>
          <p:cNvPr id="20" name="六边形 19">
            <a:extLst>
              <a:ext uri="{FF2B5EF4-FFF2-40B4-BE49-F238E27FC236}">
                <a16:creationId xmlns:a16="http://schemas.microsoft.com/office/drawing/2014/main" id="{77F9C052-B76B-4BC7-B46A-644F48DE0841}"/>
              </a:ext>
            </a:extLst>
          </p:cNvPr>
          <p:cNvSpPr/>
          <p:nvPr/>
        </p:nvSpPr>
        <p:spPr>
          <a:xfrm rot="5400000">
            <a:off x="9992226" y="4492509"/>
            <a:ext cx="1396951" cy="120426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4461292-6ED5-4271-88E1-7353E9732CF9}"/>
              </a:ext>
            </a:extLst>
          </p:cNvPr>
          <p:cNvSpPr/>
          <p:nvPr/>
        </p:nvSpPr>
        <p:spPr>
          <a:xfrm>
            <a:off x="10213851" y="4651816"/>
            <a:ext cx="1204268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传播与推广</a:t>
            </a:r>
          </a:p>
        </p:txBody>
      </p:sp>
      <p:sp>
        <p:nvSpPr>
          <p:cNvPr id="10" name="六边形 9">
            <a:extLst>
              <a:ext uri="{FF2B5EF4-FFF2-40B4-BE49-F238E27FC236}">
                <a16:creationId xmlns:a16="http://schemas.microsoft.com/office/drawing/2014/main" id="{82150646-5D5A-469D-87E0-37A8168489F1}"/>
              </a:ext>
            </a:extLst>
          </p:cNvPr>
          <p:cNvSpPr/>
          <p:nvPr/>
        </p:nvSpPr>
        <p:spPr>
          <a:xfrm rot="5400000">
            <a:off x="884529" y="3366952"/>
            <a:ext cx="1396951" cy="1204268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90B3898-AC32-4F7B-95A8-23C9C5148508}"/>
              </a:ext>
            </a:extLst>
          </p:cNvPr>
          <p:cNvSpPr/>
          <p:nvPr/>
        </p:nvSpPr>
        <p:spPr>
          <a:xfrm>
            <a:off x="1167282" y="3502461"/>
            <a:ext cx="831443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品牌概论</a:t>
            </a:r>
          </a:p>
        </p:txBody>
      </p:sp>
      <p:sp>
        <p:nvSpPr>
          <p:cNvPr id="17" name="六边形 16">
            <a:extLst>
              <a:ext uri="{FF2B5EF4-FFF2-40B4-BE49-F238E27FC236}">
                <a16:creationId xmlns:a16="http://schemas.microsoft.com/office/drawing/2014/main" id="{BF0E7242-B357-4206-9500-2BC101504367}"/>
              </a:ext>
            </a:extLst>
          </p:cNvPr>
          <p:cNvSpPr/>
          <p:nvPr/>
        </p:nvSpPr>
        <p:spPr>
          <a:xfrm rot="5400000">
            <a:off x="6948830" y="4470670"/>
            <a:ext cx="1396951" cy="1204268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6A4C8A3-97F7-4B7C-8B80-ADF1B59B43CC}"/>
              </a:ext>
            </a:extLst>
          </p:cNvPr>
          <p:cNvSpPr/>
          <p:nvPr/>
        </p:nvSpPr>
        <p:spPr>
          <a:xfrm>
            <a:off x="7077329" y="4625479"/>
            <a:ext cx="1204269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形象与</a:t>
            </a:r>
          </a:p>
          <a:p>
            <a:pPr algn="ctr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设计</a:t>
            </a:r>
          </a:p>
        </p:txBody>
      </p:sp>
    </p:spTree>
    <p:extLst>
      <p:ext uri="{BB962C8B-B14F-4D97-AF65-F5344CB8AC3E}">
        <p14:creationId val="3957972579"/>
      </p:ext>
    </p:extLst>
  </p:cSld>
  <p:clrMapOvr>
    <a:masterClrMapping/>
  </p:clrMapOvr>
  <mc:AlternateContent>
    <mc:Choice Requires="p14">
      <p:transition p14:dur="1250" spd="slow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4"/>
      <p:bldP grpId="0" spid="5"/>
      <p:bldP grpId="0" spid="6"/>
      <p:bldP grpId="0" spid="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440445" y="1608889"/>
            <a:ext cx="2463898" cy="2017487"/>
            <a:chOff x="1440445" y="1673496"/>
            <a:chExt cx="2463898" cy="2017487"/>
          </a:xfrm>
        </p:grpSpPr>
        <p:graphicFrame>
          <p:nvGraphicFramePr>
            <p:cNvPr id="5" name="图表 4"/>
            <p:cNvGraphicFramePr/>
            <p:nvPr/>
          </p:nvGraphicFramePr>
          <p:xfrm>
            <a:off x="1440445" y="1673496"/>
            <a:ext cx="2463898" cy="2017487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6" name="文本框 5"/>
            <p:cNvSpPr txBox="1"/>
            <p:nvPr/>
          </p:nvSpPr>
          <p:spPr>
            <a:xfrm>
              <a:off x="2183143" y="2391954"/>
              <a:ext cx="978217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z="3200"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20%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19551" y="1608889"/>
            <a:ext cx="2463898" cy="2017487"/>
            <a:chOff x="3595590" y="1666239"/>
            <a:chExt cx="2463898" cy="2017487"/>
          </a:xfrm>
        </p:grpSpPr>
        <p:graphicFrame>
          <p:nvGraphicFramePr>
            <p:cNvPr id="8" name="图表 7"/>
            <p:cNvGraphicFramePr/>
            <p:nvPr/>
          </p:nvGraphicFramePr>
          <p:xfrm>
            <a:off x="3595590" y="1666239"/>
            <a:ext cx="2463898" cy="2017487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>
              <a:off x="4352791" y="2391953"/>
              <a:ext cx="986155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z="3200"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45%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77762" y="1608889"/>
            <a:ext cx="2463898" cy="2017487"/>
            <a:chOff x="1441534" y="3733838"/>
            <a:chExt cx="2463898" cy="2017487"/>
          </a:xfrm>
        </p:grpSpPr>
        <p:graphicFrame>
          <p:nvGraphicFramePr>
            <p:cNvPr id="11" name="图表 10"/>
            <p:cNvGraphicFramePr/>
            <p:nvPr/>
          </p:nvGraphicFramePr>
          <p:xfrm>
            <a:off x="1441534" y="3733838"/>
            <a:ext cx="2463898" cy="2017487"/>
          </p:xfrm>
          <a:graphic>
            <a:graphicData uri="http://schemas.openxmlformats.org/drawingml/2006/chart">
              <c:chart xmlns:c="http://schemas.openxmlformats.org/drawingml/2006/chart" r:id="rId6"/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2183143" y="4480334"/>
              <a:ext cx="978217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z="3200"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60%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98657" y="1608889"/>
            <a:ext cx="2463898" cy="2017487"/>
            <a:chOff x="3595590" y="3733838"/>
            <a:chExt cx="2463898" cy="2017487"/>
          </a:xfrm>
        </p:grpSpPr>
        <p:graphicFrame>
          <p:nvGraphicFramePr>
            <p:cNvPr id="14" name="图表 13"/>
            <p:cNvGraphicFramePr/>
            <p:nvPr/>
          </p:nvGraphicFramePr>
          <p:xfrm>
            <a:off x="3595590" y="3733838"/>
            <a:ext cx="2463898" cy="2017487"/>
          </p:xfrm>
          <a:graphic>
            <a:graphicData uri="http://schemas.openxmlformats.org/drawingml/2006/chart">
              <c:chart xmlns:c="http://schemas.openxmlformats.org/drawingml/2006/chart" r:id="rId7"/>
            </a:graphicData>
          </a:graphic>
        </p:graphicFrame>
        <p:sp>
          <p:nvSpPr>
            <p:cNvPr id="15" name="文本框 14"/>
            <p:cNvSpPr txBox="1"/>
            <p:nvPr/>
          </p:nvSpPr>
          <p:spPr>
            <a:xfrm>
              <a:off x="4356759" y="4480333"/>
              <a:ext cx="978217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z="3200"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80%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6912550" y="3905812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</a:t>
            </a:r>
          </a:p>
        </p:txBody>
      </p:sp>
      <p:sp>
        <p:nvSpPr>
          <p:cNvPr id="21" name="矩形 20"/>
          <p:cNvSpPr/>
          <p:nvPr/>
        </p:nvSpPr>
        <p:spPr>
          <a:xfrm>
            <a:off x="2290978" y="3905812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A</a:t>
            </a:r>
          </a:p>
        </p:txBody>
      </p:sp>
      <p:sp>
        <p:nvSpPr>
          <p:cNvPr id="24" name="矩形 23"/>
          <p:cNvSpPr/>
          <p:nvPr/>
        </p:nvSpPr>
        <p:spPr>
          <a:xfrm>
            <a:off x="4601764" y="3905812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B</a:t>
            </a:r>
          </a:p>
        </p:txBody>
      </p:sp>
      <p:sp>
        <p:nvSpPr>
          <p:cNvPr id="27" name="矩形 26"/>
          <p:cNvSpPr/>
          <p:nvPr/>
        </p:nvSpPr>
        <p:spPr>
          <a:xfrm>
            <a:off x="9223335" y="3905812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D</a:t>
            </a:r>
          </a:p>
        </p:txBody>
      </p:sp>
      <p:sp>
        <p:nvSpPr>
          <p:cNvPr id="29" name="矩形 28"/>
          <p:cNvSpPr/>
          <p:nvPr/>
        </p:nvSpPr>
        <p:spPr>
          <a:xfrm>
            <a:off x="1789323" y="4673054"/>
            <a:ext cx="1739907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0" name="矩形 29"/>
          <p:cNvSpPr/>
          <p:nvPr/>
        </p:nvSpPr>
        <p:spPr>
          <a:xfrm>
            <a:off x="4100109" y="4675030"/>
            <a:ext cx="1739907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1" name="矩形 30"/>
          <p:cNvSpPr/>
          <p:nvPr/>
        </p:nvSpPr>
        <p:spPr>
          <a:xfrm>
            <a:off x="6410895" y="4684795"/>
            <a:ext cx="1739907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2" name="矩形 31"/>
          <p:cNvSpPr/>
          <p:nvPr/>
        </p:nvSpPr>
        <p:spPr>
          <a:xfrm>
            <a:off x="8721680" y="4673054"/>
            <a:ext cx="1739907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62BBDAC-915F-4C38-8F02-1659C7E37CF8}"/>
              </a:ext>
            </a:extLst>
          </p:cNvPr>
          <p:cNvSpPr/>
          <p:nvPr/>
        </p:nvSpPr>
        <p:spPr>
          <a:xfrm>
            <a:off x="907163" y="374127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输入标题文字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B2218741-3A4E-4CEA-B69D-4BB74453874A}"/>
              </a:ext>
            </a:extLst>
          </p:cNvPr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charset="-122" panose="020b0503020204020204" pitchFamily="34" typeface="微软雅黑"/>
              </a:rPr>
              <a:t>04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4A8B696-35A1-47FE-909A-844108C6A4BD}"/>
              </a:ext>
            </a:extLst>
          </p:cNvPr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6113F40A-FC09-44F3-99CA-83737C9C22B2}"/>
                </a:ext>
              </a:extLst>
            </p:cNvPr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09AFA9E6-CF81-46D8-B7CD-D3B685E8352C}"/>
                  </a:ext>
                </a:extLst>
              </p:cNvPr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gdLst>
                  <a:gd fmla="*/ 13 w 2040" name="T0"/>
                  <a:gd fmla="*/ 825 h 825" name="T1"/>
                  <a:gd fmla="*/ 13 w 2040" name="T2"/>
                  <a:gd fmla="*/ 603 h 825" name="T3"/>
                  <a:gd fmla="*/ 1020 w 2040" name="T4"/>
                  <a:gd fmla="*/ 22 h 825" name="T5"/>
                  <a:gd fmla="*/ 2026 w 2040" name="T6"/>
                  <a:gd fmla="*/ 603 h 825" name="T7"/>
                  <a:gd fmla="*/ 2026 w 2040" name="T8"/>
                  <a:gd fmla="*/ 825 h 825" name="T9"/>
                  <a:gd fmla="*/ 2040 w 2040" name="T10"/>
                  <a:gd fmla="*/ 825 h 825" name="T11"/>
                  <a:gd fmla="*/ 2040 w 2040" name="T12"/>
                  <a:gd fmla="*/ 591 h 825" name="T13"/>
                  <a:gd fmla="*/ 1020 w 2040" name="T14"/>
                  <a:gd fmla="*/ 0 h 825" name="T15"/>
                  <a:gd fmla="*/ 0 w 2040" name="T16"/>
                  <a:gd fmla="*/ 591 h 825" name="T17"/>
                  <a:gd fmla="*/ 0 w 2040" name="T18"/>
                  <a:gd fmla="*/ 825 h 825" name="T19"/>
                  <a:gd fmla="*/ 13 w 2040" name="T20"/>
                  <a:gd fmla="*/ 825 h 82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4E0D445D-2E08-4084-A45F-49780025DCD0}"/>
                  </a:ext>
                </a:extLst>
              </p:cNvPr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gdLst>
                  <a:gd fmla="*/ 66 w 1895" name="T0"/>
                  <a:gd fmla="*/ 734 h 734" name="T1"/>
                  <a:gd fmla="*/ 66 w 1895" name="T2"/>
                  <a:gd fmla="*/ 587 h 734" name="T3"/>
                  <a:gd fmla="*/ 944 w 1895" name="T4"/>
                  <a:gd fmla="*/ 81 h 734" name="T5"/>
                  <a:gd fmla="*/ 1822 w 1895" name="T6"/>
                  <a:gd fmla="*/ 587 h 734" name="T7"/>
                  <a:gd fmla="*/ 1822 w 1895" name="T8"/>
                  <a:gd fmla="*/ 734 h 734" name="T9"/>
                  <a:gd fmla="*/ 1895 w 1895" name="T10"/>
                  <a:gd fmla="*/ 734 h 734" name="T11"/>
                  <a:gd fmla="*/ 1895 w 1895" name="T12"/>
                  <a:gd fmla="*/ 546 h 734" name="T13"/>
                  <a:gd fmla="*/ 948 w 1895" name="T14"/>
                  <a:gd fmla="*/ 0 h 734" name="T15"/>
                  <a:gd fmla="*/ 0 w 1895" name="T16"/>
                  <a:gd fmla="*/ 546 h 734" name="T17"/>
                  <a:gd fmla="*/ 0 w 1895" name="T18"/>
                  <a:gd fmla="*/ 734 h 734" name="T19"/>
                  <a:gd fmla="*/ 66 w 1895" name="T20"/>
                  <a:gd fmla="*/ 734 h 73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4" w="1895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D1B366F9-3981-4F5F-A237-B840D73D5780}"/>
                </a:ext>
              </a:extLst>
            </p:cNvPr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5AAC6499-267B-4705-91E1-1F8FAF789005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  <a:gd fmla="*/ 1020 w 2040" name="T20"/>
                  <a:gd fmla="*/ 807 h 8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2E2C6B4B-6A47-48A7-9926-400B67603D21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5793AD55-EC34-4532-84F8-C64A07521D97}"/>
                  </a:ext>
                </a:extLst>
              </p:cNvPr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gdLst>
                  <a:gd fmla="*/ 1822 w 1895" name="T0"/>
                  <a:gd fmla="*/ 0 h 738" name="T1"/>
                  <a:gd fmla="*/ 1822 w 1895" name="T2"/>
                  <a:gd fmla="*/ 150 h 738" name="T3"/>
                  <a:gd fmla="*/ 944 w 1895" name="T4"/>
                  <a:gd fmla="*/ 655 h 738" name="T5"/>
                  <a:gd fmla="*/ 66 w 1895" name="T6"/>
                  <a:gd fmla="*/ 150 h 738" name="T7"/>
                  <a:gd fmla="*/ 66 w 1895" name="T8"/>
                  <a:gd fmla="*/ 0 h 738" name="T9"/>
                  <a:gd fmla="*/ 0 w 1895" name="T10"/>
                  <a:gd fmla="*/ 0 h 738" name="T11"/>
                  <a:gd fmla="*/ 0 w 1895" name="T12"/>
                  <a:gd fmla="*/ 192 h 738" name="T13"/>
                  <a:gd fmla="*/ 948 w 1895" name="T14"/>
                  <a:gd fmla="*/ 738 h 738" name="T15"/>
                  <a:gd fmla="*/ 1895 w 1895" name="T16"/>
                  <a:gd fmla="*/ 192 h 738" name="T17"/>
                  <a:gd fmla="*/ 1895 w 1895" name="T18"/>
                  <a:gd fmla="*/ 0 h 738" name="T19"/>
                  <a:gd fmla="*/ 1822 w 1895" name="T20"/>
                  <a:gd fmla="*/ 0 h 7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8" w="1895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p14:dur="125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1"/>
      <p:bldP grpId="0" spid="24"/>
      <p:bldP grpId="0" spid="27"/>
      <p:bldP grpId="0" spid="29"/>
      <p:bldP grpId="0" spid="30"/>
      <p:bldP grpId="0" spid="31"/>
      <p:bldP grpId="0" spid="3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647233" y="1883885"/>
            <a:ext cx="8824510" cy="815092"/>
          </a:xfrm>
          <a:prstGeom prst="rect">
            <a:avLst/>
          </a:prstGeom>
          <a:solidFill>
            <a:srgbClr val="6A6A6A"/>
          </a:solidFill>
          <a:ln>
            <a:noFill/>
          </a:ln>
          <a:effectLst>
            <a:outerShdw algn="tr" blurRad="355600" dir="5340000" dist="381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3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6" name="矩形 5"/>
          <p:cNvSpPr/>
          <p:nvPr/>
        </p:nvSpPr>
        <p:spPr>
          <a:xfrm>
            <a:off x="2057486" y="3130969"/>
            <a:ext cx="736599" cy="646803"/>
          </a:xfrm>
          <a:prstGeom prst="rect">
            <a:avLst/>
          </a:prstGeom>
          <a:noFill/>
          <a:ln>
            <a:solidFill>
              <a:srgbClr val="6A6A6A"/>
            </a:solidFill>
          </a:ln>
          <a:effectLst>
            <a:outerShdw algn="tr" blurRad="266700" dir="8100000" dist="63500" rotWithShape="0" sx="109000" sy="109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A</a:t>
            </a:r>
          </a:p>
        </p:txBody>
      </p:sp>
      <p:sp>
        <p:nvSpPr>
          <p:cNvPr id="9" name="矩形 8"/>
          <p:cNvSpPr/>
          <p:nvPr/>
        </p:nvSpPr>
        <p:spPr>
          <a:xfrm>
            <a:off x="4480435" y="3130969"/>
            <a:ext cx="736599" cy="646803"/>
          </a:xfrm>
          <a:prstGeom prst="rect">
            <a:avLst/>
          </a:prstGeom>
          <a:noFill/>
          <a:ln>
            <a:solidFill>
              <a:srgbClr val="6A6A6A"/>
            </a:solidFill>
          </a:ln>
          <a:effectLst>
            <a:outerShdw algn="tr" blurRad="266700" dir="8100000" dist="63500" rotWithShape="0" sx="109000" sy="109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B</a:t>
            </a:r>
          </a:p>
        </p:txBody>
      </p:sp>
      <p:sp>
        <p:nvSpPr>
          <p:cNvPr id="12" name="矩形 11"/>
          <p:cNvSpPr/>
          <p:nvPr/>
        </p:nvSpPr>
        <p:spPr>
          <a:xfrm>
            <a:off x="6903384" y="3130969"/>
            <a:ext cx="736599" cy="646803"/>
          </a:xfrm>
          <a:prstGeom prst="rect">
            <a:avLst/>
          </a:prstGeom>
          <a:noFill/>
          <a:ln>
            <a:solidFill>
              <a:srgbClr val="6A6A6A"/>
            </a:solidFill>
          </a:ln>
          <a:effectLst>
            <a:outerShdw algn="tr" blurRad="266700" dir="8100000" dist="63500" rotWithShape="0" sx="109000" sy="109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</a:t>
            </a:r>
          </a:p>
        </p:txBody>
      </p:sp>
      <p:sp>
        <p:nvSpPr>
          <p:cNvPr id="15" name="矩形 14"/>
          <p:cNvSpPr/>
          <p:nvPr/>
        </p:nvSpPr>
        <p:spPr>
          <a:xfrm>
            <a:off x="9326334" y="3130969"/>
            <a:ext cx="736599" cy="646803"/>
          </a:xfrm>
          <a:prstGeom prst="rect">
            <a:avLst/>
          </a:prstGeom>
          <a:noFill/>
          <a:ln>
            <a:solidFill>
              <a:srgbClr val="6A6A6A"/>
            </a:solidFill>
          </a:ln>
          <a:effectLst>
            <a:outerShdw algn="tr" blurRad="266700" dir="8100000" dist="63500" rotWithShape="0" sx="109000" sy="109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D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602571" y="4022015"/>
            <a:ext cx="1646428" cy="1277312"/>
            <a:chOff x="1647233" y="3999521"/>
            <a:chExt cx="1646428" cy="1277312"/>
          </a:xfrm>
        </p:grpSpPr>
        <p:sp>
          <p:nvSpPr>
            <p:cNvPr id="17" name="矩形 16"/>
            <p:cNvSpPr/>
            <p:nvPr/>
          </p:nvSpPr>
          <p:spPr>
            <a:xfrm>
              <a:off x="1647233" y="4286883"/>
              <a:ext cx="1646428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000">
                  <a:solidFill>
                    <a:srgbClr val="404040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2112308" y="3999521"/>
              <a:ext cx="7162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z="1400">
                  <a:solidFill>
                    <a:srgbClr val="404040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成果壹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25520" y="4022015"/>
            <a:ext cx="1646428" cy="1277312"/>
            <a:chOff x="1647233" y="3999521"/>
            <a:chExt cx="1646428" cy="1277312"/>
          </a:xfrm>
        </p:grpSpPr>
        <p:sp>
          <p:nvSpPr>
            <p:cNvPr id="27" name="矩形 26"/>
            <p:cNvSpPr/>
            <p:nvPr/>
          </p:nvSpPr>
          <p:spPr>
            <a:xfrm>
              <a:off x="1647233" y="4286883"/>
              <a:ext cx="1646428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000">
                  <a:solidFill>
                    <a:srgbClr val="404040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2112308" y="3999521"/>
              <a:ext cx="7162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z="1400">
                  <a:solidFill>
                    <a:srgbClr val="404040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成果贰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48469" y="4022015"/>
            <a:ext cx="1646428" cy="1277312"/>
            <a:chOff x="1647233" y="3999521"/>
            <a:chExt cx="1646428" cy="1277312"/>
          </a:xfrm>
        </p:grpSpPr>
        <p:sp>
          <p:nvSpPr>
            <p:cNvPr id="30" name="矩形 29"/>
            <p:cNvSpPr/>
            <p:nvPr/>
          </p:nvSpPr>
          <p:spPr>
            <a:xfrm>
              <a:off x="1647233" y="4286883"/>
              <a:ext cx="1646428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000">
                  <a:solidFill>
                    <a:srgbClr val="404040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2112307" y="3999521"/>
              <a:ext cx="7162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z="1400">
                  <a:solidFill>
                    <a:srgbClr val="404040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成果叁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871419" y="4022015"/>
            <a:ext cx="1646428" cy="1277312"/>
            <a:chOff x="1647233" y="3999521"/>
            <a:chExt cx="1646428" cy="1277312"/>
          </a:xfrm>
        </p:grpSpPr>
        <p:sp>
          <p:nvSpPr>
            <p:cNvPr id="33" name="矩形 32"/>
            <p:cNvSpPr/>
            <p:nvPr/>
          </p:nvSpPr>
          <p:spPr>
            <a:xfrm>
              <a:off x="1647233" y="4286883"/>
              <a:ext cx="1646428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000">
                  <a:solidFill>
                    <a:srgbClr val="404040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2112308" y="3999521"/>
              <a:ext cx="7162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z="1400">
                  <a:solidFill>
                    <a:srgbClr val="404040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成果肆</a:t>
              </a: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856E5810-2FCF-4828-95C2-6D28C3A5A775}"/>
              </a:ext>
            </a:extLst>
          </p:cNvPr>
          <p:cNvSpPr/>
          <p:nvPr/>
        </p:nvSpPr>
        <p:spPr>
          <a:xfrm>
            <a:off x="907163" y="374127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输入标题文字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35F210D-BE98-4692-B392-E0C0BC31C030}"/>
              </a:ext>
            </a:extLst>
          </p:cNvPr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charset="-122" panose="020b0503020204020204" pitchFamily="34" typeface="微软雅黑"/>
              </a:rPr>
              <a:t>04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C7D5983-1DC1-479D-9293-29B2982B885B}"/>
              </a:ext>
            </a:extLst>
          </p:cNvPr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3CBEBD5C-4113-4A9A-AAD1-BBE335CC8B92}"/>
                </a:ext>
              </a:extLst>
            </p:cNvPr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50" name="Freeform 5">
                <a:extLst>
                  <a:ext uri="{FF2B5EF4-FFF2-40B4-BE49-F238E27FC236}">
                    <a16:creationId xmlns:a16="http://schemas.microsoft.com/office/drawing/2014/main" id="{388B3A01-1A80-4C60-9121-39D449E35808}"/>
                  </a:ext>
                </a:extLst>
              </p:cNvPr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gdLst>
                  <a:gd fmla="*/ 13 w 2040" name="T0"/>
                  <a:gd fmla="*/ 825 h 825" name="T1"/>
                  <a:gd fmla="*/ 13 w 2040" name="T2"/>
                  <a:gd fmla="*/ 603 h 825" name="T3"/>
                  <a:gd fmla="*/ 1020 w 2040" name="T4"/>
                  <a:gd fmla="*/ 22 h 825" name="T5"/>
                  <a:gd fmla="*/ 2026 w 2040" name="T6"/>
                  <a:gd fmla="*/ 603 h 825" name="T7"/>
                  <a:gd fmla="*/ 2026 w 2040" name="T8"/>
                  <a:gd fmla="*/ 825 h 825" name="T9"/>
                  <a:gd fmla="*/ 2040 w 2040" name="T10"/>
                  <a:gd fmla="*/ 825 h 825" name="T11"/>
                  <a:gd fmla="*/ 2040 w 2040" name="T12"/>
                  <a:gd fmla="*/ 591 h 825" name="T13"/>
                  <a:gd fmla="*/ 1020 w 2040" name="T14"/>
                  <a:gd fmla="*/ 0 h 825" name="T15"/>
                  <a:gd fmla="*/ 0 w 2040" name="T16"/>
                  <a:gd fmla="*/ 591 h 825" name="T17"/>
                  <a:gd fmla="*/ 0 w 2040" name="T18"/>
                  <a:gd fmla="*/ 825 h 825" name="T19"/>
                  <a:gd fmla="*/ 13 w 2040" name="T20"/>
                  <a:gd fmla="*/ 825 h 82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1" name="Freeform 9">
                <a:extLst>
                  <a:ext uri="{FF2B5EF4-FFF2-40B4-BE49-F238E27FC236}">
                    <a16:creationId xmlns:a16="http://schemas.microsoft.com/office/drawing/2014/main" id="{9D4E327E-9B72-4704-9576-4B5CE3FDB8BC}"/>
                  </a:ext>
                </a:extLst>
              </p:cNvPr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gdLst>
                  <a:gd fmla="*/ 66 w 1895" name="T0"/>
                  <a:gd fmla="*/ 734 h 734" name="T1"/>
                  <a:gd fmla="*/ 66 w 1895" name="T2"/>
                  <a:gd fmla="*/ 587 h 734" name="T3"/>
                  <a:gd fmla="*/ 944 w 1895" name="T4"/>
                  <a:gd fmla="*/ 81 h 734" name="T5"/>
                  <a:gd fmla="*/ 1822 w 1895" name="T6"/>
                  <a:gd fmla="*/ 587 h 734" name="T7"/>
                  <a:gd fmla="*/ 1822 w 1895" name="T8"/>
                  <a:gd fmla="*/ 734 h 734" name="T9"/>
                  <a:gd fmla="*/ 1895 w 1895" name="T10"/>
                  <a:gd fmla="*/ 734 h 734" name="T11"/>
                  <a:gd fmla="*/ 1895 w 1895" name="T12"/>
                  <a:gd fmla="*/ 546 h 734" name="T13"/>
                  <a:gd fmla="*/ 948 w 1895" name="T14"/>
                  <a:gd fmla="*/ 0 h 734" name="T15"/>
                  <a:gd fmla="*/ 0 w 1895" name="T16"/>
                  <a:gd fmla="*/ 546 h 734" name="T17"/>
                  <a:gd fmla="*/ 0 w 1895" name="T18"/>
                  <a:gd fmla="*/ 734 h 734" name="T19"/>
                  <a:gd fmla="*/ 66 w 1895" name="T20"/>
                  <a:gd fmla="*/ 734 h 73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4" w="1895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562BF3A3-9583-44F3-90C6-0B566DC66D1F}"/>
                </a:ext>
              </a:extLst>
            </p:cNvPr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id="{DDD90F07-2591-4793-B277-2A958F7E14D7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  <a:gd fmla="*/ 1020 w 2040" name="T20"/>
                  <a:gd fmla="*/ 807 h 8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4658D032-3579-41E6-9FB4-27F2FC20CFF0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374A965F-7506-4BBB-8063-E3D6391A423F}"/>
                  </a:ext>
                </a:extLst>
              </p:cNvPr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gdLst>
                  <a:gd fmla="*/ 1822 w 1895" name="T0"/>
                  <a:gd fmla="*/ 0 h 738" name="T1"/>
                  <a:gd fmla="*/ 1822 w 1895" name="T2"/>
                  <a:gd fmla="*/ 150 h 738" name="T3"/>
                  <a:gd fmla="*/ 944 w 1895" name="T4"/>
                  <a:gd fmla="*/ 655 h 738" name="T5"/>
                  <a:gd fmla="*/ 66 w 1895" name="T6"/>
                  <a:gd fmla="*/ 150 h 738" name="T7"/>
                  <a:gd fmla="*/ 66 w 1895" name="T8"/>
                  <a:gd fmla="*/ 0 h 738" name="T9"/>
                  <a:gd fmla="*/ 0 w 1895" name="T10"/>
                  <a:gd fmla="*/ 0 h 738" name="T11"/>
                  <a:gd fmla="*/ 0 w 1895" name="T12"/>
                  <a:gd fmla="*/ 192 h 738" name="T13"/>
                  <a:gd fmla="*/ 948 w 1895" name="T14"/>
                  <a:gd fmla="*/ 738 h 738" name="T15"/>
                  <a:gd fmla="*/ 1895 w 1895" name="T16"/>
                  <a:gd fmla="*/ 192 h 738" name="T17"/>
                  <a:gd fmla="*/ 1895 w 1895" name="T18"/>
                  <a:gd fmla="*/ 0 h 738" name="T19"/>
                  <a:gd fmla="*/ 1822 w 1895" name="T20"/>
                  <a:gd fmla="*/ 0 h 7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8" w="1895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p14:dur="125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4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4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9"/>
      <p:bldP grpId="0" spid="12"/>
      <p:bldP grpId="0" spid="1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1934453" y="1687512"/>
            <a:ext cx="2796134" cy="19013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934452" y="3835629"/>
            <a:ext cx="2796135" cy="19013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713354" y="3168570"/>
            <a:ext cx="1238332" cy="1087372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3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总结</a:t>
            </a:r>
          </a:p>
        </p:txBody>
      </p:sp>
      <p:sp>
        <p:nvSpPr>
          <p:cNvPr id="11" name="矩形 10"/>
          <p:cNvSpPr/>
          <p:nvPr/>
        </p:nvSpPr>
        <p:spPr>
          <a:xfrm>
            <a:off x="5395188" y="2858176"/>
            <a:ext cx="5745632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4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</a:p>
        </p:txBody>
      </p:sp>
      <p:sp>
        <p:nvSpPr>
          <p:cNvPr id="12" name="矩形 11"/>
          <p:cNvSpPr/>
          <p:nvPr/>
        </p:nvSpPr>
        <p:spPr>
          <a:xfrm>
            <a:off x="4159673" y="1934029"/>
            <a:ext cx="3495904" cy="599583"/>
          </a:xfrm>
          <a:prstGeom prst="rect">
            <a:avLst/>
          </a:prstGeom>
          <a:solidFill>
            <a:srgbClr val="6A6A6A"/>
          </a:solidFill>
          <a:ln>
            <a:noFill/>
          </a:ln>
          <a:effectLst>
            <a:outerShdw algn="tr" blurRad="266700" dir="8100000" dist="38100" rotWithShape="0" sx="104000" sy="104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5B7DE51-8B21-4D76-88FA-DB482DC7ECD0}"/>
              </a:ext>
            </a:extLst>
          </p:cNvPr>
          <p:cNvSpPr/>
          <p:nvPr/>
        </p:nvSpPr>
        <p:spPr>
          <a:xfrm>
            <a:off x="907163" y="374127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输入标题文字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641E545-CAC5-4151-BBCA-4AEE99D4DE5F}"/>
              </a:ext>
            </a:extLst>
          </p:cNvPr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charset="-122" panose="020b0503020204020204" pitchFamily="34" typeface="微软雅黑"/>
              </a:rPr>
              <a:t>04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9A48F78-7619-4E4E-95EE-93D4CFE53592}"/>
              </a:ext>
            </a:extLst>
          </p:cNvPr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67AE1B5C-DDEA-4522-95D3-A8C0C0434CE4}"/>
                </a:ext>
              </a:extLst>
            </p:cNvPr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A4D9AEA7-AC43-41E6-B612-223EDCE3A002}"/>
                  </a:ext>
                </a:extLst>
              </p:cNvPr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gdLst>
                  <a:gd fmla="*/ 13 w 2040" name="T0"/>
                  <a:gd fmla="*/ 825 h 825" name="T1"/>
                  <a:gd fmla="*/ 13 w 2040" name="T2"/>
                  <a:gd fmla="*/ 603 h 825" name="T3"/>
                  <a:gd fmla="*/ 1020 w 2040" name="T4"/>
                  <a:gd fmla="*/ 22 h 825" name="T5"/>
                  <a:gd fmla="*/ 2026 w 2040" name="T6"/>
                  <a:gd fmla="*/ 603 h 825" name="T7"/>
                  <a:gd fmla="*/ 2026 w 2040" name="T8"/>
                  <a:gd fmla="*/ 825 h 825" name="T9"/>
                  <a:gd fmla="*/ 2040 w 2040" name="T10"/>
                  <a:gd fmla="*/ 825 h 825" name="T11"/>
                  <a:gd fmla="*/ 2040 w 2040" name="T12"/>
                  <a:gd fmla="*/ 591 h 825" name="T13"/>
                  <a:gd fmla="*/ 1020 w 2040" name="T14"/>
                  <a:gd fmla="*/ 0 h 825" name="T15"/>
                  <a:gd fmla="*/ 0 w 2040" name="T16"/>
                  <a:gd fmla="*/ 591 h 825" name="T17"/>
                  <a:gd fmla="*/ 0 w 2040" name="T18"/>
                  <a:gd fmla="*/ 825 h 825" name="T19"/>
                  <a:gd fmla="*/ 13 w 2040" name="T20"/>
                  <a:gd fmla="*/ 825 h 82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C6D74817-B569-49C3-B187-7745272C64C7}"/>
                  </a:ext>
                </a:extLst>
              </p:cNvPr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gdLst>
                  <a:gd fmla="*/ 66 w 1895" name="T0"/>
                  <a:gd fmla="*/ 734 h 734" name="T1"/>
                  <a:gd fmla="*/ 66 w 1895" name="T2"/>
                  <a:gd fmla="*/ 587 h 734" name="T3"/>
                  <a:gd fmla="*/ 944 w 1895" name="T4"/>
                  <a:gd fmla="*/ 81 h 734" name="T5"/>
                  <a:gd fmla="*/ 1822 w 1895" name="T6"/>
                  <a:gd fmla="*/ 587 h 734" name="T7"/>
                  <a:gd fmla="*/ 1822 w 1895" name="T8"/>
                  <a:gd fmla="*/ 734 h 734" name="T9"/>
                  <a:gd fmla="*/ 1895 w 1895" name="T10"/>
                  <a:gd fmla="*/ 734 h 734" name="T11"/>
                  <a:gd fmla="*/ 1895 w 1895" name="T12"/>
                  <a:gd fmla="*/ 546 h 734" name="T13"/>
                  <a:gd fmla="*/ 948 w 1895" name="T14"/>
                  <a:gd fmla="*/ 0 h 734" name="T15"/>
                  <a:gd fmla="*/ 0 w 1895" name="T16"/>
                  <a:gd fmla="*/ 546 h 734" name="T17"/>
                  <a:gd fmla="*/ 0 w 1895" name="T18"/>
                  <a:gd fmla="*/ 734 h 734" name="T19"/>
                  <a:gd fmla="*/ 66 w 1895" name="T20"/>
                  <a:gd fmla="*/ 734 h 73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4" w="1895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C33BACBD-AFA5-4EEA-86DA-CB77EFB5B9A5}"/>
                </a:ext>
              </a:extLst>
            </p:cNvPr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F6706646-476D-4AE1-AC7D-9F9918A31C1F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  <a:gd fmla="*/ 1020 w 2040" name="T20"/>
                  <a:gd fmla="*/ 807 h 8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78D0A99B-6FD3-4F36-AB9D-197D6CEF7BB5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1" name="Freeform 8">
                <a:extLst>
                  <a:ext uri="{FF2B5EF4-FFF2-40B4-BE49-F238E27FC236}">
                    <a16:creationId xmlns:a16="http://schemas.microsoft.com/office/drawing/2014/main" id="{80A50D27-7D45-477D-9F51-5BD06F8D1FF9}"/>
                  </a:ext>
                </a:extLst>
              </p:cNvPr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gdLst>
                  <a:gd fmla="*/ 1822 w 1895" name="T0"/>
                  <a:gd fmla="*/ 0 h 738" name="T1"/>
                  <a:gd fmla="*/ 1822 w 1895" name="T2"/>
                  <a:gd fmla="*/ 150 h 738" name="T3"/>
                  <a:gd fmla="*/ 944 w 1895" name="T4"/>
                  <a:gd fmla="*/ 655 h 738" name="T5"/>
                  <a:gd fmla="*/ 66 w 1895" name="T6"/>
                  <a:gd fmla="*/ 150 h 738" name="T7"/>
                  <a:gd fmla="*/ 66 w 1895" name="T8"/>
                  <a:gd fmla="*/ 0 h 738" name="T9"/>
                  <a:gd fmla="*/ 0 w 1895" name="T10"/>
                  <a:gd fmla="*/ 0 h 738" name="T11"/>
                  <a:gd fmla="*/ 0 w 1895" name="T12"/>
                  <a:gd fmla="*/ 192 h 738" name="T13"/>
                  <a:gd fmla="*/ 948 w 1895" name="T14"/>
                  <a:gd fmla="*/ 738 h 738" name="T15"/>
                  <a:gd fmla="*/ 1895 w 1895" name="T16"/>
                  <a:gd fmla="*/ 192 h 738" name="T17"/>
                  <a:gd fmla="*/ 1895 w 1895" name="T18"/>
                  <a:gd fmla="*/ 0 h 738" name="T19"/>
                  <a:gd fmla="*/ 1822 w 1895" name="T20"/>
                  <a:gd fmla="*/ 0 h 7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8" w="1895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p14:dur="125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4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  <p:bldP grpId="0" spid="1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733550" y="2228850"/>
            <a:ext cx="4362449" cy="3525283"/>
          </a:xfrm>
          <a:prstGeom prst="rect">
            <a:avLst/>
          </a:prstGeom>
          <a:noFill/>
          <a:ln w="254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8090" y="1798637"/>
            <a:ext cx="4333875" cy="36671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662124" y="2084755"/>
            <a:ext cx="1861119" cy="558961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9" name="矩形 8"/>
          <p:cNvSpPr/>
          <p:nvPr/>
        </p:nvSpPr>
        <p:spPr>
          <a:xfrm>
            <a:off x="6411460" y="2873641"/>
            <a:ext cx="4362450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4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74C4437-EBB4-4707-B6FF-9A65D8495D18}"/>
              </a:ext>
            </a:extLst>
          </p:cNvPr>
          <p:cNvSpPr/>
          <p:nvPr/>
        </p:nvSpPr>
        <p:spPr>
          <a:xfrm>
            <a:off x="907163" y="374127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输入标题文字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0C5AF7D-97C3-4D59-B939-E1B9CA4ED4A7}"/>
              </a:ext>
            </a:extLst>
          </p:cNvPr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charset="-122" panose="020b0503020204020204" pitchFamily="34" typeface="微软雅黑"/>
              </a:rPr>
              <a:t>04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C48C4E0-CB7F-4AF5-8725-FEA9B3A899F5}"/>
              </a:ext>
            </a:extLst>
          </p:cNvPr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A68FF2DD-3BA9-4668-8AB9-18D75D9B2DB4}"/>
                </a:ext>
              </a:extLst>
            </p:cNvPr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B450C66E-9A91-46B7-AABB-87161EBD8FA6}"/>
                  </a:ext>
                </a:extLst>
              </p:cNvPr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gdLst>
                  <a:gd fmla="*/ 13 w 2040" name="T0"/>
                  <a:gd fmla="*/ 825 h 825" name="T1"/>
                  <a:gd fmla="*/ 13 w 2040" name="T2"/>
                  <a:gd fmla="*/ 603 h 825" name="T3"/>
                  <a:gd fmla="*/ 1020 w 2040" name="T4"/>
                  <a:gd fmla="*/ 22 h 825" name="T5"/>
                  <a:gd fmla="*/ 2026 w 2040" name="T6"/>
                  <a:gd fmla="*/ 603 h 825" name="T7"/>
                  <a:gd fmla="*/ 2026 w 2040" name="T8"/>
                  <a:gd fmla="*/ 825 h 825" name="T9"/>
                  <a:gd fmla="*/ 2040 w 2040" name="T10"/>
                  <a:gd fmla="*/ 825 h 825" name="T11"/>
                  <a:gd fmla="*/ 2040 w 2040" name="T12"/>
                  <a:gd fmla="*/ 591 h 825" name="T13"/>
                  <a:gd fmla="*/ 1020 w 2040" name="T14"/>
                  <a:gd fmla="*/ 0 h 825" name="T15"/>
                  <a:gd fmla="*/ 0 w 2040" name="T16"/>
                  <a:gd fmla="*/ 591 h 825" name="T17"/>
                  <a:gd fmla="*/ 0 w 2040" name="T18"/>
                  <a:gd fmla="*/ 825 h 825" name="T19"/>
                  <a:gd fmla="*/ 13 w 2040" name="T20"/>
                  <a:gd fmla="*/ 825 h 82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370CC05F-35BF-45FF-B9CA-A9DD1B214D26}"/>
                  </a:ext>
                </a:extLst>
              </p:cNvPr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gdLst>
                  <a:gd fmla="*/ 66 w 1895" name="T0"/>
                  <a:gd fmla="*/ 734 h 734" name="T1"/>
                  <a:gd fmla="*/ 66 w 1895" name="T2"/>
                  <a:gd fmla="*/ 587 h 734" name="T3"/>
                  <a:gd fmla="*/ 944 w 1895" name="T4"/>
                  <a:gd fmla="*/ 81 h 734" name="T5"/>
                  <a:gd fmla="*/ 1822 w 1895" name="T6"/>
                  <a:gd fmla="*/ 587 h 734" name="T7"/>
                  <a:gd fmla="*/ 1822 w 1895" name="T8"/>
                  <a:gd fmla="*/ 734 h 734" name="T9"/>
                  <a:gd fmla="*/ 1895 w 1895" name="T10"/>
                  <a:gd fmla="*/ 734 h 734" name="T11"/>
                  <a:gd fmla="*/ 1895 w 1895" name="T12"/>
                  <a:gd fmla="*/ 546 h 734" name="T13"/>
                  <a:gd fmla="*/ 948 w 1895" name="T14"/>
                  <a:gd fmla="*/ 0 h 734" name="T15"/>
                  <a:gd fmla="*/ 0 w 1895" name="T16"/>
                  <a:gd fmla="*/ 546 h 734" name="T17"/>
                  <a:gd fmla="*/ 0 w 1895" name="T18"/>
                  <a:gd fmla="*/ 734 h 734" name="T19"/>
                  <a:gd fmla="*/ 66 w 1895" name="T20"/>
                  <a:gd fmla="*/ 734 h 73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4" w="1895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3DD834C7-508F-4623-B132-8CD34CEFAAF3}"/>
                </a:ext>
              </a:extLst>
            </p:cNvPr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F39F0A11-9912-45F1-BC35-AD7A80F94C73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  <a:gd fmla="*/ 1020 w 2040" name="T20"/>
                  <a:gd fmla="*/ 807 h 8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7FA3DC67-64B7-4F03-8BF2-278529BF4249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374AF6F1-1CA7-4F3A-8AE3-9D616DE388FD}"/>
                  </a:ext>
                </a:extLst>
              </p:cNvPr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gdLst>
                  <a:gd fmla="*/ 1822 w 1895" name="T0"/>
                  <a:gd fmla="*/ 0 h 738" name="T1"/>
                  <a:gd fmla="*/ 1822 w 1895" name="T2"/>
                  <a:gd fmla="*/ 150 h 738" name="T3"/>
                  <a:gd fmla="*/ 944 w 1895" name="T4"/>
                  <a:gd fmla="*/ 655 h 738" name="T5"/>
                  <a:gd fmla="*/ 66 w 1895" name="T6"/>
                  <a:gd fmla="*/ 150 h 738" name="T7"/>
                  <a:gd fmla="*/ 66 w 1895" name="T8"/>
                  <a:gd fmla="*/ 0 h 738" name="T9"/>
                  <a:gd fmla="*/ 0 w 1895" name="T10"/>
                  <a:gd fmla="*/ 0 h 738" name="T11"/>
                  <a:gd fmla="*/ 0 w 1895" name="T12"/>
                  <a:gd fmla="*/ 192 h 738" name="T13"/>
                  <a:gd fmla="*/ 948 w 1895" name="T14"/>
                  <a:gd fmla="*/ 738 h 738" name="T15"/>
                  <a:gd fmla="*/ 1895 w 1895" name="T16"/>
                  <a:gd fmla="*/ 192 h 738" name="T17"/>
                  <a:gd fmla="*/ 1895 w 1895" name="T18"/>
                  <a:gd fmla="*/ 0 h 738" name="T19"/>
                  <a:gd fmla="*/ 1822 w 1895" name="T20"/>
                  <a:gd fmla="*/ 0 h 7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8" w="1895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p14:dur="125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4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8"/>
      <p:bldP grpId="0" spid="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椭圆 12">
            <a:extLst>
              <a:ext uri="{FF2B5EF4-FFF2-40B4-BE49-F238E27FC236}">
                <a16:creationId xmlns:a16="http://schemas.microsoft.com/office/drawing/2014/main" id="{5B6C029F-8549-426E-92CE-5A161F885E0B}"/>
              </a:ext>
            </a:extLst>
          </p:cNvPr>
          <p:cNvSpPr/>
          <p:nvPr/>
        </p:nvSpPr>
        <p:spPr>
          <a:xfrm>
            <a:off x="2074863" y="-592138"/>
            <a:ext cx="8042275" cy="80422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1F4057E-E579-432B-B9B9-46A415903467}"/>
              </a:ext>
            </a:extLst>
          </p:cNvPr>
          <p:cNvSpPr/>
          <p:nvPr/>
        </p:nvSpPr>
        <p:spPr>
          <a:xfrm>
            <a:off x="1862138" y="-804863"/>
            <a:ext cx="8467725" cy="8467726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9971C4C-0CD7-4DE2-BCD2-53C2A112EDB7}"/>
              </a:ext>
            </a:extLst>
          </p:cNvPr>
          <p:cNvSpPr/>
          <p:nvPr/>
        </p:nvSpPr>
        <p:spPr bwMode="auto">
          <a:xfrm>
            <a:off x="1976438" y="2074863"/>
            <a:ext cx="163512" cy="163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1F58269-2E40-455C-B73E-DBBB7CEFB28A}"/>
              </a:ext>
            </a:extLst>
          </p:cNvPr>
          <p:cNvSpPr/>
          <p:nvPr/>
        </p:nvSpPr>
        <p:spPr bwMode="auto">
          <a:xfrm>
            <a:off x="1820863" y="2332038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55B7EE6-A342-4CE3-B9E1-5AFD555E8F66}"/>
              </a:ext>
            </a:extLst>
          </p:cNvPr>
          <p:cNvSpPr/>
          <p:nvPr/>
        </p:nvSpPr>
        <p:spPr bwMode="auto">
          <a:xfrm>
            <a:off x="1820863" y="2705100"/>
            <a:ext cx="163512" cy="163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6BA115E6-CD54-42A0-A563-EAAC0FB4CF63}"/>
              </a:ext>
            </a:extLst>
          </p:cNvPr>
          <p:cNvSpPr/>
          <p:nvPr/>
        </p:nvSpPr>
        <p:spPr>
          <a:xfrm>
            <a:off x="9899650" y="5048250"/>
            <a:ext cx="165100" cy="16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738ACFE-12FC-4A06-A230-61EDAC0C87C5}"/>
              </a:ext>
            </a:extLst>
          </p:cNvPr>
          <p:cNvSpPr/>
          <p:nvPr/>
        </p:nvSpPr>
        <p:spPr>
          <a:xfrm>
            <a:off x="9686925" y="5324475"/>
            <a:ext cx="296863" cy="295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0C458E2-4817-4739-8864-678690FAC96D}"/>
              </a:ext>
            </a:extLst>
          </p:cNvPr>
          <p:cNvSpPr/>
          <p:nvPr/>
        </p:nvSpPr>
        <p:spPr>
          <a:xfrm>
            <a:off x="9539288" y="5697538"/>
            <a:ext cx="165100" cy="163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9" name="六边形 28">
            <a:extLst>
              <a:ext uri="{FF2B5EF4-FFF2-40B4-BE49-F238E27FC236}">
                <a16:creationId xmlns:a16="http://schemas.microsoft.com/office/drawing/2014/main" id="{0D5B64AD-7D83-4518-8C8C-8EEDC048A756}"/>
              </a:ext>
            </a:extLst>
          </p:cNvPr>
          <p:cNvSpPr/>
          <p:nvPr/>
        </p:nvSpPr>
        <p:spPr>
          <a:xfrm rot="5400000">
            <a:off x="4917962" y="943831"/>
            <a:ext cx="2234461" cy="192626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8" name="六边形 27">
            <a:extLst>
              <a:ext uri="{FF2B5EF4-FFF2-40B4-BE49-F238E27FC236}">
                <a16:creationId xmlns:a16="http://schemas.microsoft.com/office/drawing/2014/main" id="{23AB3A74-3875-4037-B9C1-AA043D09A621}"/>
              </a:ext>
            </a:extLst>
          </p:cNvPr>
          <p:cNvSpPr/>
          <p:nvPr/>
        </p:nvSpPr>
        <p:spPr>
          <a:xfrm rot="5400000">
            <a:off x="4875582" y="825204"/>
            <a:ext cx="2194773" cy="189204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13E47F2-D9CA-422E-9EB8-E899180C5031}"/>
              </a:ext>
            </a:extLst>
          </p:cNvPr>
          <p:cNvSpPr txBox="1"/>
          <p:nvPr/>
        </p:nvSpPr>
        <p:spPr>
          <a:xfrm>
            <a:off x="5001819" y="1263395"/>
            <a:ext cx="18719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2019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E613A40-3F7A-4643-B39E-2D9572441204}"/>
              </a:ext>
            </a:extLst>
          </p:cNvPr>
          <p:cNvSpPr/>
          <p:nvPr/>
        </p:nvSpPr>
        <p:spPr>
          <a:xfrm>
            <a:off x="4356989" y="5619750"/>
            <a:ext cx="3822107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汇报人：优页PPT</a:t>
            </a:r>
          </a:p>
        </p:txBody>
      </p:sp>
      <p:grpSp>
        <p:nvGrpSpPr>
          <p:cNvPr id="21" name="PA_蓝剑_组合 2">
            <a:extLst>
              <a:ext uri="{FF2B5EF4-FFF2-40B4-BE49-F238E27FC236}">
                <a16:creationId xmlns:a16="http://schemas.microsoft.com/office/drawing/2014/main" id="{C1B010BD-0B05-40EE-8166-E4E274EA5D8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926094" y="3203273"/>
            <a:ext cx="6401112" cy="1980561"/>
            <a:chOff x="2895450" y="2107471"/>
            <a:chExt cx="6401112" cy="1980561"/>
          </a:xfrm>
        </p:grpSpPr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5207E9B8-065B-4006-982D-44EB4CE487FF}"/>
                </a:ext>
              </a:extLst>
            </p:cNvPr>
            <p:cNvSpPr txBox="1"/>
            <p:nvPr/>
          </p:nvSpPr>
          <p:spPr>
            <a:xfrm>
              <a:off x="3566167" y="2107471"/>
              <a:ext cx="50596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lvl="0"/>
              <a:r>
                <a:rPr altLang="en-US" lang="zh-CN" sz="4800">
                  <a:solidFill>
                    <a:schemeClr val="bg2">
                      <a:lumMod val="25000"/>
                    </a:schemeClr>
                  </a:solidFill>
                  <a:latin charset="-122" panose="02010609000101010101" pitchFamily="49" typeface="迷你简菱心"/>
                  <a:ea charset="-122" panose="02010609000101010101" pitchFamily="49" typeface="迷你简菱心"/>
                  <a:cs typeface="+mn-ea"/>
                  <a:sym typeface="+mn-lt"/>
                </a:rPr>
                <a:t>感谢观看  THANKS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2356DF7-DD51-4D09-840E-AC79ECB61C2F}"/>
                </a:ext>
              </a:extLst>
            </p:cNvPr>
            <p:cNvSpPr/>
            <p:nvPr/>
          </p:nvSpPr>
          <p:spPr>
            <a:xfrm>
              <a:off x="3225268" y="3718700"/>
              <a:ext cx="5698837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lvl="0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适用于 创业计划/策划方案/商业规划/市场分析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0EDF6DBE-0380-48D9-898F-39572F17B03A}"/>
              </a:ext>
            </a:extLst>
          </p:cNvPr>
          <p:cNvSpPr txBox="1"/>
          <p:nvPr/>
        </p:nvSpPr>
        <p:spPr>
          <a:xfrm>
            <a:off x="2173213" y="4094494"/>
            <a:ext cx="7872875" cy="660502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/>
            <a:r>
              <a:rPr altLang="en-US" lang="zh-CN" sz="1867">
                <a:solidFill>
                  <a:schemeClr val="accent4"/>
                </a:solidFill>
                <a:ea charset="-122" panose="020b0502040204020203" pitchFamily="34" typeface="微软雅黑 Light"/>
              </a:rPr>
              <a:t>Graduation thesis summary templateGraduation thesis summary </a:t>
            </a:r>
          </a:p>
          <a:p>
            <a:pPr algn="ctr"/>
            <a:r>
              <a:rPr altLang="en-US" lang="zh-CN" sz="1867">
                <a:solidFill>
                  <a:schemeClr val="accent4"/>
                </a:solidFill>
                <a:ea charset="-122" panose="020b0502040204020203" pitchFamily="34" typeface="微软雅黑 Light"/>
              </a:rPr>
              <a:t>templateGraduation thesis summary template</a:t>
            </a:r>
          </a:p>
        </p:txBody>
      </p:sp>
    </p:spTree>
    <p:extLst>
      <p:ext uri="{BB962C8B-B14F-4D97-AF65-F5344CB8AC3E}">
        <p14:creationId val="4247811513"/>
      </p:ext>
    </p:extLst>
  </p:cSld>
  <p:clrMapOvr>
    <a:masterClrMapping/>
  </p:clrMapOvr>
  <mc:AlternateContent>
    <mc:Choice Requires="p14">
      <p:transition p14:dur="125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decel="100000" fill="hold" id="6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8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2"/>
      <p:bldP grpId="0" spid="15"/>
      <p:bldP grpId="0" spid="16"/>
      <p:bldP grpId="0" spid="17"/>
      <p:bldP grpId="0" spid="18"/>
      <p:bldP grpId="0" spid="19"/>
      <p:bldP grpId="0" spid="20"/>
      <p:bldP grpId="0" spid="29"/>
      <p:bldP grpId="0" spid="28"/>
      <p:bldP grpId="0" spid="32"/>
      <p:bldP grpId="0" spid="34"/>
      <p:bldP grpId="0" spid="2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字体下载：http://www.youyedoc.com/ziti/            绘本故事PPT：http://www.youyedoc.com/gushi/</a:t>
            </a:r>
          </a:p>
        </p:txBody>
      </p:sp>
    </p:spTree>
    <p:extLst>
      <p:ext uri="{BB962C8B-B14F-4D97-AF65-F5344CB8AC3E}">
        <p14:creationId xmlns:p14="http://schemas.microsoft.com/office/powerpoint/2010/main" val="428713653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22">
            <a:extLst>
              <a:ext uri="{FF2B5EF4-FFF2-40B4-BE49-F238E27FC236}">
                <a16:creationId xmlns:a16="http://schemas.microsoft.com/office/drawing/2014/main" id="{BEADA388-BAF3-418A-B0F3-6B69B3A767EE}"/>
              </a:ext>
            </a:extLst>
          </p:cNvPr>
          <p:cNvGrpSpPr/>
          <p:nvPr/>
        </p:nvGrpSpPr>
        <p:grpSpPr>
          <a:xfrm>
            <a:off x="3905249" y="1031875"/>
            <a:ext cx="2452688" cy="5156200"/>
            <a:chOff x="5258250" y="1050900"/>
            <a:chExt cx="2452035" cy="515693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4FB08DF-26F6-488D-9128-9A0C75A32A43}"/>
                </a:ext>
              </a:extLst>
            </p:cNvPr>
            <p:cNvSpPr txBox="1"/>
            <p:nvPr/>
          </p:nvSpPr>
          <p:spPr>
            <a:xfrm>
              <a:off x="7038951" y="1050900"/>
              <a:ext cx="671334" cy="5156930"/>
            </a:xfrm>
            <a:custGeom>
              <a:gdLst>
                <a:gd fmla="*/ 0 w 671085" name="connsiteX0"/>
                <a:gd fmla="*/ 0 h 5156930" name="connsiteY0"/>
                <a:gd fmla="*/ 671085 w 671085" name="connsiteX1"/>
                <a:gd fmla="*/ 0 h 5156930" name="connsiteY1"/>
                <a:gd fmla="*/ 671085 w 671085" name="connsiteX2"/>
                <a:gd fmla="*/ 5156930 h 5156930" name="connsiteY2"/>
                <a:gd fmla="*/ 0 w 671085" name="connsiteX3"/>
                <a:gd fmla="*/ 5156930 h 515693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156930" w="671085">
                  <a:moveTo>
                    <a:pt x="0" y="0"/>
                  </a:moveTo>
                  <a:lnTo>
                    <a:pt x="671085" y="0"/>
                  </a:lnTo>
                  <a:lnTo>
                    <a:pt x="671085" y="5156930"/>
                  </a:lnTo>
                  <a:lnTo>
                    <a:pt x="0" y="51569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59500">
                <a:latin charset="-122" panose="02010609000101010101" pitchFamily="49" typeface="迷你简汉真广标"/>
                <a:ea charset="-122" panose="02010609000101010101" pitchFamily="49" typeface="迷你简汉真广标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ECD4BAC-6E4C-4F62-BDB3-44057F6C3470}"/>
                </a:ext>
              </a:extLst>
            </p:cNvPr>
            <p:cNvSpPr txBox="1"/>
            <p:nvPr/>
          </p:nvSpPr>
          <p:spPr>
            <a:xfrm>
              <a:off x="5258250" y="1050900"/>
              <a:ext cx="1780701" cy="5156930"/>
            </a:xfrm>
            <a:custGeom>
              <a:gdLst>
                <a:gd fmla="*/ 685004 w 1780950" name="connsiteX0"/>
                <a:gd fmla="*/ 0 h 5156930" name="connsiteY0"/>
                <a:gd fmla="*/ 1780950 w 1780950" name="connsiteX1"/>
                <a:gd fmla="*/ 0 h 5156930" name="connsiteY1"/>
                <a:gd fmla="*/ 1780950 w 1780950" name="connsiteX2"/>
                <a:gd fmla="*/ 5156930 h 5156930" name="connsiteY2"/>
                <a:gd fmla="*/ 1275818 w 1780950" name="connsiteX3"/>
                <a:gd fmla="*/ 5156930 h 5156930" name="connsiteY3"/>
                <a:gd fmla="*/ 1275818 w 1780950" name="connsiteX4"/>
                <a:gd fmla="*/ 916932 h 5156930" name="connsiteY4"/>
                <a:gd fmla="*/ 0 w 1780950" name="connsiteX5"/>
                <a:gd fmla="*/ 916932 h 515693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5156930" w="1780950">
                  <a:moveTo>
                    <a:pt x="685004" y="0"/>
                  </a:moveTo>
                  <a:lnTo>
                    <a:pt x="1780950" y="0"/>
                  </a:lnTo>
                  <a:lnTo>
                    <a:pt x="1780950" y="5156930"/>
                  </a:lnTo>
                  <a:lnTo>
                    <a:pt x="1275818" y="5156930"/>
                  </a:lnTo>
                  <a:lnTo>
                    <a:pt x="1275818" y="916932"/>
                  </a:lnTo>
                  <a:lnTo>
                    <a:pt x="0" y="9169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59500">
                <a:latin charset="-122" panose="02010609000101010101" pitchFamily="49" typeface="迷你简汉真广标"/>
                <a:ea charset="-122" panose="02010609000101010101" pitchFamily="49" typeface="迷你简汉真广标"/>
              </a:endParaRPr>
            </a:p>
          </p:txBody>
        </p:sp>
      </p:grpSp>
      <p:sp>
        <p:nvSpPr>
          <p:cNvPr id="7" name="文本框 24">
            <a:extLst>
              <a:ext uri="{FF2B5EF4-FFF2-40B4-BE49-F238E27FC236}">
                <a16:creationId xmlns:a16="http://schemas.microsoft.com/office/drawing/2014/main" id="{01CC3887-8A58-467B-9A18-903641E71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436" y="2698467"/>
            <a:ext cx="2770218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/>
            <a:r>
              <a:rPr altLang="zh-CN" lang="en-US" sz="6000">
                <a:solidFill>
                  <a:schemeClr val="accent4"/>
                </a:solidFill>
                <a:latin typeface="迷你简汉真广标"/>
                <a:ea typeface="迷你简汉真广标"/>
                <a:cs typeface="迷你简汉真广标"/>
              </a:rPr>
              <a:t>PART     ONE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B6711A-93FD-4A89-9926-E86A03552C0F}"/>
              </a:ext>
            </a:extLst>
          </p:cNvPr>
          <p:cNvSpPr/>
          <p:nvPr/>
        </p:nvSpPr>
        <p:spPr>
          <a:xfrm>
            <a:off x="2190750" y="4627473"/>
            <a:ext cx="2855912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>
                <a:ea charset="-122" panose="020b0502040204020203" pitchFamily="34" typeface="微软雅黑 Light"/>
              </a:rPr>
              <a:t>请在此处添加详细描述文本，尽量与标题文本语言风格相符合，语言描述尽量简洁生动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0989916-206F-44C1-BB0D-C9B2606431D8}"/>
              </a:ext>
            </a:extLst>
          </p:cNvPr>
          <p:cNvSpPr/>
          <p:nvPr/>
        </p:nvSpPr>
        <p:spPr>
          <a:xfrm>
            <a:off x="6677213" y="5625720"/>
            <a:ext cx="389185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3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品牌概论</a:t>
            </a:r>
          </a:p>
        </p:txBody>
      </p:sp>
    </p:spTree>
    <p:extLst>
      <p:ext uri="{BB962C8B-B14F-4D97-AF65-F5344CB8AC3E}">
        <p14:creationId val="4136374211"/>
      </p:ext>
    </p:extLst>
  </p:cSld>
  <p:clrMapOvr>
    <a:masterClrMapping/>
  </p:clrMapOvr>
  <mc:AlternateContent>
    <mc:Choice Requires="p14">
      <p:transition p14:dur="1250" spd="slow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/>
          <p:cNvGrpSpPr/>
          <p:nvPr/>
        </p:nvGrpSpPr>
        <p:grpSpPr>
          <a:xfrm>
            <a:off x="4605051" y="1773819"/>
            <a:ext cx="1469585" cy="3605200"/>
            <a:chOff x="4605051" y="1773819"/>
            <a:chExt cx="1469585" cy="3605200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281421" y="1773819"/>
              <a:ext cx="0" cy="3605200"/>
            </a:xfrm>
            <a:prstGeom prst="line">
              <a:avLst/>
            </a:prstGeom>
            <a:ln w="2222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281421" y="1773819"/>
              <a:ext cx="793215" cy="0"/>
            </a:xfrm>
            <a:prstGeom prst="line">
              <a:avLst/>
            </a:prstGeom>
            <a:ln w="2222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05051" y="3575109"/>
              <a:ext cx="1469585" cy="0"/>
            </a:xfrm>
            <a:prstGeom prst="line">
              <a:avLst/>
            </a:prstGeom>
            <a:ln w="22225">
              <a:solidFill>
                <a:srgbClr val="40404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281421" y="5376399"/>
              <a:ext cx="793215" cy="0"/>
            </a:xfrm>
            <a:prstGeom prst="line">
              <a:avLst/>
            </a:prstGeom>
            <a:ln w="2222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6200060" y="1450417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</a:t>
            </a:r>
          </a:p>
        </p:txBody>
      </p:sp>
      <p:sp>
        <p:nvSpPr>
          <p:cNvPr id="22" name="矩形 21"/>
          <p:cNvSpPr/>
          <p:nvPr/>
        </p:nvSpPr>
        <p:spPr>
          <a:xfrm>
            <a:off x="6211357" y="3259836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B</a:t>
            </a:r>
          </a:p>
        </p:txBody>
      </p:sp>
      <p:sp>
        <p:nvSpPr>
          <p:cNvPr id="25" name="矩形 24"/>
          <p:cNvSpPr/>
          <p:nvPr/>
        </p:nvSpPr>
        <p:spPr>
          <a:xfrm>
            <a:off x="6200060" y="5052997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</a:t>
            </a:r>
          </a:p>
        </p:txBody>
      </p:sp>
      <p:sp>
        <p:nvSpPr>
          <p:cNvPr id="27" name="矩形 26"/>
          <p:cNvSpPr/>
          <p:nvPr/>
        </p:nvSpPr>
        <p:spPr>
          <a:xfrm>
            <a:off x="6947957" y="1510412"/>
            <a:ext cx="2779938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8" name="矩形 27"/>
          <p:cNvSpPr/>
          <p:nvPr/>
        </p:nvSpPr>
        <p:spPr>
          <a:xfrm>
            <a:off x="6959254" y="3319831"/>
            <a:ext cx="2768642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9" name="矩形 28"/>
          <p:cNvSpPr/>
          <p:nvPr/>
        </p:nvSpPr>
        <p:spPr>
          <a:xfrm>
            <a:off x="6947957" y="5112993"/>
            <a:ext cx="2779939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0" name="矩形 29"/>
          <p:cNvSpPr/>
          <p:nvPr/>
        </p:nvSpPr>
        <p:spPr>
          <a:xfrm>
            <a:off x="2523069" y="4581976"/>
            <a:ext cx="1658311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0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451108" y="2634884"/>
            <a:ext cx="1812294" cy="1780596"/>
            <a:chOff x="2451108" y="2634884"/>
            <a:chExt cx="1812294" cy="1780596"/>
          </a:xfrm>
        </p:grpSpPr>
        <p:sp>
          <p:nvSpPr>
            <p:cNvPr id="4" name="矩形 3"/>
            <p:cNvSpPr/>
            <p:nvPr/>
          </p:nvSpPr>
          <p:spPr>
            <a:xfrm>
              <a:off x="2451108" y="2634884"/>
              <a:ext cx="1802237" cy="1780596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74985" y="3817043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标题文本预设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557486" y="2990328"/>
              <a:ext cx="1689417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0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THREE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907163" y="374127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输入标题文字</a:t>
            </a:r>
          </a:p>
        </p:txBody>
      </p:sp>
      <p:sp>
        <p:nvSpPr>
          <p:cNvPr id="21" name="矩形 20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charset="-122" panose="020b0503020204020204" pitchFamily="34" typeface="微软雅黑"/>
              </a:rPr>
              <a:t>01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24" name="组合 23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7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gdLst>
                  <a:gd fmla="*/ 13 w 2040" name="T0"/>
                  <a:gd fmla="*/ 825 h 825" name="T1"/>
                  <a:gd fmla="*/ 13 w 2040" name="T2"/>
                  <a:gd fmla="*/ 603 h 825" name="T3"/>
                  <a:gd fmla="*/ 1020 w 2040" name="T4"/>
                  <a:gd fmla="*/ 22 h 825" name="T5"/>
                  <a:gd fmla="*/ 2026 w 2040" name="T6"/>
                  <a:gd fmla="*/ 603 h 825" name="T7"/>
                  <a:gd fmla="*/ 2026 w 2040" name="T8"/>
                  <a:gd fmla="*/ 825 h 825" name="T9"/>
                  <a:gd fmla="*/ 2040 w 2040" name="T10"/>
                  <a:gd fmla="*/ 825 h 825" name="T11"/>
                  <a:gd fmla="*/ 2040 w 2040" name="T12"/>
                  <a:gd fmla="*/ 591 h 825" name="T13"/>
                  <a:gd fmla="*/ 1020 w 2040" name="T14"/>
                  <a:gd fmla="*/ 0 h 825" name="T15"/>
                  <a:gd fmla="*/ 0 w 2040" name="T16"/>
                  <a:gd fmla="*/ 591 h 825" name="T17"/>
                  <a:gd fmla="*/ 0 w 2040" name="T18"/>
                  <a:gd fmla="*/ 825 h 825" name="T19"/>
                  <a:gd fmla="*/ 13 w 2040" name="T20"/>
                  <a:gd fmla="*/ 825 h 82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8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gdLst>
                  <a:gd fmla="*/ 66 w 1895" name="T0"/>
                  <a:gd fmla="*/ 734 h 734" name="T1"/>
                  <a:gd fmla="*/ 66 w 1895" name="T2"/>
                  <a:gd fmla="*/ 587 h 734" name="T3"/>
                  <a:gd fmla="*/ 944 w 1895" name="T4"/>
                  <a:gd fmla="*/ 81 h 734" name="T5"/>
                  <a:gd fmla="*/ 1822 w 1895" name="T6"/>
                  <a:gd fmla="*/ 587 h 734" name="T7"/>
                  <a:gd fmla="*/ 1822 w 1895" name="T8"/>
                  <a:gd fmla="*/ 734 h 734" name="T9"/>
                  <a:gd fmla="*/ 1895 w 1895" name="T10"/>
                  <a:gd fmla="*/ 734 h 734" name="T11"/>
                  <a:gd fmla="*/ 1895 w 1895" name="T12"/>
                  <a:gd fmla="*/ 546 h 734" name="T13"/>
                  <a:gd fmla="*/ 948 w 1895" name="T14"/>
                  <a:gd fmla="*/ 0 h 734" name="T15"/>
                  <a:gd fmla="*/ 0 w 1895" name="T16"/>
                  <a:gd fmla="*/ 546 h 734" name="T17"/>
                  <a:gd fmla="*/ 0 w 1895" name="T18"/>
                  <a:gd fmla="*/ 734 h 734" name="T19"/>
                  <a:gd fmla="*/ 66 w 1895" name="T20"/>
                  <a:gd fmla="*/ 734 h 73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4" w="1895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3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  <a:gd fmla="*/ 1020 w 2040" name="T20"/>
                  <a:gd fmla="*/ 807 h 8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5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gdLst>
                  <a:gd fmla="*/ 1822 w 1895" name="T0"/>
                  <a:gd fmla="*/ 0 h 738" name="T1"/>
                  <a:gd fmla="*/ 1822 w 1895" name="T2"/>
                  <a:gd fmla="*/ 150 h 738" name="T3"/>
                  <a:gd fmla="*/ 944 w 1895" name="T4"/>
                  <a:gd fmla="*/ 655 h 738" name="T5"/>
                  <a:gd fmla="*/ 66 w 1895" name="T6"/>
                  <a:gd fmla="*/ 150 h 738" name="T7"/>
                  <a:gd fmla="*/ 66 w 1895" name="T8"/>
                  <a:gd fmla="*/ 0 h 738" name="T9"/>
                  <a:gd fmla="*/ 0 w 1895" name="T10"/>
                  <a:gd fmla="*/ 0 h 738" name="T11"/>
                  <a:gd fmla="*/ 0 w 1895" name="T12"/>
                  <a:gd fmla="*/ 192 h 738" name="T13"/>
                  <a:gd fmla="*/ 948 w 1895" name="T14"/>
                  <a:gd fmla="*/ 738 h 738" name="T15"/>
                  <a:gd fmla="*/ 1895 w 1895" name="T16"/>
                  <a:gd fmla="*/ 192 h 738" name="T17"/>
                  <a:gd fmla="*/ 1895 w 1895" name="T18"/>
                  <a:gd fmla="*/ 0 h 738" name="T19"/>
                  <a:gd fmla="*/ 1822 w 1895" name="T20"/>
                  <a:gd fmla="*/ 0 h 7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8" w="1895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p14:dur="1250" spd="slow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2"/>
      <p:bldP grpId="0" spid="25"/>
      <p:bldP grpId="0" spid="27"/>
      <p:bldP grpId="0" spid="28"/>
      <p:bldP grpId="0" spid="29"/>
      <p:bldP grpId="0" spid="3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038600" y="3357563"/>
            <a:ext cx="6153150" cy="3062287"/>
          </a:xfrm>
          <a:prstGeom prst="rect">
            <a:avLst/>
          </a:prstGeom>
          <a:noFill/>
          <a:ln w="254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宋体"/>
              <a:ea charset="-122" panose="020b0502040204020203" pitchFamily="34" typeface="微软雅黑 Ligh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894053" y="1707241"/>
            <a:ext cx="3708462" cy="4419601"/>
            <a:chOff x="1894053" y="1821541"/>
            <a:chExt cx="3708462" cy="4419601"/>
          </a:xfrm>
        </p:grpSpPr>
        <p:sp>
          <p:nvSpPr>
            <p:cNvPr id="7" name="矩形 6"/>
            <p:cNvSpPr/>
            <p:nvPr/>
          </p:nvSpPr>
          <p:spPr>
            <a:xfrm>
              <a:off x="1894053" y="1821541"/>
              <a:ext cx="3708462" cy="4419601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latin charset="0" panose="04040905080b02020502" pitchFamily="82" typeface="Broadway"/>
                <a:ea charset="-122" panose="020b0503020204020204" pitchFamily="34" typeface="微软雅黑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289597" y="3126594"/>
              <a:ext cx="2917372" cy="2011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您的内容打在这里，或者通过复制您的文本后，在此框中选择粘贴，并选择只保留文字您的内容打在这里，或者通过复制您的文本后，在此框中选择粘贴，并选择只保留文字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2782040" y="2104571"/>
            <a:ext cx="1932487" cy="61553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9" name="矩形 8"/>
          <p:cNvSpPr/>
          <p:nvPr/>
        </p:nvSpPr>
        <p:spPr>
          <a:xfrm>
            <a:off x="6289746" y="3642470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algn="tr" blurRad="292100" dir="8100000" dist="63500" rotWithShape="0" sx="109000" sy="109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B</a:t>
            </a:r>
          </a:p>
        </p:txBody>
      </p:sp>
      <p:sp>
        <p:nvSpPr>
          <p:cNvPr id="15" name="矩形 14"/>
          <p:cNvSpPr/>
          <p:nvPr/>
        </p:nvSpPr>
        <p:spPr>
          <a:xfrm>
            <a:off x="6289746" y="4943940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algn="tr" blurRad="292100" dir="8100000" dist="63500" rotWithShape="0" sx="109000" sy="109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</a:t>
            </a:r>
          </a:p>
        </p:txBody>
      </p:sp>
      <p:sp>
        <p:nvSpPr>
          <p:cNvPr id="18" name="矩形 17"/>
          <p:cNvSpPr/>
          <p:nvPr/>
        </p:nvSpPr>
        <p:spPr>
          <a:xfrm>
            <a:off x="6289745" y="2340999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algn="tr" blurRad="292100" dir="8100000" dist="63500" rotWithShape="0" sx="109000" sy="109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A</a:t>
            </a:r>
          </a:p>
        </p:txBody>
      </p:sp>
      <p:sp>
        <p:nvSpPr>
          <p:cNvPr id="20" name="矩形 19"/>
          <p:cNvSpPr/>
          <p:nvPr/>
        </p:nvSpPr>
        <p:spPr>
          <a:xfrm>
            <a:off x="7098915" y="2430427"/>
            <a:ext cx="2768642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1" name="矩形 20"/>
          <p:cNvSpPr/>
          <p:nvPr/>
        </p:nvSpPr>
        <p:spPr>
          <a:xfrm>
            <a:off x="7098915" y="3712423"/>
            <a:ext cx="2768642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2" name="矩形 21"/>
          <p:cNvSpPr/>
          <p:nvPr/>
        </p:nvSpPr>
        <p:spPr>
          <a:xfrm>
            <a:off x="7098914" y="5013894"/>
            <a:ext cx="2768642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9B4E243-8A9E-4791-B6E6-9DBF569A7135}"/>
              </a:ext>
            </a:extLst>
          </p:cNvPr>
          <p:cNvSpPr/>
          <p:nvPr/>
        </p:nvSpPr>
        <p:spPr>
          <a:xfrm>
            <a:off x="907163" y="374127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输入标题文字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C3D1CBA-C8EF-4167-B901-5909A6045FA5}"/>
              </a:ext>
            </a:extLst>
          </p:cNvPr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charset="-122" panose="020b0503020204020204" pitchFamily="34" typeface="微软雅黑"/>
              </a:rPr>
              <a:t>01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9BAE60B-3A9F-48FD-98D7-B1C0B2573068}"/>
              </a:ext>
            </a:extLst>
          </p:cNvPr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9BE4F813-3555-4157-8E1A-7EBEF52B4C08}"/>
                </a:ext>
              </a:extLst>
            </p:cNvPr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6271B923-0567-40D4-8F64-01CA71BE8157}"/>
                  </a:ext>
                </a:extLst>
              </p:cNvPr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gdLst>
                  <a:gd fmla="*/ 13 w 2040" name="T0"/>
                  <a:gd fmla="*/ 825 h 825" name="T1"/>
                  <a:gd fmla="*/ 13 w 2040" name="T2"/>
                  <a:gd fmla="*/ 603 h 825" name="T3"/>
                  <a:gd fmla="*/ 1020 w 2040" name="T4"/>
                  <a:gd fmla="*/ 22 h 825" name="T5"/>
                  <a:gd fmla="*/ 2026 w 2040" name="T6"/>
                  <a:gd fmla="*/ 603 h 825" name="T7"/>
                  <a:gd fmla="*/ 2026 w 2040" name="T8"/>
                  <a:gd fmla="*/ 825 h 825" name="T9"/>
                  <a:gd fmla="*/ 2040 w 2040" name="T10"/>
                  <a:gd fmla="*/ 825 h 825" name="T11"/>
                  <a:gd fmla="*/ 2040 w 2040" name="T12"/>
                  <a:gd fmla="*/ 591 h 825" name="T13"/>
                  <a:gd fmla="*/ 1020 w 2040" name="T14"/>
                  <a:gd fmla="*/ 0 h 825" name="T15"/>
                  <a:gd fmla="*/ 0 w 2040" name="T16"/>
                  <a:gd fmla="*/ 591 h 825" name="T17"/>
                  <a:gd fmla="*/ 0 w 2040" name="T18"/>
                  <a:gd fmla="*/ 825 h 825" name="T19"/>
                  <a:gd fmla="*/ 13 w 2040" name="T20"/>
                  <a:gd fmla="*/ 825 h 82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32A26DE9-0C64-4971-B5FD-8B7BAB0F4B8F}"/>
                  </a:ext>
                </a:extLst>
              </p:cNvPr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gdLst>
                  <a:gd fmla="*/ 66 w 1895" name="T0"/>
                  <a:gd fmla="*/ 734 h 734" name="T1"/>
                  <a:gd fmla="*/ 66 w 1895" name="T2"/>
                  <a:gd fmla="*/ 587 h 734" name="T3"/>
                  <a:gd fmla="*/ 944 w 1895" name="T4"/>
                  <a:gd fmla="*/ 81 h 734" name="T5"/>
                  <a:gd fmla="*/ 1822 w 1895" name="T6"/>
                  <a:gd fmla="*/ 587 h 734" name="T7"/>
                  <a:gd fmla="*/ 1822 w 1895" name="T8"/>
                  <a:gd fmla="*/ 734 h 734" name="T9"/>
                  <a:gd fmla="*/ 1895 w 1895" name="T10"/>
                  <a:gd fmla="*/ 734 h 734" name="T11"/>
                  <a:gd fmla="*/ 1895 w 1895" name="T12"/>
                  <a:gd fmla="*/ 546 h 734" name="T13"/>
                  <a:gd fmla="*/ 948 w 1895" name="T14"/>
                  <a:gd fmla="*/ 0 h 734" name="T15"/>
                  <a:gd fmla="*/ 0 w 1895" name="T16"/>
                  <a:gd fmla="*/ 546 h 734" name="T17"/>
                  <a:gd fmla="*/ 0 w 1895" name="T18"/>
                  <a:gd fmla="*/ 734 h 734" name="T19"/>
                  <a:gd fmla="*/ 66 w 1895" name="T20"/>
                  <a:gd fmla="*/ 734 h 73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4" w="1895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F3E24FB4-4A65-46A2-8453-8AF4F6392865}"/>
                </a:ext>
              </a:extLst>
            </p:cNvPr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C721474A-E4BD-47CA-846B-A4CDDE8820B3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  <a:gd fmla="*/ 1020 w 2040" name="T20"/>
                  <a:gd fmla="*/ 807 h 8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id="{E7CD8574-0763-4CB8-A9B5-A830B3CFDF38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id="{AE375CE2-8E72-4059-BAD6-9286D5269739}"/>
                  </a:ext>
                </a:extLst>
              </p:cNvPr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gdLst>
                  <a:gd fmla="*/ 1822 w 1895" name="T0"/>
                  <a:gd fmla="*/ 0 h 738" name="T1"/>
                  <a:gd fmla="*/ 1822 w 1895" name="T2"/>
                  <a:gd fmla="*/ 150 h 738" name="T3"/>
                  <a:gd fmla="*/ 944 w 1895" name="T4"/>
                  <a:gd fmla="*/ 655 h 738" name="T5"/>
                  <a:gd fmla="*/ 66 w 1895" name="T6"/>
                  <a:gd fmla="*/ 150 h 738" name="T7"/>
                  <a:gd fmla="*/ 66 w 1895" name="T8"/>
                  <a:gd fmla="*/ 0 h 738" name="T9"/>
                  <a:gd fmla="*/ 0 w 1895" name="T10"/>
                  <a:gd fmla="*/ 0 h 738" name="T11"/>
                  <a:gd fmla="*/ 0 w 1895" name="T12"/>
                  <a:gd fmla="*/ 192 h 738" name="T13"/>
                  <a:gd fmla="*/ 948 w 1895" name="T14"/>
                  <a:gd fmla="*/ 738 h 738" name="T15"/>
                  <a:gd fmla="*/ 1895 w 1895" name="T16"/>
                  <a:gd fmla="*/ 192 h 738" name="T17"/>
                  <a:gd fmla="*/ 1895 w 1895" name="T18"/>
                  <a:gd fmla="*/ 0 h 738" name="T19"/>
                  <a:gd fmla="*/ 1822 w 1895" name="T20"/>
                  <a:gd fmla="*/ 0 h 7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8" w="1895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p14:dur="1250" spd="slow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9"/>
      <p:bldP grpId="0" spid="15"/>
      <p:bldP grpId="0" spid="18"/>
      <p:bldP grpId="0" spid="20"/>
      <p:bldP grpId="0" spid="21"/>
      <p:bldP grpId="0" spid="2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矩形 22"/>
          <p:cNvSpPr/>
          <p:nvPr/>
        </p:nvSpPr>
        <p:spPr>
          <a:xfrm>
            <a:off x="2522406" y="4912456"/>
            <a:ext cx="1163196" cy="1021395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工作展望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1855776" y="1578384"/>
            <a:ext cx="2496456" cy="3340422"/>
            <a:chOff x="2220685" y="1578384"/>
            <a:chExt cx="2496456" cy="334042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754880" y="4412841"/>
              <a:ext cx="174976" cy="505965"/>
            </a:xfrm>
            <a:prstGeom prst="line">
              <a:avLst/>
            </a:prstGeom>
            <a:ln w="158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002405" y="4412841"/>
              <a:ext cx="174976" cy="505965"/>
            </a:xfrm>
            <a:prstGeom prst="line">
              <a:avLst/>
            </a:prstGeom>
            <a:ln w="158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组合 72"/>
            <p:cNvGrpSpPr/>
            <p:nvPr/>
          </p:nvGrpSpPr>
          <p:grpSpPr>
            <a:xfrm>
              <a:off x="2220685" y="1578384"/>
              <a:ext cx="2496456" cy="2837632"/>
              <a:chOff x="2220685" y="1578384"/>
              <a:chExt cx="2496456" cy="2837632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2220685" y="1578384"/>
                <a:ext cx="2496456" cy="2837632"/>
                <a:chOff x="1515076" y="1794139"/>
                <a:chExt cx="3387455" cy="3850398"/>
              </a:xfrm>
            </p:grpSpPr>
            <p:sp>
              <p:nvSpPr>
                <p:cNvPr id="19" name="流程图: 手动操作 18"/>
                <p:cNvSpPr/>
                <p:nvPr/>
              </p:nvSpPr>
              <p:spPr>
                <a:xfrm>
                  <a:off x="1735990" y="4325257"/>
                  <a:ext cx="2945626" cy="1319280"/>
                </a:xfrm>
                <a:prstGeom prst="flowChartManualOperation">
                  <a:avLst/>
                </a:prstGeom>
                <a:solidFill>
                  <a:srgbClr val="6A6A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b0502040204020203" pitchFamily="34" typeface="微软雅黑 Light"/>
                    <a:ea charset="-122" panose="020b0502040204020203" pitchFamily="34" typeface="微软雅黑 Light"/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1515076" y="1794139"/>
                  <a:ext cx="3387455" cy="3387454"/>
                </a:xfrm>
                <a:prstGeom prst="ellipse">
                  <a:avLst/>
                </a:prstGeom>
                <a:solidFill>
                  <a:srgbClr val="6A6A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b0502040204020203" pitchFamily="34" typeface="微软雅黑 Light"/>
                    <a:ea charset="-122" panose="020b0502040204020203" pitchFamily="34" typeface="微软雅黑 Light"/>
                  </a:endParaRPr>
                </a:p>
              </p:txBody>
            </p:sp>
          </p:grpSp>
          <p:cxnSp>
            <p:nvCxnSpPr>
              <p:cNvPr id="33" name="直接连接符 32"/>
              <p:cNvCxnSpPr/>
              <p:nvPr/>
            </p:nvCxnSpPr>
            <p:spPr>
              <a:xfrm>
                <a:off x="2505869" y="3702187"/>
                <a:ext cx="1924050" cy="0"/>
              </a:xfrm>
              <a:prstGeom prst="line">
                <a:avLst/>
              </a:prstGeom>
              <a:ln>
                <a:solidFill>
                  <a:srgbClr val="EEEB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2220685" y="2993573"/>
                <a:ext cx="2478315" cy="0"/>
              </a:xfrm>
              <a:prstGeom prst="line">
                <a:avLst/>
              </a:prstGeom>
              <a:ln>
                <a:solidFill>
                  <a:srgbClr val="EEEB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2348706" y="2284959"/>
                <a:ext cx="2243138" cy="0"/>
              </a:xfrm>
              <a:prstGeom prst="line">
                <a:avLst/>
              </a:prstGeom>
              <a:ln>
                <a:solidFill>
                  <a:srgbClr val="EEEB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文本框 47"/>
              <p:cNvSpPr txBox="1"/>
              <p:nvPr/>
            </p:nvSpPr>
            <p:spPr>
              <a:xfrm>
                <a:off x="2843054" y="3911051"/>
                <a:ext cx="12496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b="1" lang="zh-CN" sz="14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标题文本预设</a:t>
                </a: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2835002" y="3220976"/>
                <a:ext cx="12496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b="1" lang="zh-CN" sz="14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标题文本预设</a:t>
                </a: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2835001" y="2530902"/>
                <a:ext cx="12496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b="1" lang="zh-CN" sz="14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标题文本预设</a:t>
                </a: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2835001" y="1840828"/>
                <a:ext cx="12496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b="1" lang="zh-CN" sz="14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标题文本预设</a:t>
                </a:r>
              </a:p>
            </p:txBody>
          </p:sp>
        </p:grpSp>
      </p:grpSp>
      <p:sp>
        <p:nvSpPr>
          <p:cNvPr id="53" name="矩形 52"/>
          <p:cNvSpPr/>
          <p:nvPr/>
        </p:nvSpPr>
        <p:spPr>
          <a:xfrm>
            <a:off x="5142980" y="1946246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algn="tr" blurRad="241300" dir="8100000" dist="63500" rotWithShape="0" sx="109000" sy="109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A</a:t>
            </a:r>
          </a:p>
        </p:txBody>
      </p:sp>
      <p:sp>
        <p:nvSpPr>
          <p:cNvPr id="56" name="矩形 55"/>
          <p:cNvSpPr/>
          <p:nvPr/>
        </p:nvSpPr>
        <p:spPr>
          <a:xfrm>
            <a:off x="8130019" y="1946247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algn="tr" blurRad="241300" dir="8100000" dist="63500" rotWithShape="0" sx="109000" sy="109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B</a:t>
            </a:r>
          </a:p>
        </p:txBody>
      </p:sp>
      <p:sp>
        <p:nvSpPr>
          <p:cNvPr id="59" name="矩形 58"/>
          <p:cNvSpPr/>
          <p:nvPr/>
        </p:nvSpPr>
        <p:spPr>
          <a:xfrm>
            <a:off x="5138431" y="3591468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algn="tr" blurRad="241300" dir="8100000" dist="63500" rotWithShape="0" sx="109000" sy="109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</a:t>
            </a:r>
          </a:p>
        </p:txBody>
      </p:sp>
      <p:sp>
        <p:nvSpPr>
          <p:cNvPr id="61" name="矩形 60"/>
          <p:cNvSpPr/>
          <p:nvPr/>
        </p:nvSpPr>
        <p:spPr>
          <a:xfrm>
            <a:off x="5875031" y="1877232"/>
            <a:ext cx="1975736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63" name="矩形 62"/>
          <p:cNvSpPr/>
          <p:nvPr/>
        </p:nvSpPr>
        <p:spPr>
          <a:xfrm>
            <a:off x="8130019" y="3591468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algn="tr" blurRad="241300" dir="8100000" dist="63500" rotWithShape="0" sx="109000" sy="109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D</a:t>
            </a:r>
          </a:p>
        </p:txBody>
      </p:sp>
      <p:sp>
        <p:nvSpPr>
          <p:cNvPr id="68" name="矩形 67"/>
          <p:cNvSpPr/>
          <p:nvPr/>
        </p:nvSpPr>
        <p:spPr>
          <a:xfrm>
            <a:off x="5875031" y="3522454"/>
            <a:ext cx="1975736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69" name="矩形 68"/>
          <p:cNvSpPr/>
          <p:nvPr/>
        </p:nvSpPr>
        <p:spPr>
          <a:xfrm>
            <a:off x="8866617" y="3522454"/>
            <a:ext cx="1975736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70" name="矩形 69"/>
          <p:cNvSpPr/>
          <p:nvPr/>
        </p:nvSpPr>
        <p:spPr>
          <a:xfrm>
            <a:off x="8866617" y="1877232"/>
            <a:ext cx="1975736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5138431" y="4918806"/>
            <a:ext cx="5703923" cy="1015045"/>
            <a:chOff x="5260401" y="4918806"/>
            <a:chExt cx="5703923" cy="1015045"/>
          </a:xfrm>
        </p:grpSpPr>
        <p:sp>
          <p:nvSpPr>
            <p:cNvPr id="71" name="矩形 70"/>
            <p:cNvSpPr/>
            <p:nvPr/>
          </p:nvSpPr>
          <p:spPr>
            <a:xfrm>
              <a:off x="5260401" y="4918806"/>
              <a:ext cx="5703923" cy="1015045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  <a:effectLst>
              <a:outerShdw algn="tr" blurRad="266700" dir="7200000" dist="381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lang="zh-CN" sz="1400">
                <a:solidFill>
                  <a:schemeClr val="bg1"/>
                </a:solidFill>
                <a:latin typeface="宋体"/>
                <a:ea charset="-122" panose="020b0502040204020203" pitchFamily="34" typeface="微软雅黑 Light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5669604" y="5210885"/>
              <a:ext cx="4885517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en-US" lang="zh-CN" sz="11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071A3003-4CCE-4E40-92BD-90BD33956C5F}"/>
              </a:ext>
            </a:extLst>
          </p:cNvPr>
          <p:cNvSpPr/>
          <p:nvPr/>
        </p:nvSpPr>
        <p:spPr>
          <a:xfrm>
            <a:off x="907163" y="374127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输入标题文字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86658BE6-7A39-45BC-B7D9-9F31B869D7F2}"/>
              </a:ext>
            </a:extLst>
          </p:cNvPr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charset="-122" panose="020b0503020204020204" pitchFamily="34" typeface="微软雅黑"/>
              </a:rPr>
              <a:t>01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9B4BBEE-0A0F-480C-A93F-0DA69B434FDE}"/>
              </a:ext>
            </a:extLst>
          </p:cNvPr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740489F4-C58E-43B2-AE81-0BE70B185B49}"/>
                </a:ext>
              </a:extLst>
            </p:cNvPr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58" name="Freeform 5">
                <a:extLst>
                  <a:ext uri="{FF2B5EF4-FFF2-40B4-BE49-F238E27FC236}">
                    <a16:creationId xmlns:a16="http://schemas.microsoft.com/office/drawing/2014/main" id="{71A4DA5E-36D5-495C-8C40-7715F253EC0C}"/>
                  </a:ext>
                </a:extLst>
              </p:cNvPr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gdLst>
                  <a:gd fmla="*/ 13 w 2040" name="T0"/>
                  <a:gd fmla="*/ 825 h 825" name="T1"/>
                  <a:gd fmla="*/ 13 w 2040" name="T2"/>
                  <a:gd fmla="*/ 603 h 825" name="T3"/>
                  <a:gd fmla="*/ 1020 w 2040" name="T4"/>
                  <a:gd fmla="*/ 22 h 825" name="T5"/>
                  <a:gd fmla="*/ 2026 w 2040" name="T6"/>
                  <a:gd fmla="*/ 603 h 825" name="T7"/>
                  <a:gd fmla="*/ 2026 w 2040" name="T8"/>
                  <a:gd fmla="*/ 825 h 825" name="T9"/>
                  <a:gd fmla="*/ 2040 w 2040" name="T10"/>
                  <a:gd fmla="*/ 825 h 825" name="T11"/>
                  <a:gd fmla="*/ 2040 w 2040" name="T12"/>
                  <a:gd fmla="*/ 591 h 825" name="T13"/>
                  <a:gd fmla="*/ 1020 w 2040" name="T14"/>
                  <a:gd fmla="*/ 0 h 825" name="T15"/>
                  <a:gd fmla="*/ 0 w 2040" name="T16"/>
                  <a:gd fmla="*/ 591 h 825" name="T17"/>
                  <a:gd fmla="*/ 0 w 2040" name="T18"/>
                  <a:gd fmla="*/ 825 h 825" name="T19"/>
                  <a:gd fmla="*/ 13 w 2040" name="T20"/>
                  <a:gd fmla="*/ 825 h 82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60" name="Freeform 9">
                <a:extLst>
                  <a:ext uri="{FF2B5EF4-FFF2-40B4-BE49-F238E27FC236}">
                    <a16:creationId xmlns:a16="http://schemas.microsoft.com/office/drawing/2014/main" id="{E222D9B8-6D94-4C9D-A0B0-441ED8F733E7}"/>
                  </a:ext>
                </a:extLst>
              </p:cNvPr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gdLst>
                  <a:gd fmla="*/ 66 w 1895" name="T0"/>
                  <a:gd fmla="*/ 734 h 734" name="T1"/>
                  <a:gd fmla="*/ 66 w 1895" name="T2"/>
                  <a:gd fmla="*/ 587 h 734" name="T3"/>
                  <a:gd fmla="*/ 944 w 1895" name="T4"/>
                  <a:gd fmla="*/ 81 h 734" name="T5"/>
                  <a:gd fmla="*/ 1822 w 1895" name="T6"/>
                  <a:gd fmla="*/ 587 h 734" name="T7"/>
                  <a:gd fmla="*/ 1822 w 1895" name="T8"/>
                  <a:gd fmla="*/ 734 h 734" name="T9"/>
                  <a:gd fmla="*/ 1895 w 1895" name="T10"/>
                  <a:gd fmla="*/ 734 h 734" name="T11"/>
                  <a:gd fmla="*/ 1895 w 1895" name="T12"/>
                  <a:gd fmla="*/ 546 h 734" name="T13"/>
                  <a:gd fmla="*/ 948 w 1895" name="T14"/>
                  <a:gd fmla="*/ 0 h 734" name="T15"/>
                  <a:gd fmla="*/ 0 w 1895" name="T16"/>
                  <a:gd fmla="*/ 546 h 734" name="T17"/>
                  <a:gd fmla="*/ 0 w 1895" name="T18"/>
                  <a:gd fmla="*/ 734 h 734" name="T19"/>
                  <a:gd fmla="*/ 66 w 1895" name="T20"/>
                  <a:gd fmla="*/ 734 h 73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4" w="1895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3768661F-A08F-4469-892E-1DFA32C9C16E}"/>
                </a:ext>
              </a:extLst>
            </p:cNvPr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54" name="Freeform 6">
                <a:extLst>
                  <a:ext uri="{FF2B5EF4-FFF2-40B4-BE49-F238E27FC236}">
                    <a16:creationId xmlns:a16="http://schemas.microsoft.com/office/drawing/2014/main" id="{AD8EBD37-4A17-44D0-92E9-91240121D93D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  <a:gd fmla="*/ 1020 w 2040" name="T20"/>
                  <a:gd fmla="*/ 807 h 8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5" name="Freeform 7">
                <a:extLst>
                  <a:ext uri="{FF2B5EF4-FFF2-40B4-BE49-F238E27FC236}">
                    <a16:creationId xmlns:a16="http://schemas.microsoft.com/office/drawing/2014/main" id="{4E32643F-2476-47E4-87D2-28111D44D537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7" name="Freeform 8">
                <a:extLst>
                  <a:ext uri="{FF2B5EF4-FFF2-40B4-BE49-F238E27FC236}">
                    <a16:creationId xmlns:a16="http://schemas.microsoft.com/office/drawing/2014/main" id="{C5C5C318-6B3E-44B3-A66B-14570E82442A}"/>
                  </a:ext>
                </a:extLst>
              </p:cNvPr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gdLst>
                  <a:gd fmla="*/ 1822 w 1895" name="T0"/>
                  <a:gd fmla="*/ 0 h 738" name="T1"/>
                  <a:gd fmla="*/ 1822 w 1895" name="T2"/>
                  <a:gd fmla="*/ 150 h 738" name="T3"/>
                  <a:gd fmla="*/ 944 w 1895" name="T4"/>
                  <a:gd fmla="*/ 655 h 738" name="T5"/>
                  <a:gd fmla="*/ 66 w 1895" name="T6"/>
                  <a:gd fmla="*/ 150 h 738" name="T7"/>
                  <a:gd fmla="*/ 66 w 1895" name="T8"/>
                  <a:gd fmla="*/ 0 h 738" name="T9"/>
                  <a:gd fmla="*/ 0 w 1895" name="T10"/>
                  <a:gd fmla="*/ 0 h 738" name="T11"/>
                  <a:gd fmla="*/ 0 w 1895" name="T12"/>
                  <a:gd fmla="*/ 192 h 738" name="T13"/>
                  <a:gd fmla="*/ 948 w 1895" name="T14"/>
                  <a:gd fmla="*/ 738 h 738" name="T15"/>
                  <a:gd fmla="*/ 1895 w 1895" name="T16"/>
                  <a:gd fmla="*/ 192 h 738" name="T17"/>
                  <a:gd fmla="*/ 1895 w 1895" name="T18"/>
                  <a:gd fmla="*/ 0 h 738" name="T19"/>
                  <a:gd fmla="*/ 1822 w 1895" name="T20"/>
                  <a:gd fmla="*/ 0 h 7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8" w="1895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p14:dur="1250" spd="slow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6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53"/>
      <p:bldP grpId="0" spid="56"/>
      <p:bldP grpId="0" spid="59"/>
      <p:bldP grpId="0" spid="61"/>
      <p:bldP grpId="0" spid="63"/>
      <p:bldP grpId="0" spid="68"/>
      <p:bldP grpId="0" spid="69"/>
      <p:bldP grpId="0" spid="7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600358" y="3050501"/>
            <a:ext cx="2505041" cy="3044490"/>
          </a:xfrm>
          <a:prstGeom prst="rect">
            <a:avLst/>
          </a:prstGeom>
          <a:noFill/>
          <a:ln w="254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934452" y="1434026"/>
            <a:ext cx="9054518" cy="1016993"/>
            <a:chOff x="1492555" y="1463494"/>
            <a:chExt cx="9054518" cy="1016993"/>
          </a:xfrm>
        </p:grpSpPr>
        <p:sp>
          <p:nvSpPr>
            <p:cNvPr id="4" name="矩形 3"/>
            <p:cNvSpPr/>
            <p:nvPr/>
          </p:nvSpPr>
          <p:spPr>
            <a:xfrm>
              <a:off x="1492555" y="1909112"/>
              <a:ext cx="9054518" cy="594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100">
                  <a:solidFill>
                    <a:srgbClr val="404040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607604" y="1463494"/>
              <a:ext cx="14020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 sz="1600">
                  <a:solidFill>
                    <a:srgbClr val="404040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标题文本预设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5727700" y="3191115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algn="tr" blurRad="165100" dir="8100000" dist="635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A</a:t>
            </a:r>
          </a:p>
        </p:txBody>
      </p:sp>
      <p:sp>
        <p:nvSpPr>
          <p:cNvPr id="10" name="矩形 9"/>
          <p:cNvSpPr/>
          <p:nvPr/>
        </p:nvSpPr>
        <p:spPr>
          <a:xfrm>
            <a:off x="5738947" y="4622922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algn="tr" blurRad="165100" dir="8100000" dist="635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B</a:t>
            </a:r>
          </a:p>
        </p:txBody>
      </p:sp>
      <p:sp>
        <p:nvSpPr>
          <p:cNvPr id="15" name="矩形 14"/>
          <p:cNvSpPr/>
          <p:nvPr/>
        </p:nvSpPr>
        <p:spPr>
          <a:xfrm>
            <a:off x="6539047" y="3135694"/>
            <a:ext cx="3201854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z="105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  <a:p>
            <a:pPr algn="just">
              <a:lnSpc>
                <a:spcPct val="150000"/>
              </a:lnSpc>
            </a:pPr>
            <a:r>
              <a:rPr altLang="en-US" b="1" lang="zh-CN" sz="105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6550291" y="4567501"/>
            <a:ext cx="3190608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z="105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  <a:p>
            <a:pPr algn="just">
              <a:lnSpc>
                <a:spcPct val="150000"/>
              </a:lnSpc>
            </a:pPr>
            <a:r>
              <a:rPr altLang="en-US" b="1" lang="zh-CN" sz="1050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6180"/>
          <a:stretch>
            <a:fillRect/>
          </a:stretch>
        </p:blipFill>
        <p:spPr>
          <a:xfrm>
            <a:off x="2133310" y="2771870"/>
            <a:ext cx="2642122" cy="3028478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78E9B9ED-328C-467B-88BA-3BCF31F5998F}"/>
              </a:ext>
            </a:extLst>
          </p:cNvPr>
          <p:cNvSpPr/>
          <p:nvPr/>
        </p:nvSpPr>
        <p:spPr>
          <a:xfrm>
            <a:off x="907163" y="374127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输入标题文字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27CCFB4-8B07-47EF-9D8F-01A7107E03B2}"/>
              </a:ext>
            </a:extLst>
          </p:cNvPr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charset="-122" panose="020b0503020204020204" pitchFamily="34" typeface="微软雅黑"/>
              </a:rPr>
              <a:t>01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39088EA-F403-42A9-9AA5-BE9F470092CF}"/>
              </a:ext>
            </a:extLst>
          </p:cNvPr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510E5237-53FF-4F83-B66F-DD6254E22750}"/>
                </a:ext>
              </a:extLst>
            </p:cNvPr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C646A455-D2FC-49D6-A4E5-8F00B2692116}"/>
                  </a:ext>
                </a:extLst>
              </p:cNvPr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gdLst>
                  <a:gd fmla="*/ 13 w 2040" name="T0"/>
                  <a:gd fmla="*/ 825 h 825" name="T1"/>
                  <a:gd fmla="*/ 13 w 2040" name="T2"/>
                  <a:gd fmla="*/ 603 h 825" name="T3"/>
                  <a:gd fmla="*/ 1020 w 2040" name="T4"/>
                  <a:gd fmla="*/ 22 h 825" name="T5"/>
                  <a:gd fmla="*/ 2026 w 2040" name="T6"/>
                  <a:gd fmla="*/ 603 h 825" name="T7"/>
                  <a:gd fmla="*/ 2026 w 2040" name="T8"/>
                  <a:gd fmla="*/ 825 h 825" name="T9"/>
                  <a:gd fmla="*/ 2040 w 2040" name="T10"/>
                  <a:gd fmla="*/ 825 h 825" name="T11"/>
                  <a:gd fmla="*/ 2040 w 2040" name="T12"/>
                  <a:gd fmla="*/ 591 h 825" name="T13"/>
                  <a:gd fmla="*/ 1020 w 2040" name="T14"/>
                  <a:gd fmla="*/ 0 h 825" name="T15"/>
                  <a:gd fmla="*/ 0 w 2040" name="T16"/>
                  <a:gd fmla="*/ 591 h 825" name="T17"/>
                  <a:gd fmla="*/ 0 w 2040" name="T18"/>
                  <a:gd fmla="*/ 825 h 825" name="T19"/>
                  <a:gd fmla="*/ 13 w 2040" name="T20"/>
                  <a:gd fmla="*/ 825 h 82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E7306A28-4BA4-4598-81D0-C39C7F67EF9E}"/>
                  </a:ext>
                </a:extLst>
              </p:cNvPr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gdLst>
                  <a:gd fmla="*/ 66 w 1895" name="T0"/>
                  <a:gd fmla="*/ 734 h 734" name="T1"/>
                  <a:gd fmla="*/ 66 w 1895" name="T2"/>
                  <a:gd fmla="*/ 587 h 734" name="T3"/>
                  <a:gd fmla="*/ 944 w 1895" name="T4"/>
                  <a:gd fmla="*/ 81 h 734" name="T5"/>
                  <a:gd fmla="*/ 1822 w 1895" name="T6"/>
                  <a:gd fmla="*/ 587 h 734" name="T7"/>
                  <a:gd fmla="*/ 1822 w 1895" name="T8"/>
                  <a:gd fmla="*/ 734 h 734" name="T9"/>
                  <a:gd fmla="*/ 1895 w 1895" name="T10"/>
                  <a:gd fmla="*/ 734 h 734" name="T11"/>
                  <a:gd fmla="*/ 1895 w 1895" name="T12"/>
                  <a:gd fmla="*/ 546 h 734" name="T13"/>
                  <a:gd fmla="*/ 948 w 1895" name="T14"/>
                  <a:gd fmla="*/ 0 h 734" name="T15"/>
                  <a:gd fmla="*/ 0 w 1895" name="T16"/>
                  <a:gd fmla="*/ 546 h 734" name="T17"/>
                  <a:gd fmla="*/ 0 w 1895" name="T18"/>
                  <a:gd fmla="*/ 734 h 734" name="T19"/>
                  <a:gd fmla="*/ 66 w 1895" name="T20"/>
                  <a:gd fmla="*/ 734 h 73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4" w="1895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E6373EF1-29A1-48C2-9860-4AEC0A8A8F25}"/>
                </a:ext>
              </a:extLst>
            </p:cNvPr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8B2DF379-D362-4597-847F-5864F46244EF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  <a:gd fmla="*/ 1020 w 2040" name="T20"/>
                  <a:gd fmla="*/ 807 h 8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429BB32E-0EA7-4A32-8C5F-79F3E43CEA31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640A224B-5576-4950-B430-D4AF21AD6C2F}"/>
                  </a:ext>
                </a:extLst>
              </p:cNvPr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gdLst>
                  <a:gd fmla="*/ 1822 w 1895" name="T0"/>
                  <a:gd fmla="*/ 0 h 738" name="T1"/>
                  <a:gd fmla="*/ 1822 w 1895" name="T2"/>
                  <a:gd fmla="*/ 150 h 738" name="T3"/>
                  <a:gd fmla="*/ 944 w 1895" name="T4"/>
                  <a:gd fmla="*/ 655 h 738" name="T5"/>
                  <a:gd fmla="*/ 66 w 1895" name="T6"/>
                  <a:gd fmla="*/ 150 h 738" name="T7"/>
                  <a:gd fmla="*/ 66 w 1895" name="T8"/>
                  <a:gd fmla="*/ 0 h 738" name="T9"/>
                  <a:gd fmla="*/ 0 w 1895" name="T10"/>
                  <a:gd fmla="*/ 0 h 738" name="T11"/>
                  <a:gd fmla="*/ 0 w 1895" name="T12"/>
                  <a:gd fmla="*/ 192 h 738" name="T13"/>
                  <a:gd fmla="*/ 948 w 1895" name="T14"/>
                  <a:gd fmla="*/ 738 h 738" name="T15"/>
                  <a:gd fmla="*/ 1895 w 1895" name="T16"/>
                  <a:gd fmla="*/ 192 h 738" name="T17"/>
                  <a:gd fmla="*/ 1895 w 1895" name="T18"/>
                  <a:gd fmla="*/ 0 h 738" name="T19"/>
                  <a:gd fmla="*/ 1822 w 1895" name="T20"/>
                  <a:gd fmla="*/ 0 h 7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8" w="1895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p14:dur="1250" spd="slow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1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7"/>
      <p:bldP grpId="0" spid="10"/>
      <p:bldP grpId="0" spid="15"/>
      <p:bldP grpId="0" spid="1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24">
            <a:extLst>
              <a:ext uri="{FF2B5EF4-FFF2-40B4-BE49-F238E27FC236}">
                <a16:creationId xmlns:a16="http://schemas.microsoft.com/office/drawing/2014/main" id="{01CC3887-8A58-467B-9A18-903641E71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649" y="2786889"/>
            <a:ext cx="2519362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6000">
                <a:solidFill>
                  <a:schemeClr val="accent4"/>
                </a:solidFill>
                <a:latin typeface="迷你简汉真广标"/>
                <a:ea typeface="迷你简汉真广标"/>
                <a:cs typeface="迷你简汉真广标"/>
              </a:rPr>
              <a:t>PART TWO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B6711A-93FD-4A89-9926-E86A03552C0F}"/>
              </a:ext>
            </a:extLst>
          </p:cNvPr>
          <p:cNvSpPr/>
          <p:nvPr/>
        </p:nvSpPr>
        <p:spPr>
          <a:xfrm>
            <a:off x="1115587" y="5026300"/>
            <a:ext cx="2855912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>
                <a:ea charset="-122" panose="020b0502040204020203" pitchFamily="34" typeface="微软雅黑 Light"/>
              </a:rPr>
              <a:t>请在此处添加详细描述文本，尽量与标题文本语言风格相符合，语言描述尽量简洁生动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8229601-E331-4075-A7F7-8E95B89AB016}"/>
              </a:ext>
            </a:extLst>
          </p:cNvPr>
          <p:cNvGrpSpPr/>
          <p:nvPr/>
        </p:nvGrpSpPr>
        <p:grpSpPr>
          <a:xfrm>
            <a:off x="4120475" y="955972"/>
            <a:ext cx="3446843" cy="5270657"/>
            <a:chOff x="-2524297" y="940746"/>
            <a:chExt cx="3798792" cy="5808831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46FD7CC4-64C4-4F5A-810D-74EB0571FE30}"/>
                </a:ext>
              </a:extLst>
            </p:cNvPr>
            <p:cNvSpPr/>
            <p:nvPr/>
          </p:nvSpPr>
          <p:spPr>
            <a:xfrm>
              <a:off x="-478970" y="944321"/>
              <a:ext cx="1742401" cy="4011207"/>
            </a:xfrm>
            <a:custGeom>
              <a:rect b="b" l="l" r="r" t="t"/>
              <a:pathLst>
                <a:path h="4011207" w="1742401">
                  <a:moveTo>
                    <a:pt x="0" y="0"/>
                  </a:moveTo>
                  <a:lnTo>
                    <a:pt x="99274" y="3254"/>
                  </a:lnTo>
                  <a:cubicBezTo>
                    <a:pt x="572317" y="35122"/>
                    <a:pt x="954060" y="178527"/>
                    <a:pt x="1244501" y="433470"/>
                  </a:cubicBezTo>
                  <a:cubicBezTo>
                    <a:pt x="1576434" y="724834"/>
                    <a:pt x="1742401" y="1126227"/>
                    <a:pt x="1742401" y="1637650"/>
                  </a:cubicBezTo>
                  <a:cubicBezTo>
                    <a:pt x="1742401" y="1922867"/>
                    <a:pt x="1694455" y="2180422"/>
                    <a:pt x="1598563" y="2410317"/>
                  </a:cubicBezTo>
                  <a:cubicBezTo>
                    <a:pt x="1502671" y="2640211"/>
                    <a:pt x="1363751" y="2855968"/>
                    <a:pt x="1181803" y="3057587"/>
                  </a:cubicBezTo>
                  <a:cubicBezTo>
                    <a:pt x="999854" y="3259205"/>
                    <a:pt x="708490" y="3501394"/>
                    <a:pt x="307711" y="3784152"/>
                  </a:cubicBezTo>
                  <a:cubicBezTo>
                    <a:pt x="211205" y="3852997"/>
                    <a:pt x="122612" y="3917924"/>
                    <a:pt x="41934" y="3978932"/>
                  </a:cubicBezTo>
                  <a:lnTo>
                    <a:pt x="0" y="4011207"/>
                  </a:lnTo>
                  <a:lnTo>
                    <a:pt x="0" y="2676307"/>
                  </a:lnTo>
                  <a:lnTo>
                    <a:pt x="24992" y="2651747"/>
                  </a:lnTo>
                  <a:cubicBezTo>
                    <a:pt x="111433" y="2563173"/>
                    <a:pt x="182315" y="2479009"/>
                    <a:pt x="237637" y="2399252"/>
                  </a:cubicBezTo>
                  <a:cubicBezTo>
                    <a:pt x="385163" y="2186569"/>
                    <a:pt x="458925" y="1960977"/>
                    <a:pt x="458925" y="1722477"/>
                  </a:cubicBezTo>
                  <a:cubicBezTo>
                    <a:pt x="458925" y="1401301"/>
                    <a:pt x="349433" y="1180493"/>
                    <a:pt x="130450" y="1060052"/>
                  </a:cubicBezTo>
                  <a:lnTo>
                    <a:pt x="0" y="1005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altLang="en-US" lang="zh-CN" sz="59500">
                <a:solidFill>
                  <a:schemeClr val="tx1"/>
                </a:solidFill>
                <a:ea charset="-122" panose="02010609000101010101" pitchFamily="49" typeface="迷你简汉真广标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83690550-C401-4CC4-A13F-DF3FFFDDB172}"/>
                </a:ext>
              </a:extLst>
            </p:cNvPr>
            <p:cNvSpPr/>
            <p:nvPr/>
          </p:nvSpPr>
          <p:spPr>
            <a:xfrm>
              <a:off x="-478970" y="5757466"/>
              <a:ext cx="1753465" cy="992111"/>
            </a:xfrm>
            <a:custGeom>
              <a:rect b="b" l="l" r="r" t="t"/>
              <a:pathLst>
                <a:path h="992111" w="1753464">
                  <a:moveTo>
                    <a:pt x="0" y="0"/>
                  </a:moveTo>
                  <a:lnTo>
                    <a:pt x="1753465" y="0"/>
                  </a:lnTo>
                  <a:lnTo>
                    <a:pt x="1753465" y="992111"/>
                  </a:lnTo>
                  <a:lnTo>
                    <a:pt x="0" y="992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altLang="en-US" lang="zh-CN" sz="59500">
                <a:solidFill>
                  <a:schemeClr val="tx1"/>
                </a:solidFill>
                <a:ea charset="-122" panose="02010609000101010101" pitchFamily="49" typeface="迷你简汉真广标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E2C98904-285B-473F-8E16-ECEA75E5D94C}"/>
                </a:ext>
              </a:extLst>
            </p:cNvPr>
            <p:cNvSpPr/>
            <p:nvPr/>
          </p:nvSpPr>
          <p:spPr>
            <a:xfrm>
              <a:off x="-2269815" y="940746"/>
              <a:ext cx="1790844" cy="1545333"/>
            </a:xfrm>
            <a:custGeom>
              <a:rect b="b" l="l" r="r" t="t"/>
              <a:pathLst>
                <a:path h="1545333" w="1790843">
                  <a:moveTo>
                    <a:pt x="1681795" y="0"/>
                  </a:moveTo>
                  <a:lnTo>
                    <a:pt x="1790844" y="3575"/>
                  </a:lnTo>
                  <a:lnTo>
                    <a:pt x="1790844" y="1009273"/>
                  </a:lnTo>
                  <a:lnTo>
                    <a:pt x="1776764" y="1003406"/>
                  </a:lnTo>
                  <a:cubicBezTo>
                    <a:pt x="1671652" y="971289"/>
                    <a:pt x="1549021" y="955230"/>
                    <a:pt x="1408872" y="955230"/>
                  </a:cubicBezTo>
                  <a:cubicBezTo>
                    <a:pt x="917119" y="955230"/>
                    <a:pt x="447495" y="1151931"/>
                    <a:pt x="0" y="1545333"/>
                  </a:cubicBezTo>
                  <a:lnTo>
                    <a:pt x="0" y="483147"/>
                  </a:lnTo>
                  <a:cubicBezTo>
                    <a:pt x="499129" y="161049"/>
                    <a:pt x="1059728" y="0"/>
                    <a:pt x="16817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altLang="en-US" lang="zh-CN" sz="59500">
                <a:solidFill>
                  <a:schemeClr val="tx1"/>
                </a:solidFill>
                <a:ea charset="-122" panose="02010609000101010101" pitchFamily="49" typeface="迷你简汉真广标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38A232D6-94F4-470D-BD10-642D99FB2A32}"/>
                </a:ext>
              </a:extLst>
            </p:cNvPr>
            <p:cNvSpPr/>
            <p:nvPr/>
          </p:nvSpPr>
          <p:spPr>
            <a:xfrm>
              <a:off x="-2524297" y="3620628"/>
              <a:ext cx="2045326" cy="3128949"/>
            </a:xfrm>
            <a:custGeom>
              <a:rect b="b" l="l" r="r" t="t"/>
              <a:pathLst>
                <a:path h="3128949" w="2045326">
                  <a:moveTo>
                    <a:pt x="2045326" y="0"/>
                  </a:moveTo>
                  <a:lnTo>
                    <a:pt x="2045326" y="1334900"/>
                  </a:lnTo>
                  <a:lnTo>
                    <a:pt x="1972178" y="1391198"/>
                  </a:lnTo>
                  <a:cubicBezTo>
                    <a:pt x="1790268" y="1533922"/>
                    <a:pt x="1657822" y="1652154"/>
                    <a:pt x="1574839" y="1745894"/>
                  </a:cubicBezTo>
                  <a:cubicBezTo>
                    <a:pt x="1442065" y="1895878"/>
                    <a:pt x="1375679" y="2026193"/>
                    <a:pt x="1375679" y="2136838"/>
                  </a:cubicBezTo>
                  <a:lnTo>
                    <a:pt x="2045326" y="2136838"/>
                  </a:lnTo>
                  <a:lnTo>
                    <a:pt x="2045326" y="3128949"/>
                  </a:lnTo>
                  <a:lnTo>
                    <a:pt x="0" y="3128949"/>
                  </a:lnTo>
                  <a:lnTo>
                    <a:pt x="0" y="2704812"/>
                  </a:lnTo>
                  <a:cubicBezTo>
                    <a:pt x="0" y="2407302"/>
                    <a:pt x="54707" y="2135608"/>
                    <a:pt x="164122" y="1889732"/>
                  </a:cubicBezTo>
                  <a:cubicBezTo>
                    <a:pt x="273537" y="1643855"/>
                    <a:pt x="424137" y="1414575"/>
                    <a:pt x="615920" y="1201892"/>
                  </a:cubicBezTo>
                  <a:cubicBezTo>
                    <a:pt x="807704" y="989209"/>
                    <a:pt x="1105214" y="740259"/>
                    <a:pt x="1508452" y="455043"/>
                  </a:cubicBezTo>
                  <a:cubicBezTo>
                    <a:pt x="1692859" y="317352"/>
                    <a:pt x="1849605" y="187499"/>
                    <a:pt x="1978691" y="65482"/>
                  </a:cubicBezTo>
                  <a:lnTo>
                    <a:pt x="2045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altLang="en-US" lang="zh-CN" sz="59500">
                <a:solidFill>
                  <a:schemeClr val="tx1"/>
                </a:solidFill>
                <a:ea charset="-122" panose="02010609000101010101" pitchFamily="49" typeface="迷你简汉真广标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496903A3-702E-4819-88EA-FCD9D3916D40}"/>
              </a:ext>
            </a:extLst>
          </p:cNvPr>
          <p:cNvSpPr/>
          <p:nvPr/>
        </p:nvSpPr>
        <p:spPr>
          <a:xfrm>
            <a:off x="7795131" y="5635796"/>
            <a:ext cx="389185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3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定位与个性</a:t>
            </a:r>
          </a:p>
        </p:txBody>
      </p:sp>
    </p:spTree>
    <p:extLst>
      <p:ext uri="{BB962C8B-B14F-4D97-AF65-F5344CB8AC3E}">
        <p14:creationId val="3585876299"/>
      </p:ext>
    </p:extLst>
  </p:cSld>
  <p:clrMapOvr>
    <a:masterClrMapping/>
  </p:clrMapOvr>
  <mc:AlternateContent>
    <mc:Choice Requires="p14">
      <p:transition p14:dur="1250" spd="slow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3698" t="9530"/>
          <a:stretch>
            <a:fillRect/>
          </a:stretch>
        </p:blipFill>
        <p:spPr>
          <a:xfrm>
            <a:off x="0" y="3606800"/>
            <a:ext cx="4838700" cy="24765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37274" y="1577801"/>
            <a:ext cx="3371850" cy="4057997"/>
          </a:xfrm>
          <a:prstGeom prst="rect">
            <a:avLst/>
          </a:prstGeom>
          <a:noFill/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38700" y="1993900"/>
            <a:ext cx="7353300" cy="3225800"/>
            <a:chOff x="4838700" y="1993900"/>
            <a:chExt cx="7353300" cy="3225800"/>
          </a:xfrm>
        </p:grpSpPr>
        <p:sp>
          <p:nvSpPr>
            <p:cNvPr id="29" name="矩形 28"/>
            <p:cNvSpPr/>
            <p:nvPr/>
          </p:nvSpPr>
          <p:spPr>
            <a:xfrm>
              <a:off x="4838700" y="1993900"/>
              <a:ext cx="7353300" cy="3225800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2040204020203" pitchFamily="34" typeface="微软雅黑 Light"/>
                <a:ea charset="-122" panose="020b0502040204020203" pitchFamily="34" typeface="微软雅黑 Ligh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852158" y="2397889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标题文本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336401" y="3092102"/>
              <a:ext cx="6357898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458430" y="2857500"/>
              <a:ext cx="18923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5321215" y="2487690"/>
              <a:ext cx="216069" cy="189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rgbClr val="404040"/>
                </a:solidFill>
                <a:latin typeface="宋体"/>
                <a:ea charset="-122" panose="020b0502040204020203" pitchFamily="34" typeface="微软雅黑 Ligh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264315" y="2487690"/>
              <a:ext cx="216069" cy="189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rgbClr val="40404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377756" y="2207580"/>
            <a:ext cx="1371917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4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ONE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01B344A-A791-4189-9DF4-EBE3BBB6C0FB}"/>
              </a:ext>
            </a:extLst>
          </p:cNvPr>
          <p:cNvSpPr/>
          <p:nvPr/>
        </p:nvSpPr>
        <p:spPr>
          <a:xfrm>
            <a:off x="907163" y="374127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输入标题文字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7F5F8FB-7BF6-4CC1-9A03-DEE1D9AD9B47}"/>
              </a:ext>
            </a:extLst>
          </p:cNvPr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charset="-122" panose="020b0503020204020204" pitchFamily="34" typeface="微软雅黑"/>
              </a:rPr>
              <a:t>02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966AC48-0808-4F7A-BDD4-2C2929B5FD93}"/>
              </a:ext>
            </a:extLst>
          </p:cNvPr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BDA2ED5-7028-43C6-917F-305E56EDFD1C}"/>
                </a:ext>
              </a:extLst>
            </p:cNvPr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0E1C4879-C30C-4A58-AA1F-BA15A9771079}"/>
                  </a:ext>
                </a:extLst>
              </p:cNvPr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gdLst>
                  <a:gd fmla="*/ 13 w 2040" name="T0"/>
                  <a:gd fmla="*/ 825 h 825" name="T1"/>
                  <a:gd fmla="*/ 13 w 2040" name="T2"/>
                  <a:gd fmla="*/ 603 h 825" name="T3"/>
                  <a:gd fmla="*/ 1020 w 2040" name="T4"/>
                  <a:gd fmla="*/ 22 h 825" name="T5"/>
                  <a:gd fmla="*/ 2026 w 2040" name="T6"/>
                  <a:gd fmla="*/ 603 h 825" name="T7"/>
                  <a:gd fmla="*/ 2026 w 2040" name="T8"/>
                  <a:gd fmla="*/ 825 h 825" name="T9"/>
                  <a:gd fmla="*/ 2040 w 2040" name="T10"/>
                  <a:gd fmla="*/ 825 h 825" name="T11"/>
                  <a:gd fmla="*/ 2040 w 2040" name="T12"/>
                  <a:gd fmla="*/ 591 h 825" name="T13"/>
                  <a:gd fmla="*/ 1020 w 2040" name="T14"/>
                  <a:gd fmla="*/ 0 h 825" name="T15"/>
                  <a:gd fmla="*/ 0 w 2040" name="T16"/>
                  <a:gd fmla="*/ 591 h 825" name="T17"/>
                  <a:gd fmla="*/ 0 w 2040" name="T18"/>
                  <a:gd fmla="*/ 825 h 825" name="T19"/>
                  <a:gd fmla="*/ 13 w 2040" name="T20"/>
                  <a:gd fmla="*/ 825 h 82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4386EBCD-EE7E-4620-842B-7E6DC0B3D031}"/>
                  </a:ext>
                </a:extLst>
              </p:cNvPr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gdLst>
                  <a:gd fmla="*/ 66 w 1895" name="T0"/>
                  <a:gd fmla="*/ 734 h 734" name="T1"/>
                  <a:gd fmla="*/ 66 w 1895" name="T2"/>
                  <a:gd fmla="*/ 587 h 734" name="T3"/>
                  <a:gd fmla="*/ 944 w 1895" name="T4"/>
                  <a:gd fmla="*/ 81 h 734" name="T5"/>
                  <a:gd fmla="*/ 1822 w 1895" name="T6"/>
                  <a:gd fmla="*/ 587 h 734" name="T7"/>
                  <a:gd fmla="*/ 1822 w 1895" name="T8"/>
                  <a:gd fmla="*/ 734 h 734" name="T9"/>
                  <a:gd fmla="*/ 1895 w 1895" name="T10"/>
                  <a:gd fmla="*/ 734 h 734" name="T11"/>
                  <a:gd fmla="*/ 1895 w 1895" name="T12"/>
                  <a:gd fmla="*/ 546 h 734" name="T13"/>
                  <a:gd fmla="*/ 948 w 1895" name="T14"/>
                  <a:gd fmla="*/ 0 h 734" name="T15"/>
                  <a:gd fmla="*/ 0 w 1895" name="T16"/>
                  <a:gd fmla="*/ 546 h 734" name="T17"/>
                  <a:gd fmla="*/ 0 w 1895" name="T18"/>
                  <a:gd fmla="*/ 734 h 734" name="T19"/>
                  <a:gd fmla="*/ 66 w 1895" name="T20"/>
                  <a:gd fmla="*/ 734 h 73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4" w="1895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F80CF0D-7E3D-4E46-B357-C44785B2DC24}"/>
                </a:ext>
              </a:extLst>
            </p:cNvPr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BA37B213-B422-4D54-ADD8-CDD6747EC72C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  <a:gd fmla="*/ 1020 w 2040" name="T20"/>
                  <a:gd fmla="*/ 807 h 8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7FDA3957-E6C9-4165-B41E-E73EBD4E81AD}"/>
                  </a:ext>
                </a:extLst>
              </p:cNvPr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gdLst>
                  <a:gd fmla="*/ 1020 w 2040" name="T0"/>
                  <a:gd fmla="*/ 807 h 827" name="T1"/>
                  <a:gd fmla="*/ 13 w 2040" name="T2"/>
                  <a:gd fmla="*/ 226 h 827" name="T3"/>
                  <a:gd fmla="*/ 13 w 2040" name="T4"/>
                  <a:gd fmla="*/ 0 h 827" name="T5"/>
                  <a:gd fmla="*/ 0 w 2040" name="T6"/>
                  <a:gd fmla="*/ 0 h 827" name="T7"/>
                  <a:gd fmla="*/ 0 w 2040" name="T8"/>
                  <a:gd fmla="*/ 236 h 827" name="T9"/>
                  <a:gd fmla="*/ 1020 w 2040" name="T10"/>
                  <a:gd fmla="*/ 827 h 827" name="T11"/>
                  <a:gd fmla="*/ 2040 w 2040" name="T12"/>
                  <a:gd fmla="*/ 236 h 827" name="T13"/>
                  <a:gd fmla="*/ 2040 w 2040" name="T14"/>
                  <a:gd fmla="*/ 0 h 827" name="T15"/>
                  <a:gd fmla="*/ 2026 w 2040" name="T16"/>
                  <a:gd fmla="*/ 0 h 827" name="T17"/>
                  <a:gd fmla="*/ 2026 w 2040" name="T18"/>
                  <a:gd fmla="*/ 225 h 8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25" w="2040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928A3386-9BC7-4B8B-8E3E-E2CD8FDB358C}"/>
                  </a:ext>
                </a:extLst>
              </p:cNvPr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gdLst>
                  <a:gd fmla="*/ 1822 w 1895" name="T0"/>
                  <a:gd fmla="*/ 0 h 738" name="T1"/>
                  <a:gd fmla="*/ 1822 w 1895" name="T2"/>
                  <a:gd fmla="*/ 150 h 738" name="T3"/>
                  <a:gd fmla="*/ 944 w 1895" name="T4"/>
                  <a:gd fmla="*/ 655 h 738" name="T5"/>
                  <a:gd fmla="*/ 66 w 1895" name="T6"/>
                  <a:gd fmla="*/ 150 h 738" name="T7"/>
                  <a:gd fmla="*/ 66 w 1895" name="T8"/>
                  <a:gd fmla="*/ 0 h 738" name="T9"/>
                  <a:gd fmla="*/ 0 w 1895" name="T10"/>
                  <a:gd fmla="*/ 0 h 738" name="T11"/>
                  <a:gd fmla="*/ 0 w 1895" name="T12"/>
                  <a:gd fmla="*/ 192 h 738" name="T13"/>
                  <a:gd fmla="*/ 948 w 1895" name="T14"/>
                  <a:gd fmla="*/ 738 h 738" name="T15"/>
                  <a:gd fmla="*/ 1895 w 1895" name="T16"/>
                  <a:gd fmla="*/ 192 h 738" name="T17"/>
                  <a:gd fmla="*/ 1895 w 1895" name="T18"/>
                  <a:gd fmla="*/ 0 h 738" name="T19"/>
                  <a:gd fmla="*/ 1822 w 1895" name="T20"/>
                  <a:gd fmla="*/ 0 h 7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38" w="1895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p14:dur="1250" spd="slow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1-0505-17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04040"/>
      </a:accent1>
      <a:accent2>
        <a:srgbClr val="6A6A6A"/>
      </a:accent2>
      <a:accent3>
        <a:srgbClr val="454141"/>
      </a:accent3>
      <a:accent4>
        <a:srgbClr val="6A6A6A"/>
      </a:accent4>
      <a:accent5>
        <a:srgbClr val="454141"/>
      </a:accent5>
      <a:accent6>
        <a:srgbClr val="6A6A6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04040"/>
    </a:accent1>
    <a:accent2>
      <a:srgbClr val="6A6A6A"/>
    </a:accent2>
    <a:accent3>
      <a:srgbClr val="454141"/>
    </a:accent3>
    <a:accent4>
      <a:srgbClr val="6A6A6A"/>
    </a:accent4>
    <a:accent5>
      <a:srgbClr val="454141"/>
    </a:accent5>
    <a:accent6>
      <a:srgbClr val="6A6A6A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198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8">
      <vt:lpstr>Arial</vt:lpstr>
      <vt:lpstr>Calibri Light</vt:lpstr>
      <vt:lpstr>Calibri</vt:lpstr>
      <vt:lpstr>微软雅黑 Light</vt:lpstr>
      <vt:lpstr>微软雅黑</vt:lpstr>
      <vt:lpstr>迷你简汉真广标</vt:lpstr>
      <vt:lpstr>宋体</vt:lpstr>
      <vt:lpstr>Broadway</vt:lpstr>
      <vt:lpstr>Impact</vt:lpstr>
      <vt:lpstr>迷你简菱心</vt:lpstr>
      <vt:lpstr>Meiryo</vt:lpstr>
      <vt:lpstr>Arial Narrow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2022-03-20T11:23:15Z</dcterms:created>
  <cp:lastPrinted>2022-03-20T11:23:15Z</cp:lastPrinted>
  <dcterms:modified xsi:type="dcterms:W3CDTF">2022-03-20T03:32:42Z</dcterms:modified>
  <cp:revision>1</cp:revision>
</cp:coreProperties>
</file>