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tags+xml" PartName="/ppt/tags/tag6.xml"/>
  <Override ContentType="application/vnd.openxmlformats-officedocument.presentationml.tags+xml" PartName="/ppt/tags/tag7.xml"/>
  <Override ContentType="application/vnd.openxmlformats-officedocument.presentationml.tags+xml" PartName="/ppt/tags/tag8.xml"/>
  <Override ContentType="application/vnd.openxmlformats-officedocument.presentationml.tags+xml" PartName="/ppt/tags/tag9.xml"/>
  <Override ContentType="application/vnd.openxmlformats-officedocument.presentationml.tags+xml" PartName="/ppt/tags/tag10.xml"/>
  <Override ContentType="application/vnd.openxmlformats-officedocument.presentationml.tags+xml" PartName="/ppt/tags/tag11.xml"/>
  <Override ContentType="application/vnd.openxmlformats-officedocument.presentationml.tags+xml" PartName="/ppt/tags/tag12.xml"/>
  <Override ContentType="application/vnd.openxmlformats-officedocument.presentationml.tags+xml" PartName="/ppt/tags/tag13.xml"/>
  <Override ContentType="application/vnd.openxmlformats-officedocument.presentationml.tags+xml" PartName="/ppt/tags/tag14.xml"/>
  <Override ContentType="application/vnd.openxmlformats-officedocument.presentationml.tags+xml" PartName="/ppt/tags/tag15.xml"/>
  <Override ContentType="application/vnd.openxmlformats-officedocument.presentationml.tags+xml" PartName="/ppt/tags/tag16.xml"/>
  <Override ContentType="application/vnd.openxmlformats-officedocument.presentationml.tags+xml" PartName="/ppt/tags/tag17.xml"/>
  <Override ContentType="application/vnd.openxmlformats-officedocument.presentationml.tags+xml" PartName="/ppt/tags/tag18.xml"/>
  <Override ContentType="application/vnd.openxmlformats-officedocument.presentationml.tags+xml" PartName="/ppt/tags/tag19.xml"/>
  <Override ContentType="application/vnd.openxmlformats-officedocument.presentationml.tags+xml" PartName="/ppt/tags/tag20.xml"/>
  <Override ContentType="application/vnd.openxmlformats-officedocument.presentationml.tags+xml" PartName="/ppt/tags/tag21.xml"/>
  <Override ContentType="application/vnd.openxmlformats-officedocument.presentationml.tags+xml" PartName="/ppt/tags/tag22.xml"/>
  <Override ContentType="application/vnd.openxmlformats-officedocument.presentationml.tags+xml" PartName="/ppt/tags/tag23.xml"/>
  <Override ContentType="application/vnd.openxmlformats-officedocument.presentationml.tags+xml" PartName="/ppt/tags/tag24.xml"/>
  <Override ContentType="application/vnd.openxmlformats-officedocument.presentationml.tags+xml" PartName="/ppt/tags/tag25.xml"/>
  <Override ContentType="application/vnd.openxmlformats-officedocument.presentationml.tags+xml" PartName="/ppt/tags/tag26.xml"/>
  <Override ContentType="application/vnd.openxmlformats-officedocument.presentationml.tags+xml" PartName="/ppt/tags/tag27.xml"/>
  <Override ContentType="application/vnd.openxmlformats-officedocument.presentationml.tags+xml" PartName="/ppt/tags/tag28.xml"/>
  <Override ContentType="application/vnd.openxmlformats-officedocument.presentationml.tags+xml" PartName="/ppt/tags/tag29.xml"/>
  <Override ContentType="application/vnd.openxmlformats-officedocument.presentationml.tags+xml" PartName="/ppt/tags/tag30.xml"/>
  <Override ContentType="application/vnd.openxmlformats-officedocument.presentationml.tags+xml" PartName="/ppt/tags/tag31.xml"/>
  <Override ContentType="application/vnd.openxmlformats-officedocument.presentationml.tags+xml" PartName="/ppt/tags/tag32.xml"/>
  <Override ContentType="application/vnd.openxmlformats-officedocument.presentationml.tags+xml" PartName="/ppt/tags/tag33.xml"/>
  <Override ContentType="application/vnd.openxmlformats-officedocument.presentationml.tags+xml" PartName="/ppt/tags/tag34.xml"/>
  <Override ContentType="application/vnd.openxmlformats-officedocument.presentationml.tags+xml" PartName="/ppt/tags/tag35.xml"/>
  <Override ContentType="application/vnd.openxmlformats-officedocument.presentationml.tags+xml" PartName="/ppt/tags/tag36.xml"/>
  <Override ContentType="application/vnd.openxmlformats-officedocument.presentationml.tags+xml" PartName="/ppt/tags/tag37.xml"/>
  <Override ContentType="application/vnd.openxmlformats-officedocument.presentationml.tags+xml" PartName="/ppt/tags/tag38.xml"/>
  <Override ContentType="application/vnd.openxmlformats-officedocument.presentationml.tags+xml" PartName="/ppt/tags/tag39.xml"/>
  <Override ContentType="application/vnd.openxmlformats-officedocument.presentationml.tags+xml" PartName="/ppt/tags/tag40.xml"/>
  <Override ContentType="application/vnd.openxmlformats-officedocument.presentationml.tags+xml" PartName="/ppt/tags/tag41.xml"/>
  <Override ContentType="application/vnd.openxmlformats-officedocument.presentationml.tags+xml" PartName="/ppt/tags/tag42.xml"/>
  <Override ContentType="application/vnd.openxmlformats-officedocument.presentationml.tags+xml" PartName="/ppt/tags/tag43.xml"/>
  <Override ContentType="application/vnd.openxmlformats-officedocument.presentationml.tags+xml" PartName="/ppt/tags/tag44.xml"/>
  <Override ContentType="application/vnd.openxmlformats-officedocument.presentationml.tags+xml" PartName="/ppt/tags/tag45.xml"/>
  <Override ContentType="application/vnd.openxmlformats-officedocument.presentationml.tags+xml" PartName="/ppt/tags/tag46.xml"/>
  <Override ContentType="application/vnd.openxmlformats-officedocument.presentationml.tags+xml" PartName="/ppt/tags/tag47.xml"/>
  <Override ContentType="application/vnd.openxmlformats-officedocument.presentationml.tags+xml" PartName="/ppt/tags/tag48.xml"/>
  <Override ContentType="application/vnd.openxmlformats-officedocument.presentationml.tags+xml" PartName="/ppt/tags/tag49.xml"/>
  <Override ContentType="application/vnd.openxmlformats-officedocument.presentationml.tags+xml" PartName="/ppt/tags/tag50.xml"/>
  <Override ContentType="application/vnd.openxmlformats-officedocument.presentationml.tags+xml" PartName="/ppt/tags/tag51.xml"/>
  <Override ContentType="application/vnd.openxmlformats-officedocument.presentationml.tags+xml" PartName="/ppt/tags/tag52.xml"/>
  <Override ContentType="application/vnd.openxmlformats-officedocument.presentationml.tags+xml" PartName="/ppt/tags/tag53.xml"/>
  <Override ContentType="application/vnd.openxmlformats-officedocument.presentationml.tags+xml" PartName="/ppt/tags/tag54.xml"/>
  <Override ContentType="application/vnd.openxmlformats-officedocument.presentationml.tags+xml" PartName="/ppt/tags/tag55.xml"/>
  <Override ContentType="application/vnd.openxmlformats-officedocument.presentationml.tags+xml" PartName="/ppt/tags/tag56.xml"/>
  <Override ContentType="application/vnd.openxmlformats-officedocument.presentationml.tags+xml" PartName="/ppt/tags/tag57.xml"/>
  <Override ContentType="application/vnd.openxmlformats-officedocument.presentationml.tags+xml" PartName="/ppt/tags/tag58.xml"/>
  <Override ContentType="application/vnd.openxmlformats-officedocument.presentationml.tags+xml" PartName="/ppt/tags/tag59.xml"/>
  <Override ContentType="application/vnd.openxmlformats-officedocument.presentationml.tags+xml" PartName="/ppt/tags/tag60.xml"/>
  <Override ContentType="application/vnd.openxmlformats-officedocument.presentationml.tags+xml" PartName="/ppt/tags/tag61.xml"/>
  <Override ContentType="application/vnd.openxmlformats-officedocument.presentationml.tags+xml" PartName="/ppt/tags/tag62.xml"/>
  <Override ContentType="application/vnd.openxmlformats-officedocument.presentationml.tags+xml" PartName="/ppt/tags/tag63.xml"/>
  <Override ContentType="application/vnd.openxmlformats-officedocument.presentationml.tags+xml" PartName="/ppt/tags/tag64.xml"/>
  <Override ContentType="application/vnd.openxmlformats-officedocument.presentationml.tags+xml" PartName="/ppt/tags/tag65.xml"/>
  <Override ContentType="application/vnd.openxmlformats-officedocument.presentationml.tags+xml" PartName="/ppt/tags/tag66.xml"/>
  <Override ContentType="application/vnd.openxmlformats-officedocument.presentationml.tags+xml" PartName="/ppt/tags/tag67.xml"/>
  <Override ContentType="application/vnd.openxmlformats-officedocument.presentationml.tags+xml" PartName="/ppt/tags/tag68.xml"/>
  <Override ContentType="application/vnd.openxmlformats-officedocument.presentationml.tags+xml" PartName="/ppt/tags/tag69.xml"/>
  <Override ContentType="application/vnd.openxmlformats-officedocument.presentationml.tags+xml" PartName="/ppt/tags/tag70.xml"/>
  <Override ContentType="application/vnd.openxmlformats-officedocument.presentationml.tags+xml" PartName="/ppt/tags/tag71.xml"/>
  <Override ContentType="application/vnd.openxmlformats-officedocument.presentationml.tags+xml" PartName="/ppt/tags/tag72.xml"/>
  <Override ContentType="application/vnd.openxmlformats-officedocument.presentationml.tags+xml" PartName="/ppt/tags/tag73.xml"/>
  <Override ContentType="application/vnd.openxmlformats-officedocument.presentationml.tags+xml" PartName="/ppt/tags/tag74.xml"/>
  <Override ContentType="application/vnd.openxmlformats-officedocument.presentationml.tags+xml" PartName="/ppt/tags/tag75.xml"/>
  <Override ContentType="application/vnd.openxmlformats-officedocument.presentationml.tags+xml" PartName="/ppt/tags/tag76.xml"/>
  <Override ContentType="application/vnd.openxmlformats-officedocument.presentationml.tags+xml" PartName="/ppt/tags/tag77.xml"/>
  <Override ContentType="application/vnd.openxmlformats-officedocument.presentationml.tags+xml" PartName="/ppt/tags/tag78.xml"/>
  <Override ContentType="application/vnd.openxmlformats-officedocument.presentationml.tags+xml" PartName="/ppt/tags/tag79.xml"/>
  <Override ContentType="application/vnd.openxmlformats-officedocument.presentationml.tags+xml" PartName="/ppt/tags/tag80.xml"/>
  <Override ContentType="application/vnd.openxmlformats-officedocument.presentationml.tags+xml" PartName="/ppt/tags/tag81.xml"/>
  <Override ContentType="application/vnd.openxmlformats-officedocument.presentationml.tags+xml" PartName="/ppt/tags/tag82.xml"/>
  <Override ContentType="application/vnd.openxmlformats-officedocument.presentationml.tags+xml" PartName="/ppt/tags/tag83.xml"/>
  <Override ContentType="application/vnd.openxmlformats-officedocument.presentationml.tags+xml" PartName="/ppt/tags/tag84.xml"/>
  <Override ContentType="application/vnd.openxmlformats-officedocument.presentationml.tags+xml" PartName="/ppt/tags/tag85.xml"/>
  <Override ContentType="application/vnd.openxmlformats-officedocument.presentationml.tags+xml" PartName="/ppt/tags/tag86.xml"/>
  <Override ContentType="application/vnd.openxmlformats-officedocument.presentationml.tags+xml" PartName="/ppt/tags/tag87.xml"/>
  <Override ContentType="application/vnd.openxmlformats-officedocument.presentationml.tags+xml" PartName="/ppt/tags/tag88.xml"/>
  <Override ContentType="application/vnd.openxmlformats-officedocument.presentationml.tags+xml" PartName="/ppt/tags/tag89.xml"/>
  <Override ContentType="application/vnd.openxmlformats-officedocument.presentationml.tags+xml" PartName="/ppt/tags/tag90.xml"/>
  <Override ContentType="application/vnd.openxmlformats-officedocument.presentationml.tags+xml" PartName="/ppt/tags/tag91.xml"/>
  <Override ContentType="application/vnd.openxmlformats-officedocument.presentationml.tags+xml" PartName="/ppt/tags/tag92.xml"/>
  <Override ContentType="application/vnd.openxmlformats-officedocument.presentationml.tags+xml" PartName="/ppt/tags/tag93.xml"/>
  <Override ContentType="application/vnd.openxmlformats-officedocument.presentationml.tags+xml" PartName="/ppt/tags/tag94.xml"/>
  <Override ContentType="application/vnd.openxmlformats-officedocument.presentationml.tags+xml" PartName="/ppt/tags/tag95.xml"/>
  <Override ContentType="application/vnd.openxmlformats-officedocument.presentationml.tags+xml" PartName="/ppt/tags/tag96.xml"/>
  <Override ContentType="application/vnd.openxmlformats-officedocument.presentationml.tags+xml" PartName="/ppt/tags/tag97.xml"/>
  <Override ContentType="application/vnd.openxmlformats-officedocument.presentationml.tags+xml" PartName="/ppt/tags/tag98.xml"/>
  <Override ContentType="application/vnd.openxmlformats-officedocument.presentationml.tags+xml" PartName="/ppt/tags/tag99.xml"/>
  <Override ContentType="application/vnd.openxmlformats-officedocument.presentationml.tags+xml" PartName="/ppt/tags/tag100.xml"/>
  <Override ContentType="application/vnd.openxmlformats-officedocument.presentationml.tags+xml" PartName="/ppt/tags/tag101.xml"/>
  <Override ContentType="application/vnd.openxmlformats-officedocument.presentationml.tags+xml" PartName="/ppt/tags/tag102.xml"/>
  <Override ContentType="application/vnd.openxmlformats-officedocument.presentationml.tags+xml" PartName="/ppt/tags/tag103.xml"/>
  <Override ContentType="application/vnd.openxmlformats-officedocument.presentationml.tags+xml" PartName="/ppt/tags/tag104.xml"/>
  <Override ContentType="application/vnd.openxmlformats-officedocument.presentationml.tags+xml" PartName="/ppt/tags/tag105.xml"/>
  <Override ContentType="application/vnd.openxmlformats-officedocument.presentationml.tags+xml" PartName="/ppt/tags/tag106.xml"/>
  <Override ContentType="application/vnd.openxmlformats-officedocument.presentationml.tags+xml" PartName="/ppt/tags/tag107.xml"/>
  <Override ContentType="application/vnd.openxmlformats-officedocument.presentationml.tags+xml" PartName="/ppt/tags/tag108.xml"/>
  <Override ContentType="application/vnd.openxmlformats-officedocument.presentationml.tags+xml" PartName="/ppt/tags/tag109.xml"/>
  <Override ContentType="application/vnd.openxmlformats-officedocument.presentationml.tags+xml" PartName="/ppt/tags/tag110.xml"/>
  <Override ContentType="application/vnd.openxmlformats-officedocument.presentationml.tags+xml" PartName="/ppt/tags/tag111.xml"/>
  <Override ContentType="application/vnd.openxmlformats-officedocument.presentationml.tags+xml" PartName="/ppt/tags/tag112.xml"/>
  <Override ContentType="application/vnd.openxmlformats-officedocument.presentationml.tags+xml" PartName="/ppt/tags/tag113.xml"/>
  <Override ContentType="application/vnd.openxmlformats-officedocument.presentationml.tags+xml" PartName="/ppt/tags/tag114.xml"/>
  <Override ContentType="application/vnd.openxmlformats-officedocument.presentationml.tags+xml" PartName="/ppt/tags/tag115.xml"/>
  <Override ContentType="application/vnd.openxmlformats-officedocument.presentationml.tags+xml" PartName="/ppt/tags/tag116.xml"/>
  <Override ContentType="application/vnd.openxmlformats-officedocument.presentationml.tags+xml" PartName="/ppt/tags/tag117.xml"/>
  <Override ContentType="application/vnd.openxmlformats-officedocument.presentationml.tags+xml" PartName="/ppt/tags/tag118.xml"/>
  <Override ContentType="application/vnd.openxmlformats-officedocument.presentationml.tags+xml" PartName="/ppt/tags/tag119.xml"/>
  <Override ContentType="application/vnd.openxmlformats-officedocument.presentationml.tags+xml" PartName="/ppt/tags/tag120.xml"/>
  <Override ContentType="application/vnd.openxmlformats-officedocument.presentationml.tags+xml" PartName="/ppt/tags/tag121.xml"/>
  <Override ContentType="application/vnd.openxmlformats-officedocument.presentationml.tags+xml" PartName="/ppt/tags/tag122.xml"/>
  <Override ContentType="application/vnd.openxmlformats-officedocument.presentationml.tags+xml" PartName="/ppt/tags/tag123.xml"/>
  <Override ContentType="application/vnd.openxmlformats-officedocument.presentationml.tags+xml" PartName="/ppt/tags/tag124.xml"/>
  <Override ContentType="application/vnd.openxmlformats-officedocument.presentationml.tags+xml" PartName="/ppt/tags/tag125.xml"/>
  <Override ContentType="application/vnd.openxmlformats-officedocument.presentationml.tags+xml" PartName="/ppt/tags/tag126.xml"/>
  <Override ContentType="application/vnd.openxmlformats-officedocument.presentationml.tags+xml" PartName="/ppt/tags/tag127.xml"/>
  <Override ContentType="application/vnd.openxmlformats-officedocument.presentationml.tags+xml" PartName="/ppt/tags/tag128.xml"/>
  <Override ContentType="application/vnd.openxmlformats-officedocument.presentationml.tags+xml" PartName="/ppt/tags/tag129.xml"/>
  <Override ContentType="application/vnd.openxmlformats-officedocument.presentationml.tags+xml" PartName="/ppt/tags/tag130.xml"/>
  <Override ContentType="application/vnd.openxmlformats-officedocument.presentationml.tags+xml" PartName="/ppt/tags/tag131.xml"/>
  <Override ContentType="application/vnd.openxmlformats-officedocument.presentationml.tags+xml" PartName="/ppt/tags/tag132.xml"/>
  <Override ContentType="application/vnd.openxmlformats-officedocument.presentationml.tags+xml" PartName="/ppt/tags/tag133.xml"/>
  <Override ContentType="application/vnd.openxmlformats-officedocument.presentationml.tags+xml" PartName="/ppt/tags/tag134.xml"/>
  <Override ContentType="application/vnd.openxmlformats-officedocument.presentationml.tags+xml" PartName="/ppt/tags/tag135.xml"/>
  <Override ContentType="application/vnd.openxmlformats-officedocument.presentationml.tags+xml" PartName="/ppt/tags/tag136.xml"/>
  <Override ContentType="application/vnd.openxmlformats-officedocument.presentationml.tags+xml" PartName="/ppt/tags/tag137.xml"/>
  <Override ContentType="application/vnd.openxmlformats-officedocument.presentationml.tags+xml" PartName="/ppt/tags/tag138.xml"/>
  <Override ContentType="application/vnd.openxmlformats-officedocument.presentationml.tags+xml" PartName="/ppt/tags/tag139.xml"/>
  <Override ContentType="application/vnd.openxmlformats-officedocument.presentationml.tags+xml" PartName="/ppt/tags/tag140.xml"/>
  <Override ContentType="application/vnd.openxmlformats-officedocument.presentationml.tags+xml" PartName="/ppt/tags/tag141.xml"/>
  <Override ContentType="application/vnd.openxmlformats-officedocument.presentationml.tags+xml" PartName="/ppt/tags/tag142.xml"/>
  <Override ContentType="application/vnd.openxmlformats-officedocument.presentationml.tags+xml" PartName="/ppt/tags/tag143.xml"/>
  <Override ContentType="application/vnd.openxmlformats-officedocument.presentationml.tags+xml" PartName="/ppt/tags/tag144.xml"/>
  <Override ContentType="application/vnd.openxmlformats-officedocument.presentationml.tags+xml" PartName="/ppt/tags/tag145.xml"/>
  <Override ContentType="application/vnd.openxmlformats-officedocument.presentationml.tags+xml" PartName="/ppt/tags/tag146.xml"/>
  <Override ContentType="application/vnd.openxmlformats-officedocument.presentationml.tags+xml" PartName="/ppt/tags/tag147.xml"/>
  <Override ContentType="application/vnd.openxmlformats-officedocument.presentationml.tags+xml" PartName="/ppt/tags/tag148.xml"/>
  <Override ContentType="application/vnd.openxmlformats-officedocument.presentationml.tags+xml" PartName="/ppt/tags/tag149.xml"/>
  <Override ContentType="application/vnd.openxmlformats-officedocument.presentationml.tags+xml" PartName="/ppt/tags/tag150.xml"/>
  <Override ContentType="application/vnd.openxmlformats-officedocument.presentationml.tags+xml" PartName="/ppt/tags/tag151.xml"/>
  <Override ContentType="application/vnd.openxmlformats-officedocument.presentationml.tags+xml" PartName="/ppt/tags/tag152.xml"/>
  <Override ContentType="application/vnd.openxmlformats-officedocument.presentationml.tags+xml" PartName="/ppt/tags/tag153.xml"/>
  <Override ContentType="application/vnd.openxmlformats-officedocument.presentationml.tags+xml" PartName="/ppt/tags/tag154.xml"/>
  <Override ContentType="application/vnd.openxmlformats-officedocument.presentationml.tags+xml" PartName="/ppt/tags/tag155.xml"/>
  <Override ContentType="application/vnd.openxmlformats-officedocument.presentationml.tags+xml" PartName="/ppt/tags/tag156.xml"/>
  <Override ContentType="application/vnd.openxmlformats-officedocument.presentationml.tags+xml" PartName="/ppt/tags/tag157.xml"/>
  <Override ContentType="application/vnd.openxmlformats-officedocument.presentationml.tags+xml" PartName="/ppt/tags/tag158.xml"/>
  <Override ContentType="application/vnd.openxmlformats-officedocument.presentationml.tags+xml" PartName="/ppt/tags/tag159.xml"/>
  <Override ContentType="application/vnd.openxmlformats-officedocument.presentationml.tags+xml" PartName="/ppt/tags/tag160.xml"/>
  <Override ContentType="application/vnd.openxmlformats-officedocument.presentationml.tags+xml" PartName="/ppt/tags/tag161.xml"/>
  <Override ContentType="application/vnd.openxmlformats-officedocument.presentationml.tags+xml" PartName="/ppt/tags/tag162.xml"/>
  <Override ContentType="application/vnd.openxmlformats-officedocument.presentationml.tags+xml" PartName="/ppt/tags/tag163.xml"/>
  <Override ContentType="application/vnd.openxmlformats-officedocument.presentationml.tags+xml" PartName="/ppt/tags/tag164.xml"/>
  <Override ContentType="application/vnd.openxmlformats-officedocument.presentationml.tags+xml" PartName="/ppt/tags/tag165.xml"/>
  <Override ContentType="application/vnd.openxmlformats-officedocument.presentationml.tags+xml" PartName="/ppt/tags/tag166.xml"/>
  <Override ContentType="application/vnd.openxmlformats-officedocument.presentationml.tags+xml" PartName="/ppt/tags/tag167.xml"/>
  <Override ContentType="application/vnd.openxmlformats-officedocument.presentationml.tags+xml" PartName="/ppt/tags/tag168.xml"/>
  <Override ContentType="application/vnd.openxmlformats-officedocument.presentationml.tags+xml" PartName="/ppt/tags/tag169.xml"/>
  <Override ContentType="application/vnd.openxmlformats-officedocument.presentationml.tags+xml" PartName="/ppt/tags/tag170.xml"/>
  <Override ContentType="application/vnd.openxmlformats-officedocument.presentationml.tags+xml" PartName="/ppt/tags/tag171.xml"/>
  <Override ContentType="application/vnd.openxmlformats-officedocument.presentationml.tags+xml" PartName="/ppt/tags/tag172.xml"/>
  <Override ContentType="application/vnd.openxmlformats-officedocument.presentationml.tags+xml" PartName="/ppt/tags/tag173.xml"/>
  <Override ContentType="application/vnd.openxmlformats-officedocument.presentationml.tags+xml" PartName="/ppt/tags/tag174.xml"/>
  <Override ContentType="application/vnd.openxmlformats-officedocument.presentationml.tags+xml" PartName="/ppt/tags/tag175.xml"/>
  <Override ContentType="application/vnd.openxmlformats-officedocument.presentationml.tags+xml" PartName="/ppt/tags/tag176.xml"/>
  <Override ContentType="application/vnd.openxmlformats-officedocument.presentationml.tags+xml" PartName="/ppt/tags/tag177.xml"/>
  <Override ContentType="application/vnd.openxmlformats-officedocument.presentationml.tags+xml" PartName="/ppt/tags/tag178.xml"/>
  <Override ContentType="application/vnd.openxmlformats-officedocument.presentationml.tags+xml" PartName="/ppt/tags/tag179.xml"/>
  <Override ContentType="application/vnd.openxmlformats-officedocument.presentationml.tags+xml" PartName="/ppt/tags/tag180.xml"/>
  <Override ContentType="application/vnd.openxmlformats-officedocument.presentationml.tags+xml" PartName="/ppt/tags/tag181.xml"/>
  <Override ContentType="application/vnd.openxmlformats-officedocument.presentationml.tags+xml" PartName="/ppt/tags/tag182.xml"/>
  <Override ContentType="application/vnd.openxmlformats-officedocument.presentationml.tags+xml" PartName="/ppt/tags/tag183.xml"/>
  <Override ContentType="application/vnd.openxmlformats-officedocument.presentationml.tags+xml" PartName="/ppt/tags/tag184.xml"/>
  <Override ContentType="application/vnd.openxmlformats-officedocument.presentationml.tags+xml" PartName="/ppt/tags/tag185.xml"/>
  <Override ContentType="application/vnd.openxmlformats-officedocument.presentationml.tags+xml" PartName="/ppt/tags/tag186.xml"/>
  <Override ContentType="application/vnd.openxmlformats-officedocument.presentationml.tags+xml" PartName="/ppt/tags/tag187.xml"/>
  <Override ContentType="application/vnd.openxmlformats-officedocument.presentationml.tags+xml" PartName="/ppt/tags/tag188.xml"/>
  <Override ContentType="application/vnd.openxmlformats-officedocument.presentationml.tags+xml" PartName="/ppt/tags/tag189.xml"/>
  <Override ContentType="application/vnd.openxmlformats-officedocument.presentationml.tags+xml" PartName="/ppt/tags/tag190.xml"/>
  <Override ContentType="application/vnd.openxmlformats-officedocument.presentationml.tags+xml" PartName="/ppt/tags/tag191.xml"/>
  <Override ContentType="application/vnd.openxmlformats-officedocument.presentationml.tags+xml" PartName="/ppt/tags/tag192.xml"/>
  <Override ContentType="application/vnd.openxmlformats-officedocument.presentationml.tags+xml" PartName="/ppt/tags/tag193.xml"/>
  <Override ContentType="application/vnd.openxmlformats-officedocument.presentationml.tags+xml" PartName="/ppt/tags/tag194.xml"/>
  <Override ContentType="application/vnd.openxmlformats-officedocument.presentationml.tags+xml" PartName="/ppt/tags/tag195.xml"/>
  <Override ContentType="application/vnd.openxmlformats-officedocument.presentationml.tags+xml" PartName="/ppt/tags/tag196.xml"/>
  <Override ContentType="application/vnd.openxmlformats-officedocument.presentationml.tags+xml" PartName="/ppt/tags/tag197.xml"/>
  <Override ContentType="application/vnd.openxmlformats-officedocument.presentationml.tags+xml" PartName="/ppt/tags/tag198.xml"/>
  <Override ContentType="application/vnd.openxmlformats-officedocument.presentationml.tags+xml" PartName="/ppt/tags/tag199.xml"/>
  <Override ContentType="application/vnd.openxmlformats-officedocument.presentationml.tags+xml" PartName="/ppt/tags/tag200.xml"/>
  <Override ContentType="application/vnd.openxmlformats-officedocument.presentationml.tags+xml" PartName="/ppt/tags/tag201.xml"/>
  <Override ContentType="application/vnd.openxmlformats-officedocument.presentationml.tags+xml" PartName="/ppt/tags/tag202.xml"/>
  <Override ContentType="application/vnd.openxmlformats-officedocument.presentationml.tags+xml" PartName="/ppt/tags/tag203.xml"/>
  <Override ContentType="application/vnd.openxmlformats-officedocument.presentationml.tags+xml" PartName="/ppt/tags/tag204.xml"/>
  <Override ContentType="application/vnd.openxmlformats-officedocument.presentationml.tags+xml" PartName="/ppt/tags/tag205.xml"/>
  <Override ContentType="application/vnd.openxmlformats-officedocument.presentationml.tags+xml" PartName="/ppt/tags/tag206.xml"/>
  <Override ContentType="application/vnd.openxmlformats-officedocument.presentationml.tags+xml" PartName="/ppt/tags/tag207.xml"/>
  <Override ContentType="application/vnd.openxmlformats-officedocument.presentationml.tags+xml" PartName="/ppt/tags/tag208.xml"/>
  <Override ContentType="application/vnd.openxmlformats-officedocument.presentationml.tags+xml" PartName="/ppt/tags/tag209.xml"/>
  <Override ContentType="application/vnd.openxmlformats-officedocument.presentationml.tags+xml" PartName="/ppt/tags/tag210.xml"/>
  <Override ContentType="application/vnd.openxmlformats-officedocument.presentationml.tags+xml" PartName="/ppt/tags/tag211.xml"/>
  <Override ContentType="application/vnd.openxmlformats-officedocument.presentationml.tags+xml" PartName="/ppt/tags/tag212.xml"/>
  <Override ContentType="application/vnd.openxmlformats-officedocument.presentationml.tags+xml" PartName="/ppt/tags/tag213.xml"/>
  <Override ContentType="application/vnd.openxmlformats-officedocument.presentationml.tags+xml" PartName="/ppt/tags/tag214.xml"/>
  <Override ContentType="application/vnd.openxmlformats-officedocument.presentationml.tags+xml" PartName="/ppt/tags/tag215.xml"/>
  <Override ContentType="application/vnd.openxmlformats-officedocument.presentationml.tags+xml" PartName="/ppt/tags/tag216.xml"/>
  <Override ContentType="application/vnd.openxmlformats-officedocument.presentationml.tags+xml" PartName="/ppt/tags/tag217.xml"/>
  <Override ContentType="application/vnd.openxmlformats-officedocument.presentationml.tags+xml" PartName="/ppt/tags/tag218.xml"/>
  <Override ContentType="application/vnd.openxmlformats-officedocument.presentationml.tags+xml" PartName="/ppt/tags/tag219.xml"/>
  <Override ContentType="application/vnd.openxmlformats-officedocument.presentationml.tags+xml" PartName="/ppt/tags/tag220.xml"/>
  <Override ContentType="application/vnd.openxmlformats-officedocument.presentationml.tags+xml" PartName="/ppt/tags/tag221.xml"/>
  <Override ContentType="application/vnd.openxmlformats-officedocument.presentationml.tags+xml" PartName="/ppt/tags/tag222.xml"/>
  <Override ContentType="application/vnd.openxmlformats-officedocument.presentationml.tags+xml" PartName="/ppt/tags/tag223.xml"/>
  <Override ContentType="application/vnd.openxmlformats-officedocument.presentationml.tags+xml" PartName="/ppt/tags/tag224.xml"/>
  <Override ContentType="application/vnd.openxmlformats-officedocument.presentationml.tags+xml" PartName="/ppt/tags/tag225.xml"/>
  <Override ContentType="application/vnd.openxmlformats-officedocument.presentationml.tags+xml" PartName="/ppt/tags/tag226.xml"/>
  <Override ContentType="application/vnd.openxmlformats-officedocument.presentationml.tags+xml" PartName="/ppt/tags/tag227.xml"/>
  <Override ContentType="application/vnd.openxmlformats-officedocument.presentationml.tags+xml" PartName="/ppt/tags/tag228.xml"/>
  <Override ContentType="application/vnd.openxmlformats-officedocument.presentationml.tags+xml" PartName="/ppt/tags/tag229.xml"/>
  <Override ContentType="application/vnd.openxmlformats-officedocument.presentationml.tags+xml" PartName="/ppt/tags/tag230.xml"/>
  <Override ContentType="application/vnd.openxmlformats-officedocument.presentationml.tags+xml" PartName="/ppt/tags/tag231.xml"/>
  <Override ContentType="application/vnd.openxmlformats-officedocument.presentationml.tags+xml" PartName="/ppt/tags/tag232.xml"/>
  <Override ContentType="application/vnd.openxmlformats-officedocument.presentationml.tags+xml" PartName="/ppt/tags/tag233.xml"/>
  <Override ContentType="application/vnd.openxmlformats-officedocument.presentationml.tags+xml" PartName="/ppt/tags/tag234.xml"/>
  <Override ContentType="application/vnd.openxmlformats-officedocument.presentationml.tags+xml" PartName="/ppt/tags/tag235.xml"/>
  <Override ContentType="application/vnd.openxmlformats-officedocument.presentationml.tags+xml" PartName="/ppt/tags/tag236.xml"/>
  <Override ContentType="application/vnd.openxmlformats-officedocument.presentationml.tags+xml" PartName="/ppt/tags/tag237.xml"/>
  <Override ContentType="application/vnd.openxmlformats-officedocument.presentationml.tags+xml" PartName="/ppt/tags/tag238.xml"/>
  <Override ContentType="application/vnd.openxmlformats-officedocument.presentationml.tags+xml" PartName="/ppt/tags/tag239.xml"/>
  <Override ContentType="application/vnd.openxmlformats-officedocument.presentationml.tags+xml" PartName="/ppt/tags/tag240.xml"/>
  <Override ContentType="application/vnd.openxmlformats-officedocument.presentationml.tags+xml" PartName="/ppt/tags/tag241.xml"/>
  <Override ContentType="application/vnd.openxmlformats-officedocument.presentationml.tags+xml" PartName="/ppt/tags/tag242.xml"/>
  <Override ContentType="application/vnd.openxmlformats-officedocument.presentationml.tags+xml" PartName="/ppt/tags/tag243.xml"/>
  <Override ContentType="application/vnd.openxmlformats-officedocument.presentationml.tags+xml" PartName="/ppt/tags/tag244.xml"/>
  <Override ContentType="application/vnd.openxmlformats-officedocument.presentationml.tags+xml" PartName="/ppt/tags/tag245.xml"/>
  <Override ContentType="application/vnd.openxmlformats-officedocument.presentationml.tags+xml" PartName="/ppt/tags/tag246.xml"/>
  <Override ContentType="application/vnd.openxmlformats-officedocument.presentationml.tags+xml" PartName="/ppt/tags/tag247.xml"/>
  <Override ContentType="application/vnd.openxmlformats-officedocument.presentationml.tags+xml" PartName="/ppt/tags/tag248.xml"/>
  <Override ContentType="application/vnd.openxmlformats-officedocument.presentationml.tags+xml" PartName="/ppt/tags/tag249.xml"/>
  <Override ContentType="application/vnd.openxmlformats-officedocument.presentationml.tags+xml" PartName="/ppt/tags/tag250.xml"/>
  <Override ContentType="application/vnd.openxmlformats-officedocument.presentationml.tags+xml" PartName="/ppt/tags/tag251.xml"/>
  <Override ContentType="application/vnd.openxmlformats-officedocument.presentationml.tags+xml" PartName="/ppt/tags/tag252.xml"/>
  <Override ContentType="application/vnd.openxmlformats-officedocument.presentationml.tags+xml" PartName="/ppt/tags/tag253.xml"/>
  <Override ContentType="application/vnd.openxmlformats-officedocument.presentationml.tags+xml" PartName="/ppt/tags/tag254.xml"/>
  <Override ContentType="application/vnd.openxmlformats-officedocument.presentationml.tags+xml" PartName="/ppt/tags/tag255.xml"/>
  <Override ContentType="application/vnd.openxmlformats-officedocument.presentationml.tags+xml" PartName="/ppt/tags/tag256.xml"/>
  <Override ContentType="application/vnd.openxmlformats-officedocument.presentationml.tags+xml" PartName="/ppt/tags/tag257.xml"/>
  <Override ContentType="application/vnd.openxmlformats-officedocument.presentationml.tags+xml" PartName="/ppt/tags/tag258.xml"/>
  <Override ContentType="application/vnd.openxmlformats-officedocument.presentationml.tags+xml" PartName="/ppt/tags/tag259.xml"/>
  <Override ContentType="application/vnd.openxmlformats-officedocument.presentationml.tags+xml" PartName="/ppt/tags/tag260.xml"/>
  <Override ContentType="application/vnd.openxmlformats-officedocument.presentationml.tags+xml" PartName="/ppt/tags/tag261.xml"/>
  <Override ContentType="application/vnd.openxmlformats-officedocument.presentationml.tags+xml" PartName="/ppt/tags/tag262.xml"/>
  <Override ContentType="application/vnd.openxmlformats-officedocument.presentationml.tags+xml" PartName="/ppt/tags/tag263.xml"/>
  <Override ContentType="application/vnd.openxmlformats-officedocument.presentationml.tags+xml" PartName="/ppt/tags/tag264.xml"/>
  <Override ContentType="application/vnd.openxmlformats-officedocument.presentationml.tags+xml" PartName="/ppt/tags/tag265.xml"/>
  <Override ContentType="application/vnd.openxmlformats-officedocument.presentationml.tags+xml" PartName="/ppt/tags/tag266.xml"/>
  <Override ContentType="application/vnd.openxmlformats-officedocument.presentationml.tags+xml" PartName="/ppt/tags/tag267.xml"/>
  <Override ContentType="application/vnd.openxmlformats-officedocument.presentationml.tags+xml" PartName="/ppt/tags/tag268.xml"/>
  <Override ContentType="application/vnd.openxmlformats-officedocument.presentationml.tags+xml" PartName="/ppt/tags/tag269.xml"/>
  <Override ContentType="application/vnd.openxmlformats-officedocument.presentationml.tags+xml" PartName="/ppt/tags/tag270.xml"/>
  <Override ContentType="application/vnd.openxmlformats-officedocument.presentationml.tags+xml" PartName="/ppt/tags/tag271.xml"/>
  <Override ContentType="application/vnd.openxmlformats-officedocument.presentationml.tags+xml" PartName="/ppt/tags/tag272.xml"/>
  <Override ContentType="application/vnd.openxmlformats-officedocument.presentationml.tags+xml" PartName="/ppt/tags/tag273.xml"/>
  <Override ContentType="application/vnd.openxmlformats-officedocument.presentationml.tags+xml" PartName="/ppt/tags/tag274.xml"/>
  <Override ContentType="application/vnd.openxmlformats-officedocument.presentationml.tags+xml" PartName="/ppt/tags/tag275.xml"/>
  <Override ContentType="application/vnd.openxmlformats-officedocument.presentationml.tags+xml" PartName="/ppt/tags/tag276.xml"/>
  <Override ContentType="application/vnd.openxmlformats-officedocument.presentationml.tags+xml" PartName="/ppt/tags/tag277.xml"/>
  <Override ContentType="application/vnd.openxmlformats-officedocument.presentationml.tags+xml" PartName="/ppt/tags/tag278.xml"/>
  <Override ContentType="application/vnd.openxmlformats-officedocument.presentationml.tags+xml" PartName="/ppt/tags/tag279.xml"/>
  <Override ContentType="application/vnd.openxmlformats-officedocument.presentationml.tags+xml" PartName="/ppt/tags/tag280.xml"/>
  <Override ContentType="application/vnd.openxmlformats-officedocument.presentationml.tags+xml" PartName="/ppt/tags/tag281.xml"/>
  <Override ContentType="application/vnd.openxmlformats-officedocument.presentationml.tags+xml" PartName="/ppt/tags/tag282.xml"/>
  <Override ContentType="application/vnd.openxmlformats-officedocument.presentationml.tags+xml" PartName="/ppt/tags/tag283.xml"/>
  <Override ContentType="application/vnd.openxmlformats-officedocument.presentationml.tags+xml" PartName="/ppt/tags/tag284.xml"/>
  <Override ContentType="application/vnd.openxmlformats-officedocument.presentationml.tags+xml" PartName="/ppt/tags/tag285.xml"/>
  <Override ContentType="application/vnd.openxmlformats-officedocument.presentationml.tags+xml" PartName="/ppt/tags/tag286.xml"/>
  <Override ContentType="application/vnd.openxmlformats-officedocument.presentationml.tags+xml" PartName="/ppt/tags/tag287.xml"/>
  <Override ContentType="application/vnd.openxmlformats-officedocument.presentationml.tags+xml" PartName="/ppt/tags/tag288.xml"/>
  <Override ContentType="application/vnd.openxmlformats-officedocument.presentationml.tags+xml" PartName="/ppt/tags/tag289.xml"/>
  <Override ContentType="application/vnd.openxmlformats-officedocument.presentationml.tags+xml" PartName="/ppt/tags/tag290.xml"/>
  <Override ContentType="application/vnd.openxmlformats-officedocument.presentationml.tags+xml" PartName="/ppt/tags/tag291.xml"/>
  <Override ContentType="application/vnd.openxmlformats-officedocument.presentationml.tags+xml" PartName="/ppt/tags/tag292.xml"/>
  <Override ContentType="application/vnd.openxmlformats-officedocument.presentationml.tags+xml" PartName="/ppt/tags/tag293.xml"/>
  <Override ContentType="application/vnd.openxmlformats-officedocument.presentationml.tags+xml" PartName="/ppt/tags/tag294.xml"/>
  <Override ContentType="application/vnd.openxmlformats-officedocument.presentationml.tags+xml" PartName="/ppt/tags/tag295.xml"/>
  <Override ContentType="application/vnd.openxmlformats-officedocument.presentationml.tags+xml" PartName="/ppt/tags/tag296.xml"/>
  <Override ContentType="application/vnd.openxmlformats-officedocument.presentationml.tags+xml" PartName="/ppt/tags/tag297.xml"/>
  <Override ContentType="application/vnd.openxmlformats-officedocument.presentationml.tags+xml" PartName="/ppt/tags/tag298.xml"/>
  <Override ContentType="application/vnd.openxmlformats-officedocument.presentationml.tags+xml" PartName="/ppt/tags/tag299.xml"/>
  <Override ContentType="application/vnd.openxmlformats-officedocument.presentationml.tags+xml" PartName="/ppt/tags/tag300.xml"/>
  <Override ContentType="application/vnd.openxmlformats-officedocument.presentationml.tags+xml" PartName="/ppt/tags/tag301.xml"/>
  <Override ContentType="application/vnd.openxmlformats-officedocument.presentationml.tags+xml" PartName="/ppt/tags/tag302.xml"/>
  <Override ContentType="application/vnd.openxmlformats-officedocument.presentationml.tags+xml" PartName="/ppt/tags/tag303.xml"/>
  <Override ContentType="application/vnd.openxmlformats-officedocument.presentationml.tags+xml" PartName="/ppt/tags/tag304.xml"/>
  <Override ContentType="application/vnd.openxmlformats-officedocument.presentationml.tags+xml" PartName="/ppt/tags/tag305.xml"/>
  <Override ContentType="application/vnd.openxmlformats-officedocument.presentationml.tags+xml" PartName="/ppt/tags/tag306.xml"/>
  <Override ContentType="application/vnd.openxmlformats-officedocument.presentationml.tags+xml" PartName="/ppt/tags/tag307.xml"/>
  <Override ContentType="application/vnd.openxmlformats-officedocument.presentationml.tags+xml" PartName="/ppt/tags/tag308.xml"/>
  <Override ContentType="application/vnd.openxmlformats-officedocument.presentationml.tags+xml" PartName="/ppt/tags/tag309.xml"/>
  <Override ContentType="application/vnd.openxmlformats-officedocument.presentationml.tags+xml" PartName="/ppt/tags/tag310.xml"/>
  <Override ContentType="application/vnd.openxmlformats-officedocument.presentationml.tags+xml" PartName="/ppt/tags/tag311.xml"/>
  <Override ContentType="application/vnd.openxmlformats-officedocument.presentationml.tags+xml" PartName="/ppt/tags/tag312.xml"/>
  <Override ContentType="application/vnd.openxmlformats-officedocument.presentationml.tags+xml" PartName="/ppt/tags/tag313.xml"/>
  <Override ContentType="application/vnd.openxmlformats-officedocument.presentationml.tags+xml" PartName="/ppt/tags/tag314.xml"/>
  <Override ContentType="application/vnd.openxmlformats-officedocument.presentationml.tags+xml" PartName="/ppt/tags/tag315.xml"/>
  <Override ContentType="application/vnd.openxmlformats-officedocument.presentationml.tags+xml" PartName="/ppt/tags/tag316.xml"/>
  <Override ContentType="application/vnd.openxmlformats-officedocument.presentationml.tags+xml" PartName="/ppt/tags/tag317.xml"/>
  <Override ContentType="application/vnd.openxmlformats-officedocument.presentationml.tags+xml" PartName="/ppt/tags/tag318.xml"/>
  <Override ContentType="application/vnd.openxmlformats-officedocument.presentationml.tags+xml" PartName="/ppt/tags/tag319.xml"/>
  <Override ContentType="application/vnd.openxmlformats-officedocument.presentationml.tags+xml" PartName="/ppt/tags/tag320.xml"/>
  <Override ContentType="application/vnd.openxmlformats-officedocument.presentationml.tags+xml" PartName="/ppt/tags/tag321.xml"/>
  <Override ContentType="application/vnd.openxmlformats-officedocument.presentationml.tags+xml" PartName="/ppt/tags/tag322.xml"/>
  <Override ContentType="application/vnd.openxmlformats-officedocument.presentationml.tags+xml" PartName="/ppt/tags/tag323.xml"/>
  <Override ContentType="application/vnd.openxmlformats-officedocument.presentationml.tags+xml" PartName="/ppt/tags/tag324.xml"/>
  <Override ContentType="application/vnd.openxmlformats-officedocument.presentationml.tags+xml" PartName="/ppt/tags/tag325.xml"/>
  <Override ContentType="application/vnd.openxmlformats-officedocument.presentationml.tags+xml" PartName="/ppt/tags/tag326.xml"/>
  <Override ContentType="application/vnd.openxmlformats-officedocument.presentationml.tags+xml" PartName="/ppt/tags/tag327.xml"/>
  <Override ContentType="application/vnd.openxmlformats-officedocument.presentationml.tags+xml" PartName="/ppt/tags/tag328.xml"/>
  <Override ContentType="application/vnd.openxmlformats-officedocument.presentationml.tags+xml" PartName="/ppt/tags/tag329.xml"/>
  <Override ContentType="application/vnd.openxmlformats-officedocument.presentationml.tags+xml" PartName="/ppt/tags/tag330.xml"/>
  <Override ContentType="application/vnd.openxmlformats-officedocument.presentationml.tags+xml" PartName="/ppt/tags/tag331.xml"/>
  <Override ContentType="application/vnd.openxmlformats-officedocument.presentationml.tags+xml" PartName="/ppt/tags/tag332.xml"/>
  <Override ContentType="application/vnd.openxmlformats-officedocument.presentationml.tags+xml" PartName="/ppt/tags/tag333.xml"/>
  <Override ContentType="application/vnd.openxmlformats-officedocument.presentationml.tags+xml" PartName="/ppt/tags/tag334.xml"/>
  <Override ContentType="application/vnd.openxmlformats-officedocument.presentationml.tags+xml" PartName="/ppt/tags/tag335.xml"/>
  <Override ContentType="application/vnd.openxmlformats-officedocument.presentationml.tags+xml" PartName="/ppt/tags/tag336.xml"/>
  <Override ContentType="application/vnd.openxmlformats-officedocument.presentationml.tags+xml" PartName="/ppt/tags/tag337.xml"/>
  <Override ContentType="application/vnd.openxmlformats-officedocument.presentationml.tags+xml" PartName="/ppt/tags/tag338.xml"/>
  <Override ContentType="application/vnd.openxmlformats-officedocument.presentationml.tags+xml" PartName="/ppt/tags/tag339.xml"/>
  <Override ContentType="application/vnd.openxmlformats-officedocument.presentationml.tags+xml" PartName="/ppt/tags/tag340.xml"/>
  <Override ContentType="application/vnd.openxmlformats-officedocument.presentationml.tags+xml" PartName="/ppt/tags/tag341.xml"/>
  <Override ContentType="application/vnd.openxmlformats-officedocument.presentationml.tags+xml" PartName="/ppt/tags/tag342.xml"/>
  <Override ContentType="application/vnd.openxmlformats-officedocument.presentationml.tags+xml" PartName="/ppt/tags/tag343.xml"/>
  <Override ContentType="application/vnd.openxmlformats-officedocument.presentationml.tags+xml" PartName="/ppt/tags/tag344.xml"/>
  <Override ContentType="application/vnd.openxmlformats-officedocument.presentationml.tags+xml" PartName="/ppt/tags/tag345.xml"/>
  <Override ContentType="application/vnd.openxmlformats-officedocument.presentationml.tags+xml" PartName="/ppt/tags/tag346.xml"/>
  <Override ContentType="application/vnd.openxmlformats-officedocument.presentationml.tags+xml" PartName="/ppt/tags/tag347.xml"/>
  <Override ContentType="application/vnd.openxmlformats-officedocument.presentationml.tags+xml" PartName="/ppt/tags/tag348.xml"/>
  <Override ContentType="application/vnd.openxmlformats-officedocument.presentationml.tags+xml" PartName="/ppt/tags/tag349.xml"/>
  <Override ContentType="application/vnd.openxmlformats-officedocument.presentationml.tags+xml" PartName="/ppt/tags/tag350.xml"/>
  <Override ContentType="application/vnd.openxmlformats-officedocument.presentationml.tags+xml" PartName="/ppt/tags/tag351.xml"/>
  <Override ContentType="application/vnd.openxmlformats-officedocument.presentationml.tags+xml" PartName="/ppt/tags/tag352.xml"/>
  <Override ContentType="application/vnd.openxmlformats-officedocument.presentationml.tags+xml" PartName="/ppt/tags/tag353.xml"/>
  <Override ContentType="application/vnd.openxmlformats-officedocument.presentationml.tags+xml" PartName="/ppt/tags/tag354.xml"/>
  <Override ContentType="application/vnd.openxmlformats-officedocument.presentationml.tags+xml" PartName="/ppt/tags/tag355.xml"/>
  <Override ContentType="application/vnd.openxmlformats-officedocument.presentationml.tags+xml" PartName="/ppt/tags/tag356.xml"/>
  <Override ContentType="application/vnd.openxmlformats-officedocument.presentationml.tags+xml" PartName="/ppt/tags/tag357.xml"/>
  <Override ContentType="application/vnd.openxmlformats-officedocument.presentationml.tags+xml" PartName="/ppt/tags/tag358.xml"/>
  <Override ContentType="application/vnd.openxmlformats-officedocument.presentationml.tags+xml" PartName="/ppt/tags/tag359.xml"/>
  <Override ContentType="application/vnd.openxmlformats-officedocument.presentationml.tags+xml" PartName="/ppt/tags/tag360.xml"/>
  <Override ContentType="application/vnd.openxmlformats-officedocument.presentationml.tags+xml" PartName="/ppt/tags/tag361.xml"/>
  <Override ContentType="application/vnd.openxmlformats-officedocument.presentationml.tags+xml" PartName="/ppt/tags/tag362.xml"/>
  <Override ContentType="application/vnd.openxmlformats-officedocument.presentationml.tags+xml" PartName="/ppt/tags/tag363.xml"/>
  <Override ContentType="application/vnd.openxmlformats-officedocument.presentationml.tags+xml" PartName="/ppt/tags/tag364.xml"/>
  <Override ContentType="application/vnd.openxmlformats-officedocument.presentationml.tags+xml" PartName="/ppt/tags/tag365.xml"/>
  <Override ContentType="application/vnd.openxmlformats-officedocument.presentationml.tags+xml" PartName="/ppt/tags/tag366.xml"/>
  <Override ContentType="application/vnd.openxmlformats-officedocument.presentationml.tags+xml" PartName="/ppt/tags/tag367.xml"/>
  <Override ContentType="application/vnd.openxmlformats-officedocument.presentationml.tags+xml" PartName="/ppt/tags/tag368.xml"/>
  <Override ContentType="application/vnd.openxmlformats-officedocument.presentationml.tags+xml" PartName="/ppt/tags/tag369.xml"/>
  <Override ContentType="application/vnd.openxmlformats-officedocument.presentationml.tags+xml" PartName="/ppt/tags/tag370.xml"/>
  <Override ContentType="application/vnd.openxmlformats-officedocument.presentationml.tags+xml" PartName="/ppt/tags/tag371.xml"/>
  <Override ContentType="application/vnd.openxmlformats-officedocument.presentationml.tags+xml" PartName="/ppt/tags/tag372.xml"/>
  <Override ContentType="application/vnd.openxmlformats-officedocument.presentationml.tags+xml" PartName="/ppt/tags/tag373.xml"/>
  <Override ContentType="application/vnd.openxmlformats-officedocument.presentationml.tags+xml" PartName="/ppt/tags/tag374.xml"/>
  <Override ContentType="application/vnd.openxmlformats-officedocument.presentationml.tags+xml" PartName="/ppt/tags/tag375.xml"/>
  <Override ContentType="application/vnd.openxmlformats-officedocument.presentationml.tags+xml" PartName="/ppt/tags/tag376.xml"/>
  <Override ContentType="application/vnd.openxmlformats-officedocument.presentationml.tags+xml" PartName="/ppt/tags/tag377.xml"/>
  <Override ContentType="application/vnd.openxmlformats-officedocument.presentationml.tags+xml" PartName="/ppt/tags/tag378.xml"/>
  <Override ContentType="application/vnd.openxmlformats-officedocument.presentationml.tags+xml" PartName="/ppt/tags/tag379.xml"/>
  <Override ContentType="application/vnd.openxmlformats-officedocument.presentationml.tags+xml" PartName="/ppt/tags/tag380.xml"/>
  <Override ContentType="application/vnd.openxmlformats-officedocument.presentationml.tags+xml" PartName="/ppt/tags/tag381.xml"/>
  <Override ContentType="application/vnd.openxmlformats-officedocument.presentationml.tags+xml" PartName="/ppt/tags/tag382.xml"/>
  <Override ContentType="application/vnd.openxmlformats-officedocument.presentationml.tags+xml" PartName="/ppt/tags/tag383.xml"/>
  <Override ContentType="application/vnd.openxmlformats-officedocument.presentationml.tags+xml" PartName="/ppt/tags/tag384.xml"/>
  <Override ContentType="application/vnd.openxmlformats-officedocument.presentationml.tags+xml" PartName="/ppt/tags/tag385.xml"/>
  <Override ContentType="application/vnd.openxmlformats-officedocument.presentationml.tags+xml" PartName="/ppt/tags/tag386.xml"/>
  <Override ContentType="application/vnd.openxmlformats-officedocument.presentationml.tags+xml" PartName="/ppt/tags/tag387.xml"/>
  <Override ContentType="application/vnd.openxmlformats-officedocument.presentationml.tags+xml" PartName="/ppt/tags/tag388.xml"/>
  <Override ContentType="application/vnd.openxmlformats-officedocument.presentationml.tags+xml" PartName="/ppt/tags/tag389.xml"/>
  <Override ContentType="application/vnd.openxmlformats-officedocument.presentationml.tags+xml" PartName="/ppt/tags/tag390.xml"/>
  <Override ContentType="application/vnd.openxmlformats-officedocument.presentationml.tags+xml" PartName="/ppt/tags/tag391.xml"/>
  <Override ContentType="application/vnd.openxmlformats-officedocument.presentationml.tags+xml" PartName="/ppt/tags/tag392.xml"/>
  <Override ContentType="application/vnd.openxmlformats-officedocument.presentationml.tags+xml" PartName="/ppt/tags/tag393.xml"/>
  <Override ContentType="application/vnd.openxmlformats-officedocument.presentationml.tags+xml" PartName="/ppt/tags/tag394.xml"/>
  <Override ContentType="application/vnd.openxmlformats-officedocument.presentationml.tags+xml" PartName="/ppt/tags/tag395.xml"/>
  <Override ContentType="application/vnd.openxmlformats-officedocument.presentationml.tags+xml" PartName="/ppt/tags/tag396.xml"/>
  <Override ContentType="application/vnd.openxmlformats-officedocument.presentationml.tags+xml" PartName="/ppt/tags/tag397.xml"/>
  <Override ContentType="application/vnd.openxmlformats-officedocument.presentationml.tags+xml" PartName="/ppt/tags/tag398.xml"/>
  <Override ContentType="application/vnd.openxmlformats-officedocument.presentationml.tags+xml" PartName="/ppt/tags/tag399.xml"/>
  <Override ContentType="application/vnd.openxmlformats-officedocument.presentationml.tags+xml" PartName="/ppt/tags/tag400.xml"/>
  <Override ContentType="application/vnd.openxmlformats-officedocument.presentationml.tags+xml" PartName="/ppt/tags/tag401.xml"/>
  <Override ContentType="application/vnd.openxmlformats-officedocument.presentationml.tags+xml" PartName="/ppt/tags/tag402.xml"/>
  <Override ContentType="application/vnd.openxmlformats-officedocument.presentationml.tags+xml" PartName="/ppt/tags/tag403.xml"/>
  <Override ContentType="application/vnd.openxmlformats-officedocument.presentationml.tags+xml" PartName="/ppt/tags/tag404.xml"/>
  <Override ContentType="application/vnd.openxmlformats-officedocument.presentationml.tags+xml" PartName="/ppt/tags/tag405.xml"/>
  <Override ContentType="application/vnd.openxmlformats-officedocument.presentationml.tags+xml" PartName="/ppt/tags/tag406.xml"/>
  <Override ContentType="application/vnd.openxmlformats-officedocument.presentationml.tags+xml" PartName="/ppt/tags/tag407.xml"/>
  <Override ContentType="application/vnd.openxmlformats-officedocument.presentationml.tags+xml" PartName="/ppt/tags/tag408.xml"/>
  <Override ContentType="application/vnd.openxmlformats-officedocument.presentationml.tags+xml" PartName="/ppt/tags/tag409.xml"/>
  <Override ContentType="application/vnd.openxmlformats-officedocument.presentationml.tags+xml" PartName="/ppt/tags/tag410.xml"/>
  <Override ContentType="application/vnd.openxmlformats-officedocument.presentationml.tags+xml" PartName="/ppt/tags/tag411.xml"/>
  <Override ContentType="application/vnd.openxmlformats-officedocument.presentationml.tags+xml" PartName="/ppt/tags/tag412.xml"/>
  <Override ContentType="application/vnd.openxmlformats-officedocument.presentationml.tags+xml" PartName="/ppt/tags/tag413.xml"/>
  <Override ContentType="application/vnd.openxmlformats-officedocument.presentationml.tags+xml" PartName="/ppt/tags/tag414.xml"/>
  <Override ContentType="application/vnd.openxmlformats-officedocument.presentationml.tags+xml" PartName="/ppt/tags/tag415.xml"/>
  <Override ContentType="application/vnd.openxmlformats-officedocument.presentationml.tags+xml" PartName="/ppt/tags/tag416.xml"/>
  <Override ContentType="application/vnd.openxmlformats-officedocument.presentationml.tags+xml" PartName="/ppt/tags/tag417.xml"/>
  <Override ContentType="application/vnd.openxmlformats-officedocument.presentationml.tags+xml" PartName="/ppt/tags/tag418.xml"/>
  <Override ContentType="application/vnd.openxmlformats-officedocument.presentationml.tags+xml" PartName="/ppt/tags/tag419.xml"/>
  <Override ContentType="application/vnd.openxmlformats-officedocument.presentationml.tags+xml" PartName="/ppt/tags/tag420.xml"/>
  <Override ContentType="application/vnd.openxmlformats-officedocument.presentationml.tags+xml" PartName="/ppt/tags/tag421.xml"/>
  <Override ContentType="application/vnd.openxmlformats-officedocument.presentationml.tags+xml" PartName="/ppt/tags/tag422.xml"/>
  <Override ContentType="application/vnd.openxmlformats-officedocument.presentationml.tags+xml" PartName="/ppt/tags/tag423.xml"/>
  <Override ContentType="application/vnd.openxmlformats-officedocument.presentationml.tags+xml" PartName="/ppt/tags/tag424.xml"/>
  <Override ContentType="application/vnd.openxmlformats-officedocument.presentationml.tags+xml" PartName="/ppt/tags/tag425.xml"/>
  <Override ContentType="application/vnd.openxmlformats-officedocument.presentationml.tags+xml" PartName="/ppt/tags/tag426.xml"/>
  <Override ContentType="application/vnd.openxmlformats-officedocument.presentationml.tags+xml" PartName="/ppt/tags/tag427.xml"/>
  <Override ContentType="application/vnd.openxmlformats-officedocument.presentationml.tags+xml" PartName="/ppt/tags/tag428.xml"/>
  <Override ContentType="application/vnd.openxmlformats-officedocument.presentationml.tags+xml" PartName="/ppt/tags/tag429.xml"/>
  <Override ContentType="application/vnd.openxmlformats-officedocument.presentationml.tags+xml" PartName="/ppt/tags/tag430.xml"/>
  <Override ContentType="application/vnd.openxmlformats-officedocument.presentationml.tags+xml" PartName="/ppt/tags/tag431.xml"/>
  <Override ContentType="application/vnd.openxmlformats-officedocument.presentationml.tags+xml" PartName="/ppt/tags/tag432.xml"/>
  <Override ContentType="application/vnd.openxmlformats-officedocument.presentationml.tags+xml" PartName="/ppt/tags/tag433.xml"/>
  <Override ContentType="application/vnd.openxmlformats-officedocument.presentationml.tags+xml" PartName="/ppt/tags/tag434.xml"/>
  <Override ContentType="application/vnd.openxmlformats-officedocument.presentationml.tags+xml" PartName="/ppt/tags/tag435.xml"/>
  <Override ContentType="application/vnd.openxmlformats-officedocument.presentationml.tags+xml" PartName="/ppt/tags/tag436.xml"/>
  <Override ContentType="application/vnd.openxmlformats-officedocument.presentationml.tags+xml" PartName="/ppt/tags/tag437.xml"/>
  <Override ContentType="application/vnd.openxmlformats-officedocument.presentationml.tags+xml" PartName="/ppt/tags/tag438.xml"/>
  <Override ContentType="application/vnd.openxmlformats-officedocument.presentationml.tags+xml" PartName="/ppt/tags/tag439.xml"/>
  <Override ContentType="application/vnd.openxmlformats-officedocument.presentationml.tags+xml" PartName="/ppt/tags/tag440.xml"/>
  <Override ContentType="application/vnd.openxmlformats-officedocument.presentationml.tags+xml" PartName="/ppt/tags/tag441.xml"/>
  <Override ContentType="application/vnd.openxmlformats-officedocument.presentationml.tags+xml" PartName="/ppt/tags/tag442.xml"/>
  <Override ContentType="application/vnd.openxmlformats-officedocument.presentationml.tags+xml" PartName="/ppt/tags/tag443.xml"/>
  <Override ContentType="application/vnd.openxmlformats-officedocument.presentationml.tags+xml" PartName="/ppt/tags/tag444.xml"/>
  <Override ContentType="application/vnd.openxmlformats-officedocument.presentationml.tags+xml" PartName="/ppt/tags/tag445.xml"/>
  <Override ContentType="application/vnd.openxmlformats-officedocument.presentationml.tags+xml" PartName="/ppt/tags/tag446.xml"/>
  <Override ContentType="application/vnd.openxmlformats-officedocument.presentationml.tags+xml" PartName="/ppt/tags/tag447.xml"/>
  <Override ContentType="application/vnd.openxmlformats-officedocument.presentationml.tags+xml" PartName="/ppt/tags/tag448.xml"/>
  <Override ContentType="application/vnd.openxmlformats-officedocument.presentationml.tags+xml" PartName="/ppt/tags/tag449.xml"/>
  <Override ContentType="application/vnd.openxmlformats-officedocument.presentationml.tags+xml" PartName="/ppt/tags/tag450.xml"/>
  <Override ContentType="application/vnd.openxmlformats-officedocument.presentationml.tags+xml" PartName="/ppt/tags/tag451.xml"/>
  <Override ContentType="application/vnd.openxmlformats-officedocument.presentationml.tags+xml" PartName="/ppt/tags/tag452.xml"/>
  <Override ContentType="application/vnd.openxmlformats-officedocument.presentationml.tags+xml" PartName="/ppt/tags/tag453.xml"/>
  <Override ContentType="application/vnd.openxmlformats-officedocument.presentationml.tags+xml" PartName="/ppt/tags/tag454.xml"/>
  <Override ContentType="application/vnd.openxmlformats-officedocument.presentationml.tags+xml" PartName="/ppt/tags/tag455.xml"/>
  <Override ContentType="application/vnd.openxmlformats-officedocument.presentationml.tags+xml" PartName="/ppt/tags/tag456.xml"/>
  <Override ContentType="application/vnd.openxmlformats-officedocument.presentationml.tags+xml" PartName="/ppt/tags/tag457.xml"/>
  <Override ContentType="application/vnd.openxmlformats-officedocument.presentationml.tags+xml" PartName="/ppt/tags/tag458.xml"/>
  <Override ContentType="application/vnd.openxmlformats-officedocument.presentationml.tags+xml" PartName="/ppt/tags/tag459.xml"/>
  <Override ContentType="application/vnd.openxmlformats-officedocument.presentationml.tags+xml" PartName="/ppt/tags/tag460.xml"/>
  <Override ContentType="application/vnd.openxmlformats-officedocument.presentationml.tags+xml" PartName="/ppt/tags/tag461.xml"/>
  <Override ContentType="application/vnd.openxmlformats-officedocument.presentationml.tags+xml" PartName="/ppt/tags/tag462.xml"/>
  <Override ContentType="application/vnd.openxmlformats-officedocument.presentationml.tags+xml" PartName="/ppt/tags/tag463.xml"/>
  <Override ContentType="application/vnd.openxmlformats-officedocument.presentationml.tags+xml" PartName="/ppt/tags/tag464.xml"/>
  <Override ContentType="application/vnd.openxmlformats-officedocument.presentationml.tags+xml" PartName="/ppt/tags/tag465.xml"/>
  <Override ContentType="application/vnd.openxmlformats-officedocument.presentationml.tags+xml" PartName="/ppt/tags/tag466.xml"/>
  <Override ContentType="application/vnd.openxmlformats-officedocument.presentationml.tags+xml" PartName="/ppt/tags/tag467.xml"/>
  <Override ContentType="application/vnd.openxmlformats-officedocument.presentationml.tags+xml" PartName="/ppt/tags/tag468.xml"/>
  <Override ContentType="application/vnd.openxmlformats-officedocument.presentationml.tags+xml" PartName="/ppt/tags/tag469.xml"/>
  <Override ContentType="application/vnd.openxmlformats-officedocument.presentationml.tags+xml" PartName="/ppt/tags/tag470.xml"/>
  <Override ContentType="application/vnd.openxmlformats-officedocument.presentationml.tags+xml" PartName="/ppt/tags/tag471.xml"/>
  <Override ContentType="application/vnd.openxmlformats-officedocument.presentationml.tags+xml" PartName="/ppt/tags/tag472.xml"/>
  <Override ContentType="application/vnd.openxmlformats-officedocument.presentationml.tags+xml" PartName="/ppt/tags/tag473.xml"/>
  <Override ContentType="application/vnd.openxmlformats-officedocument.presentationml.tags+xml" PartName="/ppt/tags/tag474.xml"/>
  <Override ContentType="application/vnd.openxmlformats-officedocument.presentationml.tags+xml" PartName="/ppt/tags/tag475.xml"/>
  <Override ContentType="application/vnd.openxmlformats-officedocument.presentationml.tags+xml" PartName="/ppt/tags/tag476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removePersonalInfoOnSave="1" saveSubsetFonts="1">
  <p:sldMasterIdLst>
    <p:sldMasterId id="2147483648" r:id="rId1"/>
    <p:sldMasterId id="2147483656" r:id="rId2"/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60" r:id="rId8"/>
    <p:sldId id="284" r:id="rId9"/>
    <p:sldId id="286" r:id="rId10"/>
    <p:sldId id="268" r:id="rId11"/>
    <p:sldId id="270" r:id="rId12"/>
    <p:sldId id="262" r:id="rId13"/>
    <p:sldId id="271" r:id="rId14"/>
    <p:sldId id="272" r:id="rId15"/>
    <p:sldId id="263" r:id="rId16"/>
    <p:sldId id="282" r:id="rId17"/>
    <p:sldId id="266" r:id="rId18"/>
    <p:sldId id="281" r:id="rId19"/>
    <p:sldId id="274" r:id="rId20"/>
    <p:sldId id="275" r:id="rId21"/>
    <p:sldId id="276" r:id="rId22"/>
    <p:sldId id="264" r:id="rId23"/>
    <p:sldId id="285" r:id="rId24"/>
    <p:sldId id="278" r:id="rId25"/>
    <p:sldId id="279" r:id="rId26"/>
    <p:sldId id="280" r:id="rId27"/>
    <p:sldId id="283" r:id="rId28"/>
    <p:sldId id="259" r:id="rId29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96314" autoAdjust="0"/>
  </p:normalViewPr>
  <p:slideViewPr>
    <p:cSldViewPr snapToGrid="0" showGuides="1">
      <p:cViewPr varScale="1">
        <p:scale>
          <a:sx n="108" d="100"/>
          <a:sy n="108" d="100"/>
        </p:scale>
        <p:origin x="68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6.xml" Type="http://schemas.openxmlformats.org/officeDocument/2006/relationships/slide"/><Relationship Id="rId11" Target="slides/slide7.xml" Type="http://schemas.openxmlformats.org/officeDocument/2006/relationships/slide"/><Relationship Id="rId12" Target="slides/slide8.xml" Type="http://schemas.openxmlformats.org/officeDocument/2006/relationships/slide"/><Relationship Id="rId13" Target="slides/slide9.xml" Type="http://schemas.openxmlformats.org/officeDocument/2006/relationships/slide"/><Relationship Id="rId14" Target="slides/slide10.xml" Type="http://schemas.openxmlformats.org/officeDocument/2006/relationships/slide"/><Relationship Id="rId15" Target="slides/slide11.xml" Type="http://schemas.openxmlformats.org/officeDocument/2006/relationships/slide"/><Relationship Id="rId16" Target="slides/slide12.xml" Type="http://schemas.openxmlformats.org/officeDocument/2006/relationships/slide"/><Relationship Id="rId17" Target="slides/slide13.xml" Type="http://schemas.openxmlformats.org/officeDocument/2006/relationships/slide"/><Relationship Id="rId18" Target="slides/slide14.xml" Type="http://schemas.openxmlformats.org/officeDocument/2006/relationships/slide"/><Relationship Id="rId19" Target="slides/slide15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6.xml" Type="http://schemas.openxmlformats.org/officeDocument/2006/relationships/slide"/><Relationship Id="rId21" Target="slides/slide17.xml" Type="http://schemas.openxmlformats.org/officeDocument/2006/relationships/slide"/><Relationship Id="rId22" Target="slides/slide18.xml" Type="http://schemas.openxmlformats.org/officeDocument/2006/relationships/slide"/><Relationship Id="rId23" Target="slides/slide19.xml" Type="http://schemas.openxmlformats.org/officeDocument/2006/relationships/slide"/><Relationship Id="rId24" Target="slides/slide20.xml" Type="http://schemas.openxmlformats.org/officeDocument/2006/relationships/slide"/><Relationship Id="rId25" Target="slides/slide21.xml" Type="http://schemas.openxmlformats.org/officeDocument/2006/relationships/slide"/><Relationship Id="rId26" Target="slides/slide22.xml" Type="http://schemas.openxmlformats.org/officeDocument/2006/relationships/slide"/><Relationship Id="rId27" Target="slides/slide23.xml" Type="http://schemas.openxmlformats.org/officeDocument/2006/relationships/slide"/><Relationship Id="rId28" Target="slides/slide24.xml" Type="http://schemas.openxmlformats.org/officeDocument/2006/relationships/slide"/><Relationship Id="rId29" Target="slides/slide25.xml" Type="http://schemas.openxmlformats.org/officeDocument/2006/relationships/slide"/><Relationship Id="rId3" Target="slideMasters/slideMaster3.xml" Type="http://schemas.openxmlformats.org/officeDocument/2006/relationships/slideMaster"/><Relationship Id="rId31" Target="tags/tag476.xml" Type="http://schemas.openxmlformats.org/officeDocument/2006/relationships/tags"/><Relationship Id="rId32" Target="presProps.xml" Type="http://schemas.openxmlformats.org/officeDocument/2006/relationships/presProps"/><Relationship Id="rId33" Target="viewProps.xml" Type="http://schemas.openxmlformats.org/officeDocument/2006/relationships/viewProps"/><Relationship Id="rId34" Target="theme/theme1.xml" Type="http://schemas.openxmlformats.org/officeDocument/2006/relationships/theme"/><Relationship Id="rId35" Target="tableStyles.xml" Type="http://schemas.openxmlformats.org/officeDocument/2006/relationships/tableStyles"/><Relationship Id="rId4" Target="notesMasters/notesMaster1.xml" Type="http://schemas.openxmlformats.org/officeDocument/2006/relationships/notesMaster"/><Relationship Id="rId5" Target="slides/slide1.xml" Type="http://schemas.openxmlformats.org/officeDocument/2006/relationships/slide"/><Relationship Id="rId6" Target="slides/slide2.xml" Type="http://schemas.openxmlformats.org/officeDocument/2006/relationships/slide"/><Relationship Id="rId7" Target="slides/slide3.xml" Type="http://schemas.openxmlformats.org/officeDocument/2006/relationships/slide"/><Relationship Id="rId8" Target="slides/slide4.xml" Type="http://schemas.openxmlformats.org/officeDocument/2006/relationships/slide"/><Relationship Id="rId9" Target="slides/slide5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4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C6D5EE-BF68-4692-9485-9B7BFD3E11DA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AEFDC6-C390-4EC0-9DC7-4A466E6CF2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413715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4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5.xml.rels><?xml version="1.0" encoding="UTF-8" standalone="yes"?><Relationships xmlns="http://schemas.openxmlformats.org/package/2006/relationships"><Relationship Id="rId1" Target="../slides/slide2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6.xml.rels><?xml version="1.0" encoding="UTF-8" standalone="yes"?><Relationships xmlns="http://schemas.openxmlformats.org/package/2006/relationships"><Relationship Id="rId1" Target="../slides/slide2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626623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155462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94878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353323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251001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337143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121530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815857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697213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512790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86670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5661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111380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061478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124877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982648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912630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899994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模板来自于 优品</a:t>
            </a:r>
            <a:r>
              <a:rPr lang="en-US" altLang="zh-CN" smtClean="0"/>
              <a:t>PPT</a:t>
            </a:r>
            <a:r>
              <a:rPr lang="zh-CN" altLang="en-US" smtClean="0"/>
              <a:t> </a:t>
            </a:r>
            <a:r>
              <a:rPr lang="en-US" altLang="zh-CN" smtClean="0"/>
              <a:t>https://www.ypppt.com/</a:t>
            </a:r>
            <a:endParaRPr lang="zh-CN" altLang="en-US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zh-CN" altLang="en-US" smtClean="0">
              <a:solidFill>
                <a:prstClr val="black"/>
              </a:solidFill>
              <a:latin typeface="Calibri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98045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05720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96928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74730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704676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906214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938656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63639648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media/image5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http://www.1ppt.com/hangye/" TargetMode="External" Type="http://schemas.openxmlformats.org/officeDocument/2006/relationships/hyperlink"/><Relationship Id="rId2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首尾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图片包含 游戏机, 灯, 桌子, 电脑  描述已自动生成">
            <a:extLst>
              <a:ext uri="{FF2B5EF4-FFF2-40B4-BE49-F238E27FC236}">
                <a16:creationId xmlns:a16="http://schemas.microsoft.com/office/drawing/2014/main" id="{CEE010DE-21A6-4E1F-B53B-8B48B276580D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flipH="1">
            <a:off x="0" y="1"/>
            <a:ext cx="3584099" cy="1861903"/>
          </a:xfrm>
          <a:prstGeom prst="rect">
            <a:avLst/>
          </a:prstGeom>
        </p:spPr>
      </p:pic>
      <p:pic>
        <p:nvPicPr>
          <p:cNvPr id="26" name="图片 25" descr="图片包含 游戏机, 熊, 泰迪熊, 黑暗  描述已自动生成">
            <a:extLst>
              <a:ext uri="{FF2B5EF4-FFF2-40B4-BE49-F238E27FC236}">
                <a16:creationId xmlns:a16="http://schemas.microsoft.com/office/drawing/2014/main" id="{33080462-CD6E-4056-83D0-794A8F2C92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-599996" y="3891205"/>
            <a:ext cx="3886890" cy="2744917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58E1C000-73D1-48D0-836E-F78583E912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3286894" y="5370760"/>
            <a:ext cx="6350697" cy="1368152"/>
          </a:xfrm>
          <a:prstGeom prst="rect">
            <a:avLst/>
          </a:prstGeom>
        </p:spPr>
      </p:pic>
      <p:pic>
        <p:nvPicPr>
          <p:cNvPr id="28" name="图片 27" descr="图片包含 游戏机, 红色, 桌子  描述已自动生成">
            <a:extLst>
              <a:ext uri="{FF2B5EF4-FFF2-40B4-BE49-F238E27FC236}">
                <a16:creationId xmlns:a16="http://schemas.microsoft.com/office/drawing/2014/main" id="{1E329B60-CDAA-462F-80A4-2D582A96DC5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flipH="1">
            <a:off x="0" y="4571908"/>
            <a:ext cx="12192000" cy="2286092"/>
          </a:xfrm>
          <a:prstGeom prst="rect">
            <a:avLst/>
          </a:prstGeom>
        </p:spPr>
      </p:pic>
    </p:spTree>
    <p:extLst>
      <p:ext uri="{BB962C8B-B14F-4D97-AF65-F5344CB8AC3E}">
        <p14:creationId val="3517681808"/>
      </p:ext>
    </p:extLst>
  </p:cSld>
  <p:clrMapOvr>
    <a:masterClrMapping/>
  </p:clrMapOvr>
  <mc:AlternateContent>
    <mc:Choice Requires="p14">
      <p:transition spd="slow" advClick="0" advTm="5000" p14:dur="1500">
        <p:random/>
      </p:transition>
    </mc:Choice>
    <mc:Fallback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99196454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88373575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23772582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15474875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21141183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85095537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6355523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00434585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73915907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20826670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46460434"/>
      </p:ext>
    </p:extLst>
  </p:cSld>
  <p:clrMapOvr>
    <a:masterClrMapping/>
  </p:clrMapOvr>
  <mc:AlternateContent>
    <mc:Choice Requires="p14">
      <p:transition spd="slow" advClick="0" advTm="5000" p14:dur="1500">
        <p:random/>
      </p:transition>
    </mc:Choice>
    <mc:Fallback>
      <p:transition spd="slow" advClick="0" advTm="5000">
        <p:random/>
      </p:transition>
    </mc:Fallback>
  </mc:AlternateContent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61320296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15075167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正文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1C0DE1D-E24F-4062-B11A-594BFE9C7E7A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8695703" y="347152"/>
            <a:ext cx="3496297" cy="575188"/>
          </a:xfrm>
          <a:prstGeom prst="rect">
            <a:avLst/>
          </a:prstGeom>
        </p:spPr>
      </p:pic>
      <p:sp>
        <p:nvSpPr>
          <p:cNvPr id="3" name="Freeform 9">
            <a:extLst>
              <a:ext uri="{FF2B5EF4-FFF2-40B4-BE49-F238E27FC236}">
                <a16:creationId xmlns:a16="http://schemas.microsoft.com/office/drawing/2014/main" id="{3181C878-398B-4B9D-A692-1370FEFD6F42}"/>
              </a:ext>
            </a:extLst>
          </p:cNvPr>
          <p:cNvSpPr/>
          <p:nvPr userDrawn="1"/>
        </p:nvSpPr>
        <p:spPr bwMode="auto">
          <a:xfrm>
            <a:off x="210208" y="126124"/>
            <a:ext cx="845346" cy="740805"/>
          </a:xfrm>
          <a:custGeom>
            <a:gdLst>
              <a:gd name="T0" fmla="*/ 33 w 711"/>
              <a:gd name="T1" fmla="*/ 450 h 621"/>
              <a:gd name="T2" fmla="*/ 76 w 711"/>
              <a:gd name="T3" fmla="*/ 407 h 621"/>
              <a:gd name="T4" fmla="*/ 406 w 711"/>
              <a:gd name="T5" fmla="*/ 470 h 621"/>
              <a:gd name="T6" fmla="*/ 209 w 711"/>
              <a:gd name="T7" fmla="*/ 271 h 621"/>
              <a:gd name="T8" fmla="*/ 155 w 711"/>
              <a:gd name="T9" fmla="*/ 326 h 621"/>
              <a:gd name="T10" fmla="*/ 72 w 711"/>
              <a:gd name="T11" fmla="*/ 244 h 621"/>
              <a:gd name="T12" fmla="*/ 219 w 711"/>
              <a:gd name="T13" fmla="*/ 94 h 621"/>
              <a:gd name="T14" fmla="*/ 314 w 711"/>
              <a:gd name="T15" fmla="*/ 77 h 621"/>
              <a:gd name="T16" fmla="*/ 356 w 711"/>
              <a:gd name="T17" fmla="*/ 120 h 621"/>
              <a:gd name="T18" fmla="*/ 283 w 711"/>
              <a:gd name="T19" fmla="*/ 196 h 621"/>
              <a:gd name="T20" fmla="*/ 482 w 711"/>
              <a:gd name="T21" fmla="*/ 396 h 621"/>
              <a:gd name="T22" fmla="*/ 324 w 711"/>
              <a:gd name="T23" fmla="*/ 0 h 621"/>
              <a:gd name="T24" fmla="*/ 556 w 711"/>
              <a:gd name="T25" fmla="*/ 470 h 621"/>
              <a:gd name="T26" fmla="*/ 610 w 711"/>
              <a:gd name="T27" fmla="*/ 526 h 621"/>
              <a:gd name="T28" fmla="*/ 539 w 711"/>
              <a:gd name="T29" fmla="*/ 595 h 621"/>
              <a:gd name="T30" fmla="*/ 484 w 711"/>
              <a:gd name="T31" fmla="*/ 543 h 621"/>
              <a:gd name="T32" fmla="*/ 108 w 711"/>
              <a:gd name="T33" fmla="*/ 531 h 621"/>
              <a:gd name="T34" fmla="*/ 84 w 711"/>
              <a:gd name="T35" fmla="*/ 584 h 621"/>
              <a:gd name="T36" fmla="*/ 24 w 711"/>
              <a:gd name="T37" fmla="*/ 573 h 621"/>
              <a:gd name="T38" fmla="*/ 76 w 711"/>
              <a:gd name="T39" fmla="*/ 502 h 621"/>
              <a:gd name="T40" fmla="*/ 33 w 711"/>
              <a:gd name="T41" fmla="*/ 450 h 6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711" h="621">
                <a:moveTo>
                  <a:pt x="33" y="450"/>
                </a:moveTo>
                <a:lnTo>
                  <a:pt x="76" y="407"/>
                </a:lnTo>
                <a:cubicBezTo>
                  <a:pt x="166" y="484"/>
                  <a:pt x="271" y="535"/>
                  <a:pt x="406" y="470"/>
                </a:cubicBezTo>
                <a:lnTo>
                  <a:pt x="209" y="271"/>
                </a:lnTo>
                <a:lnTo>
                  <a:pt x="155" y="326"/>
                </a:lnTo>
                <a:lnTo>
                  <a:pt x="72" y="244"/>
                </a:lnTo>
                <a:lnTo>
                  <a:pt x="219" y="94"/>
                </a:lnTo>
                <a:cubicBezTo>
                  <a:pt x="241" y="104"/>
                  <a:pt x="274" y="105"/>
                  <a:pt x="314" y="77"/>
                </a:cubicBezTo>
                <a:lnTo>
                  <a:pt x="356" y="120"/>
                </a:lnTo>
                <a:lnTo>
                  <a:pt x="283" y="196"/>
                </a:lnTo>
                <a:lnTo>
                  <a:pt x="482" y="396"/>
                </a:lnTo>
                <a:cubicBezTo>
                  <a:pt x="556" y="271"/>
                  <a:pt x="495" y="85"/>
                  <a:pt x="324" y="0"/>
                </a:cubicBezTo>
                <a:cubicBezTo>
                  <a:pt x="493" y="8"/>
                  <a:pt x="711" y="202"/>
                  <a:pt x="556" y="470"/>
                </a:cubicBezTo>
                <a:lnTo>
                  <a:pt x="610" y="526"/>
                </a:lnTo>
                <a:lnTo>
                  <a:pt x="539" y="595"/>
                </a:lnTo>
                <a:lnTo>
                  <a:pt x="484" y="543"/>
                </a:lnTo>
                <a:cubicBezTo>
                  <a:pt x="341" y="621"/>
                  <a:pt x="211" y="612"/>
                  <a:pt x="108" y="531"/>
                </a:cubicBezTo>
                <a:cubicBezTo>
                  <a:pt x="114" y="549"/>
                  <a:pt x="102" y="571"/>
                  <a:pt x="84" y="584"/>
                </a:cubicBezTo>
                <a:cubicBezTo>
                  <a:pt x="62" y="598"/>
                  <a:pt x="37" y="593"/>
                  <a:pt x="24" y="573"/>
                </a:cubicBezTo>
                <a:cubicBezTo>
                  <a:pt x="0" y="537"/>
                  <a:pt x="38" y="493"/>
                  <a:pt x="76" y="502"/>
                </a:cubicBezTo>
                <a:cubicBezTo>
                  <a:pt x="61" y="486"/>
                  <a:pt x="47" y="469"/>
                  <a:pt x="33" y="450"/>
                </a:cubicBezTo>
                <a:close/>
              </a:path>
            </a:pathLst>
          </a:custGeom>
          <a:solidFill>
            <a:srgbClr val="C7000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阿里巴巴普惠体" panose="00020600040101010101" pitchFamily="18" charset="-122"/>
              <a:ea typeface="阿里巴巴普惠体" panose="00020600040101010101" pitchFamily="18" charset="-122"/>
              <a:cs typeface="+mn-cs"/>
            </a:endParaRP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DFE6A73F-C10D-4E66-908F-CFA78F62A297}"/>
              </a:ext>
            </a:extLst>
          </p:cNvPr>
          <p:cNvCxnSpPr/>
          <p:nvPr userDrawn="1"/>
        </p:nvCxnSpPr>
        <p:spPr>
          <a:xfrm>
            <a:off x="972635" y="866929"/>
            <a:ext cx="11219365" cy="0"/>
          </a:xfrm>
          <a:prstGeom prst="line">
            <a:avLst/>
          </a:prstGeom>
          <a:ln w="254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eform 5">
            <a:extLst>
              <a:ext uri="{FF2B5EF4-FFF2-40B4-BE49-F238E27FC236}">
                <a16:creationId xmlns:a16="http://schemas.microsoft.com/office/drawing/2014/main" id="{D1FF768B-EAED-443E-959C-4ADF28E9C245}"/>
              </a:ext>
            </a:extLst>
          </p:cNvPr>
          <p:cNvSpPr/>
          <p:nvPr userDrawn="1"/>
        </p:nvSpPr>
        <p:spPr bwMode="auto">
          <a:xfrm>
            <a:off x="0" y="6769100"/>
            <a:ext cx="12192000" cy="88900"/>
          </a:xfrm>
          <a:prstGeom prst="rect">
            <a:avLst/>
          </a:prstGeom>
          <a:solidFill>
            <a:srgbClr val="C4261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C4261D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val="2347316871"/>
      </p:ext>
    </p:extLst>
  </p:cSld>
  <p:clrMapOvr>
    <a:masterClrMapping/>
  </p:clrMapOvr>
  <mc:AlternateContent>
    <mc:Choice Requires="p14">
      <p:transition spd="slow" advClick="0" advTm="5000" p14:dur="1500">
        <p:random/>
      </p:transition>
    </mc:Choice>
    <mc:Fallback>
      <p:transition spd="slow" advClick="0" advTm="5000">
        <p:random/>
      </p:transition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val="2829040622"/>
      </p:ext>
    </p:extLst>
  </p:cSld>
  <p:clrMapOvr>
    <a:masterClrMapping/>
  </p:clrMapOvr>
  <mc:AlternateContent>
    <mc:Choice Requires="p14">
      <p:transition spd="slow" advClick="0" advTm="5000" p14:dur="1500">
        <p:random/>
      </p:transition>
    </mc:Choice>
    <mc:Fallback>
      <p:transition spd="slow" advClick="0" advTm="5000">
        <p:random/>
      </p:transition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val="908490212"/>
      </p:ext>
    </p:extLst>
  </p:cSld>
  <p:clrMapOvr>
    <a:masterClrMapping/>
  </p:clrMapOvr>
  <mc:AlternateContent>
    <mc:Choice Requires="p14">
      <p:transition spd="slow" advClick="0" advTm="5000" p14:dur="1500">
        <p:random/>
      </p:transition>
    </mc:Choice>
    <mc:Fallback>
      <p:transition spd="slow" advClick="0" advTm="5000">
        <p:random/>
      </p:transition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1907704" y="6733864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1"/>
              </a:rPr>
              <a:t>行业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1"/>
              </a:rPr>
              <a:t>PPT</a:t>
            </a: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1"/>
              </a:rPr>
              <a:t>模板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http://www.1ppt.com/hangye/</a:t>
            </a:r>
          </a:p>
        </p:txBody>
      </p:sp>
    </p:spTree>
    <p:extLst>
      <p:ext uri="{BB962C8B-B14F-4D97-AF65-F5344CB8AC3E}">
        <p14:creationId val="2052313237"/>
      </p:ext>
    </p:extLst>
  </p:cSld>
  <p:clrMapOvr>
    <a:masterClrMapping/>
  </p:clrMapOvr>
  <mc:AlternateContent>
    <mc:Choice Requires="p14">
      <p:transition spd="slow" advClick="0" advTm="5000" p14:dur="1500">
        <p:random/>
      </p:transition>
    </mc:Choice>
    <mc:Fallback>
      <p:transition spd="slow" advClick="0" advTm="5000">
        <p:random/>
      </p:transition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val="2029904611"/>
      </p:ext>
    </p:extLst>
  </p:cSld>
  <p:clrMapOvr>
    <a:masterClrMapping/>
  </p:clrMapOvr>
  <mc:AlternateContent>
    <mc:Choice Requires="p14">
      <p:transition spd="slow" advClick="0" advTm="5000" p14:dur="1500">
        <p:random/>
      </p:transition>
    </mc:Choice>
    <mc:Fallback>
      <p:transition spd="slow" advClick="0" advTm="5000">
        <p:random/>
      </p:transition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2022/2/27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val="2120637228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2022/2/27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val="2762961398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media/image6.png" Type="http://schemas.openxmlformats.org/officeDocument/2006/relationships/image"/><Relationship Id="rId9" Target="../theme/theme1.xml" Type="http://schemas.openxmlformats.org/officeDocument/2006/relationships/theme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slideLayouts/slideLayout9.xml" Type="http://schemas.openxmlformats.org/officeDocument/2006/relationships/slideLayout"/><Relationship Id="rId3" Target="../slideLayouts/slideLayout10.xml" Type="http://schemas.openxmlformats.org/officeDocument/2006/relationships/slideLayout"/><Relationship Id="rId4" Target="../theme/theme2.xml" Type="http://schemas.openxmlformats.org/officeDocument/2006/relationships/theme"/></Relationships>
</file>

<file path=ppt/slideMasters/_rels/slideMaster3.xml.rels><?xml version="1.0" encoding="UTF-8" standalone="yes"?><Relationships xmlns="http://schemas.openxmlformats.org/package/2006/relationships"><Relationship Id="rId1" Target="../slideLayouts/slideLayout11.xml" Type="http://schemas.openxmlformats.org/officeDocument/2006/relationships/slideLayout"/><Relationship Id="rId10" Target="../slideLayouts/slideLayout20.xml" Type="http://schemas.openxmlformats.org/officeDocument/2006/relationships/slideLayout"/><Relationship Id="rId11" Target="../slideLayouts/slideLayout21.xml" Type="http://schemas.openxmlformats.org/officeDocument/2006/relationships/slideLayout"/><Relationship Id="rId12" Target="../theme/theme3.xml" Type="http://schemas.openxmlformats.org/officeDocument/2006/relationships/theme"/><Relationship Id="rId2" Target="../slideLayouts/slideLayout12.xml" Type="http://schemas.openxmlformats.org/officeDocument/2006/relationships/slideLayout"/><Relationship Id="rId3" Target="../slideLayouts/slideLayout13.xml" Type="http://schemas.openxmlformats.org/officeDocument/2006/relationships/slideLayout"/><Relationship Id="rId4" Target="../slideLayouts/slideLayout14.xml" Type="http://schemas.openxmlformats.org/officeDocument/2006/relationships/slideLayout"/><Relationship Id="rId5" Target="../slideLayouts/slideLayout15.xml" Type="http://schemas.openxmlformats.org/officeDocument/2006/relationships/slideLayout"/><Relationship Id="rId6" Target="../slideLayouts/slideLayout16.xml" Type="http://schemas.openxmlformats.org/officeDocument/2006/relationships/slideLayout"/><Relationship Id="rId7" Target="../slideLayouts/slideLayout17.xml" Type="http://schemas.openxmlformats.org/officeDocument/2006/relationships/slideLayout"/><Relationship Id="rId8" Target="../slideLayouts/slideLayout18.xml" Type="http://schemas.openxmlformats.org/officeDocument/2006/relationships/slideLayout"/><Relationship Id="rId9" Target="../slideLayouts/slideLayout1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8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5568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</p:sldLayoutIdLst>
  <mc:AlternateContent>
    <mc:Choice Requires="p14">
      <p:transition spd="slow" advClick="0" advTm="5000" p14:dur="1500">
        <p:random/>
      </p:transition>
    </mc:Choice>
    <mc:Fallback>
      <p:transition spd="slow" advClick="0" advTm="5000">
        <p:random/>
      </p:transition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97490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72182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media/image7.png" Type="http://schemas.openxmlformats.org/officeDocument/2006/relationships/image"/><Relationship Id="rId11" Target="../tags/tag8.xml" Type="http://schemas.openxmlformats.org/officeDocument/2006/relationships/tags"/><Relationship Id="rId12" Target="../media/image8.png" Type="http://schemas.openxmlformats.org/officeDocument/2006/relationships/image"/><Relationship Id="rId13" Target="../tags/tag9.xml" Type="http://schemas.openxmlformats.org/officeDocument/2006/relationships/tags"/><Relationship Id="rId2" Target="../notesSlides/notesSlide1.xml" Type="http://schemas.openxmlformats.org/officeDocument/2006/relationships/notesSlide"/><Relationship Id="rId3" Target="../tags/tag1.xml" Type="http://schemas.openxmlformats.org/officeDocument/2006/relationships/tags"/><Relationship Id="rId4" Target="../tags/tag2.xml" Type="http://schemas.openxmlformats.org/officeDocument/2006/relationships/tags"/><Relationship Id="rId5" Target="../tags/tag3.xml" Type="http://schemas.openxmlformats.org/officeDocument/2006/relationships/tags"/><Relationship Id="rId6" Target="../tags/tag4.xml" Type="http://schemas.openxmlformats.org/officeDocument/2006/relationships/tags"/><Relationship Id="rId7" Target="../tags/tag5.xml" Type="http://schemas.openxmlformats.org/officeDocument/2006/relationships/tags"/><Relationship Id="rId8" Target="../tags/tag6.xml" Type="http://schemas.openxmlformats.org/officeDocument/2006/relationships/tags"/><Relationship Id="rId9" Target="../tags/tag7.xml" Type="http://schemas.openxmlformats.org/officeDocument/2006/relationships/tags"/></Relationships>
</file>

<file path=ppt/slides/_rels/slide10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10" Target="../tags/tag187.xml" Type="http://schemas.openxmlformats.org/officeDocument/2006/relationships/tags"/><Relationship Id="rId11" Target="../tags/tag188.xml" Type="http://schemas.openxmlformats.org/officeDocument/2006/relationships/tags"/><Relationship Id="rId12" Target="../tags/tag189.xml" Type="http://schemas.openxmlformats.org/officeDocument/2006/relationships/tags"/><Relationship Id="rId13" Target="../tags/tag190.xml" Type="http://schemas.openxmlformats.org/officeDocument/2006/relationships/tags"/><Relationship Id="rId14" Target="../tags/tag191.xml" Type="http://schemas.openxmlformats.org/officeDocument/2006/relationships/tags"/><Relationship Id="rId15" Target="../tags/tag192.xml" Type="http://schemas.openxmlformats.org/officeDocument/2006/relationships/tags"/><Relationship Id="rId16" Target="../tags/tag193.xml" Type="http://schemas.openxmlformats.org/officeDocument/2006/relationships/tags"/><Relationship Id="rId17" Target="../tags/tag194.xml" Type="http://schemas.openxmlformats.org/officeDocument/2006/relationships/tags"/><Relationship Id="rId18" Target="../tags/tag195.xml" Type="http://schemas.openxmlformats.org/officeDocument/2006/relationships/tags"/><Relationship Id="rId19" Target="../tags/tag196.xml" Type="http://schemas.openxmlformats.org/officeDocument/2006/relationships/tags"/><Relationship Id="rId2" Target="../notesSlides/notesSlide10.xml" Type="http://schemas.openxmlformats.org/officeDocument/2006/relationships/notesSlide"/><Relationship Id="rId20" Target="../tags/tag197.xml" Type="http://schemas.openxmlformats.org/officeDocument/2006/relationships/tags"/><Relationship Id="rId21" Target="../tags/tag198.xml" Type="http://schemas.openxmlformats.org/officeDocument/2006/relationships/tags"/><Relationship Id="rId22" Target="../tags/tag199.xml" Type="http://schemas.openxmlformats.org/officeDocument/2006/relationships/tags"/><Relationship Id="rId23" Target="../tags/tag200.xml" Type="http://schemas.openxmlformats.org/officeDocument/2006/relationships/tags"/><Relationship Id="rId24" Target="../tags/tag201.xml" Type="http://schemas.openxmlformats.org/officeDocument/2006/relationships/tags"/><Relationship Id="rId25" Target="../tags/tag202.xml" Type="http://schemas.openxmlformats.org/officeDocument/2006/relationships/tags"/><Relationship Id="rId26" Target="../tags/tag203.xml" Type="http://schemas.openxmlformats.org/officeDocument/2006/relationships/tags"/><Relationship Id="rId27" Target="../tags/tag204.xml" Type="http://schemas.openxmlformats.org/officeDocument/2006/relationships/tags"/><Relationship Id="rId28" Target="../tags/tag205.xml" Type="http://schemas.openxmlformats.org/officeDocument/2006/relationships/tags"/><Relationship Id="rId29" Target="../tags/tag206.xml" Type="http://schemas.openxmlformats.org/officeDocument/2006/relationships/tags"/><Relationship Id="rId3" Target="../tags/tag180.xml" Type="http://schemas.openxmlformats.org/officeDocument/2006/relationships/tags"/><Relationship Id="rId30" Target="../media/image22.png" Type="http://schemas.openxmlformats.org/officeDocument/2006/relationships/image"/><Relationship Id="rId31" Target="../tags/tag207.xml" Type="http://schemas.openxmlformats.org/officeDocument/2006/relationships/tags"/><Relationship Id="rId4" Target="../tags/tag181.xml" Type="http://schemas.openxmlformats.org/officeDocument/2006/relationships/tags"/><Relationship Id="rId5" Target="../tags/tag182.xml" Type="http://schemas.openxmlformats.org/officeDocument/2006/relationships/tags"/><Relationship Id="rId6" Target="../tags/tag183.xml" Type="http://schemas.openxmlformats.org/officeDocument/2006/relationships/tags"/><Relationship Id="rId7" Target="../tags/tag184.xml" Type="http://schemas.openxmlformats.org/officeDocument/2006/relationships/tags"/><Relationship Id="rId8" Target="../tags/tag185.xml" Type="http://schemas.openxmlformats.org/officeDocument/2006/relationships/tags"/><Relationship Id="rId9" Target="../tags/tag186.xml" Type="http://schemas.openxmlformats.org/officeDocument/2006/relationships/tags"/></Relationships>
</file>

<file path=ppt/slides/_rels/slide11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10" Target="../tags/tag214.xml" Type="http://schemas.openxmlformats.org/officeDocument/2006/relationships/tags"/><Relationship Id="rId11" Target="../tags/tag215.xml" Type="http://schemas.openxmlformats.org/officeDocument/2006/relationships/tags"/><Relationship Id="rId12" Target="../tags/tag216.xml" Type="http://schemas.openxmlformats.org/officeDocument/2006/relationships/tags"/><Relationship Id="rId2" Target="../notesSlides/notesSlide11.xml" Type="http://schemas.openxmlformats.org/officeDocument/2006/relationships/notesSlide"/><Relationship Id="rId3" Target="../tags/tag208.xml" Type="http://schemas.openxmlformats.org/officeDocument/2006/relationships/tags"/><Relationship Id="rId4" Target="../tags/tag209.xml" Type="http://schemas.openxmlformats.org/officeDocument/2006/relationships/tags"/><Relationship Id="rId5" Target="../media/image23.png" Type="http://schemas.openxmlformats.org/officeDocument/2006/relationships/image"/><Relationship Id="rId6" Target="../tags/tag210.xml" Type="http://schemas.openxmlformats.org/officeDocument/2006/relationships/tags"/><Relationship Id="rId7" Target="../tags/tag211.xml" Type="http://schemas.openxmlformats.org/officeDocument/2006/relationships/tags"/><Relationship Id="rId8" Target="../tags/tag212.xml" Type="http://schemas.openxmlformats.org/officeDocument/2006/relationships/tags"/><Relationship Id="rId9" Target="../tags/tag213.xml" Type="http://schemas.openxmlformats.org/officeDocument/2006/relationships/tags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tags/tag222.xml" Type="http://schemas.openxmlformats.org/officeDocument/2006/relationships/tags"/><Relationship Id="rId11" Target="../media/image18.png" Type="http://schemas.openxmlformats.org/officeDocument/2006/relationships/image"/><Relationship Id="rId12" Target="../tags/tag223.xml" Type="http://schemas.openxmlformats.org/officeDocument/2006/relationships/tags"/><Relationship Id="rId13" Target="../tags/tag224.xml" Type="http://schemas.openxmlformats.org/officeDocument/2006/relationships/tags"/><Relationship Id="rId14" Target="../tags/tag225.xml" Type="http://schemas.openxmlformats.org/officeDocument/2006/relationships/tags"/><Relationship Id="rId15" Target="../tags/tag226.xml" Type="http://schemas.openxmlformats.org/officeDocument/2006/relationships/tags"/><Relationship Id="rId16" Target="../tags/tag227.xml" Type="http://schemas.openxmlformats.org/officeDocument/2006/relationships/tags"/><Relationship Id="rId17" Target="../tags/tag228.xml" Type="http://schemas.openxmlformats.org/officeDocument/2006/relationships/tags"/><Relationship Id="rId18" Target="../tags/tag229.xml" Type="http://schemas.openxmlformats.org/officeDocument/2006/relationships/tags"/><Relationship Id="rId19" Target="../media/image19.png" Type="http://schemas.openxmlformats.org/officeDocument/2006/relationships/image"/><Relationship Id="rId2" Target="../notesSlides/notesSlide12.xml" Type="http://schemas.openxmlformats.org/officeDocument/2006/relationships/notesSlide"/><Relationship Id="rId20" Target="../tags/tag230.xml" Type="http://schemas.openxmlformats.org/officeDocument/2006/relationships/tags"/><Relationship Id="rId3" Target="../media/image16.png" Type="http://schemas.openxmlformats.org/officeDocument/2006/relationships/image"/><Relationship Id="rId4" Target="../tags/tag217.xml" Type="http://schemas.openxmlformats.org/officeDocument/2006/relationships/tags"/><Relationship Id="rId5" Target="../media/image17.png" Type="http://schemas.openxmlformats.org/officeDocument/2006/relationships/image"/><Relationship Id="rId6" Target="../tags/tag218.xml" Type="http://schemas.openxmlformats.org/officeDocument/2006/relationships/tags"/><Relationship Id="rId7" Target="../tags/tag219.xml" Type="http://schemas.openxmlformats.org/officeDocument/2006/relationships/tags"/><Relationship Id="rId8" Target="../tags/tag220.xml" Type="http://schemas.openxmlformats.org/officeDocument/2006/relationships/tags"/><Relationship Id="rId9" Target="../tags/tag221.xml" Type="http://schemas.openxmlformats.org/officeDocument/2006/relationships/tags"/></Relationships>
</file>

<file path=ppt/slides/_rels/slide13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10" Target="../tags/tag238.xml" Type="http://schemas.openxmlformats.org/officeDocument/2006/relationships/tags"/><Relationship Id="rId11" Target="../tags/tag239.xml" Type="http://schemas.openxmlformats.org/officeDocument/2006/relationships/tags"/><Relationship Id="rId12" Target="../tags/tag240.xml" Type="http://schemas.openxmlformats.org/officeDocument/2006/relationships/tags"/><Relationship Id="rId13" Target="../tags/tag241.xml" Type="http://schemas.openxmlformats.org/officeDocument/2006/relationships/tags"/><Relationship Id="rId14" Target="../tags/tag242.xml" Type="http://schemas.openxmlformats.org/officeDocument/2006/relationships/tags"/><Relationship Id="rId15" Target="../tags/tag243.xml" Type="http://schemas.openxmlformats.org/officeDocument/2006/relationships/tags"/><Relationship Id="rId16" Target="../tags/tag244.xml" Type="http://schemas.openxmlformats.org/officeDocument/2006/relationships/tags"/><Relationship Id="rId17" Target="../tags/tag245.xml" Type="http://schemas.openxmlformats.org/officeDocument/2006/relationships/tags"/><Relationship Id="rId18" Target="../tags/tag246.xml" Type="http://schemas.openxmlformats.org/officeDocument/2006/relationships/tags"/><Relationship Id="rId19" Target="../tags/tag247.xml" Type="http://schemas.openxmlformats.org/officeDocument/2006/relationships/tags"/><Relationship Id="rId2" Target="../notesSlides/notesSlide13.xml" Type="http://schemas.openxmlformats.org/officeDocument/2006/relationships/notesSlide"/><Relationship Id="rId20" Target="../tags/tag248.xml" Type="http://schemas.openxmlformats.org/officeDocument/2006/relationships/tags"/><Relationship Id="rId21" Target="../tags/tag249.xml" Type="http://schemas.openxmlformats.org/officeDocument/2006/relationships/tags"/><Relationship Id="rId22" Target="../tags/tag250.xml" Type="http://schemas.openxmlformats.org/officeDocument/2006/relationships/tags"/><Relationship Id="rId23" Target="../tags/tag251.xml" Type="http://schemas.openxmlformats.org/officeDocument/2006/relationships/tags"/><Relationship Id="rId24" Target="../tags/tag252.xml" Type="http://schemas.openxmlformats.org/officeDocument/2006/relationships/tags"/><Relationship Id="rId25" Target="../tags/tag253.xml" Type="http://schemas.openxmlformats.org/officeDocument/2006/relationships/tags"/><Relationship Id="rId26" Target="../tags/tag254.xml" Type="http://schemas.openxmlformats.org/officeDocument/2006/relationships/tags"/><Relationship Id="rId27" Target="../media/image24.png" Type="http://schemas.openxmlformats.org/officeDocument/2006/relationships/image"/><Relationship Id="rId28" Target="../tags/tag255.xml" Type="http://schemas.openxmlformats.org/officeDocument/2006/relationships/tags"/><Relationship Id="rId3" Target="../tags/tag231.xml" Type="http://schemas.openxmlformats.org/officeDocument/2006/relationships/tags"/><Relationship Id="rId4" Target="../tags/tag232.xml" Type="http://schemas.openxmlformats.org/officeDocument/2006/relationships/tags"/><Relationship Id="rId5" Target="../tags/tag233.xml" Type="http://schemas.openxmlformats.org/officeDocument/2006/relationships/tags"/><Relationship Id="rId6" Target="../tags/tag234.xml" Type="http://schemas.openxmlformats.org/officeDocument/2006/relationships/tags"/><Relationship Id="rId7" Target="../tags/tag235.xml" Type="http://schemas.openxmlformats.org/officeDocument/2006/relationships/tags"/><Relationship Id="rId8" Target="../tags/tag236.xml" Type="http://schemas.openxmlformats.org/officeDocument/2006/relationships/tags"/><Relationship Id="rId9" Target="../tags/tag237.xml" Type="http://schemas.openxmlformats.org/officeDocument/2006/relationships/tags"/></Relationships>
</file>

<file path=ppt/slides/_rels/slide14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10" Target="../tags/tag261.xml" Type="http://schemas.openxmlformats.org/officeDocument/2006/relationships/tags"/><Relationship Id="rId2" Target="../notesSlides/notesSlide14.xml" Type="http://schemas.openxmlformats.org/officeDocument/2006/relationships/notesSlide"/><Relationship Id="rId3" Target="../tags/tag256.xml" Type="http://schemas.openxmlformats.org/officeDocument/2006/relationships/tags"/><Relationship Id="rId4" Target="../tags/tag257.xml" Type="http://schemas.openxmlformats.org/officeDocument/2006/relationships/tags"/><Relationship Id="rId5" Target="../media/image25.png" Type="http://schemas.openxmlformats.org/officeDocument/2006/relationships/image"/><Relationship Id="rId6" Target="../tags/tag258.xml" Type="http://schemas.openxmlformats.org/officeDocument/2006/relationships/tags"/><Relationship Id="rId7" Target="../tags/tag259.xml" Type="http://schemas.openxmlformats.org/officeDocument/2006/relationships/tags"/><Relationship Id="rId8" Target="../tags/tag260.xml" Type="http://schemas.openxmlformats.org/officeDocument/2006/relationships/tags"/><Relationship Id="rId9" Target="../media/image26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10" Target="../tags/tag268.xml" Type="http://schemas.openxmlformats.org/officeDocument/2006/relationships/tags"/><Relationship Id="rId11" Target="../tags/tag269.xml" Type="http://schemas.openxmlformats.org/officeDocument/2006/relationships/tags"/><Relationship Id="rId12" Target="../tags/tag270.xml" Type="http://schemas.openxmlformats.org/officeDocument/2006/relationships/tags"/><Relationship Id="rId13" Target="../tags/tag271.xml" Type="http://schemas.openxmlformats.org/officeDocument/2006/relationships/tags"/><Relationship Id="rId14" Target="../tags/tag272.xml" Type="http://schemas.openxmlformats.org/officeDocument/2006/relationships/tags"/><Relationship Id="rId15" Target="../tags/tag273.xml" Type="http://schemas.openxmlformats.org/officeDocument/2006/relationships/tags"/><Relationship Id="rId16" Target="../tags/tag274.xml" Type="http://schemas.openxmlformats.org/officeDocument/2006/relationships/tags"/><Relationship Id="rId17" Target="../tags/tag275.xml" Type="http://schemas.openxmlformats.org/officeDocument/2006/relationships/tags"/><Relationship Id="rId18" Target="../tags/tag276.xml" Type="http://schemas.openxmlformats.org/officeDocument/2006/relationships/tags"/><Relationship Id="rId19" Target="../tags/tag277.xml" Type="http://schemas.openxmlformats.org/officeDocument/2006/relationships/tags"/><Relationship Id="rId2" Target="../notesSlides/notesSlide15.xml" Type="http://schemas.openxmlformats.org/officeDocument/2006/relationships/notesSlide"/><Relationship Id="rId20" Target="../media/image28.png" Type="http://schemas.openxmlformats.org/officeDocument/2006/relationships/image"/><Relationship Id="rId21" Target="../tags/tag278.xml" Type="http://schemas.openxmlformats.org/officeDocument/2006/relationships/tags"/><Relationship Id="rId3" Target="../tags/tag262.xml" Type="http://schemas.openxmlformats.org/officeDocument/2006/relationships/tags"/><Relationship Id="rId4" Target="../tags/tag263.xml" Type="http://schemas.openxmlformats.org/officeDocument/2006/relationships/tags"/><Relationship Id="rId5" Target="../media/image27.png" Type="http://schemas.openxmlformats.org/officeDocument/2006/relationships/image"/><Relationship Id="rId6" Target="../tags/tag264.xml" Type="http://schemas.openxmlformats.org/officeDocument/2006/relationships/tags"/><Relationship Id="rId7" Target="../tags/tag265.xml" Type="http://schemas.openxmlformats.org/officeDocument/2006/relationships/tags"/><Relationship Id="rId8" Target="../tags/tag266.xml" Type="http://schemas.openxmlformats.org/officeDocument/2006/relationships/tags"/><Relationship Id="rId9" Target="../tags/tag267.xml" Type="http://schemas.openxmlformats.org/officeDocument/2006/relationships/tags"/></Relationships>
</file>

<file path=ppt/slides/_rels/slide16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10" Target="../tags/tag286.xml" Type="http://schemas.openxmlformats.org/officeDocument/2006/relationships/tags"/><Relationship Id="rId11" Target="../tags/tag287.xml" Type="http://schemas.openxmlformats.org/officeDocument/2006/relationships/tags"/><Relationship Id="rId12" Target="../media/image29.png" Type="http://schemas.openxmlformats.org/officeDocument/2006/relationships/image"/><Relationship Id="rId13" Target="../media/image30.png" Type="http://schemas.openxmlformats.org/officeDocument/2006/relationships/image"/><Relationship Id="rId14" Target="../tags/tag288.xml" Type="http://schemas.openxmlformats.org/officeDocument/2006/relationships/tags"/><Relationship Id="rId2" Target="../notesSlides/notesSlide16.xml" Type="http://schemas.openxmlformats.org/officeDocument/2006/relationships/notesSlide"/><Relationship Id="rId3" Target="../tags/tag279.xml" Type="http://schemas.openxmlformats.org/officeDocument/2006/relationships/tags"/><Relationship Id="rId4" Target="../tags/tag280.xml" Type="http://schemas.openxmlformats.org/officeDocument/2006/relationships/tags"/><Relationship Id="rId5" Target="../tags/tag281.xml" Type="http://schemas.openxmlformats.org/officeDocument/2006/relationships/tags"/><Relationship Id="rId6" Target="../tags/tag282.xml" Type="http://schemas.openxmlformats.org/officeDocument/2006/relationships/tags"/><Relationship Id="rId7" Target="../tags/tag283.xml" Type="http://schemas.openxmlformats.org/officeDocument/2006/relationships/tags"/><Relationship Id="rId8" Target="../tags/tag284.xml" Type="http://schemas.openxmlformats.org/officeDocument/2006/relationships/tags"/><Relationship Id="rId9" Target="../tags/tag285.xml" Type="http://schemas.openxmlformats.org/officeDocument/2006/relationships/tags"/></Relationships>
</file>

<file path=ppt/slides/_rels/slide17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10" Target="../tags/tag296.xml" Type="http://schemas.openxmlformats.org/officeDocument/2006/relationships/tags"/><Relationship Id="rId11" Target="../tags/tag297.xml" Type="http://schemas.openxmlformats.org/officeDocument/2006/relationships/tags"/><Relationship Id="rId12" Target="../tags/tag298.xml" Type="http://schemas.openxmlformats.org/officeDocument/2006/relationships/tags"/><Relationship Id="rId13" Target="../tags/tag299.xml" Type="http://schemas.openxmlformats.org/officeDocument/2006/relationships/tags"/><Relationship Id="rId14" Target="../tags/tag300.xml" Type="http://schemas.openxmlformats.org/officeDocument/2006/relationships/tags"/><Relationship Id="rId15" Target="../tags/tag301.xml" Type="http://schemas.openxmlformats.org/officeDocument/2006/relationships/tags"/><Relationship Id="rId16" Target="../tags/tag302.xml" Type="http://schemas.openxmlformats.org/officeDocument/2006/relationships/tags"/><Relationship Id="rId17" Target="../tags/tag303.xml" Type="http://schemas.openxmlformats.org/officeDocument/2006/relationships/tags"/><Relationship Id="rId18" Target="../tags/tag304.xml" Type="http://schemas.openxmlformats.org/officeDocument/2006/relationships/tags"/><Relationship Id="rId19" Target="../tags/tag305.xml" Type="http://schemas.openxmlformats.org/officeDocument/2006/relationships/tags"/><Relationship Id="rId2" Target="../notesSlides/notesSlide17.xml" Type="http://schemas.openxmlformats.org/officeDocument/2006/relationships/notesSlide"/><Relationship Id="rId20" Target="../media/image31.png" Type="http://schemas.openxmlformats.org/officeDocument/2006/relationships/image"/><Relationship Id="rId21" Target="../tags/tag306.xml" Type="http://schemas.openxmlformats.org/officeDocument/2006/relationships/tags"/><Relationship Id="rId3" Target="../tags/tag289.xml" Type="http://schemas.openxmlformats.org/officeDocument/2006/relationships/tags"/><Relationship Id="rId4" Target="../tags/tag290.xml" Type="http://schemas.openxmlformats.org/officeDocument/2006/relationships/tags"/><Relationship Id="rId5" Target="../tags/tag291.xml" Type="http://schemas.openxmlformats.org/officeDocument/2006/relationships/tags"/><Relationship Id="rId6" Target="../tags/tag292.xml" Type="http://schemas.openxmlformats.org/officeDocument/2006/relationships/tags"/><Relationship Id="rId7" Target="../tags/tag293.xml" Type="http://schemas.openxmlformats.org/officeDocument/2006/relationships/tags"/><Relationship Id="rId8" Target="../tags/tag294.xml" Type="http://schemas.openxmlformats.org/officeDocument/2006/relationships/tags"/><Relationship Id="rId9" Target="../tags/tag295.xml" Type="http://schemas.openxmlformats.org/officeDocument/2006/relationships/tags"/></Relationships>
</file>

<file path=ppt/slides/_rels/slide18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10" Target="../tags/tag311.xml" Type="http://schemas.openxmlformats.org/officeDocument/2006/relationships/tags"/><Relationship Id="rId11" Target="../tags/tag312.xml" Type="http://schemas.openxmlformats.org/officeDocument/2006/relationships/tags"/><Relationship Id="rId12" Target="../tags/tag313.xml" Type="http://schemas.openxmlformats.org/officeDocument/2006/relationships/tags"/><Relationship Id="rId13" Target="../tags/tag314.xml" Type="http://schemas.openxmlformats.org/officeDocument/2006/relationships/tags"/><Relationship Id="rId14" Target="../tags/tag315.xml" Type="http://schemas.openxmlformats.org/officeDocument/2006/relationships/tags"/><Relationship Id="rId15" Target="../tags/tag316.xml" Type="http://schemas.openxmlformats.org/officeDocument/2006/relationships/tags"/><Relationship Id="rId16" Target="../tags/tag317.xml" Type="http://schemas.openxmlformats.org/officeDocument/2006/relationships/tags"/><Relationship Id="rId17" Target="../tags/tag318.xml" Type="http://schemas.openxmlformats.org/officeDocument/2006/relationships/tags"/><Relationship Id="rId18" Target="../tags/tag319.xml" Type="http://schemas.openxmlformats.org/officeDocument/2006/relationships/tags"/><Relationship Id="rId19" Target="../tags/tag320.xml" Type="http://schemas.openxmlformats.org/officeDocument/2006/relationships/tags"/><Relationship Id="rId2" Target="../notesSlides/notesSlide18.xml" Type="http://schemas.openxmlformats.org/officeDocument/2006/relationships/notesSlide"/><Relationship Id="rId20" Target="../tags/tag321.xml" Type="http://schemas.openxmlformats.org/officeDocument/2006/relationships/tags"/><Relationship Id="rId21" Target="../tags/tag322.xml" Type="http://schemas.openxmlformats.org/officeDocument/2006/relationships/tags"/><Relationship Id="rId22" Target="../tags/tag323.xml" Type="http://schemas.openxmlformats.org/officeDocument/2006/relationships/tags"/><Relationship Id="rId23" Target="../tags/tag324.xml" Type="http://schemas.openxmlformats.org/officeDocument/2006/relationships/tags"/><Relationship Id="rId3" Target="http://www.1ppt.com/hangye/" TargetMode="External" Type="http://schemas.openxmlformats.org/officeDocument/2006/relationships/hyperlink"/><Relationship Id="rId4" Target="../tags/tag307.xml" Type="http://schemas.openxmlformats.org/officeDocument/2006/relationships/tags"/><Relationship Id="rId5" Target="../tags/tag308.xml" Type="http://schemas.openxmlformats.org/officeDocument/2006/relationships/tags"/><Relationship Id="rId6" Target="../media/image32.png" Type="http://schemas.openxmlformats.org/officeDocument/2006/relationships/image"/><Relationship Id="rId7" Target="../tags/tag309.xml" Type="http://schemas.openxmlformats.org/officeDocument/2006/relationships/tags"/><Relationship Id="rId8" Target="../media/image33.png" Type="http://schemas.openxmlformats.org/officeDocument/2006/relationships/image"/><Relationship Id="rId9" Target="../tags/tag310.xml" Type="http://schemas.openxmlformats.org/officeDocument/2006/relationships/tags"/></Relationships>
</file>

<file path=ppt/slides/_rels/slide1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tags/tag330.xml" Type="http://schemas.openxmlformats.org/officeDocument/2006/relationships/tags"/><Relationship Id="rId11" Target="../media/image18.png" Type="http://schemas.openxmlformats.org/officeDocument/2006/relationships/image"/><Relationship Id="rId12" Target="../tags/tag331.xml" Type="http://schemas.openxmlformats.org/officeDocument/2006/relationships/tags"/><Relationship Id="rId13" Target="../tags/tag332.xml" Type="http://schemas.openxmlformats.org/officeDocument/2006/relationships/tags"/><Relationship Id="rId14" Target="../tags/tag333.xml" Type="http://schemas.openxmlformats.org/officeDocument/2006/relationships/tags"/><Relationship Id="rId15" Target="../tags/tag334.xml" Type="http://schemas.openxmlformats.org/officeDocument/2006/relationships/tags"/><Relationship Id="rId16" Target="../tags/tag335.xml" Type="http://schemas.openxmlformats.org/officeDocument/2006/relationships/tags"/><Relationship Id="rId17" Target="../tags/tag336.xml" Type="http://schemas.openxmlformats.org/officeDocument/2006/relationships/tags"/><Relationship Id="rId18" Target="../tags/tag337.xml" Type="http://schemas.openxmlformats.org/officeDocument/2006/relationships/tags"/><Relationship Id="rId19" Target="../media/image19.png" Type="http://schemas.openxmlformats.org/officeDocument/2006/relationships/image"/><Relationship Id="rId2" Target="../notesSlides/notesSlide19.xml" Type="http://schemas.openxmlformats.org/officeDocument/2006/relationships/notesSlide"/><Relationship Id="rId20" Target="../tags/tag338.xml" Type="http://schemas.openxmlformats.org/officeDocument/2006/relationships/tags"/><Relationship Id="rId3" Target="../media/image16.png" Type="http://schemas.openxmlformats.org/officeDocument/2006/relationships/image"/><Relationship Id="rId4" Target="../tags/tag325.xml" Type="http://schemas.openxmlformats.org/officeDocument/2006/relationships/tags"/><Relationship Id="rId5" Target="../media/image17.png" Type="http://schemas.openxmlformats.org/officeDocument/2006/relationships/image"/><Relationship Id="rId6" Target="../tags/tag326.xml" Type="http://schemas.openxmlformats.org/officeDocument/2006/relationships/tags"/><Relationship Id="rId7" Target="../tags/tag327.xml" Type="http://schemas.openxmlformats.org/officeDocument/2006/relationships/tags"/><Relationship Id="rId8" Target="../tags/tag328.xml" Type="http://schemas.openxmlformats.org/officeDocument/2006/relationships/tags"/><Relationship Id="rId9" Target="../tags/tag329.xml" Type="http://schemas.openxmlformats.org/officeDocument/2006/relationships/tags"/></Relationships>
</file>

<file path=ppt/slides/_rels/slide2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10" Target="../tags/tag14.xml" Type="http://schemas.openxmlformats.org/officeDocument/2006/relationships/tags"/><Relationship Id="rId11" Target="../tags/tag15.xml" Type="http://schemas.openxmlformats.org/officeDocument/2006/relationships/tags"/><Relationship Id="rId12" Target="../tags/tag16.xml" Type="http://schemas.openxmlformats.org/officeDocument/2006/relationships/tags"/><Relationship Id="rId13" Target="../media/image12.png" Type="http://schemas.openxmlformats.org/officeDocument/2006/relationships/image"/><Relationship Id="rId14" Target="../tags/tag17.xml" Type="http://schemas.openxmlformats.org/officeDocument/2006/relationships/tags"/><Relationship Id="rId15" Target="../tags/tag18.xml" Type="http://schemas.openxmlformats.org/officeDocument/2006/relationships/tags"/><Relationship Id="rId16" Target="../tags/tag19.xml" Type="http://schemas.openxmlformats.org/officeDocument/2006/relationships/tags"/><Relationship Id="rId2" Target="../notesSlides/notesSlide2.xml" Type="http://schemas.openxmlformats.org/officeDocument/2006/relationships/notesSlide"/><Relationship Id="rId3" Target="../media/image9.png" Type="http://schemas.openxmlformats.org/officeDocument/2006/relationships/image"/><Relationship Id="rId4" Target="../tags/tag10.xml" Type="http://schemas.openxmlformats.org/officeDocument/2006/relationships/tags"/><Relationship Id="rId5" Target="../media/image10.png" Type="http://schemas.openxmlformats.org/officeDocument/2006/relationships/image"/><Relationship Id="rId6" Target="../tags/tag11.xml" Type="http://schemas.openxmlformats.org/officeDocument/2006/relationships/tags"/><Relationship Id="rId7" Target="../media/image11.png" Type="http://schemas.openxmlformats.org/officeDocument/2006/relationships/image"/><Relationship Id="rId8" Target="../tags/tag12.xml" Type="http://schemas.openxmlformats.org/officeDocument/2006/relationships/tags"/><Relationship Id="rId9" Target="../tags/tag13.xml" Type="http://schemas.openxmlformats.org/officeDocument/2006/relationships/tags"/></Relationships>
</file>

<file path=ppt/slides/_rels/slide20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10" Target="../tags/tag345.xml" Type="http://schemas.openxmlformats.org/officeDocument/2006/relationships/tags"/><Relationship Id="rId11" Target="../tags/tag346.xml" Type="http://schemas.openxmlformats.org/officeDocument/2006/relationships/tags"/><Relationship Id="rId12" Target="../tags/tag347.xml" Type="http://schemas.openxmlformats.org/officeDocument/2006/relationships/tags"/><Relationship Id="rId13" Target="../tags/tag348.xml" Type="http://schemas.openxmlformats.org/officeDocument/2006/relationships/tags"/><Relationship Id="rId14" Target="../tags/tag349.xml" Type="http://schemas.openxmlformats.org/officeDocument/2006/relationships/tags"/><Relationship Id="rId15" Target="../tags/tag350.xml" Type="http://schemas.openxmlformats.org/officeDocument/2006/relationships/tags"/><Relationship Id="rId16" Target="../tags/tag351.xml" Type="http://schemas.openxmlformats.org/officeDocument/2006/relationships/tags"/><Relationship Id="rId17" Target="../tags/tag352.xml" Type="http://schemas.openxmlformats.org/officeDocument/2006/relationships/tags"/><Relationship Id="rId18" Target="../tags/tag353.xml" Type="http://schemas.openxmlformats.org/officeDocument/2006/relationships/tags"/><Relationship Id="rId19" Target="../tags/tag354.xml" Type="http://schemas.openxmlformats.org/officeDocument/2006/relationships/tags"/><Relationship Id="rId2" Target="../notesSlides/notesSlide20.xml" Type="http://schemas.openxmlformats.org/officeDocument/2006/relationships/notesSlide"/><Relationship Id="rId20" Target="../tags/tag355.xml" Type="http://schemas.openxmlformats.org/officeDocument/2006/relationships/tags"/><Relationship Id="rId21" Target="../tags/tag356.xml" Type="http://schemas.openxmlformats.org/officeDocument/2006/relationships/tags"/><Relationship Id="rId22" Target="../tags/tag357.xml" Type="http://schemas.openxmlformats.org/officeDocument/2006/relationships/tags"/><Relationship Id="rId23" Target="../tags/tag358.xml" Type="http://schemas.openxmlformats.org/officeDocument/2006/relationships/tags"/><Relationship Id="rId24" Target="../tags/tag359.xml" Type="http://schemas.openxmlformats.org/officeDocument/2006/relationships/tags"/><Relationship Id="rId25" Target="../tags/tag360.xml" Type="http://schemas.openxmlformats.org/officeDocument/2006/relationships/tags"/><Relationship Id="rId26" Target="../tags/tag361.xml" Type="http://schemas.openxmlformats.org/officeDocument/2006/relationships/tags"/><Relationship Id="rId27" Target="../tags/tag362.xml" Type="http://schemas.openxmlformats.org/officeDocument/2006/relationships/tags"/><Relationship Id="rId28" Target="../tags/tag363.xml" Type="http://schemas.openxmlformats.org/officeDocument/2006/relationships/tags"/><Relationship Id="rId29" Target="../tags/tag364.xml" Type="http://schemas.openxmlformats.org/officeDocument/2006/relationships/tags"/><Relationship Id="rId3" Target="../tags/tag339.xml" Type="http://schemas.openxmlformats.org/officeDocument/2006/relationships/tags"/><Relationship Id="rId30" Target="../tags/tag365.xml" Type="http://schemas.openxmlformats.org/officeDocument/2006/relationships/tags"/><Relationship Id="rId31" Target="../tags/tag366.xml" Type="http://schemas.openxmlformats.org/officeDocument/2006/relationships/tags"/><Relationship Id="rId32" Target="../tags/tag367.xml" Type="http://schemas.openxmlformats.org/officeDocument/2006/relationships/tags"/><Relationship Id="rId33" Target="../tags/tag368.xml" Type="http://schemas.openxmlformats.org/officeDocument/2006/relationships/tags"/><Relationship Id="rId34" Target="../tags/tag369.xml" Type="http://schemas.openxmlformats.org/officeDocument/2006/relationships/tags"/><Relationship Id="rId35" Target="../tags/tag370.xml" Type="http://schemas.openxmlformats.org/officeDocument/2006/relationships/tags"/><Relationship Id="rId36" Target="../tags/tag371.xml" Type="http://schemas.openxmlformats.org/officeDocument/2006/relationships/tags"/><Relationship Id="rId37" Target="../tags/tag372.xml" Type="http://schemas.openxmlformats.org/officeDocument/2006/relationships/tags"/><Relationship Id="rId38" Target="../tags/tag373.xml" Type="http://schemas.openxmlformats.org/officeDocument/2006/relationships/tags"/><Relationship Id="rId39" Target="../tags/tag374.xml" Type="http://schemas.openxmlformats.org/officeDocument/2006/relationships/tags"/><Relationship Id="rId4" Target="../media/image34.png" Type="http://schemas.openxmlformats.org/officeDocument/2006/relationships/image"/><Relationship Id="rId5" Target="../tags/tag340.xml" Type="http://schemas.openxmlformats.org/officeDocument/2006/relationships/tags"/><Relationship Id="rId6" Target="../tags/tag341.xml" Type="http://schemas.openxmlformats.org/officeDocument/2006/relationships/tags"/><Relationship Id="rId7" Target="../tags/tag342.xml" Type="http://schemas.openxmlformats.org/officeDocument/2006/relationships/tags"/><Relationship Id="rId8" Target="../tags/tag343.xml" Type="http://schemas.openxmlformats.org/officeDocument/2006/relationships/tags"/><Relationship Id="rId9" Target="../tags/tag344.xml" Type="http://schemas.openxmlformats.org/officeDocument/2006/relationships/tags"/></Relationships>
</file>

<file path=ppt/slides/_rels/slide21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10" Target="../tags/tag382.xml" Type="http://schemas.openxmlformats.org/officeDocument/2006/relationships/tags"/><Relationship Id="rId11" Target="../tags/tag383.xml" Type="http://schemas.openxmlformats.org/officeDocument/2006/relationships/tags"/><Relationship Id="rId12" Target="../tags/tag384.xml" Type="http://schemas.openxmlformats.org/officeDocument/2006/relationships/tags"/><Relationship Id="rId13" Target="../tags/tag385.xml" Type="http://schemas.openxmlformats.org/officeDocument/2006/relationships/tags"/><Relationship Id="rId14" Target="../tags/tag386.xml" Type="http://schemas.openxmlformats.org/officeDocument/2006/relationships/tags"/><Relationship Id="rId15" Target="../tags/tag387.xml" Type="http://schemas.openxmlformats.org/officeDocument/2006/relationships/tags"/><Relationship Id="rId16" Target="../tags/tag388.xml" Type="http://schemas.openxmlformats.org/officeDocument/2006/relationships/tags"/><Relationship Id="rId17" Target="../tags/tag389.xml" Type="http://schemas.openxmlformats.org/officeDocument/2006/relationships/tags"/><Relationship Id="rId18" Target="../tags/tag390.xml" Type="http://schemas.openxmlformats.org/officeDocument/2006/relationships/tags"/><Relationship Id="rId19" Target="../tags/tag391.xml" Type="http://schemas.openxmlformats.org/officeDocument/2006/relationships/tags"/><Relationship Id="rId2" Target="../notesSlides/notesSlide21.xml" Type="http://schemas.openxmlformats.org/officeDocument/2006/relationships/notesSlide"/><Relationship Id="rId20" Target="../tags/tag392.xml" Type="http://schemas.openxmlformats.org/officeDocument/2006/relationships/tags"/><Relationship Id="rId21" Target="../tags/tag393.xml" Type="http://schemas.openxmlformats.org/officeDocument/2006/relationships/tags"/><Relationship Id="rId22" Target="../tags/tag394.xml" Type="http://schemas.openxmlformats.org/officeDocument/2006/relationships/tags"/><Relationship Id="rId23" Target="../tags/tag395.xml" Type="http://schemas.openxmlformats.org/officeDocument/2006/relationships/tags"/><Relationship Id="rId24" Target="../tags/tag396.xml" Type="http://schemas.openxmlformats.org/officeDocument/2006/relationships/tags"/><Relationship Id="rId25" Target="../tags/tag397.xml" Type="http://schemas.openxmlformats.org/officeDocument/2006/relationships/tags"/><Relationship Id="rId26" Target="../tags/tag398.xml" Type="http://schemas.openxmlformats.org/officeDocument/2006/relationships/tags"/><Relationship Id="rId27" Target="../tags/tag399.xml" Type="http://schemas.openxmlformats.org/officeDocument/2006/relationships/tags"/><Relationship Id="rId28" Target="../tags/tag400.xml" Type="http://schemas.openxmlformats.org/officeDocument/2006/relationships/tags"/><Relationship Id="rId29" Target="../tags/tag401.xml" Type="http://schemas.openxmlformats.org/officeDocument/2006/relationships/tags"/><Relationship Id="rId3" Target="../tags/tag375.xml" Type="http://schemas.openxmlformats.org/officeDocument/2006/relationships/tags"/><Relationship Id="rId4" Target="../tags/tag376.xml" Type="http://schemas.openxmlformats.org/officeDocument/2006/relationships/tags"/><Relationship Id="rId5" Target="../tags/tag377.xml" Type="http://schemas.openxmlformats.org/officeDocument/2006/relationships/tags"/><Relationship Id="rId6" Target="../tags/tag378.xml" Type="http://schemas.openxmlformats.org/officeDocument/2006/relationships/tags"/><Relationship Id="rId7" Target="../tags/tag379.xml" Type="http://schemas.openxmlformats.org/officeDocument/2006/relationships/tags"/><Relationship Id="rId8" Target="../tags/tag380.xml" Type="http://schemas.openxmlformats.org/officeDocument/2006/relationships/tags"/><Relationship Id="rId9" Target="../tags/tag381.xml" Type="http://schemas.openxmlformats.org/officeDocument/2006/relationships/tags"/></Relationships>
</file>

<file path=ppt/slides/_rels/slide22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10" Target="../tags/tag409.xml" Type="http://schemas.openxmlformats.org/officeDocument/2006/relationships/tags"/><Relationship Id="rId11" Target="../tags/tag410.xml" Type="http://schemas.openxmlformats.org/officeDocument/2006/relationships/tags"/><Relationship Id="rId12" Target="../tags/tag411.xml" Type="http://schemas.openxmlformats.org/officeDocument/2006/relationships/tags"/><Relationship Id="rId13" Target="../tags/tag412.xml" Type="http://schemas.openxmlformats.org/officeDocument/2006/relationships/tags"/><Relationship Id="rId14" Target="../tags/tag413.xml" Type="http://schemas.openxmlformats.org/officeDocument/2006/relationships/tags"/><Relationship Id="rId15" Target="../tags/tag414.xml" Type="http://schemas.openxmlformats.org/officeDocument/2006/relationships/tags"/><Relationship Id="rId16" Target="../tags/tag415.xml" Type="http://schemas.openxmlformats.org/officeDocument/2006/relationships/tags"/><Relationship Id="rId17" Target="../tags/tag416.xml" Type="http://schemas.openxmlformats.org/officeDocument/2006/relationships/tags"/><Relationship Id="rId18" Target="../tags/tag417.xml" Type="http://schemas.openxmlformats.org/officeDocument/2006/relationships/tags"/><Relationship Id="rId19" Target="../tags/tag418.xml" Type="http://schemas.openxmlformats.org/officeDocument/2006/relationships/tags"/><Relationship Id="rId2" Target="../notesSlides/notesSlide22.xml" Type="http://schemas.openxmlformats.org/officeDocument/2006/relationships/notesSlide"/><Relationship Id="rId20" Target="../tags/tag419.xml" Type="http://schemas.openxmlformats.org/officeDocument/2006/relationships/tags"/><Relationship Id="rId21" Target="../tags/tag420.xml" Type="http://schemas.openxmlformats.org/officeDocument/2006/relationships/tags"/><Relationship Id="rId22" Target="../tags/tag421.xml" Type="http://schemas.openxmlformats.org/officeDocument/2006/relationships/tags"/><Relationship Id="rId3" Target="../tags/tag402.xml" Type="http://schemas.openxmlformats.org/officeDocument/2006/relationships/tags"/><Relationship Id="rId4" Target="../tags/tag403.xml" Type="http://schemas.openxmlformats.org/officeDocument/2006/relationships/tags"/><Relationship Id="rId5" Target="../tags/tag404.xml" Type="http://schemas.openxmlformats.org/officeDocument/2006/relationships/tags"/><Relationship Id="rId6" Target="../tags/tag405.xml" Type="http://schemas.openxmlformats.org/officeDocument/2006/relationships/tags"/><Relationship Id="rId7" Target="../tags/tag406.xml" Type="http://schemas.openxmlformats.org/officeDocument/2006/relationships/tags"/><Relationship Id="rId8" Target="../tags/tag407.xml" Type="http://schemas.openxmlformats.org/officeDocument/2006/relationships/tags"/><Relationship Id="rId9" Target="../tags/tag408.xml" Type="http://schemas.openxmlformats.org/officeDocument/2006/relationships/tags"/></Relationships>
</file>

<file path=ppt/slides/_rels/slide23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10" Target="../tags/tag429.xml" Type="http://schemas.openxmlformats.org/officeDocument/2006/relationships/tags"/><Relationship Id="rId11" Target="../tags/tag430.xml" Type="http://schemas.openxmlformats.org/officeDocument/2006/relationships/tags"/><Relationship Id="rId12" Target="../tags/tag431.xml" Type="http://schemas.openxmlformats.org/officeDocument/2006/relationships/tags"/><Relationship Id="rId13" Target="../tags/tag432.xml" Type="http://schemas.openxmlformats.org/officeDocument/2006/relationships/tags"/><Relationship Id="rId14" Target="../tags/tag433.xml" Type="http://schemas.openxmlformats.org/officeDocument/2006/relationships/tags"/><Relationship Id="rId15" Target="../tags/tag434.xml" Type="http://schemas.openxmlformats.org/officeDocument/2006/relationships/tags"/><Relationship Id="rId16" Target="../media/image35.jpeg" Type="http://schemas.openxmlformats.org/officeDocument/2006/relationships/image"/><Relationship Id="rId17" Target="../tags/tag435.xml" Type="http://schemas.openxmlformats.org/officeDocument/2006/relationships/tags"/><Relationship Id="rId18" Target="../media/image36.png" Type="http://schemas.openxmlformats.org/officeDocument/2006/relationships/image"/><Relationship Id="rId19" Target="../tags/tag436.xml" Type="http://schemas.openxmlformats.org/officeDocument/2006/relationships/tags"/><Relationship Id="rId2" Target="../notesSlides/notesSlide23.xml" Type="http://schemas.openxmlformats.org/officeDocument/2006/relationships/notesSlide"/><Relationship Id="rId20" Target="../tags/tag437.xml" Type="http://schemas.openxmlformats.org/officeDocument/2006/relationships/tags"/><Relationship Id="rId21" Target="../tags/tag438.xml" Type="http://schemas.openxmlformats.org/officeDocument/2006/relationships/tags"/><Relationship Id="rId22" Target="../tags/tag439.xml" Type="http://schemas.openxmlformats.org/officeDocument/2006/relationships/tags"/><Relationship Id="rId23" Target="../tags/tag440.xml" Type="http://schemas.openxmlformats.org/officeDocument/2006/relationships/tags"/><Relationship Id="rId24" Target="../tags/tag441.xml" Type="http://schemas.openxmlformats.org/officeDocument/2006/relationships/tags"/><Relationship Id="rId25" Target="../tags/tag442.xml" Type="http://schemas.openxmlformats.org/officeDocument/2006/relationships/tags"/><Relationship Id="rId26" Target="../tags/tag443.xml" Type="http://schemas.openxmlformats.org/officeDocument/2006/relationships/tags"/><Relationship Id="rId27" Target="../tags/tag444.xml" Type="http://schemas.openxmlformats.org/officeDocument/2006/relationships/tags"/><Relationship Id="rId28" Target="../tags/tag445.xml" Type="http://schemas.openxmlformats.org/officeDocument/2006/relationships/tags"/><Relationship Id="rId29" Target="../tags/tag446.xml" Type="http://schemas.openxmlformats.org/officeDocument/2006/relationships/tags"/><Relationship Id="rId3" Target="../tags/tag422.xml" Type="http://schemas.openxmlformats.org/officeDocument/2006/relationships/tags"/><Relationship Id="rId30" Target="../tags/tag447.xml" Type="http://schemas.openxmlformats.org/officeDocument/2006/relationships/tags"/><Relationship Id="rId31" Target="../tags/tag448.xml" Type="http://schemas.openxmlformats.org/officeDocument/2006/relationships/tags"/><Relationship Id="rId32" Target="../tags/tag449.xml" Type="http://schemas.openxmlformats.org/officeDocument/2006/relationships/tags"/><Relationship Id="rId33" Target="../tags/tag450.xml" Type="http://schemas.openxmlformats.org/officeDocument/2006/relationships/tags"/><Relationship Id="rId34" Target="../tags/tag451.xml" Type="http://schemas.openxmlformats.org/officeDocument/2006/relationships/tags"/><Relationship Id="rId35" Target="../tags/tag452.xml" Type="http://schemas.openxmlformats.org/officeDocument/2006/relationships/tags"/><Relationship Id="rId4" Target="../tags/tag423.xml" Type="http://schemas.openxmlformats.org/officeDocument/2006/relationships/tags"/><Relationship Id="rId5" Target="../tags/tag424.xml" Type="http://schemas.openxmlformats.org/officeDocument/2006/relationships/tags"/><Relationship Id="rId6" Target="../tags/tag425.xml" Type="http://schemas.openxmlformats.org/officeDocument/2006/relationships/tags"/><Relationship Id="rId7" Target="../tags/tag426.xml" Type="http://schemas.openxmlformats.org/officeDocument/2006/relationships/tags"/><Relationship Id="rId8" Target="../tags/tag427.xml" Type="http://schemas.openxmlformats.org/officeDocument/2006/relationships/tags"/><Relationship Id="rId9" Target="../tags/tag428.xml" Type="http://schemas.openxmlformats.org/officeDocument/2006/relationships/tags"/></Relationships>
</file>

<file path=ppt/slides/_rels/slide24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10" Target="../tags/tag460.xml" Type="http://schemas.openxmlformats.org/officeDocument/2006/relationships/tags"/><Relationship Id="rId11" Target="../tags/tag461.xml" Type="http://schemas.openxmlformats.org/officeDocument/2006/relationships/tags"/><Relationship Id="rId12" Target="../tags/tag462.xml" Type="http://schemas.openxmlformats.org/officeDocument/2006/relationships/tags"/><Relationship Id="rId13" Target="../media/image37.png" Type="http://schemas.openxmlformats.org/officeDocument/2006/relationships/image"/><Relationship Id="rId14" Target="../tags/tag463.xml" Type="http://schemas.openxmlformats.org/officeDocument/2006/relationships/tags"/><Relationship Id="rId15" Target="../tags/tag464.xml" Type="http://schemas.openxmlformats.org/officeDocument/2006/relationships/tags"/><Relationship Id="rId16" Target="../tags/tag465.xml" Type="http://schemas.openxmlformats.org/officeDocument/2006/relationships/tags"/><Relationship Id="rId17" Target="../tags/tag466.xml" Type="http://schemas.openxmlformats.org/officeDocument/2006/relationships/tags"/><Relationship Id="rId18" Target="../tags/tag467.xml" Type="http://schemas.openxmlformats.org/officeDocument/2006/relationships/tags"/><Relationship Id="rId19" Target="../media/image38.png" Type="http://schemas.openxmlformats.org/officeDocument/2006/relationships/image"/><Relationship Id="rId2" Target="../notesSlides/notesSlide24.xml" Type="http://schemas.openxmlformats.org/officeDocument/2006/relationships/notesSlide"/><Relationship Id="rId20" Target="../tags/tag468.xml" Type="http://schemas.openxmlformats.org/officeDocument/2006/relationships/tags"/><Relationship Id="rId3" Target="../tags/tag453.xml" Type="http://schemas.openxmlformats.org/officeDocument/2006/relationships/tags"/><Relationship Id="rId4" Target="../tags/tag454.xml" Type="http://schemas.openxmlformats.org/officeDocument/2006/relationships/tags"/><Relationship Id="rId5" Target="../tags/tag455.xml" Type="http://schemas.openxmlformats.org/officeDocument/2006/relationships/tags"/><Relationship Id="rId6" Target="../tags/tag456.xml" Type="http://schemas.openxmlformats.org/officeDocument/2006/relationships/tags"/><Relationship Id="rId7" Target="../tags/tag457.xml" Type="http://schemas.openxmlformats.org/officeDocument/2006/relationships/tags"/><Relationship Id="rId8" Target="../tags/tag458.xml" Type="http://schemas.openxmlformats.org/officeDocument/2006/relationships/tags"/><Relationship Id="rId9" Target="../tags/tag459.xml" Type="http://schemas.openxmlformats.org/officeDocument/2006/relationships/tags"/></Relationships>
</file>

<file path=ppt/slides/_rels/slide2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media/image8.png" Type="http://schemas.openxmlformats.org/officeDocument/2006/relationships/image"/><Relationship Id="rId11" Target="../tags/tag475.xml" Type="http://schemas.openxmlformats.org/officeDocument/2006/relationships/tags"/><Relationship Id="rId2" Target="../notesSlides/notesSlide25.xml" Type="http://schemas.openxmlformats.org/officeDocument/2006/relationships/notesSlide"/><Relationship Id="rId3" Target="../tags/tag469.xml" Type="http://schemas.openxmlformats.org/officeDocument/2006/relationships/tags"/><Relationship Id="rId4" Target="../tags/tag470.xml" Type="http://schemas.openxmlformats.org/officeDocument/2006/relationships/tags"/><Relationship Id="rId5" Target="../tags/tag471.xml" Type="http://schemas.openxmlformats.org/officeDocument/2006/relationships/tags"/><Relationship Id="rId6" Target="../tags/tag472.xml" Type="http://schemas.openxmlformats.org/officeDocument/2006/relationships/tags"/><Relationship Id="rId7" Target="../tags/tag473.xml" Type="http://schemas.openxmlformats.org/officeDocument/2006/relationships/tags"/><Relationship Id="rId8" Target="../media/image7.png" Type="http://schemas.openxmlformats.org/officeDocument/2006/relationships/image"/><Relationship Id="rId9" Target="../tags/tag474.xml" Type="http://schemas.openxmlformats.org/officeDocument/2006/relationships/tags"/></Relationships>
</file>

<file path=ppt/slides/_rels/slide26.xml.rels><?xml version="1.0" encoding="UTF-8" standalone="yes"?><Relationships xmlns="http://schemas.openxmlformats.org/package/2006/relationships"><Relationship Id="rId1" Target="../slideLayouts/slideLayout17.xml" Type="http://schemas.openxmlformats.org/officeDocument/2006/relationships/slideLayout"/><Relationship Id="rId2" Target="../notesSlides/notesSlide26.xml" Type="http://schemas.openxmlformats.org/officeDocument/2006/relationships/notesSlide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tags/tag25.xml" Type="http://schemas.openxmlformats.org/officeDocument/2006/relationships/tags"/><Relationship Id="rId11" Target="../tags/tag26.xml" Type="http://schemas.openxmlformats.org/officeDocument/2006/relationships/tags"/><Relationship Id="rId12" Target="../tags/tag27.xml" Type="http://schemas.openxmlformats.org/officeDocument/2006/relationships/tags"/><Relationship Id="rId13" Target="../tags/tag28.xml" Type="http://schemas.openxmlformats.org/officeDocument/2006/relationships/tags"/><Relationship Id="rId14" Target="../tags/tag29.xml" Type="http://schemas.openxmlformats.org/officeDocument/2006/relationships/tags"/><Relationship Id="rId15" Target="../tags/tag30.xml" Type="http://schemas.openxmlformats.org/officeDocument/2006/relationships/tags"/><Relationship Id="rId16" Target="../tags/tag31.xml" Type="http://schemas.openxmlformats.org/officeDocument/2006/relationships/tags"/><Relationship Id="rId17" Target="../tags/tag32.xml" Type="http://schemas.openxmlformats.org/officeDocument/2006/relationships/tags"/><Relationship Id="rId18" Target="../tags/tag33.xml" Type="http://schemas.openxmlformats.org/officeDocument/2006/relationships/tags"/><Relationship Id="rId19" Target="../tags/tag34.xml" Type="http://schemas.openxmlformats.org/officeDocument/2006/relationships/tags"/><Relationship Id="rId2" Target="../notesSlides/notesSlide3.xml" Type="http://schemas.openxmlformats.org/officeDocument/2006/relationships/notesSlide"/><Relationship Id="rId20" Target="../tags/tag35.xml" Type="http://schemas.openxmlformats.org/officeDocument/2006/relationships/tags"/><Relationship Id="rId21" Target="../tags/tag36.xml" Type="http://schemas.openxmlformats.org/officeDocument/2006/relationships/tags"/><Relationship Id="rId22" Target="../tags/tag37.xml" Type="http://schemas.openxmlformats.org/officeDocument/2006/relationships/tags"/><Relationship Id="rId23" Target="../media/image15.png" Type="http://schemas.openxmlformats.org/officeDocument/2006/relationships/image"/><Relationship Id="rId24" Target="../tags/tag38.xml" Type="http://schemas.openxmlformats.org/officeDocument/2006/relationships/tags"/><Relationship Id="rId25" Target="../media/image3.png" Type="http://schemas.openxmlformats.org/officeDocument/2006/relationships/image"/><Relationship Id="rId26" Target="../tags/tag39.xml" Type="http://schemas.openxmlformats.org/officeDocument/2006/relationships/tags"/><Relationship Id="rId27" Target="../media/image4.png" Type="http://schemas.openxmlformats.org/officeDocument/2006/relationships/image"/><Relationship Id="rId28" Target="../tags/tag40.xml" Type="http://schemas.openxmlformats.org/officeDocument/2006/relationships/tags"/><Relationship Id="rId29" Target="../tags/tag41.xml" Type="http://schemas.openxmlformats.org/officeDocument/2006/relationships/tags"/><Relationship Id="rId3" Target="../media/image13.png" Type="http://schemas.openxmlformats.org/officeDocument/2006/relationships/image"/><Relationship Id="rId30" Target="../tags/tag42.xml" Type="http://schemas.openxmlformats.org/officeDocument/2006/relationships/tags"/><Relationship Id="rId31" Target="../tags/tag43.xml" Type="http://schemas.openxmlformats.org/officeDocument/2006/relationships/tags"/><Relationship Id="rId32" Target="../tags/tag44.xml" Type="http://schemas.openxmlformats.org/officeDocument/2006/relationships/tags"/><Relationship Id="rId33" Target="../tags/tag45.xml" Type="http://schemas.openxmlformats.org/officeDocument/2006/relationships/tags"/><Relationship Id="rId4" Target="../tags/tag20.xml" Type="http://schemas.openxmlformats.org/officeDocument/2006/relationships/tags"/><Relationship Id="rId5" Target="../media/image14.png" Type="http://schemas.openxmlformats.org/officeDocument/2006/relationships/image"/><Relationship Id="rId6" Target="../tags/tag21.xml" Type="http://schemas.openxmlformats.org/officeDocument/2006/relationships/tags"/><Relationship Id="rId7" Target="../tags/tag22.xml" Type="http://schemas.openxmlformats.org/officeDocument/2006/relationships/tags"/><Relationship Id="rId8" Target="../tags/tag23.xml" Type="http://schemas.openxmlformats.org/officeDocument/2006/relationships/tags"/><Relationship Id="rId9" Target="../tags/tag24.xml" Type="http://schemas.openxmlformats.org/officeDocument/2006/relationships/tags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tags/tag51.xml" Type="http://schemas.openxmlformats.org/officeDocument/2006/relationships/tags"/><Relationship Id="rId11" Target="../media/image18.png" Type="http://schemas.openxmlformats.org/officeDocument/2006/relationships/image"/><Relationship Id="rId12" Target="../tags/tag52.xml" Type="http://schemas.openxmlformats.org/officeDocument/2006/relationships/tags"/><Relationship Id="rId13" Target="../tags/tag53.xml" Type="http://schemas.openxmlformats.org/officeDocument/2006/relationships/tags"/><Relationship Id="rId14" Target="../tags/tag54.xml" Type="http://schemas.openxmlformats.org/officeDocument/2006/relationships/tags"/><Relationship Id="rId15" Target="../tags/tag55.xml" Type="http://schemas.openxmlformats.org/officeDocument/2006/relationships/tags"/><Relationship Id="rId16" Target="../tags/tag56.xml" Type="http://schemas.openxmlformats.org/officeDocument/2006/relationships/tags"/><Relationship Id="rId17" Target="../tags/tag57.xml" Type="http://schemas.openxmlformats.org/officeDocument/2006/relationships/tags"/><Relationship Id="rId18" Target="../tags/tag58.xml" Type="http://schemas.openxmlformats.org/officeDocument/2006/relationships/tags"/><Relationship Id="rId19" Target="../media/image19.png" Type="http://schemas.openxmlformats.org/officeDocument/2006/relationships/image"/><Relationship Id="rId2" Target="../notesSlides/notesSlide4.xml" Type="http://schemas.openxmlformats.org/officeDocument/2006/relationships/notesSlide"/><Relationship Id="rId20" Target="../tags/tag59.xml" Type="http://schemas.openxmlformats.org/officeDocument/2006/relationships/tags"/><Relationship Id="rId3" Target="../media/image16.png" Type="http://schemas.openxmlformats.org/officeDocument/2006/relationships/image"/><Relationship Id="rId4" Target="../tags/tag46.xml" Type="http://schemas.openxmlformats.org/officeDocument/2006/relationships/tags"/><Relationship Id="rId5" Target="../media/image17.png" Type="http://schemas.openxmlformats.org/officeDocument/2006/relationships/image"/><Relationship Id="rId6" Target="../tags/tag47.xml" Type="http://schemas.openxmlformats.org/officeDocument/2006/relationships/tags"/><Relationship Id="rId7" Target="../tags/tag48.xml" Type="http://schemas.openxmlformats.org/officeDocument/2006/relationships/tags"/><Relationship Id="rId8" Target="../tags/tag49.xml" Type="http://schemas.openxmlformats.org/officeDocument/2006/relationships/tags"/><Relationship Id="rId9" Target="../tags/tag50.xml" Type="http://schemas.openxmlformats.org/officeDocument/2006/relationships/tags"/></Relationships>
</file>

<file path=ppt/slides/_rels/slide5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10" Target="../tags/tag67.xml" Type="http://schemas.openxmlformats.org/officeDocument/2006/relationships/tags"/><Relationship Id="rId11" Target="../tags/tag68.xml" Type="http://schemas.openxmlformats.org/officeDocument/2006/relationships/tags"/><Relationship Id="rId12" Target="../tags/tag69.xml" Type="http://schemas.openxmlformats.org/officeDocument/2006/relationships/tags"/><Relationship Id="rId13" Target="../tags/tag70.xml" Type="http://schemas.openxmlformats.org/officeDocument/2006/relationships/tags"/><Relationship Id="rId14" Target="../tags/tag71.xml" Type="http://schemas.openxmlformats.org/officeDocument/2006/relationships/tags"/><Relationship Id="rId15" Target="../tags/tag72.xml" Type="http://schemas.openxmlformats.org/officeDocument/2006/relationships/tags"/><Relationship Id="rId2" Target="../notesSlides/notesSlide5.xml" Type="http://schemas.openxmlformats.org/officeDocument/2006/relationships/notesSlide"/><Relationship Id="rId3" Target="../tags/tag60.xml" Type="http://schemas.openxmlformats.org/officeDocument/2006/relationships/tags"/><Relationship Id="rId4" Target="../tags/tag61.xml" Type="http://schemas.openxmlformats.org/officeDocument/2006/relationships/tags"/><Relationship Id="rId5" Target="../tags/tag62.xml" Type="http://schemas.openxmlformats.org/officeDocument/2006/relationships/tags"/><Relationship Id="rId6" Target="../tags/tag63.xml" Type="http://schemas.openxmlformats.org/officeDocument/2006/relationships/tags"/><Relationship Id="rId7" Target="../tags/tag64.xml" Type="http://schemas.openxmlformats.org/officeDocument/2006/relationships/tags"/><Relationship Id="rId8" Target="../tags/tag65.xml" Type="http://schemas.openxmlformats.org/officeDocument/2006/relationships/tags"/><Relationship Id="rId9" Target="../tags/tag66.xml" Type="http://schemas.openxmlformats.org/officeDocument/2006/relationships/tags"/></Relationships>
</file>

<file path=ppt/slides/_rels/slide6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10" Target="../tags/tag79.xml" Type="http://schemas.openxmlformats.org/officeDocument/2006/relationships/tags"/><Relationship Id="rId11" Target="../tags/tag80.xml" Type="http://schemas.openxmlformats.org/officeDocument/2006/relationships/tags"/><Relationship Id="rId12" Target="../tags/tag81.xml" Type="http://schemas.openxmlformats.org/officeDocument/2006/relationships/tags"/><Relationship Id="rId13" Target="../tags/tag82.xml" Type="http://schemas.openxmlformats.org/officeDocument/2006/relationships/tags"/><Relationship Id="rId14" Target="../tags/tag83.xml" Type="http://schemas.openxmlformats.org/officeDocument/2006/relationships/tags"/><Relationship Id="rId15" Target="../tags/tag84.xml" Type="http://schemas.openxmlformats.org/officeDocument/2006/relationships/tags"/><Relationship Id="rId16" Target="../tags/tag85.xml" Type="http://schemas.openxmlformats.org/officeDocument/2006/relationships/tags"/><Relationship Id="rId17" Target="../tags/tag86.xml" Type="http://schemas.openxmlformats.org/officeDocument/2006/relationships/tags"/><Relationship Id="rId18" Target="../tags/tag87.xml" Type="http://schemas.openxmlformats.org/officeDocument/2006/relationships/tags"/><Relationship Id="rId19" Target="../tags/tag88.xml" Type="http://schemas.openxmlformats.org/officeDocument/2006/relationships/tags"/><Relationship Id="rId2" Target="../notesSlides/notesSlide6.xml" Type="http://schemas.openxmlformats.org/officeDocument/2006/relationships/notesSlide"/><Relationship Id="rId20" Target="../tags/tag89.xml" Type="http://schemas.openxmlformats.org/officeDocument/2006/relationships/tags"/><Relationship Id="rId21" Target="../tags/tag90.xml" Type="http://schemas.openxmlformats.org/officeDocument/2006/relationships/tags"/><Relationship Id="rId22" Target="../tags/tag91.xml" Type="http://schemas.openxmlformats.org/officeDocument/2006/relationships/tags"/><Relationship Id="rId23" Target="../tags/tag92.xml" Type="http://schemas.openxmlformats.org/officeDocument/2006/relationships/tags"/><Relationship Id="rId24" Target="../tags/tag93.xml" Type="http://schemas.openxmlformats.org/officeDocument/2006/relationships/tags"/><Relationship Id="rId25" Target="../tags/tag94.xml" Type="http://schemas.openxmlformats.org/officeDocument/2006/relationships/tags"/><Relationship Id="rId26" Target="../tags/tag95.xml" Type="http://schemas.openxmlformats.org/officeDocument/2006/relationships/tags"/><Relationship Id="rId27" Target="../tags/tag96.xml" Type="http://schemas.openxmlformats.org/officeDocument/2006/relationships/tags"/><Relationship Id="rId28" Target="../tags/tag97.xml" Type="http://schemas.openxmlformats.org/officeDocument/2006/relationships/tags"/><Relationship Id="rId29" Target="../tags/tag98.xml" Type="http://schemas.openxmlformats.org/officeDocument/2006/relationships/tags"/><Relationship Id="rId3" Target="../tags/tag73.xml" Type="http://schemas.openxmlformats.org/officeDocument/2006/relationships/tags"/><Relationship Id="rId30" Target="../tags/tag99.xml" Type="http://schemas.openxmlformats.org/officeDocument/2006/relationships/tags"/><Relationship Id="rId31" Target="../tags/tag100.xml" Type="http://schemas.openxmlformats.org/officeDocument/2006/relationships/tags"/><Relationship Id="rId32" Target="../tags/tag101.xml" Type="http://schemas.openxmlformats.org/officeDocument/2006/relationships/tags"/><Relationship Id="rId33" Target="../tags/tag102.xml" Type="http://schemas.openxmlformats.org/officeDocument/2006/relationships/tags"/><Relationship Id="rId34" Target="../tags/tag103.xml" Type="http://schemas.openxmlformats.org/officeDocument/2006/relationships/tags"/><Relationship Id="rId35" Target="../tags/tag104.xml" Type="http://schemas.openxmlformats.org/officeDocument/2006/relationships/tags"/><Relationship Id="rId36" Target="../tags/tag105.xml" Type="http://schemas.openxmlformats.org/officeDocument/2006/relationships/tags"/><Relationship Id="rId37" Target="../tags/tag106.xml" Type="http://schemas.openxmlformats.org/officeDocument/2006/relationships/tags"/><Relationship Id="rId38" Target="../tags/tag107.xml" Type="http://schemas.openxmlformats.org/officeDocument/2006/relationships/tags"/><Relationship Id="rId39" Target="../tags/tag108.xml" Type="http://schemas.openxmlformats.org/officeDocument/2006/relationships/tags"/><Relationship Id="rId4" Target="../tags/tag74.xml" Type="http://schemas.openxmlformats.org/officeDocument/2006/relationships/tags"/><Relationship Id="rId40" Target="../tags/tag109.xml" Type="http://schemas.openxmlformats.org/officeDocument/2006/relationships/tags"/><Relationship Id="rId41" Target="../tags/tag110.xml" Type="http://schemas.openxmlformats.org/officeDocument/2006/relationships/tags"/><Relationship Id="rId42" Target="../tags/tag111.xml" Type="http://schemas.openxmlformats.org/officeDocument/2006/relationships/tags"/><Relationship Id="rId43" Target="../tags/tag112.xml" Type="http://schemas.openxmlformats.org/officeDocument/2006/relationships/tags"/><Relationship Id="rId44" Target="../tags/tag113.xml" Type="http://schemas.openxmlformats.org/officeDocument/2006/relationships/tags"/><Relationship Id="rId45" Target="../tags/tag114.xml" Type="http://schemas.openxmlformats.org/officeDocument/2006/relationships/tags"/><Relationship Id="rId46" Target="../tags/tag115.xml" Type="http://schemas.openxmlformats.org/officeDocument/2006/relationships/tags"/><Relationship Id="rId47" Target="../tags/tag116.xml" Type="http://schemas.openxmlformats.org/officeDocument/2006/relationships/tags"/><Relationship Id="rId48" Target="../tags/tag117.xml" Type="http://schemas.openxmlformats.org/officeDocument/2006/relationships/tags"/><Relationship Id="rId49" Target="../tags/tag118.xml" Type="http://schemas.openxmlformats.org/officeDocument/2006/relationships/tags"/><Relationship Id="rId5" Target="../tags/tag75.xml" Type="http://schemas.openxmlformats.org/officeDocument/2006/relationships/tags"/><Relationship Id="rId50" Target="../tags/tag119.xml" Type="http://schemas.openxmlformats.org/officeDocument/2006/relationships/tags"/><Relationship Id="rId51" Target="../tags/tag120.xml" Type="http://schemas.openxmlformats.org/officeDocument/2006/relationships/tags"/><Relationship Id="rId52" Target="../tags/tag121.xml" Type="http://schemas.openxmlformats.org/officeDocument/2006/relationships/tags"/><Relationship Id="rId53" Target="../tags/tag122.xml" Type="http://schemas.openxmlformats.org/officeDocument/2006/relationships/tags"/><Relationship Id="rId54" Target="../tags/tag123.xml" Type="http://schemas.openxmlformats.org/officeDocument/2006/relationships/tags"/><Relationship Id="rId55" Target="../tags/tag124.xml" Type="http://schemas.openxmlformats.org/officeDocument/2006/relationships/tags"/><Relationship Id="rId56" Target="../tags/tag125.xml" Type="http://schemas.openxmlformats.org/officeDocument/2006/relationships/tags"/><Relationship Id="rId57" Target="../tags/tag126.xml" Type="http://schemas.openxmlformats.org/officeDocument/2006/relationships/tags"/><Relationship Id="rId58" Target="../tags/tag127.xml" Type="http://schemas.openxmlformats.org/officeDocument/2006/relationships/tags"/><Relationship Id="rId59" Target="../tags/tag128.xml" Type="http://schemas.openxmlformats.org/officeDocument/2006/relationships/tags"/><Relationship Id="rId6" Target="../media/image20.png" Type="http://schemas.openxmlformats.org/officeDocument/2006/relationships/image"/><Relationship Id="rId60" Target="../tags/tag129.xml" Type="http://schemas.openxmlformats.org/officeDocument/2006/relationships/tags"/><Relationship Id="rId61" Target="../tags/tag130.xml" Type="http://schemas.openxmlformats.org/officeDocument/2006/relationships/tags"/><Relationship Id="rId62" Target="../tags/tag131.xml" Type="http://schemas.openxmlformats.org/officeDocument/2006/relationships/tags"/><Relationship Id="rId63" Target="../tags/tag132.xml" Type="http://schemas.openxmlformats.org/officeDocument/2006/relationships/tags"/><Relationship Id="rId64" Target="../tags/tag133.xml" Type="http://schemas.openxmlformats.org/officeDocument/2006/relationships/tags"/><Relationship Id="rId7" Target="../tags/tag76.xml" Type="http://schemas.openxmlformats.org/officeDocument/2006/relationships/tags"/><Relationship Id="rId8" Target="../tags/tag77.xml" Type="http://schemas.openxmlformats.org/officeDocument/2006/relationships/tags"/><Relationship Id="rId9" Target="../tags/tag78.xml" Type="http://schemas.openxmlformats.org/officeDocument/2006/relationships/tags"/></Relationships>
</file>

<file path=ppt/slides/_rels/slide7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10" Target="../tags/tag141.xml" Type="http://schemas.openxmlformats.org/officeDocument/2006/relationships/tags"/><Relationship Id="rId11" Target="../tags/tag142.xml" Type="http://schemas.openxmlformats.org/officeDocument/2006/relationships/tags"/><Relationship Id="rId12" Target="../tags/tag143.xml" Type="http://schemas.openxmlformats.org/officeDocument/2006/relationships/tags"/><Relationship Id="rId13" Target="../tags/tag144.xml" Type="http://schemas.openxmlformats.org/officeDocument/2006/relationships/tags"/><Relationship Id="rId14" Target="../tags/tag145.xml" Type="http://schemas.openxmlformats.org/officeDocument/2006/relationships/tags"/><Relationship Id="rId15" Target="../tags/tag146.xml" Type="http://schemas.openxmlformats.org/officeDocument/2006/relationships/tags"/><Relationship Id="rId16" Target="../tags/tag147.xml" Type="http://schemas.openxmlformats.org/officeDocument/2006/relationships/tags"/><Relationship Id="rId17" Target="../tags/tag148.xml" Type="http://schemas.openxmlformats.org/officeDocument/2006/relationships/tags"/><Relationship Id="rId18" Target="../tags/tag149.xml" Type="http://schemas.openxmlformats.org/officeDocument/2006/relationships/tags"/><Relationship Id="rId19" Target="../tags/tag150.xml" Type="http://schemas.openxmlformats.org/officeDocument/2006/relationships/tags"/><Relationship Id="rId2" Target="../notesSlides/notesSlide7.xml" Type="http://schemas.openxmlformats.org/officeDocument/2006/relationships/notesSlide"/><Relationship Id="rId20" Target="../tags/tag151.xml" Type="http://schemas.openxmlformats.org/officeDocument/2006/relationships/tags"/><Relationship Id="rId21" Target="../tags/tag152.xml" Type="http://schemas.openxmlformats.org/officeDocument/2006/relationships/tags"/><Relationship Id="rId22" Target="../tags/tag153.xml" Type="http://schemas.openxmlformats.org/officeDocument/2006/relationships/tags"/><Relationship Id="rId23" Target="../tags/tag154.xml" Type="http://schemas.openxmlformats.org/officeDocument/2006/relationships/tags"/><Relationship Id="rId24" Target="../tags/tag155.xml" Type="http://schemas.openxmlformats.org/officeDocument/2006/relationships/tags"/><Relationship Id="rId25" Target="../tags/tag156.xml" Type="http://schemas.openxmlformats.org/officeDocument/2006/relationships/tags"/><Relationship Id="rId26" Target="../tags/tag157.xml" Type="http://schemas.openxmlformats.org/officeDocument/2006/relationships/tags"/><Relationship Id="rId27" Target="../tags/tag158.xml" Type="http://schemas.openxmlformats.org/officeDocument/2006/relationships/tags"/><Relationship Id="rId3" Target="../tags/tag134.xml" Type="http://schemas.openxmlformats.org/officeDocument/2006/relationships/tags"/><Relationship Id="rId4" Target="../tags/tag135.xml" Type="http://schemas.openxmlformats.org/officeDocument/2006/relationships/tags"/><Relationship Id="rId5" Target="../tags/tag136.xml" Type="http://schemas.openxmlformats.org/officeDocument/2006/relationships/tags"/><Relationship Id="rId6" Target="../tags/tag137.xml" Type="http://schemas.openxmlformats.org/officeDocument/2006/relationships/tags"/><Relationship Id="rId7" Target="../tags/tag138.xml" Type="http://schemas.openxmlformats.org/officeDocument/2006/relationships/tags"/><Relationship Id="rId8" Target="../tags/tag139.xml" Type="http://schemas.openxmlformats.org/officeDocument/2006/relationships/tags"/><Relationship Id="rId9" Target="../tags/tag140.xml" Type="http://schemas.openxmlformats.org/officeDocument/2006/relationships/tags"/></Relationships>
</file>

<file path=ppt/slides/_rels/slide8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10" Target="../tags/tag165.xml" Type="http://schemas.openxmlformats.org/officeDocument/2006/relationships/tags"/><Relationship Id="rId2" Target="../notesSlides/notesSlide8.xml" Type="http://schemas.openxmlformats.org/officeDocument/2006/relationships/notesSlide"/><Relationship Id="rId3" Target="../tags/tag159.xml" Type="http://schemas.openxmlformats.org/officeDocument/2006/relationships/tags"/><Relationship Id="rId4" Target="../tags/tag160.xml" Type="http://schemas.openxmlformats.org/officeDocument/2006/relationships/tags"/><Relationship Id="rId5" Target="../tags/tag161.xml" Type="http://schemas.openxmlformats.org/officeDocument/2006/relationships/tags"/><Relationship Id="rId6" Target="../tags/tag162.xml" Type="http://schemas.openxmlformats.org/officeDocument/2006/relationships/tags"/><Relationship Id="rId7" Target="../tags/tag163.xml" Type="http://schemas.openxmlformats.org/officeDocument/2006/relationships/tags"/><Relationship Id="rId8" Target="../tags/tag164.xml" Type="http://schemas.openxmlformats.org/officeDocument/2006/relationships/tags"/><Relationship Id="rId9" Target="../media/image21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tags/tag171.xml" Type="http://schemas.openxmlformats.org/officeDocument/2006/relationships/tags"/><Relationship Id="rId11" Target="../media/image18.png" Type="http://schemas.openxmlformats.org/officeDocument/2006/relationships/image"/><Relationship Id="rId12" Target="../tags/tag172.xml" Type="http://schemas.openxmlformats.org/officeDocument/2006/relationships/tags"/><Relationship Id="rId13" Target="../tags/tag173.xml" Type="http://schemas.openxmlformats.org/officeDocument/2006/relationships/tags"/><Relationship Id="rId14" Target="../tags/tag174.xml" Type="http://schemas.openxmlformats.org/officeDocument/2006/relationships/tags"/><Relationship Id="rId15" Target="../tags/tag175.xml" Type="http://schemas.openxmlformats.org/officeDocument/2006/relationships/tags"/><Relationship Id="rId16" Target="../tags/tag176.xml" Type="http://schemas.openxmlformats.org/officeDocument/2006/relationships/tags"/><Relationship Id="rId17" Target="../tags/tag177.xml" Type="http://schemas.openxmlformats.org/officeDocument/2006/relationships/tags"/><Relationship Id="rId18" Target="../tags/tag178.xml" Type="http://schemas.openxmlformats.org/officeDocument/2006/relationships/tags"/><Relationship Id="rId19" Target="../media/image19.png" Type="http://schemas.openxmlformats.org/officeDocument/2006/relationships/image"/><Relationship Id="rId2" Target="../notesSlides/notesSlide9.xml" Type="http://schemas.openxmlformats.org/officeDocument/2006/relationships/notesSlide"/><Relationship Id="rId20" Target="../tags/tag179.xml" Type="http://schemas.openxmlformats.org/officeDocument/2006/relationships/tags"/><Relationship Id="rId3" Target="../media/image16.png" Type="http://schemas.openxmlformats.org/officeDocument/2006/relationships/image"/><Relationship Id="rId4" Target="../tags/tag166.xml" Type="http://schemas.openxmlformats.org/officeDocument/2006/relationships/tags"/><Relationship Id="rId5" Target="../media/image17.png" Type="http://schemas.openxmlformats.org/officeDocument/2006/relationships/image"/><Relationship Id="rId6" Target="../tags/tag167.xml" Type="http://schemas.openxmlformats.org/officeDocument/2006/relationships/tags"/><Relationship Id="rId7" Target="../tags/tag168.xml" Type="http://schemas.openxmlformats.org/officeDocument/2006/relationships/tags"/><Relationship Id="rId8" Target="../tags/tag169.xml" Type="http://schemas.openxmlformats.org/officeDocument/2006/relationships/tags"/><Relationship Id="rId9" Target="../tags/tag170.xml" Type="http://schemas.openxmlformats.org/officeDocument/2006/relationships/tags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PA-10221">
            <a:extLst>
              <a:ext uri="{FF2B5EF4-FFF2-40B4-BE49-F238E27FC236}">
                <a16:creationId xmlns:a16="http://schemas.microsoft.com/office/drawing/2014/main" id="{B3C67FF8-AA72-41D5-8F41-5582F56C713E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2687036" y="3883640"/>
            <a:ext cx="6778906" cy="480053"/>
            <a:chOff x="2771919" y="4377521"/>
            <a:chExt cx="6778906" cy="480053"/>
          </a:xfrm>
        </p:grpSpPr>
        <p:cxnSp>
          <p:nvCxnSpPr>
            <p:cNvPr id="4" name="PA-淘宝网chenying0907出品 54">
              <a:extLst>
                <a:ext uri="{FF2B5EF4-FFF2-40B4-BE49-F238E27FC236}">
                  <a16:creationId xmlns:a16="http://schemas.microsoft.com/office/drawing/2014/main" id="{3B95B6EC-EE67-4EDC-943E-5B36B781827C}"/>
                </a:ext>
              </a:extLst>
            </p:cNvPr>
            <p:cNvCxnSpPr/>
            <p:nvPr>
              <p:custDataLst>
                <p:tags r:id="rId4"/>
              </p:custDataLst>
            </p:nvPr>
          </p:nvCxnSpPr>
          <p:spPr>
            <a:xfrm>
              <a:off x="2771919" y="4617547"/>
              <a:ext cx="6778906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PA-圆角淘宝网chenying0907出品 55">
              <a:extLst>
                <a:ext uri="{FF2B5EF4-FFF2-40B4-BE49-F238E27FC236}">
                  <a16:creationId xmlns:a16="http://schemas.microsoft.com/office/drawing/2014/main" id="{5851E728-93B5-48D7-A97D-93D51B5951F0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4475842" y="4377521"/>
              <a:ext cx="3456384" cy="48005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lang="zh-CN" sz="1867">
                  <a:solidFill>
                    <a:schemeClr val="bg1"/>
                  </a:solidFill>
                  <a:cs typeface="+mn-ea"/>
                  <a:sym typeface="+mn-lt"/>
                </a:rPr>
                <a:t>优页PPT   20XX.12.12</a:t>
              </a:r>
            </a:p>
          </p:txBody>
        </p:sp>
      </p:grpSp>
      <p:sp>
        <p:nvSpPr>
          <p:cNvPr id="2" name="PA-10222">
            <a:extLst>
              <a:ext uri="{FF2B5EF4-FFF2-40B4-BE49-F238E27FC236}">
                <a16:creationId xmlns:a16="http://schemas.microsoft.com/office/drawing/2014/main" id="{D6145440-16F5-474C-A29F-769814DEBC7B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577591" y="3219880"/>
            <a:ext cx="8997797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altLang="en-US" lang="zh-CN" spc="-100" sz="2000">
                <a:cs typeface="+mn-ea"/>
                <a:sym typeface="+mn-lt"/>
              </a:rPr>
              <a:t>完整解读2019年中共中央国务院印发《新时代爱国主义教育实施纲要》全文内容</a:t>
            </a:r>
          </a:p>
        </p:txBody>
      </p:sp>
      <p:sp>
        <p:nvSpPr>
          <p:cNvPr id="6" name="PA-10223">
            <a:extLst>
              <a:ext uri="{FF2B5EF4-FFF2-40B4-BE49-F238E27FC236}">
                <a16:creationId xmlns:a16="http://schemas.microsoft.com/office/drawing/2014/main" id="{94B4A590-6345-4D26-AC7C-2E9F4D748021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473803" y="2076690"/>
            <a:ext cx="7675880" cy="1005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b="1" lang="zh-CN" spc="-100" sz="6000">
                <a:solidFill>
                  <a:srgbClr val="C00000"/>
                </a:solidFill>
                <a:cs typeface="+mn-ea"/>
                <a:sym typeface="+mn-lt"/>
              </a:rPr>
              <a:t>爱国主义教育实施纲要</a:t>
            </a:r>
          </a:p>
        </p:txBody>
      </p:sp>
      <p:sp>
        <p:nvSpPr>
          <p:cNvPr id="8" name="PA-10224">
            <a:extLst>
              <a:ext uri="{FF2B5EF4-FFF2-40B4-BE49-F238E27FC236}">
                <a16:creationId xmlns:a16="http://schemas.microsoft.com/office/drawing/2014/main" id="{94C0171E-4F90-417D-8E59-B888EC596886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6448525" y="1098936"/>
            <a:ext cx="2605926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altLang="en-US" b="1" lang="zh-CN" spc="-100" sz="6000">
                <a:solidFill>
                  <a:srgbClr val="C00000"/>
                </a:solidFill>
                <a:cs typeface="+mn-ea"/>
                <a:sym typeface="+mn-lt"/>
              </a:rPr>
              <a:t>新时代</a:t>
            </a:r>
          </a:p>
        </p:txBody>
      </p:sp>
      <p:sp>
        <p:nvSpPr>
          <p:cNvPr id="9" name="PA-10225">
            <a:extLst>
              <a:ext uri="{FF2B5EF4-FFF2-40B4-BE49-F238E27FC236}">
                <a16:creationId xmlns:a16="http://schemas.microsoft.com/office/drawing/2014/main" id="{BDE7CB61-EAB3-488B-BE20-D37113F551BD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3464356" y="1301036"/>
            <a:ext cx="2978870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3600">
                <a:cs typeface="+mn-ea"/>
                <a:sym typeface="+mn-lt"/>
              </a:rPr>
              <a:t>2019印发——</a:t>
            </a:r>
          </a:p>
        </p:txBody>
      </p:sp>
      <p:pic>
        <p:nvPicPr>
          <p:cNvPr descr="图片包含 游戏机, 物体, 旗子  描述已自动生成" id="17" name="PA-10226">
            <a:extLst>
              <a:ext uri="{FF2B5EF4-FFF2-40B4-BE49-F238E27FC236}">
                <a16:creationId xmlns:a16="http://schemas.microsoft.com/office/drawing/2014/main" id="{DA2EB587-3C4F-4526-A3CA-CF1D03D02D5F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0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8507732" y="927373"/>
            <a:ext cx="2230126" cy="2230126"/>
          </a:xfrm>
          <a:prstGeom prst="rect">
            <a:avLst/>
          </a:prstGeom>
        </p:spPr>
      </p:pic>
      <p:pic>
        <p:nvPicPr>
          <p:cNvPr descr="图片包含 游戏机  描述已自动生成" id="20" name="PA-10227">
            <a:extLst>
              <a:ext uri="{FF2B5EF4-FFF2-40B4-BE49-F238E27FC236}">
                <a16:creationId xmlns:a16="http://schemas.microsoft.com/office/drawing/2014/main" id="{222151FB-2830-43A3-A6D4-B2C752997368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9230850" y="1280054"/>
            <a:ext cx="1153717" cy="1631581"/>
          </a:xfrm>
          <a:prstGeom prst="rect">
            <a:avLst/>
          </a:prstGeom>
        </p:spPr>
      </p:pic>
    </p:spTree>
    <p:extLst>
      <p:ext uri="{BB962C8B-B14F-4D97-AF65-F5344CB8AC3E}">
        <p14:creationId val="3979449097"/>
      </p:ext>
    </p:extLst>
  </p:cSld>
  <p:clrMapOvr>
    <a:masterClrMapping/>
  </p:clrMapOvr>
  <mc:AlternateContent>
    <mc:Choice Requires="p14">
      <p:transition advClick="0" advTm="5000" p14:dur="1500" spd="slow">
        <p:random/>
      </p:transition>
    </mc:Choice>
    <mc:Fallback>
      <p:transition advClick="0" advTm="500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6"/>
      <p:bldP grpId="0" spid="8"/>
      <p:bldP grpId="0" spid="9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PA-102294">
            <a:extLst>
              <a:ext uri="{FF2B5EF4-FFF2-40B4-BE49-F238E27FC236}">
                <a16:creationId xmlns:a16="http://schemas.microsoft.com/office/drawing/2014/main" id="{607DD497-6878-43D6-9E64-A9D76532D34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222286" y="243429"/>
            <a:ext cx="58724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2800">
                <a:solidFill>
                  <a:srgbClr val="C00000"/>
                </a:solidFill>
                <a:cs typeface="+mn-ea"/>
                <a:sym typeface="+mn-lt"/>
              </a:rPr>
              <a:t>丰富新时代爱国主义教育的实践载体</a:t>
            </a:r>
          </a:p>
        </p:txBody>
      </p:sp>
      <p:grpSp>
        <p:nvGrpSpPr>
          <p:cNvPr id="17" name="PA-102295">
            <a:extLst>
              <a:ext uri="{FF2B5EF4-FFF2-40B4-BE49-F238E27FC236}">
                <a16:creationId xmlns:a16="http://schemas.microsoft.com/office/drawing/2014/main" id="{A648C9F2-E16B-4A03-AD0D-07E9E63839FE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4243750" y="2149930"/>
            <a:ext cx="785411" cy="1088136"/>
            <a:chOff x="1462913" y="2592723"/>
            <a:chExt cx="609930" cy="845020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77C4EB22-AB30-42D9-ACB6-E8629B62C9F7}"/>
                </a:ext>
              </a:extLst>
            </p:cNvPr>
            <p:cNvGrpSpPr/>
            <p:nvPr/>
          </p:nvGrpSpPr>
          <p:grpSpPr>
            <a:xfrm>
              <a:off x="1462913" y="2827813"/>
              <a:ext cx="609930" cy="609930"/>
              <a:chOff x="5370653" y="2523281"/>
              <a:chExt cx="1111170" cy="1111170"/>
            </a:xfrm>
          </p:grpSpPr>
          <p:sp>
            <p:nvSpPr>
              <p:cNvPr id="20" name="PA-矩形 19">
                <a:extLst>
                  <a:ext uri="{FF2B5EF4-FFF2-40B4-BE49-F238E27FC236}">
                    <a16:creationId xmlns:a16="http://schemas.microsoft.com/office/drawing/2014/main" id="{EFDAA846-FAA6-46C9-8C74-76EB0F61F708}"/>
                  </a:ext>
                </a:extLst>
              </p:cNvPr>
              <p:cNvSpPr/>
              <p:nvPr>
                <p:custDataLst>
                  <p:tags r:id="rId5"/>
                </p:custDataLst>
              </p:nvPr>
            </p:nvSpPr>
            <p:spPr>
              <a:xfrm>
                <a:off x="5370653" y="2523281"/>
                <a:ext cx="1111170" cy="111117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100" u="none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21" name="PA-直接连接符 20">
                <a:extLst>
                  <a:ext uri="{FF2B5EF4-FFF2-40B4-BE49-F238E27FC236}">
                    <a16:creationId xmlns:a16="http://schemas.microsoft.com/office/drawing/2014/main" id="{86153CDA-4AAA-45CC-A8FF-DB0467670249}"/>
                  </a:ext>
                </a:extLst>
              </p:cNvPr>
              <p:cNvCxnSpPr>
                <a:stCxn id="20" idx="0"/>
                <a:endCxn id="20" idx="2"/>
              </p:cNvCxnSpPr>
              <p:nvPr>
                <p:custDataLst>
                  <p:tags r:id="rId6"/>
                </p:custDataLst>
              </p:nvPr>
            </p:nvCxnSpPr>
            <p:spPr>
              <a:xfrm flipH="1">
                <a:off x="5926238" y="2523281"/>
                <a:ext cx="0" cy="1111170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PA-直接连接符 21">
                <a:extLst>
                  <a:ext uri="{FF2B5EF4-FFF2-40B4-BE49-F238E27FC236}">
                    <a16:creationId xmlns:a16="http://schemas.microsoft.com/office/drawing/2014/main" id="{2F65A295-DF84-483E-9F78-9FBFBEB82CD3}"/>
                  </a:ext>
                </a:extLst>
              </p:cNvPr>
              <p:cNvCxnSpPr/>
              <p:nvPr>
                <p:custDataLst>
                  <p:tags r:id="rId7"/>
                </p:custDataLst>
              </p:nvPr>
            </p:nvCxnSpPr>
            <p:spPr>
              <a:xfrm flipH="1" rot="16200000">
                <a:off x="5926238" y="2523639"/>
                <a:ext cx="0" cy="1111170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PA-矩形 18">
              <a:extLst>
                <a:ext uri="{FF2B5EF4-FFF2-40B4-BE49-F238E27FC236}">
                  <a16:creationId xmlns:a16="http://schemas.microsoft.com/office/drawing/2014/main" id="{5E7D3058-59B9-4A56-ACB5-6A1AA5864A05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1463339" y="2592723"/>
              <a:ext cx="525476" cy="9231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defTabSz="1218753" eaLnBrk="1" fontAlgn="auto" hangingPunct="1" indent="0" latinLnBrk="0" lvl="0" marL="0" marR="0" rtl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300" kumimoji="0" lang="zh-CN" noProof="0" normalizeH="0" spc="0" strike="noStrike" sz="4800" u="none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重</a:t>
              </a:r>
            </a:p>
          </p:txBody>
        </p:sp>
      </p:grpSp>
      <p:grpSp>
        <p:nvGrpSpPr>
          <p:cNvPr id="23" name="PA-102296">
            <a:extLst>
              <a:ext uri="{FF2B5EF4-FFF2-40B4-BE49-F238E27FC236}">
                <a16:creationId xmlns:a16="http://schemas.microsoft.com/office/drawing/2014/main" id="{6FFB23D6-78E5-4A78-AFB1-31A9AB76BBC7}"/>
              </a:ext>
            </a:extLst>
          </p:cNvPr>
          <p:cNvGrpSpPr/>
          <p:nvPr>
            <p:custDataLst>
              <p:tags r:id="rId9"/>
            </p:custDataLst>
          </p:nvPr>
        </p:nvGrpSpPr>
        <p:grpSpPr>
          <a:xfrm>
            <a:off x="5149410" y="2149934"/>
            <a:ext cx="785412" cy="1088133"/>
            <a:chOff x="1462912" y="2592725"/>
            <a:chExt cx="609931" cy="845018"/>
          </a:xfrm>
        </p:grpSpPr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E61FE2FA-5D36-4F5A-961E-90A073859810}"/>
                </a:ext>
              </a:extLst>
            </p:cNvPr>
            <p:cNvGrpSpPr/>
            <p:nvPr/>
          </p:nvGrpSpPr>
          <p:grpSpPr>
            <a:xfrm>
              <a:off x="1462913" y="2827813"/>
              <a:ext cx="609930" cy="609930"/>
              <a:chOff x="5370653" y="2523281"/>
              <a:chExt cx="1111170" cy="1111170"/>
            </a:xfrm>
          </p:grpSpPr>
          <p:sp>
            <p:nvSpPr>
              <p:cNvPr id="26" name="PA-矩形 25">
                <a:extLst>
                  <a:ext uri="{FF2B5EF4-FFF2-40B4-BE49-F238E27FC236}">
                    <a16:creationId xmlns:a16="http://schemas.microsoft.com/office/drawing/2014/main" id="{3E850238-167C-4FE3-8260-7A8213207D3B}"/>
                  </a:ext>
                </a:extLst>
              </p:cNvPr>
              <p:cNvSpPr/>
              <p:nvPr>
                <p:custDataLst>
                  <p:tags r:id="rId10"/>
                </p:custDataLst>
              </p:nvPr>
            </p:nvSpPr>
            <p:spPr>
              <a:xfrm>
                <a:off x="5370653" y="2523281"/>
                <a:ext cx="1111170" cy="111117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100" u="none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27" name="PA-直接连接符 26">
                <a:extLst>
                  <a:ext uri="{FF2B5EF4-FFF2-40B4-BE49-F238E27FC236}">
                    <a16:creationId xmlns:a16="http://schemas.microsoft.com/office/drawing/2014/main" id="{5825A667-6C61-49D8-A3B0-D605EB686738}"/>
                  </a:ext>
                </a:extLst>
              </p:cNvPr>
              <p:cNvCxnSpPr>
                <a:stCxn id="26" idx="0"/>
                <a:endCxn id="26" idx="2"/>
              </p:cNvCxnSpPr>
              <p:nvPr>
                <p:custDataLst>
                  <p:tags r:id="rId11"/>
                </p:custDataLst>
              </p:nvPr>
            </p:nvCxnSpPr>
            <p:spPr>
              <a:xfrm flipH="1">
                <a:off x="5926238" y="2523281"/>
                <a:ext cx="0" cy="1111170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PA-直接连接符 27">
                <a:extLst>
                  <a:ext uri="{FF2B5EF4-FFF2-40B4-BE49-F238E27FC236}">
                    <a16:creationId xmlns:a16="http://schemas.microsoft.com/office/drawing/2014/main" id="{027996F2-0DA1-435B-9952-1527FC1898A7}"/>
                  </a:ext>
                </a:extLst>
              </p:cNvPr>
              <p:cNvCxnSpPr/>
              <p:nvPr>
                <p:custDataLst>
                  <p:tags r:id="rId12"/>
                </p:custDataLst>
              </p:nvPr>
            </p:nvCxnSpPr>
            <p:spPr>
              <a:xfrm flipH="1" rot="16200000">
                <a:off x="5926238" y="2523639"/>
                <a:ext cx="0" cy="1111170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PA-矩形 24">
              <a:extLst>
                <a:ext uri="{FF2B5EF4-FFF2-40B4-BE49-F238E27FC236}">
                  <a16:creationId xmlns:a16="http://schemas.microsoft.com/office/drawing/2014/main" id="{10D8E3BA-4274-49D8-8E40-DA6EBE24BEC2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1462912" y="2592725"/>
              <a:ext cx="525476" cy="9231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defTabSz="1218753" eaLnBrk="1" fontAlgn="auto" hangingPunct="1" indent="0" latinLnBrk="0" lvl="0" marL="0" marR="0" rtl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300" kumimoji="0" lang="zh-CN" noProof="0" normalizeH="0" spc="0" strike="noStrike" sz="4800" u="none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大</a:t>
              </a:r>
            </a:p>
          </p:txBody>
        </p:sp>
      </p:grpSp>
      <p:sp>
        <p:nvSpPr>
          <p:cNvPr id="32" name="PA-102297">
            <a:extLst>
              <a:ext uri="{FF2B5EF4-FFF2-40B4-BE49-F238E27FC236}">
                <a16:creationId xmlns:a16="http://schemas.microsoft.com/office/drawing/2014/main" id="{03330F1A-2F60-42AC-946D-F1C0057ADE63}"/>
              </a:ext>
            </a:extLst>
          </p:cNvPr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8874905" y="2133432"/>
            <a:ext cx="2697480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0" strike="noStrike" sz="6600" u="none">
                <a:ln>
                  <a:noFill/>
                </a:ln>
                <a:solidFill>
                  <a:srgbClr val="CB533E">
                    <a:alpha val="29000"/>
                  </a:srgbClr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共产党</a:t>
            </a:r>
          </a:p>
        </p:txBody>
      </p:sp>
      <p:sp>
        <p:nvSpPr>
          <p:cNvPr id="33" name="PA-102298">
            <a:extLst>
              <a:ext uri="{FF2B5EF4-FFF2-40B4-BE49-F238E27FC236}">
                <a16:creationId xmlns:a16="http://schemas.microsoft.com/office/drawing/2014/main" id="{1FF87D78-7883-4108-B826-43E8608EAAF7}"/>
              </a:ext>
            </a:extLst>
          </p:cNvPr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782063" y="1642101"/>
            <a:ext cx="1706880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0" strike="noStrike" sz="6000" u="none">
                <a:ln>
                  <a:noFill/>
                </a:ln>
                <a:solidFill>
                  <a:srgbClr val="E7E6E6">
                    <a:lumMod val="90000"/>
                  </a:srgbClr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中国</a:t>
            </a:r>
          </a:p>
        </p:txBody>
      </p:sp>
      <p:grpSp>
        <p:nvGrpSpPr>
          <p:cNvPr id="34" name="PA-102299">
            <a:extLst>
              <a:ext uri="{FF2B5EF4-FFF2-40B4-BE49-F238E27FC236}">
                <a16:creationId xmlns:a16="http://schemas.microsoft.com/office/drawing/2014/main" id="{9FA90116-AF01-4DBA-A500-D7A52632811E}"/>
              </a:ext>
            </a:extLst>
          </p:cNvPr>
          <p:cNvGrpSpPr/>
          <p:nvPr>
            <p:custDataLst>
              <p:tags r:id="rId16"/>
            </p:custDataLst>
          </p:nvPr>
        </p:nvGrpSpPr>
        <p:grpSpPr>
          <a:xfrm>
            <a:off x="6172821" y="2149935"/>
            <a:ext cx="785412" cy="1088131"/>
            <a:chOff x="1462912" y="2592727"/>
            <a:chExt cx="609931" cy="845016"/>
          </a:xfrm>
        </p:grpSpPr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62E55A2D-CD52-419B-9548-E5AE0D57D729}"/>
                </a:ext>
              </a:extLst>
            </p:cNvPr>
            <p:cNvGrpSpPr/>
            <p:nvPr/>
          </p:nvGrpSpPr>
          <p:grpSpPr>
            <a:xfrm>
              <a:off x="1462913" y="2827813"/>
              <a:ext cx="609930" cy="609930"/>
              <a:chOff x="5370653" y="2523281"/>
              <a:chExt cx="1111170" cy="1111170"/>
            </a:xfrm>
          </p:grpSpPr>
          <p:sp>
            <p:nvSpPr>
              <p:cNvPr id="37" name="PA-矩形 36">
                <a:extLst>
                  <a:ext uri="{FF2B5EF4-FFF2-40B4-BE49-F238E27FC236}">
                    <a16:creationId xmlns:a16="http://schemas.microsoft.com/office/drawing/2014/main" id="{E8BD1135-159A-4F3A-88C9-EBE880F7FF3E}"/>
                  </a:ext>
                </a:extLst>
              </p:cNvPr>
              <p:cNvSpPr/>
              <p:nvPr>
                <p:custDataLst>
                  <p:tags r:id="rId17"/>
                </p:custDataLst>
              </p:nvPr>
            </p:nvSpPr>
            <p:spPr>
              <a:xfrm>
                <a:off x="5370653" y="2523281"/>
                <a:ext cx="1111170" cy="111117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100" u="none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38" name="PA-直接连接符 37">
                <a:extLst>
                  <a:ext uri="{FF2B5EF4-FFF2-40B4-BE49-F238E27FC236}">
                    <a16:creationId xmlns:a16="http://schemas.microsoft.com/office/drawing/2014/main" id="{BB7430C0-4804-435D-8D5B-AE6357C74E7A}"/>
                  </a:ext>
                </a:extLst>
              </p:cNvPr>
              <p:cNvCxnSpPr>
                <a:stCxn id="37" idx="0"/>
                <a:endCxn id="37" idx="2"/>
              </p:cNvCxnSpPr>
              <p:nvPr>
                <p:custDataLst>
                  <p:tags r:id="rId18"/>
                </p:custDataLst>
              </p:nvPr>
            </p:nvCxnSpPr>
            <p:spPr>
              <a:xfrm flipH="1">
                <a:off x="5926238" y="2523281"/>
                <a:ext cx="0" cy="1111170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PA-直接连接符 38">
                <a:extLst>
                  <a:ext uri="{FF2B5EF4-FFF2-40B4-BE49-F238E27FC236}">
                    <a16:creationId xmlns:a16="http://schemas.microsoft.com/office/drawing/2014/main" id="{911F2607-AAA1-4BE5-B7D9-662692A7B529}"/>
                  </a:ext>
                </a:extLst>
              </p:cNvPr>
              <p:cNvCxnSpPr/>
              <p:nvPr>
                <p:custDataLst>
                  <p:tags r:id="rId19"/>
                </p:custDataLst>
              </p:nvPr>
            </p:nvCxnSpPr>
            <p:spPr>
              <a:xfrm flipH="1" rot="16200000">
                <a:off x="5926238" y="2523639"/>
                <a:ext cx="0" cy="1111170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PA-矩形 35">
              <a:extLst>
                <a:ext uri="{FF2B5EF4-FFF2-40B4-BE49-F238E27FC236}">
                  <a16:creationId xmlns:a16="http://schemas.microsoft.com/office/drawing/2014/main" id="{28F44C72-8812-41F5-AB3E-CCED6F94D7EE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1462912" y="2592727"/>
              <a:ext cx="525476" cy="9231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defTabSz="1218753" eaLnBrk="1" fontAlgn="auto" hangingPunct="1" indent="0" latinLnBrk="0" lvl="0" marL="0" marR="0" rtl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300" kumimoji="0" lang="zh-CN" noProof="0" normalizeH="0" spc="0" strike="noStrike" sz="4800" u="none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活</a:t>
              </a:r>
            </a:p>
          </p:txBody>
        </p:sp>
      </p:grpSp>
      <p:grpSp>
        <p:nvGrpSpPr>
          <p:cNvPr id="40" name="PA-1022100">
            <a:extLst>
              <a:ext uri="{FF2B5EF4-FFF2-40B4-BE49-F238E27FC236}">
                <a16:creationId xmlns:a16="http://schemas.microsoft.com/office/drawing/2014/main" id="{E10FB19F-8190-4A82-A909-16757A7ECD90}"/>
              </a:ext>
            </a:extLst>
          </p:cNvPr>
          <p:cNvGrpSpPr/>
          <p:nvPr>
            <p:custDataLst>
              <p:tags r:id="rId21"/>
            </p:custDataLst>
          </p:nvPr>
        </p:nvGrpSpPr>
        <p:grpSpPr>
          <a:xfrm>
            <a:off x="7121101" y="2149934"/>
            <a:ext cx="785412" cy="1088133"/>
            <a:chOff x="1462912" y="2592725"/>
            <a:chExt cx="609931" cy="845018"/>
          </a:xfrm>
        </p:grpSpPr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id="{187498E4-BE63-41A5-A06A-29A1B2AF7867}"/>
                </a:ext>
              </a:extLst>
            </p:cNvPr>
            <p:cNvGrpSpPr/>
            <p:nvPr/>
          </p:nvGrpSpPr>
          <p:grpSpPr>
            <a:xfrm>
              <a:off x="1462913" y="2827813"/>
              <a:ext cx="609930" cy="609930"/>
              <a:chOff x="5370653" y="2523281"/>
              <a:chExt cx="1111170" cy="1111170"/>
            </a:xfrm>
          </p:grpSpPr>
          <p:sp>
            <p:nvSpPr>
              <p:cNvPr id="43" name="PA-矩形 42">
                <a:extLst>
                  <a:ext uri="{FF2B5EF4-FFF2-40B4-BE49-F238E27FC236}">
                    <a16:creationId xmlns:a16="http://schemas.microsoft.com/office/drawing/2014/main" id="{862B5F6B-DCB9-4352-82C6-A3B2CEB71979}"/>
                  </a:ext>
                </a:extLst>
              </p:cNvPr>
              <p:cNvSpPr/>
              <p:nvPr>
                <p:custDataLst>
                  <p:tags r:id="rId22"/>
                </p:custDataLst>
              </p:nvPr>
            </p:nvSpPr>
            <p:spPr>
              <a:xfrm>
                <a:off x="5370653" y="2523281"/>
                <a:ext cx="1111170" cy="111117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100" u="none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44" name="PA-直接连接符 43">
                <a:extLst>
                  <a:ext uri="{FF2B5EF4-FFF2-40B4-BE49-F238E27FC236}">
                    <a16:creationId xmlns:a16="http://schemas.microsoft.com/office/drawing/2014/main" id="{16516A27-E651-4F39-A6B2-13744F7FB3CB}"/>
                  </a:ext>
                </a:extLst>
              </p:cNvPr>
              <p:cNvCxnSpPr>
                <a:stCxn id="43" idx="0"/>
                <a:endCxn id="43" idx="2"/>
              </p:cNvCxnSpPr>
              <p:nvPr>
                <p:custDataLst>
                  <p:tags r:id="rId23"/>
                </p:custDataLst>
              </p:nvPr>
            </p:nvCxnSpPr>
            <p:spPr>
              <a:xfrm flipH="1">
                <a:off x="5926238" y="2523281"/>
                <a:ext cx="0" cy="1111170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PA-直接连接符 44">
                <a:extLst>
                  <a:ext uri="{FF2B5EF4-FFF2-40B4-BE49-F238E27FC236}">
                    <a16:creationId xmlns:a16="http://schemas.microsoft.com/office/drawing/2014/main" id="{09CA546A-253C-41F6-B24D-5A0F8CCFDC03}"/>
                  </a:ext>
                </a:extLst>
              </p:cNvPr>
              <p:cNvCxnSpPr/>
              <p:nvPr>
                <p:custDataLst>
                  <p:tags r:id="rId24"/>
                </p:custDataLst>
              </p:nvPr>
            </p:nvCxnSpPr>
            <p:spPr>
              <a:xfrm flipH="1" rot="16200000">
                <a:off x="5926238" y="2523639"/>
                <a:ext cx="0" cy="1111170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PA-矩形 41">
              <a:extLst>
                <a:ext uri="{FF2B5EF4-FFF2-40B4-BE49-F238E27FC236}">
                  <a16:creationId xmlns:a16="http://schemas.microsoft.com/office/drawing/2014/main" id="{283165AF-2017-404B-AEF5-DC7667CF3256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1462911" y="2592725"/>
              <a:ext cx="525476" cy="9231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defTabSz="1218753" eaLnBrk="1" fontAlgn="auto" hangingPunct="1" indent="0" latinLnBrk="0" lvl="0" marL="0" marR="0" rtl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kern="300" lang="zh-CN" sz="4800">
                  <a:solidFill>
                    <a:srgbClr val="C00000"/>
                  </a:solidFill>
                  <a:cs typeface="+mn-ea"/>
                  <a:sym typeface="+mn-lt"/>
                </a:rPr>
                <a:t>动</a:t>
              </a:r>
            </a:p>
          </p:txBody>
        </p:sp>
      </p:grpSp>
      <p:grpSp>
        <p:nvGrpSpPr>
          <p:cNvPr id="46" name="PA-1022101">
            <a:extLst>
              <a:ext uri="{FF2B5EF4-FFF2-40B4-BE49-F238E27FC236}">
                <a16:creationId xmlns:a16="http://schemas.microsoft.com/office/drawing/2014/main" id="{8A4DD7AC-7584-49A7-BB86-316B409659BB}"/>
              </a:ext>
            </a:extLst>
          </p:cNvPr>
          <p:cNvGrpSpPr/>
          <p:nvPr>
            <p:custDataLst>
              <p:tags r:id="rId26"/>
            </p:custDataLst>
          </p:nvPr>
        </p:nvGrpSpPr>
        <p:grpSpPr>
          <a:xfrm>
            <a:off x="988384" y="3527388"/>
            <a:ext cx="10857556" cy="1762932"/>
            <a:chOff x="6878979" y="1688537"/>
            <a:chExt cx="11568534" cy="1923369"/>
          </a:xfrm>
        </p:grpSpPr>
        <p:grpSp>
          <p:nvGrpSpPr>
            <p:cNvPr id="47" name="组合 46">
              <a:extLst>
                <a:ext uri="{FF2B5EF4-FFF2-40B4-BE49-F238E27FC236}">
                  <a16:creationId xmlns:a16="http://schemas.microsoft.com/office/drawing/2014/main" id="{E210D120-4BB2-4BE4-AD72-D926F9FF3E18}"/>
                </a:ext>
              </a:extLst>
            </p:cNvPr>
            <p:cNvGrpSpPr/>
            <p:nvPr/>
          </p:nvGrpSpPr>
          <p:grpSpPr>
            <a:xfrm>
              <a:off x="7010093" y="1688537"/>
              <a:ext cx="6548321" cy="570835"/>
              <a:chOff x="383197" y="1336011"/>
              <a:chExt cx="6548321" cy="570835"/>
            </a:xfrm>
          </p:grpSpPr>
          <p:sp>
            <p:nvSpPr>
              <p:cNvPr id="49" name="PA-文本框 48">
                <a:extLst>
                  <a:ext uri="{FF2B5EF4-FFF2-40B4-BE49-F238E27FC236}">
                    <a16:creationId xmlns:a16="http://schemas.microsoft.com/office/drawing/2014/main" id="{25C2A6AB-E5D1-4CDE-A671-AAA2BFB00CBF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455340" y="1336010"/>
                <a:ext cx="6476178" cy="565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b0606030504020204" pitchFamily="34" typeface="Open Sans"/>
                    <a:ea charset="-122" typeface="冬青黑体简体中文 W3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b0606030504020204" pitchFamily="34" typeface="Open Sans"/>
                    <a:ea charset="-122" typeface="冬青黑体简体中文 W3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b0606030504020204" pitchFamily="34" typeface="Open Sans"/>
                    <a:ea charset="-122" typeface="冬青黑体简体中文 W3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b0606030504020204" pitchFamily="34" typeface="Open Sans"/>
                    <a:ea charset="-122" typeface="冬青黑体简体中文 W3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b0606030504020204" pitchFamily="34" typeface="Open Sans"/>
                    <a:ea charset="-122" typeface="冬青黑体简体中文 W3"/>
                  </a:defRPr>
                </a:lvl5pPr>
                <a:lvl6pPr fontAlgn="base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6030504020204" pitchFamily="34" typeface="Open Sans"/>
                    <a:ea charset="-122" typeface="冬青黑体简体中文 W3"/>
                  </a:defRPr>
                </a:lvl6pPr>
                <a:lvl7pPr fontAlgn="base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6030504020204" pitchFamily="34" typeface="Open Sans"/>
                    <a:ea charset="-122" typeface="冬青黑体简体中文 W3"/>
                  </a:defRPr>
                </a:lvl7pPr>
                <a:lvl8pPr fontAlgn="base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6030504020204" pitchFamily="34" typeface="Open Sans"/>
                    <a:ea charset="-122" typeface="冬青黑体简体中文 W3"/>
                  </a:defRPr>
                </a:lvl8pPr>
                <a:lvl9pPr fontAlgn="base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6030504020204" pitchFamily="34" typeface="Open Sans"/>
                    <a:ea charset="-122" typeface="冬青黑体简体中文 W3"/>
                  </a:defRPr>
                </a:lvl9pPr>
              </a:lstStyle>
              <a:p>
                <a:pPr lvl="0">
                  <a:defRPr/>
                </a:pPr>
                <a:r>
                  <a:rPr altLang="en-US" b="1" kern="0" lang="zh-CN" sz="2800">
                    <a:solidFill>
                      <a:srgbClr val="C00000"/>
                    </a:solidFill>
                    <a:latin typeface="+mn-lt"/>
                    <a:ea typeface="+mn-ea"/>
                    <a:cs typeface="+mn-ea"/>
                    <a:sym typeface="+mn-lt"/>
                  </a:rPr>
                  <a:t>组织重大纪念活动</a:t>
                </a:r>
              </a:p>
            </p:txBody>
          </p:sp>
          <p:cxnSp>
            <p:nvCxnSpPr>
              <p:cNvPr id="50" name="PA-直接连接符 49">
                <a:extLst>
                  <a:ext uri="{FF2B5EF4-FFF2-40B4-BE49-F238E27FC236}">
                    <a16:creationId xmlns:a16="http://schemas.microsoft.com/office/drawing/2014/main" id="{0D384C3A-5025-49D3-8B54-56ED8EF74B04}"/>
                  </a:ext>
                </a:extLst>
              </p:cNvPr>
              <p:cNvCxnSpPr/>
              <p:nvPr>
                <p:custDataLst>
                  <p:tags r:id="rId28"/>
                </p:custDataLst>
              </p:nvPr>
            </p:nvCxnSpPr>
            <p:spPr>
              <a:xfrm flipH="1">
                <a:off x="383197" y="1425182"/>
                <a:ext cx="0" cy="420680"/>
              </a:xfrm>
              <a:prstGeom prst="line">
                <a:avLst/>
              </a:prstGeom>
              <a:noFill/>
              <a:ln algn="ctr" cap="flat" cmpd="sng" w="38100">
                <a:solidFill>
                  <a:srgbClr val="C0000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48" name="PA-矩形 47">
              <a:extLst>
                <a:ext uri="{FF2B5EF4-FFF2-40B4-BE49-F238E27FC236}">
                  <a16:creationId xmlns:a16="http://schemas.microsoft.com/office/drawing/2014/main" id="{93938E7C-BA5F-4573-8367-29F83D5E9855}"/>
                </a:ext>
              </a:extLst>
            </p:cNvPr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6878979" y="2332560"/>
              <a:ext cx="11568534" cy="1266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6030504020204" pitchFamily="34" typeface="Open Sans"/>
                  <a:ea charset="-122" typeface="冬青黑体简体中文 W3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6030504020204" pitchFamily="34" typeface="Open Sans"/>
                  <a:ea charset="-122" typeface="冬青黑体简体中文 W3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6030504020204" pitchFamily="34" typeface="Open Sans"/>
                  <a:ea charset="-122" typeface="冬青黑体简体中文 W3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6030504020204" pitchFamily="34" typeface="Open Sans"/>
                  <a:ea charset="-122" typeface="冬青黑体简体中文 W3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6030504020204" pitchFamily="34" typeface="Open Sans"/>
                  <a:ea charset="-122" typeface="冬青黑体简体中文 W3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6030504020204" pitchFamily="34" typeface="Open Sans"/>
                  <a:ea charset="-122" typeface="冬青黑体简体中文 W3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6030504020204" pitchFamily="34" typeface="Open Sans"/>
                  <a:ea charset="-122" typeface="冬青黑体简体中文 W3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6030504020204" pitchFamily="34" typeface="Open Sans"/>
                  <a:ea charset="-122" typeface="冬青黑体简体中文 W3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6030504020204" pitchFamily="34" typeface="Open Sans"/>
                  <a:ea charset="-122" typeface="冬青黑体简体中文 W3"/>
                </a:defRPr>
              </a:lvl9pPr>
            </a:lstStyle>
            <a:p>
              <a:pPr algn="just">
                <a:lnSpc>
                  <a:spcPct val="130000"/>
                </a:lnSpc>
                <a:buClr>
                  <a:srgbClr val="C00000"/>
                </a:buClr>
                <a:defRPr/>
              </a:pPr>
              <a:r>
                <a:rPr altLang="en-US" lang="zh-CN">
                  <a:latin typeface="+mn-lt"/>
                  <a:ea typeface="+mn-ea"/>
                  <a:cs typeface="+mn-ea"/>
                  <a:sym typeface="+mn-lt"/>
                </a:rPr>
                <a:t>大力实施中国传统节日振兴工程，深化“我们的节日”主题活动，利用春节、元宵、清明、端午、七夕、中秋、重阳等重要传统节日，开展丰富多彩、积极健康、富有价值内涵的民俗文化活动，引导人们感悟中华文化、增进家国情怀。</a:t>
              </a:r>
            </a:p>
          </p:txBody>
        </p:sp>
      </p:grpSp>
      <p:pic>
        <p:nvPicPr>
          <p:cNvPr id="53" name="PA-1022102">
            <a:extLst>
              <a:ext uri="{FF2B5EF4-FFF2-40B4-BE49-F238E27FC236}">
                <a16:creationId xmlns:a16="http://schemas.microsoft.com/office/drawing/2014/main" id="{7A4176EC-0156-48C2-968F-2A6BCEC9ACDF}"/>
              </a:ext>
            </a:extLst>
          </p:cNvPr>
          <p:cNvPicPr>
            <a:picLocks noChangeAspect="1"/>
          </p:cNvPicPr>
          <p:nvPr>
            <p:custDataLst>
              <p:tags r:id="rId31"/>
            </p:custDataLst>
          </p:nvPr>
        </p:nvPicPr>
        <p:blipFill>
          <a:blip r:embed="rId30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725165" y="1953757"/>
            <a:ext cx="3621018" cy="1419598"/>
          </a:xfrm>
          <a:prstGeom prst="rect">
            <a:avLst/>
          </a:prstGeom>
        </p:spPr>
      </p:pic>
    </p:spTree>
    <p:extLst>
      <p:ext uri="{BB962C8B-B14F-4D97-AF65-F5344CB8AC3E}">
        <p14:creationId val="1571687568"/>
      </p:ext>
    </p:extLst>
  </p:cSld>
  <p:clrMapOvr>
    <a:masterClrMapping/>
  </p:clrMapOvr>
  <mc:AlternateContent>
    <mc:Choice Requires="p14">
      <p:transition advClick="0" advTm="5000" p14:dur="1500" spd="slow">
        <p:random/>
      </p:transition>
    </mc:Choice>
    <mc:Fallback>
      <p:transition advClick="0" advTm="500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53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53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9" nodeType="withEffect" presetClass="entr" presetID="53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decel="53333" fill="hold" id="4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47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48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  <p:bldP grpId="0" spid="32"/>
      <p:bldP grpId="0" spid="33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PA-1022103">
            <a:extLst>
              <a:ext uri="{FF2B5EF4-FFF2-40B4-BE49-F238E27FC236}">
                <a16:creationId xmlns:a16="http://schemas.microsoft.com/office/drawing/2014/main" id="{607DD497-6878-43D6-9E64-A9D76532D34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222286" y="243429"/>
            <a:ext cx="58724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2800">
                <a:solidFill>
                  <a:srgbClr val="C00000"/>
                </a:solidFill>
                <a:cs typeface="+mn-ea"/>
                <a:sym typeface="+mn-lt"/>
              </a:rPr>
              <a:t>丰富新时代爱国主义教育的实践载体</a:t>
            </a:r>
          </a:p>
        </p:txBody>
      </p:sp>
      <p:sp>
        <p:nvSpPr>
          <p:cNvPr id="24" name="PA-1022104">
            <a:extLst>
              <a:ext uri="{FF2B5EF4-FFF2-40B4-BE49-F238E27FC236}">
                <a16:creationId xmlns:a16="http://schemas.microsoft.com/office/drawing/2014/main" id="{14C2A04D-5555-433B-A4AA-2E0FE34E568A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62844" y="2508649"/>
            <a:ext cx="4931530" cy="2956489"/>
          </a:xfrm>
          <a:prstGeom prst="roundRect">
            <a:avLst>
              <a:gd fmla="val 0" name="adj"/>
            </a:avLst>
          </a:prstGeom>
          <a:blipFill dpi="0" rotWithShape="1">
            <a:blip r:embed="rId5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 w="28575">
            <a:gradFill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/>
        </p:spPr>
        <p:txBody>
          <a:bodyPr anchor="ctr"/>
          <a:lstStyle/>
          <a:p>
            <a:pPr algn="ctr"/>
            <a:endParaRPr altLang="zh-CN" lang="zh-CN" sz="2800">
              <a:cs typeface="+mn-ea"/>
              <a:sym typeface="+mn-lt"/>
            </a:endParaRPr>
          </a:p>
        </p:txBody>
      </p:sp>
      <p:sp>
        <p:nvSpPr>
          <p:cNvPr id="25" name="PA-1022105">
            <a:extLst>
              <a:ext uri="{FF2B5EF4-FFF2-40B4-BE49-F238E27FC236}">
                <a16:creationId xmlns:a16="http://schemas.microsoft.com/office/drawing/2014/main" id="{CC5AF74A-E24F-4308-8309-4ED3A5616EFB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825652" y="2257003"/>
            <a:ext cx="5983217" cy="3451605"/>
          </a:xfrm>
          <a:prstGeom prst="roundRect">
            <a:avLst>
              <a:gd fmla="val 0" name="adj"/>
            </a:avLst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PA-1022106">
            <a:extLst>
              <a:ext uri="{FF2B5EF4-FFF2-40B4-BE49-F238E27FC236}">
                <a16:creationId xmlns:a16="http://schemas.microsoft.com/office/drawing/2014/main" id="{F7DA208E-7932-429A-918C-C8BD61C3B0D5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6138121" y="2641422"/>
            <a:ext cx="5394412" cy="2496312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>
              <a:lnSpc>
                <a:spcPct val="130000"/>
              </a:lnSpc>
              <a:buClr>
                <a:srgbClr val="C00000"/>
              </a:buClr>
              <a:defRPr/>
            </a:pPr>
            <a:r>
              <a:rPr altLang="en-US" lang="zh-CN">
                <a:cs typeface="+mn-ea"/>
                <a:sym typeface="+mn-lt"/>
              </a:rPr>
              <a:t>寓爱国主义教育于游览观光之中，通过宣传展示、体验感受等多种方式，引导人们领略壮美河山，投身美丽中国建设。系统梳理传统文化资源，加强考古发掘和整理研究，保护好文物古迹、传统村落、民族村寨、传统建筑、农业遗迹、灌溉工程遗产、工业遗迹，推动遗产资源合理利用，健全非物质文化遗产保护制度，推进国家文化公园建设。</a:t>
            </a:r>
          </a:p>
        </p:txBody>
      </p:sp>
      <p:sp>
        <p:nvSpPr>
          <p:cNvPr id="27" name="PA-1022107">
            <a:extLst>
              <a:ext uri="{FF2B5EF4-FFF2-40B4-BE49-F238E27FC236}">
                <a16:creationId xmlns:a16="http://schemas.microsoft.com/office/drawing/2014/main" id="{129A3F87-9A56-47FA-9CF7-592366933D89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5795893" y="2212441"/>
            <a:ext cx="288032" cy="288032"/>
          </a:xfrm>
          <a:custGeom>
            <a:rect b="b" l="l" r="r" t="t"/>
            <a:pathLst>
              <a:path h="504056" w="504056">
                <a:moveTo>
                  <a:pt x="0" y="0"/>
                </a:moveTo>
                <a:lnTo>
                  <a:pt x="504056" y="0"/>
                </a:lnTo>
                <a:lnTo>
                  <a:pt x="504056" y="144016"/>
                </a:lnTo>
                <a:lnTo>
                  <a:pt x="144016" y="144016"/>
                </a:lnTo>
                <a:lnTo>
                  <a:pt x="144016" y="504056"/>
                </a:lnTo>
                <a:lnTo>
                  <a:pt x="0" y="504056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PA-1022108">
            <a:extLst>
              <a:ext uri="{FF2B5EF4-FFF2-40B4-BE49-F238E27FC236}">
                <a16:creationId xmlns:a16="http://schemas.microsoft.com/office/drawing/2014/main" id="{FE11C3FF-A890-4A1F-8006-5800F13539CC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 rot="10800000">
            <a:off x="11575996" y="5465138"/>
            <a:ext cx="288032" cy="288032"/>
          </a:xfrm>
          <a:custGeom>
            <a:rect b="b" l="l" r="r" t="t"/>
            <a:pathLst>
              <a:path h="504056" w="504056">
                <a:moveTo>
                  <a:pt x="0" y="0"/>
                </a:moveTo>
                <a:lnTo>
                  <a:pt x="504056" y="0"/>
                </a:lnTo>
                <a:lnTo>
                  <a:pt x="504056" y="144016"/>
                </a:lnTo>
                <a:lnTo>
                  <a:pt x="144016" y="144016"/>
                </a:lnTo>
                <a:lnTo>
                  <a:pt x="144016" y="504056"/>
                </a:lnTo>
                <a:lnTo>
                  <a:pt x="0" y="504056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0" name="PA-1022109">
            <a:extLst>
              <a:ext uri="{FF2B5EF4-FFF2-40B4-BE49-F238E27FC236}">
                <a16:creationId xmlns:a16="http://schemas.microsoft.com/office/drawing/2014/main" id="{F0CA0D9E-5895-4C51-B6B5-7378A5B47CFF}"/>
              </a:ext>
            </a:extLst>
          </p:cNvPr>
          <p:cNvGrpSpPr/>
          <p:nvPr>
            <p:custDataLst>
              <p:tags r:id="rId10"/>
            </p:custDataLst>
          </p:nvPr>
        </p:nvGrpSpPr>
        <p:grpSpPr>
          <a:xfrm>
            <a:off x="-403761" y="1729776"/>
            <a:ext cx="7664498" cy="173986"/>
            <a:chOff x="-1456987" y="4682325"/>
            <a:chExt cx="7664498" cy="173986"/>
          </a:xfrm>
        </p:grpSpPr>
        <p:cxnSp>
          <p:nvCxnSpPr>
            <p:cNvPr id="31" name="PA-直接连接符 30">
              <a:extLst>
                <a:ext uri="{FF2B5EF4-FFF2-40B4-BE49-F238E27FC236}">
                  <a16:creationId xmlns:a16="http://schemas.microsoft.com/office/drawing/2014/main" id="{4FBD5790-7131-4AAD-80EC-EF8F579F7CEE}"/>
                </a:ext>
              </a:extLst>
            </p:cNvPr>
            <p:cNvCxnSpPr/>
            <p:nvPr>
              <p:custDataLst>
                <p:tags r:id="rId11"/>
              </p:custDataLst>
            </p:nvPr>
          </p:nvCxnSpPr>
          <p:spPr>
            <a:xfrm>
              <a:off x="-1456987" y="4758196"/>
              <a:ext cx="7532667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PA-同心圆 31">
              <a:extLst>
                <a:ext uri="{FF2B5EF4-FFF2-40B4-BE49-F238E27FC236}">
                  <a16:creationId xmlns:a16="http://schemas.microsoft.com/office/drawing/2014/main" id="{540A04E7-5B1B-4BB8-BB51-5460DFFF4BF7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6033525" y="4682325"/>
              <a:ext cx="173986" cy="173986"/>
            </a:xfrm>
            <a:prstGeom prst="donu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val="2632599123"/>
      </p:ext>
    </p:extLst>
  </p:cSld>
  <p:clrMapOvr>
    <a:masterClrMapping/>
  </p:clrMapOvr>
  <mc:AlternateContent>
    <mc:Choice Requires="p14">
      <p:transition advClick="0" advTm="5000" p14:dur="1500" spd="slow">
        <p:random/>
      </p:transition>
    </mc:Choice>
    <mc:Fallback>
      <p:transition advClick="0" advTm="500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3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3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5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9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4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3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  <p:bldP grpId="0" spid="24"/>
      <p:bldP grpId="0" spid="25"/>
      <p:bldP grpId="0" spid="26"/>
      <p:bldP grpId="0" spid="27"/>
      <p:bldP grpId="0" spid="28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图片包含 建筑, 游戏机, 烟花, 大  描述已自动生成" id="17" name="PA-1022110">
            <a:extLst>
              <a:ext uri="{FF2B5EF4-FFF2-40B4-BE49-F238E27FC236}">
                <a16:creationId xmlns:a16="http://schemas.microsoft.com/office/drawing/2014/main" id="{90C8C383-0077-41B3-909D-8832A197B523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746926"/>
            <a:ext cx="12192000" cy="6094615"/>
          </a:xfrm>
          <a:prstGeom prst="rect">
            <a:avLst/>
          </a:prstGeom>
        </p:spPr>
      </p:pic>
      <p:pic>
        <p:nvPicPr>
          <p:cNvPr descr="图片包含 红色, 黑暗, 黑色, 桌子  描述已自动生成" id="15" name="PA-1022111">
            <a:extLst>
              <a:ext uri="{FF2B5EF4-FFF2-40B4-BE49-F238E27FC236}">
                <a16:creationId xmlns:a16="http://schemas.microsoft.com/office/drawing/2014/main" id="{803CA36D-B7F6-466D-8D94-3C6859E9704A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763385"/>
            <a:ext cx="12192000" cy="6094615"/>
          </a:xfrm>
          <a:prstGeom prst="rect">
            <a:avLst/>
          </a:prstGeom>
        </p:spPr>
      </p:pic>
      <p:grpSp>
        <p:nvGrpSpPr>
          <p:cNvPr id="2" name="PA-1022112">
            <a:extLst>
              <a:ext uri="{FF2B5EF4-FFF2-40B4-BE49-F238E27FC236}">
                <a16:creationId xmlns:a16="http://schemas.microsoft.com/office/drawing/2014/main" id="{CB048BA4-37D7-4532-AF33-DC64A4447544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>
            <a:off x="2242336" y="2287113"/>
            <a:ext cx="7679283" cy="375390"/>
            <a:chExt cx="10075" cy="492"/>
          </a:xfrm>
          <a:solidFill>
            <a:srgbClr val="C00000"/>
          </a:solidFill>
        </p:grpSpPr>
        <p:sp>
          <p:nvSpPr>
            <p:cNvPr id="3" name="PA-AutoShape 4">
              <a:extLst>
                <a:ext uri="{FF2B5EF4-FFF2-40B4-BE49-F238E27FC236}">
                  <a16:creationId xmlns:a16="http://schemas.microsoft.com/office/drawing/2014/main" id="{384867F5-29D4-4460-9C8C-BF00F263FCCD}"/>
                </a:ext>
              </a:extLst>
            </p:cNvPr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800" y="0"/>
              <a:ext cx="495" cy="492"/>
            </a:xfrm>
            <a:prstGeom prst="star5">
              <a:avLst/>
            </a:prstGeom>
            <a:grpFill/>
            <a:ln w="9525">
              <a:solidFill>
                <a:srgbClr val="C00000"/>
              </a:solidFill>
              <a:miter lim="800000"/>
            </a:ln>
            <a:effectLst/>
            <a:extLs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  <a:defRPr/>
              </a:pPr>
              <a:endParaRPr altLang="en-US" b="0" baseline="0" cap="none" i="0" kern="0" kumimoji="0" lang="zh-CN" noProof="0" normalizeH="0" spc="0" strike="noStrike" sz="2161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" name="PA-Line 5">
              <a:extLst>
                <a:ext uri="{FF2B5EF4-FFF2-40B4-BE49-F238E27FC236}">
                  <a16:creationId xmlns:a16="http://schemas.microsoft.com/office/drawing/2014/main" id="{F4B87FB5-6AAE-4FD4-97F0-C996D21E863F}"/>
                </a:ext>
              </a:extLst>
            </p:cNvPr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 flipH="1">
              <a:off x="0" y="281"/>
              <a:ext cx="4747" cy="4"/>
            </a:xfrm>
            <a:prstGeom prst="line">
              <a:avLst/>
            </a:prstGeom>
            <a:grpFill/>
            <a:ln w="19050">
              <a:solidFill>
                <a:srgbClr val="C00000"/>
              </a:solidFill>
              <a:round/>
            </a:ln>
            <a:effectLst/>
            <a:extLs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2161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" name="PA-Line 6">
              <a:extLst>
                <a:ext uri="{FF2B5EF4-FFF2-40B4-BE49-F238E27FC236}">
                  <a16:creationId xmlns:a16="http://schemas.microsoft.com/office/drawing/2014/main" id="{18726D55-2DF4-4089-B554-3738E338DD7D}"/>
                </a:ext>
              </a:extLst>
            </p:cNvPr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 flipH="1">
              <a:off x="5329" y="281"/>
              <a:ext cx="4747" cy="4"/>
            </a:xfrm>
            <a:prstGeom prst="line">
              <a:avLst/>
            </a:prstGeom>
            <a:grpFill/>
            <a:ln w="19050">
              <a:solidFill>
                <a:srgbClr val="C00000"/>
              </a:solidFill>
              <a:round/>
            </a:ln>
            <a:effectLst/>
            <a:extLs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2161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descr="田字框" id="6" name="PA-1022113">
            <a:extLst>
              <a:ext uri="{FF2B5EF4-FFF2-40B4-BE49-F238E27FC236}">
                <a16:creationId xmlns:a16="http://schemas.microsoft.com/office/drawing/2014/main" id="{6179F15F-623F-43D8-AFA7-F79AB1329277}"/>
              </a:ext>
            </a:extLst>
          </p:cNvPr>
          <p:cNvPicPr>
            <a:picLocks noChangeArrowheads="1" noChangeAspect="1"/>
          </p:cNvPicPr>
          <p:nvPr>
            <p:custDataLst>
              <p:tags r:id="rId12"/>
            </p:custDataLst>
          </p:nvPr>
        </p:nvPicPr>
        <p:blipFill>
          <a:blip r:embed="rId11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4498483" y="1358791"/>
            <a:ext cx="543076" cy="544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descr="田字框" id="7" name="PA-1022114">
            <a:extLst>
              <a:ext uri="{FF2B5EF4-FFF2-40B4-BE49-F238E27FC236}">
                <a16:creationId xmlns:a16="http://schemas.microsoft.com/office/drawing/2014/main" id="{A5CDA742-392F-47D3-BFAA-09D38206BD17}"/>
              </a:ext>
            </a:extLst>
          </p:cNvPr>
          <p:cNvPicPr>
            <a:picLocks noChangeArrowheads="1" noChangeAspect="1"/>
          </p:cNvPicPr>
          <p:nvPr>
            <p:custDataLst>
              <p:tags r:id="rId13"/>
            </p:custDataLst>
          </p:nvPr>
        </p:nvPicPr>
        <p:blipFill>
          <a:blip r:embed="rId11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5405515" y="1358791"/>
            <a:ext cx="543076" cy="544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descr="田字框" id="8" name="PA-1022115">
            <a:extLst>
              <a:ext uri="{FF2B5EF4-FFF2-40B4-BE49-F238E27FC236}">
                <a16:creationId xmlns:a16="http://schemas.microsoft.com/office/drawing/2014/main" id="{AC3124F7-BDC5-4308-AAD3-08303B82D174}"/>
              </a:ext>
            </a:extLst>
          </p:cNvPr>
          <p:cNvPicPr>
            <a:picLocks noChangeArrowheads="1" noChangeAspect="1"/>
          </p:cNvPicPr>
          <p:nvPr>
            <p:custDataLst>
              <p:tags r:id="rId14"/>
            </p:custDataLst>
          </p:nvPr>
        </p:nvPicPr>
        <p:blipFill>
          <a:blip r:embed="rId11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6278247" y="1358791"/>
            <a:ext cx="543076" cy="544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descr="田字框" id="9" name="PA-1022116">
            <a:extLst>
              <a:ext uri="{FF2B5EF4-FFF2-40B4-BE49-F238E27FC236}">
                <a16:creationId xmlns:a16="http://schemas.microsoft.com/office/drawing/2014/main" id="{D1F28C68-F37A-4FC0-891E-B8F1C8E24ECB}"/>
              </a:ext>
            </a:extLst>
          </p:cNvPr>
          <p:cNvPicPr>
            <a:picLocks noChangeArrowheads="1" noChangeAspect="1"/>
          </p:cNvPicPr>
          <p:nvPr>
            <p:custDataLst>
              <p:tags r:id="rId15"/>
            </p:custDataLst>
          </p:nvPr>
        </p:nvPicPr>
        <p:blipFill>
          <a:blip r:embed="rId11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7183376" y="1358791"/>
            <a:ext cx="543075" cy="544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PA-1022117">
            <a:extLst>
              <a:ext uri="{FF2B5EF4-FFF2-40B4-BE49-F238E27FC236}">
                <a16:creationId xmlns:a16="http://schemas.microsoft.com/office/drawing/2014/main" id="{F0477F43-9E2A-46C3-B8B1-33565BE7BC3E}"/>
              </a:ext>
            </a:extLst>
          </p:cNvPr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510297" y="1371174"/>
            <a:ext cx="3227967" cy="530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dist">
              <a:buFont charset="0" panose="020b0604020202020204" pitchFamily="34" typeface="Arial"/>
              <a:buNone/>
            </a:pPr>
            <a:r>
              <a:rPr altLang="en-US" lang="zh-CN" sz="2881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第三部分</a:t>
            </a:r>
          </a:p>
        </p:txBody>
      </p:sp>
      <p:sp>
        <p:nvSpPr>
          <p:cNvPr id="11" name="PA-1022118">
            <a:extLst>
              <a:ext uri="{FF2B5EF4-FFF2-40B4-BE49-F238E27FC236}">
                <a16:creationId xmlns:a16="http://schemas.microsoft.com/office/drawing/2014/main" id="{FDD689F2-5335-4C78-9690-9F30985A67DB}"/>
              </a:ext>
            </a:extLst>
          </p:cNvPr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596272" y="2865734"/>
            <a:ext cx="8999456" cy="745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3556" lIns="87113" rIns="87113" tIns="43556" wrap="square">
            <a:spAutoFit/>
          </a:bodyPr>
          <a:lstStyle>
            <a:lvl1pPr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dist">
              <a:buFont charset="0" panose="020b0604020202020204" pitchFamily="34" typeface="Arial"/>
              <a:buNone/>
            </a:pPr>
            <a:r>
              <a:rPr altLang="en-US" b="1" lang="zh-CN" sz="4321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营造新时代爱国主义教育的浓厚氛围</a:t>
            </a:r>
          </a:p>
        </p:txBody>
      </p:sp>
      <p:sp>
        <p:nvSpPr>
          <p:cNvPr id="12" name="PA-1022119">
            <a:extLst>
              <a:ext uri="{FF2B5EF4-FFF2-40B4-BE49-F238E27FC236}">
                <a16:creationId xmlns:a16="http://schemas.microsoft.com/office/drawing/2014/main" id="{2B72223B-E9D9-42CE-8605-FFB96E7A2066}"/>
              </a:ext>
            </a:extLst>
          </p:cNvPr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025509" y="3776560"/>
            <a:ext cx="6112938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章节导语。这里可以输入本章的主要内容及中心思想，在整体结构上可以让观众有一个思维间隔。表示马上要进入本章主要内容了。</a:t>
            </a:r>
          </a:p>
        </p:txBody>
      </p:sp>
      <p:pic>
        <p:nvPicPr>
          <p:cNvPr id="13" name="PA-1022120">
            <a:extLst>
              <a:ext uri="{FF2B5EF4-FFF2-40B4-BE49-F238E27FC236}">
                <a16:creationId xmlns:a16="http://schemas.microsoft.com/office/drawing/2014/main" id="{8180C97A-C9DE-451D-936B-B944A1136F4B}"/>
              </a:ext>
            </a:extLst>
          </p:cNvPr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19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10099250" y="746926"/>
            <a:ext cx="14128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val="2708575239"/>
      </p:ext>
    </p:extLst>
  </p:cSld>
  <p:clrMapOvr>
    <a:masterClrMapping/>
  </p:clrMapOvr>
  <mc:AlternateContent>
    <mc:Choice Requires="p14">
      <p:transition advClick="0" advTm="5000" p14:dur="1500" spd="slow">
        <p:random/>
      </p:transition>
    </mc:Choice>
    <mc:Fallback>
      <p:transition advClick="0" advTm="500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0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8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6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48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5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12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PA-1022121">
            <a:extLst>
              <a:ext uri="{FF2B5EF4-FFF2-40B4-BE49-F238E27FC236}">
                <a16:creationId xmlns:a16="http://schemas.microsoft.com/office/drawing/2014/main" id="{607DD497-6878-43D6-9E64-A9D76532D34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222286" y="243429"/>
            <a:ext cx="58724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2800">
                <a:solidFill>
                  <a:srgbClr val="C00000"/>
                </a:solidFill>
                <a:cs typeface="+mn-ea"/>
                <a:sym typeface="+mn-lt"/>
              </a:rPr>
              <a:t>营造新时代爱国主义教育的浓厚氛围</a:t>
            </a:r>
          </a:p>
        </p:txBody>
      </p:sp>
      <p:grpSp>
        <p:nvGrpSpPr>
          <p:cNvPr id="20" name="PA-1022122">
            <a:extLst>
              <a:ext uri="{FF2B5EF4-FFF2-40B4-BE49-F238E27FC236}">
                <a16:creationId xmlns:a16="http://schemas.microsoft.com/office/drawing/2014/main" id="{1F5B07AD-753B-4346-A20D-98A64317E6C7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819248" y="1957321"/>
            <a:ext cx="318171" cy="3403998"/>
            <a:chOff x="660398" y="2859773"/>
            <a:chExt cx="419110" cy="3868668"/>
          </a:xfrm>
        </p:grpSpPr>
        <p:cxnSp>
          <p:nvCxnSpPr>
            <p:cNvPr id="38" name="PA-1022107">
              <a:extLst>
                <a:ext uri="{FF2B5EF4-FFF2-40B4-BE49-F238E27FC236}">
                  <a16:creationId xmlns:a16="http://schemas.microsoft.com/office/drawing/2014/main" id="{837E92B0-6D80-4C74-89AA-CCED603EED70}"/>
                </a:ext>
              </a:extLst>
            </p:cNvPr>
            <p:cNvCxnSpPr/>
            <p:nvPr>
              <p:custDataLst>
                <p:tags r:id="rId5"/>
              </p:custDataLst>
            </p:nvPr>
          </p:nvCxnSpPr>
          <p:spPr>
            <a:xfrm flipH="1">
              <a:off x="660398" y="2877188"/>
              <a:ext cx="2" cy="3851253"/>
            </a:xfrm>
            <a:prstGeom prst="line">
              <a:avLst/>
            </a:prstGeom>
            <a:ln w="762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PA-1022108">
              <a:extLst>
                <a:ext uri="{FF2B5EF4-FFF2-40B4-BE49-F238E27FC236}">
                  <a16:creationId xmlns:a16="http://schemas.microsoft.com/office/drawing/2014/main" id="{B9A51B4B-D75D-4BB7-8D1D-CE569EC2D0E7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 rot="5400000">
              <a:off x="618799" y="2939480"/>
              <a:ext cx="540413" cy="380999"/>
            </a:xfrm>
            <a:prstGeom prst="triangle">
              <a:avLst/>
            </a:prstGeom>
            <a:solidFill>
              <a:schemeClr val="accent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" name="PA-1022109">
              <a:extLst>
                <a:ext uri="{FF2B5EF4-FFF2-40B4-BE49-F238E27FC236}">
                  <a16:creationId xmlns:a16="http://schemas.microsoft.com/office/drawing/2014/main" id="{138CE013-2A9A-4528-A86A-70CDEAAAE6AE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 rot="5400000">
              <a:off x="618800" y="5452353"/>
              <a:ext cx="540413" cy="381002"/>
            </a:xfrm>
            <a:prstGeom prst="triangle">
              <a:avLst/>
            </a:prstGeom>
            <a:solidFill>
              <a:schemeClr val="accent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" name="PA-1022110">
              <a:extLst>
                <a:ext uri="{FF2B5EF4-FFF2-40B4-BE49-F238E27FC236}">
                  <a16:creationId xmlns:a16="http://schemas.microsoft.com/office/drawing/2014/main" id="{51ADF556-FDF1-44E0-8C89-0DBAA2C94080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 rot="5400000">
              <a:off x="618800" y="4214150"/>
              <a:ext cx="540413" cy="381000"/>
            </a:xfrm>
            <a:prstGeom prst="triangle">
              <a:avLst/>
            </a:prstGeom>
            <a:solidFill>
              <a:schemeClr val="accent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2" name="PA-1022123">
            <a:extLst>
              <a:ext uri="{FF2B5EF4-FFF2-40B4-BE49-F238E27FC236}">
                <a16:creationId xmlns:a16="http://schemas.microsoft.com/office/drawing/2014/main" id="{125A5D17-C8AD-41D8-9A13-005C949DC1B3}"/>
              </a:ext>
            </a:extLst>
          </p:cNvPr>
          <p:cNvGrpSpPr/>
          <p:nvPr>
            <p:custDataLst>
              <p:tags r:id="rId9"/>
            </p:custDataLst>
          </p:nvPr>
        </p:nvGrpSpPr>
        <p:grpSpPr>
          <a:xfrm>
            <a:off x="1287410" y="1953742"/>
            <a:ext cx="10319988" cy="914927"/>
            <a:chOff x="1176687" y="2842243"/>
            <a:chExt cx="10319988" cy="914927"/>
          </a:xfrm>
        </p:grpSpPr>
        <p:grpSp>
          <p:nvGrpSpPr>
            <p:cNvPr id="43" name="PA-1022120">
              <a:extLst>
                <a:ext uri="{FF2B5EF4-FFF2-40B4-BE49-F238E27FC236}">
                  <a16:creationId xmlns:a16="http://schemas.microsoft.com/office/drawing/2014/main" id="{C3F3CE9C-00AD-44E7-9319-518EC79D4BE8}"/>
                </a:ext>
              </a:extLst>
            </p:cNvPr>
            <p:cNvGrpSpPr/>
            <p:nvPr>
              <p:custDataLst>
                <p:tags r:id="rId10"/>
              </p:custDataLst>
            </p:nvPr>
          </p:nvGrpSpPr>
          <p:grpSpPr>
            <a:xfrm>
              <a:off x="1197785" y="2879258"/>
              <a:ext cx="408651" cy="387635"/>
              <a:chOff x="10774233" y="2528806"/>
              <a:chExt cx="625427" cy="625427"/>
            </a:xfrm>
          </p:grpSpPr>
          <p:sp>
            <p:nvSpPr>
              <p:cNvPr id="46" name="PA-矩形 23">
                <a:extLst>
                  <a:ext uri="{FF2B5EF4-FFF2-40B4-BE49-F238E27FC236}">
                    <a16:creationId xmlns:a16="http://schemas.microsoft.com/office/drawing/2014/main" id="{47951BA5-E958-478A-B00F-CE12E446EE73}"/>
                  </a:ext>
                </a:extLst>
              </p:cNvPr>
              <p:cNvSpPr/>
              <p:nvPr>
                <p:custDataLst>
                  <p:tags r:id="rId11"/>
                </p:custDataLst>
              </p:nvPr>
            </p:nvSpPr>
            <p:spPr>
              <a:xfrm>
                <a:off x="10774233" y="2528806"/>
                <a:ext cx="625427" cy="625427"/>
              </a:xfrm>
              <a:prstGeom prst="rect">
                <a:avLst/>
              </a:prstGeom>
              <a:solidFill>
                <a:schemeClr val="accent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7" name="PA-5-Point Star 24">
                <a:extLst>
                  <a:ext uri="{FF2B5EF4-FFF2-40B4-BE49-F238E27FC236}">
                    <a16:creationId xmlns:a16="http://schemas.microsoft.com/office/drawing/2014/main" id="{1CE10777-9FDD-4710-93BA-6170041246CD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>
              <a:xfrm>
                <a:off x="10845800" y="2587673"/>
                <a:ext cx="482294" cy="482294"/>
              </a:xfrm>
              <a:prstGeom prst="star5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44" name="PA-矩形 43">
              <a:extLst>
                <a:ext uri="{FF2B5EF4-FFF2-40B4-BE49-F238E27FC236}">
                  <a16:creationId xmlns:a16="http://schemas.microsoft.com/office/drawing/2014/main" id="{5293B492-C7CD-475E-9CC5-7C6B144EB743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1176687" y="3339812"/>
              <a:ext cx="10319988" cy="4480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indent="-285750" lvl="0">
                <a:lnSpc>
                  <a:spcPct val="130000"/>
                </a:lnSpc>
                <a:buFont charset="0" panose="020b0604020202020204" pitchFamily="34" typeface="Arial"/>
                <a:buChar char="•"/>
                <a:defRPr/>
              </a:pPr>
              <a:r>
                <a:rPr altLang="en-US" lang="zh-CN">
                  <a:cs typeface="+mn-ea"/>
                  <a:sym typeface="+mn-lt"/>
                </a:rPr>
                <a:t>，对虚无历史、消解主流价值的错误思想言论，及时进行批驳和辨析引导。</a:t>
              </a:r>
            </a:p>
          </p:txBody>
        </p:sp>
        <p:sp>
          <p:nvSpPr>
            <p:cNvPr id="45" name="PA-文本框 44">
              <a:extLst>
                <a:ext uri="{FF2B5EF4-FFF2-40B4-BE49-F238E27FC236}">
                  <a16:creationId xmlns:a16="http://schemas.microsoft.com/office/drawing/2014/main" id="{24B1ABD5-7870-4277-AE52-62959915E581}"/>
                </a:ext>
              </a:extLst>
            </p:cNvPr>
            <p:cNvSpPr txBox="1"/>
            <p:nvPr>
              <p:custDataLst>
                <p:tags r:id="rId14"/>
              </p:custDataLst>
            </p:nvPr>
          </p:nvSpPr>
          <p:spPr>
            <a:xfrm>
              <a:off x="1756429" y="2842243"/>
              <a:ext cx="8678920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lvl="0">
                <a:defRPr/>
              </a:pPr>
              <a:r>
                <a:rPr altLang="en-US" lang="zh-CN" spc="300" sz="2400">
                  <a:solidFill>
                    <a:srgbClr val="C00000"/>
                  </a:solidFill>
                  <a:cs typeface="+mn-ea"/>
                  <a:sym typeface="+mn-lt"/>
                </a:rPr>
                <a:t>坚持正确舆论导向</a:t>
              </a:r>
            </a:p>
          </p:txBody>
        </p:sp>
      </p:grpSp>
      <p:grpSp>
        <p:nvGrpSpPr>
          <p:cNvPr id="48" name="PA-1022124">
            <a:extLst>
              <a:ext uri="{FF2B5EF4-FFF2-40B4-BE49-F238E27FC236}">
                <a16:creationId xmlns:a16="http://schemas.microsoft.com/office/drawing/2014/main" id="{4BD24D37-E4C9-4363-8569-95655D9AD65B}"/>
              </a:ext>
            </a:extLst>
          </p:cNvPr>
          <p:cNvGrpSpPr/>
          <p:nvPr>
            <p:custDataLst>
              <p:tags r:id="rId15"/>
            </p:custDataLst>
          </p:nvPr>
        </p:nvGrpSpPr>
        <p:grpSpPr>
          <a:xfrm>
            <a:off x="1287410" y="3056578"/>
            <a:ext cx="10319988" cy="914927"/>
            <a:chOff x="1176687" y="2842243"/>
            <a:chExt cx="10319988" cy="914927"/>
          </a:xfrm>
        </p:grpSpPr>
        <p:grpSp>
          <p:nvGrpSpPr>
            <p:cNvPr id="49" name="PA-1022120">
              <a:extLst>
                <a:ext uri="{FF2B5EF4-FFF2-40B4-BE49-F238E27FC236}">
                  <a16:creationId xmlns:a16="http://schemas.microsoft.com/office/drawing/2014/main" id="{5A897239-9C44-4CD2-9506-1F9EAB515107}"/>
                </a:ext>
              </a:extLst>
            </p:cNvPr>
            <p:cNvGrpSpPr/>
            <p:nvPr>
              <p:custDataLst>
                <p:tags r:id="rId16"/>
              </p:custDataLst>
            </p:nvPr>
          </p:nvGrpSpPr>
          <p:grpSpPr>
            <a:xfrm>
              <a:off x="1197785" y="2879258"/>
              <a:ext cx="408651" cy="387635"/>
              <a:chOff x="10774233" y="2528806"/>
              <a:chExt cx="625427" cy="625427"/>
            </a:xfrm>
          </p:grpSpPr>
          <p:sp>
            <p:nvSpPr>
              <p:cNvPr id="52" name="PA-矩形 23">
                <a:extLst>
                  <a:ext uri="{FF2B5EF4-FFF2-40B4-BE49-F238E27FC236}">
                    <a16:creationId xmlns:a16="http://schemas.microsoft.com/office/drawing/2014/main" id="{E6598C88-09CC-49E2-8B69-5FFC7CB8ABB1}"/>
                  </a:ext>
                </a:extLst>
              </p:cNvPr>
              <p:cNvSpPr/>
              <p:nvPr>
                <p:custDataLst>
                  <p:tags r:id="rId17"/>
                </p:custDataLst>
              </p:nvPr>
            </p:nvSpPr>
            <p:spPr>
              <a:xfrm>
                <a:off x="10774233" y="2528806"/>
                <a:ext cx="625427" cy="625427"/>
              </a:xfrm>
              <a:prstGeom prst="rect">
                <a:avLst/>
              </a:prstGeom>
              <a:solidFill>
                <a:schemeClr val="accent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3" name="PA-5-Point Star 24">
                <a:extLst>
                  <a:ext uri="{FF2B5EF4-FFF2-40B4-BE49-F238E27FC236}">
                    <a16:creationId xmlns:a16="http://schemas.microsoft.com/office/drawing/2014/main" id="{12A504A4-A9F3-42F5-8403-78329199DDB0}"/>
                  </a:ext>
                </a:extLst>
              </p:cNvPr>
              <p:cNvSpPr/>
              <p:nvPr>
                <p:custDataLst>
                  <p:tags r:id="rId18"/>
                </p:custDataLst>
              </p:nvPr>
            </p:nvSpPr>
            <p:spPr>
              <a:xfrm>
                <a:off x="10845800" y="2587673"/>
                <a:ext cx="482294" cy="482294"/>
              </a:xfrm>
              <a:prstGeom prst="star5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50" name="PA-矩形 49">
              <a:extLst>
                <a:ext uri="{FF2B5EF4-FFF2-40B4-BE49-F238E27FC236}">
                  <a16:creationId xmlns:a16="http://schemas.microsoft.com/office/drawing/2014/main" id="{BC6BDC60-574D-428C-9422-596C504EB241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1176687" y="3339812"/>
              <a:ext cx="10319988" cy="4480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fontAlgn="auto" indent="-285750" lvl="0" marR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Char char="•"/>
                <a:defRPr/>
              </a:pPr>
              <a:r>
                <a:rPr altLang="en-US" lang="zh-CN">
                  <a:cs typeface="+mn-ea"/>
                  <a:sym typeface="+mn-lt"/>
                </a:rPr>
                <a:t>在街头户外张贴悬挂展示标语口号、宣传挂图，生动形象做好宣传。</a:t>
              </a:r>
            </a:p>
          </p:txBody>
        </p:sp>
        <p:sp>
          <p:nvSpPr>
            <p:cNvPr id="51" name="PA-文本框 50">
              <a:extLst>
                <a:ext uri="{FF2B5EF4-FFF2-40B4-BE49-F238E27FC236}">
                  <a16:creationId xmlns:a16="http://schemas.microsoft.com/office/drawing/2014/main" id="{883AFFCA-C71D-49CB-AB39-9C9BB88B309A}"/>
                </a:ext>
              </a:extLst>
            </p:cNvPr>
            <p:cNvSpPr txBox="1"/>
            <p:nvPr>
              <p:custDataLst>
                <p:tags r:id="rId20"/>
              </p:custDataLst>
            </p:nvPr>
          </p:nvSpPr>
          <p:spPr>
            <a:xfrm>
              <a:off x="1756429" y="2842243"/>
              <a:ext cx="6262336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lvl="0">
                <a:defRPr/>
              </a:pPr>
              <a:r>
                <a:rPr altLang="en-US" lang="zh-CN" spc="300" sz="2400">
                  <a:solidFill>
                    <a:srgbClr val="C00000"/>
                  </a:solidFill>
                  <a:cs typeface="+mn-ea"/>
                  <a:sym typeface="+mn-lt"/>
                </a:rPr>
                <a:t>制作刊播爱国主义优秀公益广告作品</a:t>
              </a:r>
            </a:p>
          </p:txBody>
        </p:sp>
      </p:grpSp>
      <p:grpSp>
        <p:nvGrpSpPr>
          <p:cNvPr id="54" name="PA-1022125">
            <a:extLst>
              <a:ext uri="{FF2B5EF4-FFF2-40B4-BE49-F238E27FC236}">
                <a16:creationId xmlns:a16="http://schemas.microsoft.com/office/drawing/2014/main" id="{15076CBC-9379-45E6-8C11-63046FBB291E}"/>
              </a:ext>
            </a:extLst>
          </p:cNvPr>
          <p:cNvGrpSpPr/>
          <p:nvPr>
            <p:custDataLst>
              <p:tags r:id="rId21"/>
            </p:custDataLst>
          </p:nvPr>
        </p:nvGrpSpPr>
        <p:grpSpPr>
          <a:xfrm>
            <a:off x="1287410" y="4143372"/>
            <a:ext cx="10319988" cy="2030296"/>
            <a:chOff x="1176687" y="2842243"/>
            <a:chExt cx="10319988" cy="2030296"/>
          </a:xfrm>
        </p:grpSpPr>
        <p:grpSp>
          <p:nvGrpSpPr>
            <p:cNvPr id="55" name="PA-1022120">
              <a:extLst>
                <a:ext uri="{FF2B5EF4-FFF2-40B4-BE49-F238E27FC236}">
                  <a16:creationId xmlns:a16="http://schemas.microsoft.com/office/drawing/2014/main" id="{B4240B5C-E7C0-48BB-AF36-414DB23E1939}"/>
                </a:ext>
              </a:extLst>
            </p:cNvPr>
            <p:cNvGrpSpPr/>
            <p:nvPr>
              <p:custDataLst>
                <p:tags r:id="rId22"/>
              </p:custDataLst>
            </p:nvPr>
          </p:nvGrpSpPr>
          <p:grpSpPr>
            <a:xfrm>
              <a:off x="1197785" y="2879258"/>
              <a:ext cx="408651" cy="387635"/>
              <a:chOff x="10774233" y="2528806"/>
              <a:chExt cx="625427" cy="625427"/>
            </a:xfrm>
          </p:grpSpPr>
          <p:sp>
            <p:nvSpPr>
              <p:cNvPr id="58" name="PA-矩形 23">
                <a:extLst>
                  <a:ext uri="{FF2B5EF4-FFF2-40B4-BE49-F238E27FC236}">
                    <a16:creationId xmlns:a16="http://schemas.microsoft.com/office/drawing/2014/main" id="{2ABB0393-6B55-4666-B83D-9AC1C4E73E9C}"/>
                  </a:ext>
                </a:extLst>
              </p:cNvPr>
              <p:cNvSpPr/>
              <p:nvPr>
                <p:custDataLst>
                  <p:tags r:id="rId23"/>
                </p:custDataLst>
              </p:nvPr>
            </p:nvSpPr>
            <p:spPr>
              <a:xfrm>
                <a:off x="10774233" y="2528806"/>
                <a:ext cx="625427" cy="625427"/>
              </a:xfrm>
              <a:prstGeom prst="rect">
                <a:avLst/>
              </a:prstGeom>
              <a:solidFill>
                <a:schemeClr val="accent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9" name="PA-5-Point Star 24">
                <a:extLst>
                  <a:ext uri="{FF2B5EF4-FFF2-40B4-BE49-F238E27FC236}">
                    <a16:creationId xmlns:a16="http://schemas.microsoft.com/office/drawing/2014/main" id="{831D5111-1EF6-4D67-8A21-9A5BCCA79E07}"/>
                  </a:ext>
                </a:extLst>
              </p:cNvPr>
              <p:cNvSpPr/>
              <p:nvPr>
                <p:custDataLst>
                  <p:tags r:id="rId24"/>
                </p:custDataLst>
              </p:nvPr>
            </p:nvSpPr>
            <p:spPr>
              <a:xfrm>
                <a:off x="10845800" y="2587673"/>
                <a:ext cx="482294" cy="482294"/>
              </a:xfrm>
              <a:prstGeom prst="star5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56" name="PA-矩形 55">
              <a:extLst>
                <a:ext uri="{FF2B5EF4-FFF2-40B4-BE49-F238E27FC236}">
                  <a16:creationId xmlns:a16="http://schemas.microsoft.com/office/drawing/2014/main" id="{67C916AD-79B3-435B-902A-9C8BE8135E08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1176687" y="3339813"/>
              <a:ext cx="10319988" cy="15179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fontAlgn="auto" indent="-285750" lvl="0" marR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Char char="•"/>
                <a:defRPr/>
              </a:pPr>
              <a:r>
                <a:rPr altLang="en-US" lang="zh-CN">
                  <a:cs typeface="+mn-ea"/>
                  <a:sym typeface="+mn-lt"/>
                </a:rPr>
                <a:t>创新方法手段，适应分众化、差异化传播趋势，使爱国主义宣传报道接地气、有生气、聚人气，有情感、有深度、有温度。把爱国主义主题融入贯穿媒体融合发展，打通网上网下、版面页面，推出系列专题专栏、新闻报道、言论评论以及融媒体产品，加强县级融媒体中心建设，生动讲好爱国故事、大力传播主流价值观。</a:t>
              </a:r>
            </a:p>
          </p:txBody>
        </p:sp>
        <p:sp>
          <p:nvSpPr>
            <p:cNvPr id="57" name="PA-文本框 56">
              <a:extLst>
                <a:ext uri="{FF2B5EF4-FFF2-40B4-BE49-F238E27FC236}">
                  <a16:creationId xmlns:a16="http://schemas.microsoft.com/office/drawing/2014/main" id="{F6F3BB96-0386-4A0C-9236-D9CCA4EEE231}"/>
                </a:ext>
              </a:extLst>
            </p:cNvPr>
            <p:cNvSpPr txBox="1"/>
            <p:nvPr>
              <p:custDataLst>
                <p:tags r:id="rId26"/>
              </p:custDataLst>
            </p:nvPr>
          </p:nvSpPr>
          <p:spPr>
            <a:xfrm>
              <a:off x="1756429" y="2842243"/>
              <a:ext cx="6352284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lvl="0">
                <a:defRPr/>
              </a:pPr>
              <a:r>
                <a:rPr altLang="en-US" lang="zh-CN" spc="300" sz="2400">
                  <a:solidFill>
                    <a:srgbClr val="C00000"/>
                  </a:solidFill>
                  <a:cs typeface="+mn-ea"/>
                  <a:sym typeface="+mn-lt"/>
                </a:rPr>
                <a:t>各级各类媒体要聚焦爱国主义主题</a:t>
              </a:r>
            </a:p>
          </p:txBody>
        </p:sp>
      </p:grpSp>
      <p:pic>
        <p:nvPicPr>
          <p:cNvPr id="60" name="PA-1022126">
            <a:extLst>
              <a:ext uri="{FF2B5EF4-FFF2-40B4-BE49-F238E27FC236}">
                <a16:creationId xmlns:a16="http://schemas.microsoft.com/office/drawing/2014/main" id="{D01CC510-CAEC-4244-B1C9-81F0921C93A6}"/>
              </a:ext>
            </a:extLst>
          </p:cNvPr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27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8855232" y="2267427"/>
            <a:ext cx="3336768" cy="2323146"/>
          </a:xfrm>
          <a:prstGeom prst="rect">
            <a:avLst/>
          </a:prstGeom>
        </p:spPr>
      </p:pic>
    </p:spTree>
    <p:extLst>
      <p:ext uri="{BB962C8B-B14F-4D97-AF65-F5344CB8AC3E}">
        <p14:creationId val="1252548852"/>
      </p:ext>
    </p:extLst>
  </p:cSld>
  <p:clrMapOvr>
    <a:masterClrMapping/>
  </p:clrMapOvr>
  <mc:AlternateContent>
    <mc:Choice Requires="p14">
      <p:transition advClick="0" advTm="5000" p14:dur="1500" spd="slow">
        <p:random/>
      </p:transition>
    </mc:Choice>
    <mc:Fallback>
      <p:transition advClick="0" advTm="500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7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9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22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4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5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7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9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3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id="3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PA-1022127">
            <a:extLst>
              <a:ext uri="{FF2B5EF4-FFF2-40B4-BE49-F238E27FC236}">
                <a16:creationId xmlns:a16="http://schemas.microsoft.com/office/drawing/2014/main" id="{607DD497-6878-43D6-9E64-A9D76532D34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222286" y="243429"/>
            <a:ext cx="58724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2800">
                <a:solidFill>
                  <a:srgbClr val="C00000"/>
                </a:solidFill>
                <a:cs typeface="+mn-ea"/>
                <a:sym typeface="+mn-lt"/>
              </a:rPr>
              <a:t>营造新时代爱国主义教育的浓厚氛围</a:t>
            </a:r>
          </a:p>
        </p:txBody>
      </p:sp>
      <p:sp>
        <p:nvSpPr>
          <p:cNvPr id="31" name="PA-1022128">
            <a:extLst>
              <a:ext uri="{FF2B5EF4-FFF2-40B4-BE49-F238E27FC236}">
                <a16:creationId xmlns:a16="http://schemas.microsoft.com/office/drawing/2014/main" id="{0FFF5D58-8E93-4E68-9049-4D294B3D091D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47335" y="1746763"/>
            <a:ext cx="11611413" cy="1915882"/>
          </a:xfrm>
          <a:prstGeom prst="rect">
            <a:avLst/>
          </a:prstGeom>
          <a:blipFill dpi="0" rotWithShape="1">
            <a:blip r:embed="rId5"/>
            <a:stretch>
              <a:fillRect/>
            </a:stretch>
          </a:blipFill>
          <a:ln>
            <a:solidFill>
              <a:srgbClr val="FEFD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41" name="PA-1022129">
            <a:extLst>
              <a:ext uri="{FF2B5EF4-FFF2-40B4-BE49-F238E27FC236}">
                <a16:creationId xmlns:a16="http://schemas.microsoft.com/office/drawing/2014/main" id="{B476D78E-40BC-4EE9-BD86-D6CA316702C2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987910" y="4238606"/>
            <a:ext cx="5384339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b="1" lang="zh-CN">
                <a:solidFill>
                  <a:srgbClr val="C00000"/>
                </a:solidFill>
                <a:cs typeface="+mn-ea"/>
                <a:sym typeface="+mn-lt"/>
              </a:rPr>
              <a:t>发挥先进典型的引领作用</a:t>
            </a:r>
          </a:p>
        </p:txBody>
      </p:sp>
      <p:sp>
        <p:nvSpPr>
          <p:cNvPr id="42" name="PA-1022130">
            <a:extLst>
              <a:ext uri="{FF2B5EF4-FFF2-40B4-BE49-F238E27FC236}">
                <a16:creationId xmlns:a16="http://schemas.microsoft.com/office/drawing/2014/main" id="{B5D98816-858A-466E-8F36-F07700FC834C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902649" y="4561772"/>
            <a:ext cx="10024375" cy="1175416"/>
          </a:xfrm>
          <a:prstGeom prst="rect">
            <a:avLst/>
          </a:prstGeom>
        </p:spPr>
        <p:txBody>
          <a:bodyPr bIns="52784" lIns="105571" rIns="105571" tIns="52784" wrap="square">
            <a:spAutoFit/>
          </a:bodyPr>
          <a:lstStyle/>
          <a:p>
            <a:pPr algn="just">
              <a:lnSpc>
                <a:spcPct val="130000"/>
              </a:lnSpc>
              <a:buClr>
                <a:srgbClr val="C00000"/>
              </a:buClr>
              <a:defRPr/>
            </a:pPr>
            <a:r>
              <a:rPr altLang="en-US" lang="zh-CN">
                <a:cs typeface="+mn-ea"/>
                <a:sym typeface="+mn-lt"/>
              </a:rPr>
              <a:t>大力宣传为中华民族和中国人民作出贡献的英雄，宣传革命、建设、改革时期涌现出的英雄烈士和模范人物，宣传时代楷模、道德模范、最美人物和身边好人，宣传具有爱国情怀的地方先贤、知名人物，以榜样的力量激励人、鼓舞人。</a:t>
            </a:r>
          </a:p>
        </p:txBody>
      </p:sp>
      <p:sp>
        <p:nvSpPr>
          <p:cNvPr id="43" name="PA-1022131">
            <a:extLst>
              <a:ext uri="{FF2B5EF4-FFF2-40B4-BE49-F238E27FC236}">
                <a16:creationId xmlns:a16="http://schemas.microsoft.com/office/drawing/2014/main" id="{B76F31BE-03C5-4ADA-99E8-CA5B13610688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902650" y="5825378"/>
            <a:ext cx="10024375" cy="410368"/>
          </a:xfrm>
          <a:prstGeom prst="rect">
            <a:avLst/>
          </a:prstGeom>
        </p:spPr>
        <p:txBody>
          <a:bodyPr bIns="52784" lIns="105571" rIns="105571" tIns="52784" wrap="square">
            <a:spAutoFit/>
          </a:bodyPr>
          <a:lstStyle/>
          <a:p>
            <a:pPr indent="-171450" lvl="0" marL="171450">
              <a:lnSpc>
                <a:spcPts val="2400"/>
              </a:lnSpc>
              <a:buClr>
                <a:srgbClr val="C00000"/>
              </a:buClr>
              <a:buFont charset="2" panose="05000000000000000000" pitchFamily="2" typeface="Wingdings"/>
              <a:buChar char="n"/>
              <a:defRPr/>
            </a:pPr>
            <a:r>
              <a:rPr altLang="en-US" lang="zh-CN" sz="1600">
                <a:solidFill>
                  <a:srgbClr val="C00000"/>
                </a:solidFill>
                <a:cs typeface="+mn-ea"/>
                <a:sym typeface="+mn-lt"/>
              </a:rPr>
              <a:t>广泛开展向先进典型学习活动，引导人们把敬仰和感动转化为干事创业、精忠报国的实际行动。</a:t>
            </a:r>
          </a:p>
        </p:txBody>
      </p:sp>
      <p:pic>
        <p:nvPicPr>
          <p:cNvPr descr="图片包含 游戏机, 乐高  描述已自动生成" id="45" name="PA-1022132">
            <a:extLst>
              <a:ext uri="{FF2B5EF4-FFF2-40B4-BE49-F238E27FC236}">
                <a16:creationId xmlns:a16="http://schemas.microsoft.com/office/drawing/2014/main" id="{BB2B4B38-8492-4104-90C6-D5C12F7D596D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-556967" y="4125982"/>
            <a:ext cx="3195355" cy="3195355"/>
          </a:xfrm>
          <a:prstGeom prst="rect">
            <a:avLst/>
          </a:prstGeom>
        </p:spPr>
      </p:pic>
    </p:spTree>
    <p:extLst>
      <p:ext uri="{BB962C8B-B14F-4D97-AF65-F5344CB8AC3E}">
        <p14:creationId val="3057157461"/>
      </p:ext>
    </p:extLst>
  </p:cSld>
  <p:clrMapOvr>
    <a:masterClrMapping/>
  </p:clrMapOvr>
  <mc:AlternateContent>
    <mc:Choice Requires="p14">
      <p:transition advClick="0" advTm="5000" p14:dur="1500" spd="slow">
        <p:random/>
      </p:transition>
    </mc:Choice>
    <mc:Fallback>
      <p:transition advClick="0" advTm="500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8" nodeType="afterEffect" presetClass="entr" presetID="23" presetSubtype="1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5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9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  <p:bldP grpId="0" spid="31"/>
      <p:bldP grpId="0" spid="41"/>
      <p:bldP grpId="0" spid="42"/>
      <p:bldP grpId="0" spid="43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PA-1022133">
            <a:extLst>
              <a:ext uri="{FF2B5EF4-FFF2-40B4-BE49-F238E27FC236}">
                <a16:creationId xmlns:a16="http://schemas.microsoft.com/office/drawing/2014/main" id="{607DD497-6878-43D6-9E64-A9D76532D34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222286" y="243429"/>
            <a:ext cx="58724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2800">
                <a:solidFill>
                  <a:srgbClr val="C00000"/>
                </a:solidFill>
                <a:cs typeface="+mn-ea"/>
                <a:sym typeface="+mn-lt"/>
              </a:rPr>
              <a:t>营造新时代爱国主义教育的浓厚氛围</a:t>
            </a:r>
          </a:p>
        </p:txBody>
      </p:sp>
      <p:grpSp>
        <p:nvGrpSpPr>
          <p:cNvPr id="40" name="PA-1022134">
            <a:extLst>
              <a:ext uri="{FF2B5EF4-FFF2-40B4-BE49-F238E27FC236}">
                <a16:creationId xmlns:a16="http://schemas.microsoft.com/office/drawing/2014/main" id="{E62FE6C6-9EDD-47B1-A2AD-3B655EB47B31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595087" y="1672251"/>
            <a:ext cx="3832534" cy="887944"/>
            <a:chOff x="595087" y="2654459"/>
            <a:chExt cx="3832534" cy="887944"/>
          </a:xfrm>
        </p:grpSpPr>
        <p:pic>
          <p:nvPicPr>
            <p:cNvPr id="41" name="PA-102253">
              <a:extLst>
                <a:ext uri="{FF2B5EF4-FFF2-40B4-BE49-F238E27FC236}">
                  <a16:creationId xmlns:a16="http://schemas.microsoft.com/office/drawing/2014/main" id="{0A9C8A2F-D1B2-47CA-9549-9A4F6062AD35}"/>
                </a:ext>
              </a:extLst>
            </p:cNvPr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5">
              <a:duotone>
                <a:srgbClr val="FF3435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595087" y="2654459"/>
              <a:ext cx="911726" cy="844573"/>
            </a:xfrm>
            <a:prstGeom prst="rect">
              <a:avLst/>
            </a:prstGeom>
          </p:spPr>
        </p:pic>
        <p:grpSp>
          <p:nvGrpSpPr>
            <p:cNvPr id="42" name="组合 41">
              <a:extLst>
                <a:ext uri="{FF2B5EF4-FFF2-40B4-BE49-F238E27FC236}">
                  <a16:creationId xmlns:a16="http://schemas.microsoft.com/office/drawing/2014/main" id="{DF522F94-EB55-46E4-BC07-2B3A950906FB}"/>
                </a:ext>
              </a:extLst>
            </p:cNvPr>
            <p:cNvGrpSpPr/>
            <p:nvPr/>
          </p:nvGrpSpPr>
          <p:grpSpPr>
            <a:xfrm>
              <a:off x="660400" y="3037367"/>
              <a:ext cx="3767221" cy="505036"/>
              <a:chOff x="660400" y="3037367"/>
              <a:chExt cx="3767221" cy="505036"/>
            </a:xfrm>
          </p:grpSpPr>
          <p:cxnSp>
            <p:nvCxnSpPr>
              <p:cNvPr id="43" name="PA-102254">
                <a:extLst>
                  <a:ext uri="{FF2B5EF4-FFF2-40B4-BE49-F238E27FC236}">
                    <a16:creationId xmlns:a16="http://schemas.microsoft.com/office/drawing/2014/main" id="{DE0E0E63-3D52-4915-B167-0C7EB4832D29}"/>
                  </a:ext>
                </a:extLst>
              </p:cNvPr>
              <p:cNvCxnSpPr/>
              <p:nvPr>
                <p:custDataLst>
                  <p:tags r:id="rId7"/>
                </p:custDataLst>
              </p:nvPr>
            </p:nvCxnSpPr>
            <p:spPr>
              <a:xfrm>
                <a:off x="660400" y="3542403"/>
                <a:ext cx="2777170" cy="0"/>
              </a:xfrm>
              <a:prstGeom prst="line">
                <a:avLst/>
              </a:prstGeom>
              <a:noFill/>
              <a:ln algn="ctr" cap="flat" cmpd="sng" w="57150">
                <a:solidFill>
                  <a:srgbClr val="E40C12"/>
                </a:solidFill>
                <a:prstDash val="solid"/>
                <a:miter lim="800000"/>
              </a:ln>
              <a:effectLst/>
            </p:spPr>
          </p:cxnSp>
          <p:sp>
            <p:nvSpPr>
              <p:cNvPr id="44" name="PA-文本框 43">
                <a:extLst>
                  <a:ext uri="{FF2B5EF4-FFF2-40B4-BE49-F238E27FC236}">
                    <a16:creationId xmlns:a16="http://schemas.microsoft.com/office/drawing/2014/main" id="{704CAFA5-8715-4F17-9CAA-07A663110FF5}"/>
                  </a:ext>
                </a:extLst>
              </p:cNvPr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1356322" y="3037367"/>
                <a:ext cx="3071299" cy="4572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lvl="0">
                  <a:defRPr/>
                </a:pPr>
                <a:r>
                  <a:rPr altLang="en-US" kern="0" lang="zh-CN" spc="300" sz="2400">
                    <a:solidFill>
                      <a:srgbClr val="C00000"/>
                    </a:solidFill>
                    <a:cs typeface="+mn-ea"/>
                    <a:sym typeface="+mn-lt"/>
                  </a:rPr>
                  <a:t>爱国主义</a:t>
                </a:r>
              </a:p>
            </p:txBody>
          </p:sp>
        </p:grpSp>
      </p:grpSp>
      <p:sp>
        <p:nvSpPr>
          <p:cNvPr id="45" name="PA-1022135">
            <a:extLst>
              <a:ext uri="{FF2B5EF4-FFF2-40B4-BE49-F238E27FC236}">
                <a16:creationId xmlns:a16="http://schemas.microsoft.com/office/drawing/2014/main" id="{2200651E-DA79-453A-A168-737033FC2F2D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689634" y="2767038"/>
            <a:ext cx="2777170" cy="2587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indent="-285750">
              <a:lnSpc>
                <a:spcPct val="130000"/>
              </a:lnSpc>
              <a:buFont charset="0" panose="020b0604020202020204" pitchFamily="34" typeface="Arial"/>
              <a:buChar char="•"/>
              <a:defRPr/>
            </a:pPr>
            <a:r>
              <a:rPr altLang="en-US" lang="zh-CN">
                <a:cs typeface="+mn-ea"/>
                <a:sym typeface="+mn-lt"/>
              </a:rPr>
              <a:t>作为常写常新的主题，加大现实题材创作力度，为时代画像、为时代立传、为时代明德，不断推出讴歌党、讴歌祖国、讴歌人民、讴歌劳动、讴歌英雄的精品力作。</a:t>
            </a:r>
          </a:p>
        </p:txBody>
      </p:sp>
      <p:grpSp>
        <p:nvGrpSpPr>
          <p:cNvPr id="46" name="PA-1022136">
            <a:extLst>
              <a:ext uri="{FF2B5EF4-FFF2-40B4-BE49-F238E27FC236}">
                <a16:creationId xmlns:a16="http://schemas.microsoft.com/office/drawing/2014/main" id="{EA38022A-C786-4DCC-ABA0-1614E86E7A1B}"/>
              </a:ext>
            </a:extLst>
          </p:cNvPr>
          <p:cNvGrpSpPr/>
          <p:nvPr>
            <p:custDataLst>
              <p:tags r:id="rId10"/>
            </p:custDataLst>
          </p:nvPr>
        </p:nvGrpSpPr>
        <p:grpSpPr>
          <a:xfrm>
            <a:off x="4179733" y="1673538"/>
            <a:ext cx="3832534" cy="887944"/>
            <a:chOff x="595087" y="2654459"/>
            <a:chExt cx="3832534" cy="887944"/>
          </a:xfrm>
        </p:grpSpPr>
        <p:pic>
          <p:nvPicPr>
            <p:cNvPr id="47" name="PA-102253">
              <a:extLst>
                <a:ext uri="{FF2B5EF4-FFF2-40B4-BE49-F238E27FC236}">
                  <a16:creationId xmlns:a16="http://schemas.microsoft.com/office/drawing/2014/main" id="{49BDC3CB-52CB-4B07-ACEC-7A2DD9C0B718}"/>
                </a:ext>
              </a:extLst>
            </p:cNvPr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5">
              <a:duotone>
                <a:srgbClr val="FF3435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595087" y="2654459"/>
              <a:ext cx="911726" cy="844573"/>
            </a:xfrm>
            <a:prstGeom prst="rect">
              <a:avLst/>
            </a:prstGeom>
          </p:spPr>
        </p:pic>
        <p:grpSp>
          <p:nvGrpSpPr>
            <p:cNvPr id="48" name="组合 47">
              <a:extLst>
                <a:ext uri="{FF2B5EF4-FFF2-40B4-BE49-F238E27FC236}">
                  <a16:creationId xmlns:a16="http://schemas.microsoft.com/office/drawing/2014/main" id="{99576B87-69E9-4E1C-909B-5F920F92765B}"/>
                </a:ext>
              </a:extLst>
            </p:cNvPr>
            <p:cNvGrpSpPr/>
            <p:nvPr/>
          </p:nvGrpSpPr>
          <p:grpSpPr>
            <a:xfrm>
              <a:off x="660400" y="3037367"/>
              <a:ext cx="3767221" cy="505036"/>
              <a:chOff x="660400" y="3037367"/>
              <a:chExt cx="3767221" cy="505036"/>
            </a:xfrm>
          </p:grpSpPr>
          <p:cxnSp>
            <p:nvCxnSpPr>
              <p:cNvPr id="49" name="PA-102254">
                <a:extLst>
                  <a:ext uri="{FF2B5EF4-FFF2-40B4-BE49-F238E27FC236}">
                    <a16:creationId xmlns:a16="http://schemas.microsoft.com/office/drawing/2014/main" id="{F7B94F6B-A122-47CD-97CA-E14E9C47D5AE}"/>
                  </a:ext>
                </a:extLst>
              </p:cNvPr>
              <p:cNvCxnSpPr/>
              <p:nvPr>
                <p:custDataLst>
                  <p:tags r:id="rId12"/>
                </p:custDataLst>
              </p:nvPr>
            </p:nvCxnSpPr>
            <p:spPr>
              <a:xfrm>
                <a:off x="660400" y="3542403"/>
                <a:ext cx="2777170" cy="0"/>
              </a:xfrm>
              <a:prstGeom prst="line">
                <a:avLst/>
              </a:prstGeom>
              <a:noFill/>
              <a:ln algn="ctr" cap="flat" cmpd="sng" w="57150">
                <a:solidFill>
                  <a:srgbClr val="E40C12"/>
                </a:solidFill>
                <a:prstDash val="solid"/>
                <a:miter lim="800000"/>
              </a:ln>
              <a:effectLst/>
            </p:spPr>
          </p:cxnSp>
          <p:sp>
            <p:nvSpPr>
              <p:cNvPr id="50" name="PA-文本框 49">
                <a:extLst>
                  <a:ext uri="{FF2B5EF4-FFF2-40B4-BE49-F238E27FC236}">
                    <a16:creationId xmlns:a16="http://schemas.microsoft.com/office/drawing/2014/main" id="{B9B50681-931A-418D-9612-67F52EE6DBA1}"/>
                  </a:ext>
                </a:extLst>
              </p:cNvPr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1356322" y="3037366"/>
                <a:ext cx="3071299" cy="4572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lvl="0">
                  <a:defRPr/>
                </a:pPr>
                <a:r>
                  <a:rPr altLang="en-US" kern="0" lang="zh-CN" spc="300" sz="2400">
                    <a:solidFill>
                      <a:srgbClr val="C00000"/>
                    </a:solidFill>
                    <a:cs typeface="+mn-ea"/>
                    <a:sym typeface="+mn-lt"/>
                  </a:rPr>
                  <a:t>入实施中国当代</a:t>
                </a:r>
              </a:p>
            </p:txBody>
          </p:sp>
        </p:grpSp>
      </p:grpSp>
      <p:sp>
        <p:nvSpPr>
          <p:cNvPr id="51" name="PA-1022137">
            <a:extLst>
              <a:ext uri="{FF2B5EF4-FFF2-40B4-BE49-F238E27FC236}">
                <a16:creationId xmlns:a16="http://schemas.microsoft.com/office/drawing/2014/main" id="{1BD5BF27-7D82-4264-A960-D9B1E4C3955D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4274280" y="2768325"/>
            <a:ext cx="3313636" cy="2587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indent="-285750">
              <a:lnSpc>
                <a:spcPct val="130000"/>
              </a:lnSpc>
              <a:buFont charset="0" panose="020b0604020202020204" pitchFamily="34" typeface="Arial"/>
              <a:buChar char="•"/>
              <a:defRPr/>
            </a:pPr>
            <a:r>
              <a:rPr altLang="en-US" lang="zh-CN">
                <a:cs typeface="+mn-ea"/>
                <a:sym typeface="+mn-lt"/>
              </a:rPr>
              <a:t>文学艺术创作工程、重大历史题材创作工程等，加大对爱国主义题材文学创作、影视创作、词曲创作等的支持力度，加强对经典爱国歌曲、爱国影片的深入挖掘和创新传播，唱响爱国主义正气歌。</a:t>
            </a:r>
          </a:p>
        </p:txBody>
      </p:sp>
      <p:grpSp>
        <p:nvGrpSpPr>
          <p:cNvPr id="52" name="PA-1022138">
            <a:extLst>
              <a:ext uri="{FF2B5EF4-FFF2-40B4-BE49-F238E27FC236}">
                <a16:creationId xmlns:a16="http://schemas.microsoft.com/office/drawing/2014/main" id="{404960F0-A3A9-4427-9020-1600A03EFD45}"/>
              </a:ext>
            </a:extLst>
          </p:cNvPr>
          <p:cNvGrpSpPr/>
          <p:nvPr>
            <p:custDataLst>
              <p:tags r:id="rId15"/>
            </p:custDataLst>
          </p:nvPr>
        </p:nvGrpSpPr>
        <p:grpSpPr>
          <a:xfrm>
            <a:off x="7764379" y="1674825"/>
            <a:ext cx="3832534" cy="887944"/>
            <a:chOff x="595087" y="2654459"/>
            <a:chExt cx="3832534" cy="887944"/>
          </a:xfrm>
        </p:grpSpPr>
        <p:pic>
          <p:nvPicPr>
            <p:cNvPr id="53" name="PA-102253">
              <a:extLst>
                <a:ext uri="{FF2B5EF4-FFF2-40B4-BE49-F238E27FC236}">
                  <a16:creationId xmlns:a16="http://schemas.microsoft.com/office/drawing/2014/main" id="{3173CF54-2208-451A-BEB2-7BA7545FA659}"/>
                </a:ext>
              </a:extLst>
            </p:cNvPr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5">
              <a:duotone>
                <a:srgbClr val="FF3435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595087" y="2654459"/>
              <a:ext cx="911726" cy="844573"/>
            </a:xfrm>
            <a:prstGeom prst="rect">
              <a:avLst/>
            </a:prstGeom>
          </p:spPr>
        </p:pic>
        <p:grpSp>
          <p:nvGrpSpPr>
            <p:cNvPr id="54" name="组合 53">
              <a:extLst>
                <a:ext uri="{FF2B5EF4-FFF2-40B4-BE49-F238E27FC236}">
                  <a16:creationId xmlns:a16="http://schemas.microsoft.com/office/drawing/2014/main" id="{65B1EA89-40F5-491B-8FEE-60957EA17758}"/>
                </a:ext>
              </a:extLst>
            </p:cNvPr>
            <p:cNvGrpSpPr/>
            <p:nvPr/>
          </p:nvGrpSpPr>
          <p:grpSpPr>
            <a:xfrm>
              <a:off x="660400" y="3037367"/>
              <a:ext cx="3767221" cy="505036"/>
              <a:chOff x="660400" y="3037367"/>
              <a:chExt cx="3767221" cy="505036"/>
            </a:xfrm>
          </p:grpSpPr>
          <p:cxnSp>
            <p:nvCxnSpPr>
              <p:cNvPr id="55" name="PA-102254">
                <a:extLst>
                  <a:ext uri="{FF2B5EF4-FFF2-40B4-BE49-F238E27FC236}">
                    <a16:creationId xmlns:a16="http://schemas.microsoft.com/office/drawing/2014/main" id="{8340D518-C359-4827-8D6A-F1578E8548E6}"/>
                  </a:ext>
                </a:extLst>
              </p:cNvPr>
              <p:cNvCxnSpPr/>
              <p:nvPr>
                <p:custDataLst>
                  <p:tags r:id="rId17"/>
                </p:custDataLst>
              </p:nvPr>
            </p:nvCxnSpPr>
            <p:spPr>
              <a:xfrm>
                <a:off x="660400" y="3542403"/>
                <a:ext cx="2777170" cy="0"/>
              </a:xfrm>
              <a:prstGeom prst="line">
                <a:avLst/>
              </a:prstGeom>
              <a:noFill/>
              <a:ln algn="ctr" cap="flat" cmpd="sng" w="57150">
                <a:solidFill>
                  <a:srgbClr val="E40C12"/>
                </a:solidFill>
                <a:prstDash val="solid"/>
                <a:miter lim="800000"/>
              </a:ln>
              <a:effectLst/>
            </p:spPr>
          </p:cxnSp>
          <p:sp>
            <p:nvSpPr>
              <p:cNvPr id="56" name="PA-文本框 55">
                <a:extLst>
                  <a:ext uri="{FF2B5EF4-FFF2-40B4-BE49-F238E27FC236}">
                    <a16:creationId xmlns:a16="http://schemas.microsoft.com/office/drawing/2014/main" id="{DB9FF111-C7D3-4247-BA15-147519DF3A17}"/>
                  </a:ext>
                </a:extLst>
              </p:cNvPr>
              <p:cNvSpPr txBox="1"/>
              <p:nvPr>
                <p:custDataLst>
                  <p:tags r:id="rId18"/>
                </p:custDataLst>
              </p:nvPr>
            </p:nvSpPr>
            <p:spPr>
              <a:xfrm>
                <a:off x="1356323" y="3037367"/>
                <a:ext cx="3071299" cy="39624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lvl="0">
                  <a:defRPr/>
                </a:pPr>
                <a:r>
                  <a:rPr altLang="en-US" kern="0" lang="zh-CN" spc="300" sz="2000">
                    <a:solidFill>
                      <a:srgbClr val="C00000"/>
                    </a:solidFill>
                    <a:cs typeface="+mn-ea"/>
                    <a:sym typeface="+mn-lt"/>
                  </a:rPr>
                  <a:t>文艺创作和评论评奖</a:t>
                </a:r>
              </a:p>
            </p:txBody>
          </p:sp>
        </p:grpSp>
      </p:grpSp>
      <p:sp>
        <p:nvSpPr>
          <p:cNvPr id="57" name="PA-1022139">
            <a:extLst>
              <a:ext uri="{FF2B5EF4-FFF2-40B4-BE49-F238E27FC236}">
                <a16:creationId xmlns:a16="http://schemas.microsoft.com/office/drawing/2014/main" id="{8C4EF2D4-738F-47B9-B08A-3DFBDC1629EB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7858926" y="2769612"/>
            <a:ext cx="3659974" cy="1874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indent="-285750">
              <a:lnSpc>
                <a:spcPct val="130000"/>
              </a:lnSpc>
              <a:buFont charset="0" panose="020b0604020202020204" pitchFamily="34" typeface="Arial"/>
              <a:buChar char="•"/>
              <a:defRPr/>
            </a:pPr>
            <a:r>
              <a:rPr altLang="en-US" lang="zh-CN">
                <a:cs typeface="+mn-ea"/>
                <a:sym typeface="+mn-lt"/>
              </a:rPr>
              <a:t>要具有鲜明爱国主义导向，倡导讲品位、讲格调、讲责任，抵制低俗、庸俗、媚俗，坚决反对亵渎祖先、亵渎经典、亵渎英雄，始终保持社会主义文艺的爱国底色。</a:t>
            </a:r>
          </a:p>
        </p:txBody>
      </p:sp>
      <p:pic>
        <p:nvPicPr>
          <p:cNvPr id="58" name="PA-1022140">
            <a:extLst>
              <a:ext uri="{FF2B5EF4-FFF2-40B4-BE49-F238E27FC236}">
                <a16:creationId xmlns:a16="http://schemas.microsoft.com/office/drawing/2014/main" id="{31907ED0-7C81-479C-812D-6085B5C48248}"/>
              </a:ext>
            </a:extLst>
          </p:cNvPr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0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8676105" y="4400158"/>
            <a:ext cx="3063607" cy="2176533"/>
          </a:xfrm>
          <a:prstGeom prst="rect">
            <a:avLst/>
          </a:prstGeom>
        </p:spPr>
      </p:pic>
    </p:spTree>
    <p:extLst>
      <p:ext uri="{BB962C8B-B14F-4D97-AF65-F5344CB8AC3E}">
        <p14:creationId val="1000938787"/>
      </p:ext>
    </p:extLst>
  </p:cSld>
  <p:clrMapOvr>
    <a:masterClrMapping/>
  </p:clrMapOvr>
  <mc:AlternateContent>
    <mc:Choice Requires="p14">
      <p:transition advClick="0" advTm="5000" p14:dur="1500" spd="slow">
        <p:random/>
      </p:transition>
    </mc:Choice>
    <mc:Fallback>
      <p:transition advClick="0" advTm="500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5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6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7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1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1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2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6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7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8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3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32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33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37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8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39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41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43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44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4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  <p:bldP grpId="0" spid="45"/>
      <p:bldP grpId="0" spid="51"/>
      <p:bldP grpId="0" spid="57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PA-1022141">
            <a:extLst>
              <a:ext uri="{FF2B5EF4-FFF2-40B4-BE49-F238E27FC236}">
                <a16:creationId xmlns:a16="http://schemas.microsoft.com/office/drawing/2014/main" id="{607DD497-6878-43D6-9E64-A9D76532D34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222286" y="243429"/>
            <a:ext cx="58724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2800">
                <a:solidFill>
                  <a:srgbClr val="C00000"/>
                </a:solidFill>
                <a:cs typeface="+mn-ea"/>
                <a:sym typeface="+mn-lt"/>
              </a:rPr>
              <a:t>营造新时代爱国主义教育的浓厚氛围</a:t>
            </a:r>
          </a:p>
        </p:txBody>
      </p:sp>
      <p:sp>
        <p:nvSpPr>
          <p:cNvPr id="25" name="PA-1022142">
            <a:extLst>
              <a:ext uri="{FF2B5EF4-FFF2-40B4-BE49-F238E27FC236}">
                <a16:creationId xmlns:a16="http://schemas.microsoft.com/office/drawing/2014/main" id="{2B8CF4D8-6EC5-42FF-A456-DB3047FE086D}"/>
              </a:ext>
            </a:extLst>
          </p:cNvPr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728688" y="3240134"/>
            <a:ext cx="6614170" cy="0"/>
          </a:xfrm>
          <a:prstGeom prst="line">
            <a:avLst/>
          </a:prstGeom>
          <a:noFill/>
          <a:ln cap="flat" w="12700">
            <a:solidFill>
              <a:srgbClr val="C00000"/>
            </a:solidFill>
            <a:prstDash val="solid"/>
            <a:miter lim="800000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PA-1022143">
            <a:extLst>
              <a:ext uri="{FF2B5EF4-FFF2-40B4-BE49-F238E27FC236}">
                <a16:creationId xmlns:a16="http://schemas.microsoft.com/office/drawing/2014/main" id="{68CC2D97-296C-4111-A755-2B810129FF6B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96334" y="2386891"/>
            <a:ext cx="6278880" cy="7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altLang="en-US" b="1" lang="zh-CN" sz="4000">
                <a:solidFill>
                  <a:srgbClr val="C00000"/>
                </a:solidFill>
                <a:cs typeface="+mn-ea"/>
                <a:sym typeface="+mn-lt"/>
              </a:rPr>
              <a:t>唱响互联网爱国主义主旋律</a:t>
            </a:r>
          </a:p>
        </p:txBody>
      </p:sp>
      <p:grpSp>
        <p:nvGrpSpPr>
          <p:cNvPr id="27" name="PA-1022144">
            <a:extLst>
              <a:ext uri="{FF2B5EF4-FFF2-40B4-BE49-F238E27FC236}">
                <a16:creationId xmlns:a16="http://schemas.microsoft.com/office/drawing/2014/main" id="{1AB13668-A779-4F78-8E93-D044B1C25D16}"/>
              </a:ext>
            </a:extLst>
          </p:cNvPr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>
            <a:off x="699560" y="3562978"/>
            <a:ext cx="10850077" cy="2744841"/>
            <a:chOff x="325" y="1176"/>
            <a:chExt cx="2652" cy="2800"/>
          </a:xfrm>
        </p:grpSpPr>
        <p:sp>
          <p:nvSpPr>
            <p:cNvPr id="28" name="PA-AutoShape 3">
              <a:extLst>
                <a:ext uri="{FF2B5EF4-FFF2-40B4-BE49-F238E27FC236}">
                  <a16:creationId xmlns:a16="http://schemas.microsoft.com/office/drawing/2014/main" id="{C712B90F-3BC3-46C6-967B-C183913DEBAA}"/>
                </a:ext>
              </a:extLst>
            </p:cNvPr>
            <p:cNvSpPr>
              <a:spLocks noChangeArrowheads="1" noChangeAspect="1" noTextEdit="1"/>
            </p:cNvSpPr>
            <p:nvPr>
              <p:custDataLst>
                <p:tags r:id="rId7"/>
              </p:custDataLst>
            </p:nvPr>
          </p:nvSpPr>
          <p:spPr bwMode="auto">
            <a:xfrm>
              <a:off x="325" y="1176"/>
              <a:ext cx="2650" cy="2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30" name="PA-矩形 6">
              <a:extLst>
                <a:ext uri="{FF2B5EF4-FFF2-40B4-BE49-F238E27FC236}">
                  <a16:creationId xmlns:a16="http://schemas.microsoft.com/office/drawing/2014/main" id="{22CF39F5-0AF2-4EFC-A462-9F7ADD878229}"/>
                </a:ext>
              </a:extLst>
            </p:cNvPr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27" y="3875"/>
              <a:ext cx="2650" cy="1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31" name="PA-矩形 7">
              <a:extLst>
                <a:ext uri="{FF2B5EF4-FFF2-40B4-BE49-F238E27FC236}">
                  <a16:creationId xmlns:a16="http://schemas.microsoft.com/office/drawing/2014/main" id="{F3C89E21-E75D-4272-BF3A-84F56E1FE137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27" y="1176"/>
              <a:ext cx="2650" cy="1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</p:grpSp>
      <p:sp>
        <p:nvSpPr>
          <p:cNvPr id="33" name="PA-1022145">
            <a:extLst>
              <a:ext uri="{FF2B5EF4-FFF2-40B4-BE49-F238E27FC236}">
                <a16:creationId xmlns:a16="http://schemas.microsoft.com/office/drawing/2014/main" id="{5D1DDE3D-4B72-41A0-AA98-785E0913C652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1906913" y="3836529"/>
            <a:ext cx="9532367" cy="22311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buClr>
                <a:srgbClr val="C00000"/>
              </a:buClr>
              <a:defRPr/>
            </a:pPr>
            <a:r>
              <a:rPr altLang="en-US" lang="zh-CN">
                <a:cs typeface="+mn-ea"/>
                <a:sym typeface="+mn-lt"/>
              </a:rPr>
              <a:t>加强爱国主义网络内容建设，广泛开展网上主题教育活动，制作推介体现爱国主义内容、适合网络传播的音频、短视频、网络文章、纪录片、微电影等，让爱国主义充盈网络空间。</a:t>
            </a:r>
          </a:p>
          <a:p>
            <a:pPr algn="just">
              <a:lnSpc>
                <a:spcPct val="130000"/>
              </a:lnSpc>
              <a:buClr>
                <a:srgbClr val="C00000"/>
              </a:buClr>
              <a:defRPr/>
            </a:pPr>
            <a:r>
              <a:rPr altLang="en-US" lang="zh-CN">
                <a:cs typeface="+mn-ea"/>
                <a:sym typeface="+mn-lt"/>
              </a:rPr>
              <a:t>实施爱国主义数字建设工程，推动爱国主义教育基地、红色旅游与网络传播有机结合。</a:t>
            </a:r>
          </a:p>
          <a:p>
            <a:pPr algn="just">
              <a:lnSpc>
                <a:spcPct val="130000"/>
              </a:lnSpc>
              <a:buClr>
                <a:srgbClr val="C00000"/>
              </a:buClr>
              <a:defRPr/>
            </a:pPr>
            <a:r>
              <a:rPr altLang="en-US" lang="zh-CN">
                <a:cs typeface="+mn-ea"/>
                <a:sym typeface="+mn-lt"/>
              </a:rPr>
              <a:t>创新传播载体手段，积极运用微博微信、社交媒体、视频网站、手机客户端等传播平台，运用虚拟现实、增强现实、混合现实等新技术新产品，生动活泼开展网上爱国主义教育。充分发挥“学习强国”学习平台在爱国主义宣传教育中的作用。</a:t>
            </a:r>
          </a:p>
        </p:txBody>
      </p:sp>
      <p:sp>
        <p:nvSpPr>
          <p:cNvPr id="34" name="PA-1022146">
            <a:extLst>
              <a:ext uri="{FF2B5EF4-FFF2-40B4-BE49-F238E27FC236}">
                <a16:creationId xmlns:a16="http://schemas.microsoft.com/office/drawing/2014/main" id="{E9369344-A1F9-426B-BF55-9C11FF028905}"/>
              </a:ext>
            </a:extLst>
          </p:cNvPr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301747" y="1159502"/>
            <a:ext cx="4137533" cy="2314340"/>
          </a:xfrm>
          <a:prstGeom prst="roundRect">
            <a:avLst>
              <a:gd fmla="val 0" name="adj"/>
            </a:avLst>
          </a:prstGeom>
          <a:blipFill dpi="0" rotWithShape="1">
            <a:blip r:embed="rId12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 w="28575">
            <a:gradFill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/>
        </p:spPr>
        <p:txBody>
          <a:bodyPr anchor="ctr"/>
          <a:lstStyle/>
          <a:p>
            <a:pPr algn="ctr"/>
            <a:endParaRPr altLang="zh-CN" lang="zh-CN" sz="2800">
              <a:cs typeface="+mn-ea"/>
              <a:sym typeface="+mn-lt"/>
            </a:endParaRPr>
          </a:p>
        </p:txBody>
      </p:sp>
      <p:pic>
        <p:nvPicPr>
          <p:cNvPr descr="图片包含 室内, 红色, 桌子, 男人  描述已自动生成" id="37" name="PA-1022147">
            <a:extLst>
              <a:ext uri="{FF2B5EF4-FFF2-40B4-BE49-F238E27FC236}">
                <a16:creationId xmlns:a16="http://schemas.microsoft.com/office/drawing/2014/main" id="{9F4DC875-CBAC-45AE-B89F-752ACE47A7E0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463214" y="3295022"/>
            <a:ext cx="1518143" cy="3007231"/>
          </a:xfrm>
          <a:prstGeom prst="rect">
            <a:avLst/>
          </a:prstGeom>
        </p:spPr>
      </p:pic>
    </p:spTree>
    <p:extLst>
      <p:ext uri="{BB962C8B-B14F-4D97-AF65-F5344CB8AC3E}">
        <p14:creationId val="67566580"/>
      </p:ext>
    </p:extLst>
  </p:cSld>
  <p:clrMapOvr>
    <a:masterClrMapping/>
  </p:clrMapOvr>
  <mc:AlternateContent>
    <mc:Choice Requires="p14">
      <p:transition advClick="0" advTm="5000" p14:dur="1500" spd="slow">
        <p:random/>
      </p:transition>
    </mc:Choice>
    <mc:Fallback>
      <p:transition advClick="0" advTm="500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7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" fill="hold" id="29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" fill="hold" id="3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" id="3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33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" fill="hold" id="39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" fill="hold" id="4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" id="4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  <p:bldP grpId="0" spid="25"/>
      <p:bldP grpId="0" spid="26"/>
      <p:bldP grpId="0" spid="33"/>
      <p:bldP grpId="0" spid="34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PA-1022148">
            <a:extLst>
              <a:ext uri="{FF2B5EF4-FFF2-40B4-BE49-F238E27FC236}">
                <a16:creationId xmlns:a16="http://schemas.microsoft.com/office/drawing/2014/main" id="{607DD497-6878-43D6-9E64-A9D76532D34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222286" y="243429"/>
            <a:ext cx="58724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2800">
                <a:solidFill>
                  <a:srgbClr val="C00000"/>
                </a:solidFill>
                <a:cs typeface="+mn-ea"/>
                <a:sym typeface="+mn-lt"/>
              </a:rPr>
              <a:t>营造新时代爱国主义教育的浓厚氛围</a:t>
            </a:r>
          </a:p>
        </p:txBody>
      </p:sp>
      <p:sp>
        <p:nvSpPr>
          <p:cNvPr id="29" name="PA-1022149">
            <a:extLst>
              <a:ext uri="{FF2B5EF4-FFF2-40B4-BE49-F238E27FC236}">
                <a16:creationId xmlns:a16="http://schemas.microsoft.com/office/drawing/2014/main" id="{0B4B552D-8EC9-4AC1-B8CF-440D455A022E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051483" y="1716074"/>
            <a:ext cx="79044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3200">
                <a:solidFill>
                  <a:srgbClr val="C00000"/>
                </a:solidFill>
                <a:cs typeface="+mn-ea"/>
                <a:sym typeface="+mn-lt"/>
              </a:rPr>
              <a:t>涵养积极进取开放包容理性平和的国民心态</a:t>
            </a:r>
          </a:p>
        </p:txBody>
      </p:sp>
      <p:sp>
        <p:nvSpPr>
          <p:cNvPr id="30" name="PA-1022150">
            <a:extLst>
              <a:ext uri="{FF2B5EF4-FFF2-40B4-BE49-F238E27FC236}">
                <a16:creationId xmlns:a16="http://schemas.microsoft.com/office/drawing/2014/main" id="{4C608140-FBDA-4107-9C92-A2CD4E02EA5C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778022" y="2446682"/>
            <a:ext cx="10629477" cy="1175416"/>
          </a:xfrm>
          <a:prstGeom prst="rect">
            <a:avLst/>
          </a:prstGeom>
        </p:spPr>
        <p:txBody>
          <a:bodyPr bIns="52784" lIns="105571" rIns="105571" tIns="52784" wrap="square">
            <a:spAutoFit/>
          </a:bodyPr>
          <a:lstStyle/>
          <a:p>
            <a:pPr algn="just">
              <a:lnSpc>
                <a:spcPct val="130000"/>
              </a:lnSpc>
              <a:buClr>
                <a:srgbClr val="C00000"/>
              </a:buClr>
            </a:pPr>
            <a:r>
              <a:rPr altLang="en-US" lang="zh-CN">
                <a:cs typeface="+mn-ea"/>
                <a:sym typeface="+mn-lt"/>
              </a:rPr>
              <a:t>围绕党的十九大对党的建设提出的总要求，充分发挥支部党员干部主观能动性，结合自身岗位和专业知识，带头提合理化建议，带头开展工作创新，带头研究解决实际问题，带领身边的工作人员努力工作，做出表率，体现共产党员的先进性，以实际行动谱写社会主义现代化新征程的壮丽篇章。</a:t>
            </a:r>
          </a:p>
        </p:txBody>
      </p:sp>
      <p:sp>
        <p:nvSpPr>
          <p:cNvPr id="31" name="PA-1022151">
            <a:extLst>
              <a:ext uri="{FF2B5EF4-FFF2-40B4-BE49-F238E27FC236}">
                <a16:creationId xmlns:a16="http://schemas.microsoft.com/office/drawing/2014/main" id="{CA06CCEF-564A-4553-AADC-ED165CC325CE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79813" y="4572727"/>
            <a:ext cx="10467761" cy="1190625"/>
          </a:xfrm>
          <a:prstGeom prst="roundRect">
            <a:avLst>
              <a:gd fmla="val 5783" name="adj"/>
            </a:avLst>
          </a:prstGeom>
          <a:solidFill>
            <a:schemeClr val="bg1">
              <a:alpha val="60000"/>
            </a:schemeClr>
          </a:solidFill>
          <a:ln w="9525">
            <a:solidFill>
              <a:srgbClr val="C00000"/>
            </a:solidFill>
            <a:miter lim="800000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charset="0" panose="020b0604020202020204" pitchFamily="34" typeface="Arial"/>
                <a:ea charset="-122" panose="020b0503020204020204" pitchFamily="34" typeface="微软雅黑"/>
                <a:cs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charset="0" panose="020b0604020202020204" pitchFamily="34" typeface="Arial"/>
                <a:ea charset="-122" panose="02010609030101010101" pitchFamily="49" typeface="仿宋_GB2312"/>
                <a:cs charset="-122" panose="02010609030101010101" pitchFamily="49" typeface="仿宋_GB2312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charset="-122" panose="02010609030101010101" pitchFamily="49" typeface="仿宋_GB2312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charset="-122" panose="02010609030101010101" pitchFamily="49" typeface="仿宋_GB2312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charset="-122" panose="02010609030101010101" pitchFamily="49" typeface="仿宋_GB2312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charset="-122" panose="02010609030101010101" pitchFamily="49" typeface="仿宋_GB2312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charset="-122" panose="02010609030101010101" pitchFamily="49" typeface="仿宋_GB2312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charset="-122" panose="02010609030101010101" pitchFamily="49" typeface="仿宋_GB2312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charset="-122" panose="02010609030101010101" pitchFamily="49" typeface="仿宋_GB2312"/>
              </a:defRPr>
            </a:lvl9pPr>
          </a:lstStyle>
          <a:p>
            <a:pPr algn="l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PA-1022152">
            <a:extLst>
              <a:ext uri="{FF2B5EF4-FFF2-40B4-BE49-F238E27FC236}">
                <a16:creationId xmlns:a16="http://schemas.microsoft.com/office/drawing/2014/main" id="{1C47105F-8C8A-476C-9F92-42B344B6C35B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024036" y="4888016"/>
            <a:ext cx="10130972" cy="898048"/>
          </a:xfrm>
          <a:prstGeom prst="rect">
            <a:avLst/>
          </a:prstGeom>
        </p:spPr>
        <p:txBody>
          <a:bodyPr bIns="52784" lIns="105571" rIns="105571" tIns="52784" wrap="square">
            <a:spAutoFit/>
          </a:bodyPr>
          <a:lstStyle/>
          <a:p>
            <a:pPr algn="just">
              <a:lnSpc>
                <a:spcPct val="130000"/>
              </a:lnSpc>
              <a:buClr>
                <a:srgbClr val="C00000"/>
              </a:buClr>
            </a:pPr>
            <a:r>
              <a:rPr altLang="en-US" b="1" lang="zh-CN" sz="2000">
                <a:solidFill>
                  <a:srgbClr val="C00000"/>
                </a:solidFill>
                <a:cs typeface="+mn-ea"/>
                <a:sym typeface="+mn-lt"/>
              </a:rPr>
              <a:t>加强宣传教育，引导人们正确把握中国与世界的发展大势，正确认识中国与世界的关系，既不妄自尊大也不妄自菲薄，做到自尊自信、理性平和。</a:t>
            </a:r>
          </a:p>
        </p:txBody>
      </p:sp>
      <p:sp>
        <p:nvSpPr>
          <p:cNvPr id="34" name="PA-1022153">
            <a:extLst>
              <a:ext uri="{FF2B5EF4-FFF2-40B4-BE49-F238E27FC236}">
                <a16:creationId xmlns:a16="http://schemas.microsoft.com/office/drawing/2014/main" id="{7685CDED-38AE-4368-97BB-7AACD267B919}"/>
              </a:ext>
            </a:extLst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21177" y="3744849"/>
            <a:ext cx="844412" cy="782803"/>
          </a:xfrm>
          <a:prstGeom prst="rect">
            <a:avLst/>
          </a:prstGeom>
          <a:solidFill>
            <a:srgbClr val="C00000"/>
          </a:solidFill>
          <a:ln w="28575">
            <a:gradFill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/>
        </p:spPr>
        <p:txBody>
          <a:bodyPr anchor="ctr"/>
          <a:lstStyle/>
          <a:p>
            <a:pPr algn="ctr"/>
            <a:r>
              <a:rPr altLang="en-US" b="1" kern="0" lang="zh-CN" sz="3600">
                <a:gradFill>
                  <a:gsLst>
                    <a:gs pos="0">
                      <a:prstClr val="white"/>
                    </a:gs>
                    <a:gs pos="100000">
                      <a:srgbClr val="FFFF00"/>
                    </a:gs>
                  </a:gsLst>
                  <a:lin ang="5400000" scaled="1"/>
                </a:gradFill>
                <a:cs typeface="+mn-ea"/>
                <a:sym typeface="+mn-lt"/>
              </a:rPr>
              <a:t>爱</a:t>
            </a:r>
          </a:p>
        </p:txBody>
      </p:sp>
      <p:sp>
        <p:nvSpPr>
          <p:cNvPr id="37" name="PA-1022154">
            <a:extLst>
              <a:ext uri="{FF2B5EF4-FFF2-40B4-BE49-F238E27FC236}">
                <a16:creationId xmlns:a16="http://schemas.microsoft.com/office/drawing/2014/main" id="{31814F81-77E7-4D18-BB2D-46D079C1D8E8}"/>
              </a:ext>
            </a:extLst>
          </p:cNvPr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784271" y="3744849"/>
            <a:ext cx="844412" cy="782803"/>
          </a:xfrm>
          <a:prstGeom prst="rect">
            <a:avLst/>
          </a:prstGeom>
          <a:solidFill>
            <a:srgbClr val="C00000"/>
          </a:solidFill>
          <a:ln w="28575">
            <a:gradFill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/>
        </p:spPr>
        <p:txBody>
          <a:bodyPr anchor="ctr"/>
          <a:lstStyle/>
          <a:p>
            <a:pPr algn="ctr"/>
            <a:r>
              <a:rPr altLang="en-US" b="1" kern="0" lang="zh-CN" sz="3600">
                <a:gradFill>
                  <a:gsLst>
                    <a:gs pos="0">
                      <a:prstClr val="white"/>
                    </a:gs>
                    <a:gs pos="100000">
                      <a:srgbClr val="FFFF00"/>
                    </a:gs>
                  </a:gsLst>
                  <a:lin ang="5400000" scaled="1"/>
                </a:gradFill>
                <a:cs typeface="+mn-ea"/>
                <a:sym typeface="+mn-lt"/>
              </a:rPr>
              <a:t>国</a:t>
            </a:r>
          </a:p>
        </p:txBody>
      </p:sp>
      <p:sp>
        <p:nvSpPr>
          <p:cNvPr id="40" name="PA-1022155">
            <a:extLst>
              <a:ext uri="{FF2B5EF4-FFF2-40B4-BE49-F238E27FC236}">
                <a16:creationId xmlns:a16="http://schemas.microsoft.com/office/drawing/2014/main" id="{80CFB0B3-DE6C-4310-8466-9E1F1D998D11}"/>
              </a:ext>
            </a:extLst>
          </p:cNvPr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747365" y="3744849"/>
            <a:ext cx="844412" cy="782803"/>
          </a:xfrm>
          <a:prstGeom prst="rect">
            <a:avLst/>
          </a:prstGeom>
          <a:solidFill>
            <a:srgbClr val="C00000"/>
          </a:solidFill>
          <a:ln w="28575">
            <a:gradFill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/>
        </p:spPr>
        <p:txBody>
          <a:bodyPr anchor="ctr"/>
          <a:lstStyle/>
          <a:p>
            <a:pPr algn="ctr"/>
            <a:r>
              <a:rPr altLang="en-US" b="1" kern="0" lang="zh-CN" sz="3600">
                <a:gradFill>
                  <a:gsLst>
                    <a:gs pos="0">
                      <a:prstClr val="white"/>
                    </a:gs>
                    <a:gs pos="100000">
                      <a:srgbClr val="FFFF00"/>
                    </a:gs>
                  </a:gsLst>
                  <a:lin ang="5400000" scaled="1"/>
                </a:gradFill>
                <a:cs typeface="+mn-ea"/>
                <a:sym typeface="+mn-lt"/>
              </a:rPr>
              <a:t>主</a:t>
            </a:r>
          </a:p>
        </p:txBody>
      </p:sp>
      <p:sp>
        <p:nvSpPr>
          <p:cNvPr id="43" name="PA-1022156">
            <a:extLst>
              <a:ext uri="{FF2B5EF4-FFF2-40B4-BE49-F238E27FC236}">
                <a16:creationId xmlns:a16="http://schemas.microsoft.com/office/drawing/2014/main" id="{92AF5154-E17C-409A-9478-87147CD17523}"/>
              </a:ext>
            </a:extLst>
          </p:cNvPr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710459" y="3744849"/>
            <a:ext cx="844412" cy="782803"/>
          </a:xfrm>
          <a:prstGeom prst="rect">
            <a:avLst/>
          </a:prstGeom>
          <a:solidFill>
            <a:srgbClr val="C00000"/>
          </a:solidFill>
          <a:ln w="28575">
            <a:gradFill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/>
        </p:spPr>
        <p:txBody>
          <a:bodyPr anchor="ctr"/>
          <a:lstStyle/>
          <a:p>
            <a:pPr algn="ctr"/>
            <a:r>
              <a:rPr altLang="en-US" b="1" kern="0" lang="zh-CN" sz="3600">
                <a:gradFill>
                  <a:gsLst>
                    <a:gs pos="0">
                      <a:prstClr val="white"/>
                    </a:gs>
                    <a:gs pos="100000">
                      <a:srgbClr val="FFFF00"/>
                    </a:gs>
                  </a:gsLst>
                  <a:lin ang="5400000" scaled="1"/>
                </a:gradFill>
                <a:cs typeface="+mn-ea"/>
                <a:sym typeface="+mn-lt"/>
              </a:rPr>
              <a:t>义</a:t>
            </a:r>
          </a:p>
        </p:txBody>
      </p:sp>
      <p:sp>
        <p:nvSpPr>
          <p:cNvPr id="46" name="PA-1022157">
            <a:extLst>
              <a:ext uri="{FF2B5EF4-FFF2-40B4-BE49-F238E27FC236}">
                <a16:creationId xmlns:a16="http://schemas.microsoft.com/office/drawing/2014/main" id="{9114A9CA-EDA1-4D01-8002-67F6AA258528}"/>
              </a:ext>
            </a:extLst>
          </p:cNvPr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673553" y="3744849"/>
            <a:ext cx="844412" cy="782803"/>
          </a:xfrm>
          <a:prstGeom prst="rect">
            <a:avLst/>
          </a:prstGeom>
          <a:solidFill>
            <a:srgbClr val="C00000"/>
          </a:solidFill>
          <a:ln w="28575">
            <a:gradFill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/>
        </p:spPr>
        <p:txBody>
          <a:bodyPr anchor="ctr"/>
          <a:lstStyle/>
          <a:p>
            <a:pPr algn="ctr"/>
            <a:r>
              <a:rPr altLang="en-US" b="1" kern="0" lang="zh-CN" sz="3600">
                <a:gradFill>
                  <a:gsLst>
                    <a:gs pos="0">
                      <a:prstClr val="white"/>
                    </a:gs>
                    <a:gs pos="100000">
                      <a:srgbClr val="FFFF00"/>
                    </a:gs>
                  </a:gsLst>
                  <a:lin ang="5400000" scaled="1"/>
                </a:gradFill>
                <a:cs typeface="+mn-ea"/>
                <a:sym typeface="+mn-lt"/>
              </a:rPr>
              <a:t>教</a:t>
            </a:r>
          </a:p>
        </p:txBody>
      </p:sp>
      <p:sp>
        <p:nvSpPr>
          <p:cNvPr id="49" name="PA-1022158">
            <a:extLst>
              <a:ext uri="{FF2B5EF4-FFF2-40B4-BE49-F238E27FC236}">
                <a16:creationId xmlns:a16="http://schemas.microsoft.com/office/drawing/2014/main" id="{F9F36F62-5448-4FD3-BCF9-3F031E19DEF2}"/>
              </a:ext>
            </a:extLst>
          </p:cNvPr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636647" y="3744849"/>
            <a:ext cx="844412" cy="782803"/>
          </a:xfrm>
          <a:prstGeom prst="rect">
            <a:avLst/>
          </a:prstGeom>
          <a:solidFill>
            <a:srgbClr val="C00000"/>
          </a:solidFill>
          <a:ln w="28575">
            <a:gradFill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/>
        </p:spPr>
        <p:txBody>
          <a:bodyPr anchor="ctr"/>
          <a:lstStyle/>
          <a:p>
            <a:pPr algn="ctr"/>
            <a:r>
              <a:rPr altLang="en-US" b="1" kern="0" lang="zh-CN" sz="3600">
                <a:gradFill>
                  <a:gsLst>
                    <a:gs pos="0">
                      <a:prstClr val="white"/>
                    </a:gs>
                    <a:gs pos="100000">
                      <a:srgbClr val="FFFF00"/>
                    </a:gs>
                  </a:gsLst>
                  <a:lin ang="5400000" scaled="1"/>
                </a:gradFill>
                <a:cs typeface="+mn-ea"/>
                <a:sym typeface="+mn-lt"/>
              </a:rPr>
              <a:t>育</a:t>
            </a:r>
          </a:p>
        </p:txBody>
      </p:sp>
      <p:sp>
        <p:nvSpPr>
          <p:cNvPr id="52" name="PA-1022159">
            <a:extLst>
              <a:ext uri="{FF2B5EF4-FFF2-40B4-BE49-F238E27FC236}">
                <a16:creationId xmlns:a16="http://schemas.microsoft.com/office/drawing/2014/main" id="{34496C77-3D89-461B-B125-C969EBB151E8}"/>
              </a:ext>
            </a:extLst>
          </p:cNvPr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599741" y="3744849"/>
            <a:ext cx="844412" cy="782803"/>
          </a:xfrm>
          <a:prstGeom prst="rect">
            <a:avLst/>
          </a:prstGeom>
          <a:solidFill>
            <a:srgbClr val="C00000"/>
          </a:solidFill>
          <a:ln w="28575">
            <a:gradFill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/>
        </p:spPr>
        <p:txBody>
          <a:bodyPr anchor="ctr"/>
          <a:lstStyle/>
          <a:p>
            <a:pPr algn="ctr"/>
            <a:r>
              <a:rPr altLang="en-US" b="1" kern="0" lang="zh-CN" sz="3600">
                <a:gradFill>
                  <a:gsLst>
                    <a:gs pos="0">
                      <a:prstClr val="white"/>
                    </a:gs>
                    <a:gs pos="100000">
                      <a:srgbClr val="FFFF00"/>
                    </a:gs>
                  </a:gsLst>
                  <a:lin ang="5400000" scaled="1"/>
                </a:gradFill>
                <a:cs typeface="+mn-ea"/>
                <a:sym typeface="+mn-lt"/>
              </a:rPr>
              <a:t>的</a:t>
            </a:r>
          </a:p>
        </p:txBody>
      </p:sp>
      <p:sp>
        <p:nvSpPr>
          <p:cNvPr id="55" name="PA-1022160">
            <a:extLst>
              <a:ext uri="{FF2B5EF4-FFF2-40B4-BE49-F238E27FC236}">
                <a16:creationId xmlns:a16="http://schemas.microsoft.com/office/drawing/2014/main" id="{844C60AC-8745-45AE-929A-5394980AFED4}"/>
              </a:ext>
            </a:extLst>
          </p:cNvPr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562835" y="3744849"/>
            <a:ext cx="844412" cy="782803"/>
          </a:xfrm>
          <a:prstGeom prst="rect">
            <a:avLst/>
          </a:prstGeom>
          <a:solidFill>
            <a:srgbClr val="C00000"/>
          </a:solidFill>
          <a:ln w="28575">
            <a:gradFill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/>
        </p:spPr>
        <p:txBody>
          <a:bodyPr anchor="ctr"/>
          <a:lstStyle/>
          <a:p>
            <a:pPr algn="ctr"/>
            <a:r>
              <a:rPr altLang="en-US" b="1" kern="0" lang="zh-CN" sz="3600">
                <a:gradFill>
                  <a:gsLst>
                    <a:gs pos="0">
                      <a:prstClr val="white"/>
                    </a:gs>
                    <a:gs pos="100000">
                      <a:srgbClr val="FFFF00"/>
                    </a:gs>
                  </a:gsLst>
                  <a:lin ang="5400000" scaled="1"/>
                </a:gradFill>
                <a:cs typeface="+mn-ea"/>
                <a:sym typeface="+mn-lt"/>
              </a:rPr>
              <a:t>时</a:t>
            </a:r>
          </a:p>
        </p:txBody>
      </p:sp>
      <p:sp>
        <p:nvSpPr>
          <p:cNvPr id="58" name="PA-1022161">
            <a:extLst>
              <a:ext uri="{FF2B5EF4-FFF2-40B4-BE49-F238E27FC236}">
                <a16:creationId xmlns:a16="http://schemas.microsoft.com/office/drawing/2014/main" id="{3B1329EE-9B99-4821-B3B0-E049595416F4}"/>
              </a:ext>
            </a:extLst>
          </p:cNvPr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8525929" y="3744849"/>
            <a:ext cx="844412" cy="782803"/>
          </a:xfrm>
          <a:prstGeom prst="rect">
            <a:avLst/>
          </a:prstGeom>
          <a:solidFill>
            <a:srgbClr val="C00000"/>
          </a:solidFill>
          <a:ln w="28575">
            <a:gradFill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/>
        </p:spPr>
        <p:txBody>
          <a:bodyPr anchor="ctr"/>
          <a:lstStyle/>
          <a:p>
            <a:pPr algn="ctr"/>
            <a:r>
              <a:rPr altLang="en-US" b="1" kern="0" lang="zh-CN" sz="3600">
                <a:gradFill>
                  <a:gsLst>
                    <a:gs pos="0">
                      <a:prstClr val="white"/>
                    </a:gs>
                    <a:gs pos="100000">
                      <a:srgbClr val="FFFF00"/>
                    </a:gs>
                  </a:gsLst>
                  <a:lin ang="5400000" scaled="1"/>
                </a:gradFill>
                <a:cs typeface="+mn-ea"/>
                <a:sym typeface="+mn-lt"/>
              </a:rPr>
              <a:t>待</a:t>
            </a:r>
          </a:p>
        </p:txBody>
      </p:sp>
      <p:sp>
        <p:nvSpPr>
          <p:cNvPr id="61" name="PA-1022162">
            <a:extLst>
              <a:ext uri="{FF2B5EF4-FFF2-40B4-BE49-F238E27FC236}">
                <a16:creationId xmlns:a16="http://schemas.microsoft.com/office/drawing/2014/main" id="{647D4BD9-9FC2-4841-BD13-3621C269EC66}"/>
              </a:ext>
            </a:extLst>
          </p:cNvPr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9489023" y="3744849"/>
            <a:ext cx="844412" cy="782803"/>
          </a:xfrm>
          <a:prstGeom prst="rect">
            <a:avLst/>
          </a:prstGeom>
          <a:solidFill>
            <a:srgbClr val="C00000"/>
          </a:solidFill>
          <a:ln w="28575">
            <a:gradFill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/>
        </p:spPr>
        <p:txBody>
          <a:bodyPr anchor="ctr"/>
          <a:lstStyle/>
          <a:p>
            <a:pPr algn="ctr"/>
            <a:r>
              <a:rPr altLang="en-US" b="1" kern="0" lang="zh-CN" sz="3600">
                <a:gradFill>
                  <a:gsLst>
                    <a:gs pos="0">
                      <a:prstClr val="white"/>
                    </a:gs>
                    <a:gs pos="100000">
                      <a:srgbClr val="FFFF00"/>
                    </a:gs>
                  </a:gsLst>
                  <a:lin ang="5400000" scaled="1"/>
                </a:gradFill>
                <a:cs typeface="+mn-ea"/>
                <a:sym typeface="+mn-lt"/>
              </a:rPr>
              <a:t>特</a:t>
            </a:r>
          </a:p>
        </p:txBody>
      </p:sp>
      <p:sp>
        <p:nvSpPr>
          <p:cNvPr id="64" name="PA-1022163">
            <a:extLst>
              <a:ext uri="{FF2B5EF4-FFF2-40B4-BE49-F238E27FC236}">
                <a16:creationId xmlns:a16="http://schemas.microsoft.com/office/drawing/2014/main" id="{4FB7BC11-F276-40F8-95DB-BFB4F9009A14}"/>
              </a:ext>
            </a:extLst>
          </p:cNvPr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0452115" y="3744849"/>
            <a:ext cx="844412" cy="782803"/>
          </a:xfrm>
          <a:prstGeom prst="rect">
            <a:avLst/>
          </a:prstGeom>
          <a:solidFill>
            <a:srgbClr val="C00000"/>
          </a:solidFill>
          <a:ln w="28575">
            <a:gradFill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/>
        </p:spPr>
        <p:txBody>
          <a:bodyPr anchor="ctr"/>
          <a:lstStyle/>
          <a:p>
            <a:pPr algn="ctr"/>
            <a:r>
              <a:rPr altLang="en-US" b="1" kern="0" lang="zh-CN" sz="3600">
                <a:gradFill>
                  <a:gsLst>
                    <a:gs pos="0">
                      <a:prstClr val="white"/>
                    </a:gs>
                    <a:gs pos="100000">
                      <a:srgbClr val="FFFF00"/>
                    </a:gs>
                  </a:gsLst>
                  <a:lin ang="5400000" scaled="1"/>
                </a:gradFill>
                <a:cs typeface="+mn-ea"/>
                <a:sym typeface="+mn-lt"/>
              </a:rPr>
              <a:t>性</a:t>
            </a:r>
          </a:p>
        </p:txBody>
      </p:sp>
      <p:cxnSp>
        <p:nvCxnSpPr>
          <p:cNvPr id="69" name="PA-1022164">
            <a:extLst>
              <a:ext uri="{FF2B5EF4-FFF2-40B4-BE49-F238E27FC236}">
                <a16:creationId xmlns:a16="http://schemas.microsoft.com/office/drawing/2014/main" id="{9CE09064-78AC-4B86-AA45-5227843D4E6C}"/>
              </a:ext>
            </a:extLst>
          </p:cNvPr>
          <p:cNvCxnSpPr/>
          <p:nvPr>
            <p:custDataLst>
              <p:tags r:id="rId19"/>
            </p:custDataLst>
          </p:nvPr>
        </p:nvCxnSpPr>
        <p:spPr>
          <a:xfrm>
            <a:off x="1750729" y="2323072"/>
            <a:ext cx="9534073" cy="0"/>
          </a:xfrm>
          <a:prstGeom prst="line">
            <a:avLst/>
          </a:prstGeom>
          <a:ln w="38100">
            <a:solidFill>
              <a:srgbClr val="DF23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PA-1022165">
            <a:extLst>
              <a:ext uri="{FF2B5EF4-FFF2-40B4-BE49-F238E27FC236}">
                <a16:creationId xmlns:a16="http://schemas.microsoft.com/office/drawing/2014/main" id="{D5303123-FE38-45BB-93D1-1D593CA0EEFC}"/>
              </a:ext>
            </a:extLst>
          </p:cNvPr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0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879813" y="1271565"/>
            <a:ext cx="1147351" cy="1081990"/>
          </a:xfrm>
          <a:prstGeom prst="rect">
            <a:avLst/>
          </a:prstGeom>
        </p:spPr>
      </p:pic>
    </p:spTree>
    <p:extLst>
      <p:ext uri="{BB962C8B-B14F-4D97-AF65-F5344CB8AC3E}">
        <p14:creationId val="3794877880"/>
      </p:ext>
    </p:extLst>
  </p:cSld>
  <p:clrMapOvr>
    <a:masterClrMapping/>
  </p:clrMapOvr>
  <mc:AlternateContent>
    <mc:Choice Requires="p14">
      <p:transition advClick="0" advTm="5000" p14:dur="1500" spd="slow">
        <p:random/>
      </p:transition>
    </mc:Choice>
    <mc:Fallback>
      <p:transition advClick="0" advTm="500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3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5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19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4762"/>
                                  </p:iterate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2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4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250" id="26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28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3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32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826"/>
                                  </p:iterate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4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  <p:bldP grpId="0" spid="29"/>
      <p:bldP grpId="0" spid="30"/>
      <p:bldP grpId="0" spid="31"/>
      <p:bldP grpId="0" spid="32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" name="TextBox 20"/>
          <p:cNvSpPr txBox="1"/>
          <p:nvPr/>
        </p:nvSpPr>
        <p:spPr>
          <a:xfrm>
            <a:off x="6082500" y="3254064"/>
            <a:ext cx="1440159" cy="142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914400" eaLnBrk="1" fontAlgn="auto" hangingPunct="1" indent="0" latinLnBrk="0" lvl="0" marL="0" marR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0" kumimoji="0" lang="zh-CN" noProof="0" normalizeH="0" smtClean="0" spc="0" strike="noStrike" sz="1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3"/>
              </a:rPr>
              <a:t>行业PPT模板http://www.1ppt.com/hangye/</a:t>
            </a:r>
          </a:p>
        </p:txBody>
      </p:sp>
      <p:sp>
        <p:nvSpPr>
          <p:cNvPr id="13" name="PA-1022166">
            <a:extLst>
              <a:ext uri="{FF2B5EF4-FFF2-40B4-BE49-F238E27FC236}">
                <a16:creationId xmlns:a16="http://schemas.microsoft.com/office/drawing/2014/main" id="{607DD497-6878-43D6-9E64-A9D76532D343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222286" y="243429"/>
            <a:ext cx="58724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2800">
                <a:solidFill>
                  <a:srgbClr val="C00000"/>
                </a:solidFill>
                <a:cs typeface="+mn-ea"/>
                <a:sym typeface="+mn-lt"/>
              </a:rPr>
              <a:t>营造新时代爱国主义教育的浓厚氛围</a:t>
            </a:r>
          </a:p>
        </p:txBody>
      </p:sp>
      <p:sp>
        <p:nvSpPr>
          <p:cNvPr id="25" name="PA-1022167">
            <a:extLst>
              <a:ext uri="{FF2B5EF4-FFF2-40B4-BE49-F238E27FC236}">
                <a16:creationId xmlns:a16="http://schemas.microsoft.com/office/drawing/2014/main" id="{A4B55781-0CE5-4AF8-9045-B90E1347D7D4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628626" y="1788525"/>
            <a:ext cx="2841792" cy="1740651"/>
          </a:xfrm>
          <a:prstGeom prst="roundRect">
            <a:avLst>
              <a:gd fmla="val 0" name="adj"/>
            </a:avLst>
          </a:prstGeom>
          <a:blipFill dpi="0" rotWithShape="1">
            <a:blip r:embed="rId6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 w="28575">
            <a:gradFill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/>
        </p:spPr>
        <p:txBody>
          <a:bodyPr anchor="ctr"/>
          <a:lstStyle/>
          <a:p>
            <a:pPr algn="ctr"/>
            <a:endParaRPr altLang="zh-CN" lang="zh-CN" sz="2800">
              <a:cs typeface="+mn-ea"/>
              <a:sym typeface="+mn-lt"/>
            </a:endParaRPr>
          </a:p>
        </p:txBody>
      </p:sp>
      <p:sp>
        <p:nvSpPr>
          <p:cNvPr id="26" name="PA-1022168">
            <a:extLst>
              <a:ext uri="{FF2B5EF4-FFF2-40B4-BE49-F238E27FC236}">
                <a16:creationId xmlns:a16="http://schemas.microsoft.com/office/drawing/2014/main" id="{62836464-EB25-4B4C-9508-B96D53C76BB5}"/>
              </a:ext>
            </a:extLst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675953" y="1788525"/>
            <a:ext cx="2841792" cy="1740651"/>
          </a:xfrm>
          <a:prstGeom prst="roundRect">
            <a:avLst>
              <a:gd fmla="val 0" name="adj"/>
            </a:avLst>
          </a:prstGeom>
          <a:blipFill dpi="0" rotWithShape="1">
            <a:blip r:embed="rId8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 w="28575">
            <a:gradFill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/>
        </p:spPr>
        <p:txBody>
          <a:bodyPr anchor="ctr"/>
          <a:lstStyle/>
          <a:p>
            <a:pPr algn="ctr"/>
            <a:endParaRPr altLang="zh-CN" lang="zh-CN" sz="2800">
              <a:cs typeface="+mn-ea"/>
              <a:sym typeface="+mn-lt"/>
            </a:endParaRPr>
          </a:p>
        </p:txBody>
      </p:sp>
      <p:sp>
        <p:nvSpPr>
          <p:cNvPr id="27" name="PA-1022169">
            <a:extLst>
              <a:ext uri="{FF2B5EF4-FFF2-40B4-BE49-F238E27FC236}">
                <a16:creationId xmlns:a16="http://schemas.microsoft.com/office/drawing/2014/main" id="{D5FF6FD4-F04F-4C10-92A1-A6F944FA145F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739105" y="1924025"/>
            <a:ext cx="4786754" cy="1532032"/>
          </a:xfrm>
          <a:prstGeom prst="rect">
            <a:avLst/>
          </a:prstGeom>
        </p:spPr>
        <p:txBody>
          <a:bodyPr bIns="52784" lIns="105571" rIns="105571" tIns="52784" wrap="square">
            <a:spAutoFit/>
          </a:bodyPr>
          <a:lstStyle/>
          <a:p>
            <a:pPr algn="just">
              <a:lnSpc>
                <a:spcPct val="130000"/>
              </a:lnSpc>
              <a:buClr>
                <a:srgbClr val="C00000"/>
              </a:buClr>
              <a:defRPr/>
            </a:pPr>
            <a:r>
              <a:rPr altLang="en-US" lang="zh-CN">
                <a:cs typeface="+mn-ea"/>
                <a:sym typeface="+mn-lt"/>
              </a:rPr>
              <a:t>把爱国主义精神融入相关法律法规和政策制度，体现到市民公约、村规民约、学生守则、行业规范、团体章程等的制定完善中，发挥指引、约束和规范作用。</a:t>
            </a:r>
          </a:p>
        </p:txBody>
      </p:sp>
      <p:sp>
        <p:nvSpPr>
          <p:cNvPr id="28" name="PA-1022170">
            <a:extLst>
              <a:ext uri="{FF2B5EF4-FFF2-40B4-BE49-F238E27FC236}">
                <a16:creationId xmlns:a16="http://schemas.microsoft.com/office/drawing/2014/main" id="{A473E5A7-42BC-461F-BAE8-3EB674F1D2AE}"/>
              </a:ext>
            </a:extLst>
          </p:cNvPr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>
            <a:off x="640737" y="3619971"/>
            <a:ext cx="5096650" cy="0"/>
          </a:xfrm>
          <a:prstGeom prst="line">
            <a:avLst/>
          </a:prstGeom>
          <a:noFill/>
          <a:ln cap="flat" w="12700">
            <a:solidFill>
              <a:srgbClr val="C00000"/>
            </a:solidFill>
            <a:prstDash val="dash"/>
            <a:miter lim="800000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PA-1022171">
            <a:extLst>
              <a:ext uri="{FF2B5EF4-FFF2-40B4-BE49-F238E27FC236}">
                <a16:creationId xmlns:a16="http://schemas.microsoft.com/office/drawing/2014/main" id="{FBFE6BA1-F893-4267-9387-58BE792EDBEC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1054685" y="4747208"/>
            <a:ext cx="9937609" cy="1175416"/>
          </a:xfrm>
          <a:prstGeom prst="rect">
            <a:avLst/>
          </a:prstGeom>
        </p:spPr>
        <p:txBody>
          <a:bodyPr bIns="52784" lIns="105571" rIns="105571" tIns="52784" wrap="square">
            <a:spAutoFit/>
          </a:bodyPr>
          <a:lstStyle/>
          <a:p>
            <a:pPr algn="just">
              <a:lnSpc>
                <a:spcPct val="130000"/>
              </a:lnSpc>
              <a:buClr>
                <a:srgbClr val="C00000"/>
              </a:buClr>
              <a:defRPr/>
            </a:pPr>
            <a:r>
              <a:rPr altLang="en-US" lang="zh-CN">
                <a:cs typeface="+mn-ea"/>
                <a:sym typeface="+mn-lt"/>
              </a:rPr>
              <a:t>严格执法司法、推进依法治理，综合运用行政、法律等手段，对不尊重国歌国旗国徽等国家象征与标志，对侵害英雄烈士姓名、肖像、名誉、荣誉等行为，对破坏污损爱国主义教育场所设施，对宣扬、美化侵略战争和侵略行为等，依法依规进行严肃处理。</a:t>
            </a:r>
          </a:p>
        </p:txBody>
      </p:sp>
      <p:grpSp>
        <p:nvGrpSpPr>
          <p:cNvPr id="30" name="PA-1022172">
            <a:extLst>
              <a:ext uri="{FF2B5EF4-FFF2-40B4-BE49-F238E27FC236}">
                <a16:creationId xmlns:a16="http://schemas.microsoft.com/office/drawing/2014/main" id="{5C8F15A5-FE1F-4F2D-9529-1FBEC40A59B7}"/>
              </a:ext>
            </a:extLst>
          </p:cNvPr>
          <p:cNvGrpSpPr/>
          <p:nvPr>
            <p:custDataLst>
              <p:tags r:id="rId12"/>
            </p:custDataLst>
          </p:nvPr>
        </p:nvGrpSpPr>
        <p:grpSpPr>
          <a:xfrm>
            <a:off x="1054685" y="3839615"/>
            <a:ext cx="844413" cy="782803"/>
            <a:chOff x="-718574" y="2471579"/>
            <a:chExt cx="327978" cy="1492804"/>
          </a:xfrm>
        </p:grpSpPr>
        <p:sp>
          <p:nvSpPr>
            <p:cNvPr id="31" name="PA-矩形 11">
              <a:extLst>
                <a:ext uri="{FF2B5EF4-FFF2-40B4-BE49-F238E27FC236}">
                  <a16:creationId xmlns:a16="http://schemas.microsoft.com/office/drawing/2014/main" id="{35863EE2-D093-4FB7-B411-8C186FE66020}"/>
                </a:ext>
              </a:extLst>
            </p:cNvPr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-718574" y="2471579"/>
              <a:ext cx="327978" cy="1492804"/>
            </a:xfrm>
            <a:prstGeom prst="rect">
              <a:avLst/>
            </a:prstGeom>
            <a:solidFill>
              <a:srgbClr val="C00000"/>
            </a:solidFill>
            <a:ln w="28575">
              <a:gradFill>
                <a:gsLst>
                  <a:gs pos="100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5400000" scaled="0"/>
              </a:gradFill>
            </a:ln>
            <a:effectLst/>
          </p:spPr>
          <p:txBody>
            <a:bodyPr anchor="ctr"/>
            <a:lstStyle/>
            <a:p>
              <a:pPr algn="ctr"/>
              <a:endParaRPr altLang="zh-CN" lang="zh-CN" sz="3200">
                <a:cs typeface="+mn-ea"/>
                <a:sym typeface="+mn-lt"/>
              </a:endParaRPr>
            </a:p>
          </p:txBody>
        </p:sp>
        <p:sp>
          <p:nvSpPr>
            <p:cNvPr id="32" name="PA-矩形 38">
              <a:extLst>
                <a:ext uri="{FF2B5EF4-FFF2-40B4-BE49-F238E27FC236}">
                  <a16:creationId xmlns:a16="http://schemas.microsoft.com/office/drawing/2014/main" id="{86A4C933-5E24-4F33-A663-223A3C42FAE3}"/>
                </a:ext>
              </a:extLst>
            </p:cNvPr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-688755" y="2556335"/>
              <a:ext cx="268337" cy="1336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45716" lIns="91431" rIns="91431" tIns="45716" wrap="none">
              <a:spAutoFit/>
            </a:bodyPr>
            <a:lstStyle/>
            <a:p>
              <a:pPr algn="ctr"/>
              <a:r>
                <a:rPr altLang="en-US" b="1" lang="zh-CN" sz="4000">
                  <a:gradFill>
                    <a:gsLst>
                      <a:gs pos="0">
                        <a:schemeClr val="bg1"/>
                      </a:gs>
                      <a:gs pos="100000">
                        <a:srgbClr val="FFFF00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法</a:t>
              </a:r>
            </a:p>
          </p:txBody>
        </p:sp>
      </p:grpSp>
      <p:grpSp>
        <p:nvGrpSpPr>
          <p:cNvPr id="33" name="PA-1022173">
            <a:extLst>
              <a:ext uri="{FF2B5EF4-FFF2-40B4-BE49-F238E27FC236}">
                <a16:creationId xmlns:a16="http://schemas.microsoft.com/office/drawing/2014/main" id="{33D8B8B5-EA95-4B4B-A7AC-E3D8D153391A}"/>
              </a:ext>
            </a:extLst>
          </p:cNvPr>
          <p:cNvGrpSpPr/>
          <p:nvPr>
            <p:custDataLst>
              <p:tags r:id="rId15"/>
            </p:custDataLst>
          </p:nvPr>
        </p:nvGrpSpPr>
        <p:grpSpPr>
          <a:xfrm>
            <a:off x="2050369" y="3839614"/>
            <a:ext cx="844412" cy="782803"/>
            <a:chOff x="-718574" y="2471579"/>
            <a:chExt cx="327978" cy="1492804"/>
          </a:xfrm>
        </p:grpSpPr>
        <p:sp>
          <p:nvSpPr>
            <p:cNvPr id="34" name="PA-矩形 11">
              <a:extLst>
                <a:ext uri="{FF2B5EF4-FFF2-40B4-BE49-F238E27FC236}">
                  <a16:creationId xmlns:a16="http://schemas.microsoft.com/office/drawing/2014/main" id="{5ED162FA-7EFE-4A68-ABCF-E7E5AE360D94}"/>
                </a:ext>
              </a:extLst>
            </p:cNvPr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-718574" y="2471579"/>
              <a:ext cx="327978" cy="1492804"/>
            </a:xfrm>
            <a:prstGeom prst="rect">
              <a:avLst/>
            </a:prstGeom>
            <a:solidFill>
              <a:srgbClr val="C00000"/>
            </a:solidFill>
            <a:ln w="28575">
              <a:gradFill>
                <a:gsLst>
                  <a:gs pos="100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5400000" scaled="0"/>
              </a:gradFill>
            </a:ln>
            <a:effectLst/>
          </p:spPr>
          <p:txBody>
            <a:bodyPr anchor="ctr"/>
            <a:lstStyle/>
            <a:p>
              <a:pPr algn="ctr"/>
              <a:endParaRPr altLang="zh-CN" lang="zh-CN" sz="3200">
                <a:cs typeface="+mn-ea"/>
                <a:sym typeface="+mn-lt"/>
              </a:endParaRPr>
            </a:p>
          </p:txBody>
        </p:sp>
        <p:sp>
          <p:nvSpPr>
            <p:cNvPr id="35" name="PA-矩形 34">
              <a:extLst>
                <a:ext uri="{FF2B5EF4-FFF2-40B4-BE49-F238E27FC236}">
                  <a16:creationId xmlns:a16="http://schemas.microsoft.com/office/drawing/2014/main" id="{70C85EBB-B4EB-4F21-A900-C02602CB2B0B}"/>
                </a:ext>
              </a:extLst>
            </p:cNvPr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-688753" y="2556335"/>
              <a:ext cx="268338" cy="1336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45716" lIns="91431" rIns="91431" tIns="45716" wrap="none">
              <a:spAutoFit/>
            </a:bodyPr>
            <a:lstStyle/>
            <a:p>
              <a:pPr algn="ctr"/>
              <a:r>
                <a:rPr altLang="en-US" b="1" lang="zh-CN" sz="4000">
                  <a:gradFill>
                    <a:gsLst>
                      <a:gs pos="0">
                        <a:schemeClr val="bg1"/>
                      </a:gs>
                      <a:gs pos="100000">
                        <a:srgbClr val="FFFF00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制</a:t>
              </a:r>
            </a:p>
          </p:txBody>
        </p:sp>
      </p:grpSp>
      <p:grpSp>
        <p:nvGrpSpPr>
          <p:cNvPr id="36" name="PA-1022174">
            <a:extLst>
              <a:ext uri="{FF2B5EF4-FFF2-40B4-BE49-F238E27FC236}">
                <a16:creationId xmlns:a16="http://schemas.microsoft.com/office/drawing/2014/main" id="{B3CA933E-F245-4AFF-B922-FDEFC8150F37}"/>
              </a:ext>
            </a:extLst>
          </p:cNvPr>
          <p:cNvGrpSpPr/>
          <p:nvPr>
            <p:custDataLst>
              <p:tags r:id="rId18"/>
            </p:custDataLst>
          </p:nvPr>
        </p:nvGrpSpPr>
        <p:grpSpPr>
          <a:xfrm>
            <a:off x="3056211" y="3846596"/>
            <a:ext cx="844411" cy="782803"/>
            <a:chOff x="-718574" y="2471579"/>
            <a:chExt cx="327978" cy="1492804"/>
          </a:xfrm>
        </p:grpSpPr>
        <p:sp>
          <p:nvSpPr>
            <p:cNvPr id="37" name="PA-矩形 11">
              <a:extLst>
                <a:ext uri="{FF2B5EF4-FFF2-40B4-BE49-F238E27FC236}">
                  <a16:creationId xmlns:a16="http://schemas.microsoft.com/office/drawing/2014/main" id="{E8826892-10DD-4444-8D72-1D87CB7E43B2}"/>
                </a:ext>
              </a:extLst>
            </p:cNvPr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-718574" y="2471579"/>
              <a:ext cx="327978" cy="1492804"/>
            </a:xfrm>
            <a:prstGeom prst="rect">
              <a:avLst/>
            </a:prstGeom>
            <a:solidFill>
              <a:srgbClr val="C00000"/>
            </a:solidFill>
            <a:ln w="28575">
              <a:gradFill>
                <a:gsLst>
                  <a:gs pos="100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5400000" scaled="0"/>
              </a:gradFill>
            </a:ln>
            <a:effectLst/>
          </p:spPr>
          <p:txBody>
            <a:bodyPr anchor="ctr"/>
            <a:lstStyle/>
            <a:p>
              <a:pPr algn="ctr"/>
              <a:endParaRPr altLang="zh-CN" lang="zh-CN" sz="3200">
                <a:cs typeface="+mn-ea"/>
                <a:sym typeface="+mn-lt"/>
              </a:endParaRPr>
            </a:p>
          </p:txBody>
        </p:sp>
        <p:sp>
          <p:nvSpPr>
            <p:cNvPr id="38" name="PA-矩形 38">
              <a:extLst>
                <a:ext uri="{FF2B5EF4-FFF2-40B4-BE49-F238E27FC236}">
                  <a16:creationId xmlns:a16="http://schemas.microsoft.com/office/drawing/2014/main" id="{2FB6F10F-016E-4B28-BB05-47CEFE31BA84}"/>
                </a:ext>
              </a:extLst>
            </p:cNvPr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-688753" y="2556335"/>
              <a:ext cx="268338" cy="1336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45716" lIns="91431" rIns="91431" tIns="45716" wrap="none">
              <a:spAutoFit/>
            </a:bodyPr>
            <a:lstStyle/>
            <a:p>
              <a:pPr algn="ctr"/>
              <a:r>
                <a:rPr altLang="en-US" b="1" lang="zh-CN" sz="4000">
                  <a:gradFill>
                    <a:gsLst>
                      <a:gs pos="0">
                        <a:schemeClr val="bg1"/>
                      </a:gs>
                      <a:gs pos="100000">
                        <a:srgbClr val="FFFF00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保</a:t>
              </a:r>
            </a:p>
          </p:txBody>
        </p:sp>
      </p:grpSp>
      <p:grpSp>
        <p:nvGrpSpPr>
          <p:cNvPr id="39" name="PA-1022175">
            <a:extLst>
              <a:ext uri="{FF2B5EF4-FFF2-40B4-BE49-F238E27FC236}">
                <a16:creationId xmlns:a16="http://schemas.microsoft.com/office/drawing/2014/main" id="{88D701CD-B59C-485C-9F5E-A848CCEDE7A2}"/>
              </a:ext>
            </a:extLst>
          </p:cNvPr>
          <p:cNvGrpSpPr/>
          <p:nvPr>
            <p:custDataLst>
              <p:tags r:id="rId21"/>
            </p:custDataLst>
          </p:nvPr>
        </p:nvGrpSpPr>
        <p:grpSpPr>
          <a:xfrm>
            <a:off x="4080090" y="3846596"/>
            <a:ext cx="844412" cy="782803"/>
            <a:chOff x="-718574" y="2471579"/>
            <a:chExt cx="327978" cy="1492804"/>
          </a:xfrm>
        </p:grpSpPr>
        <p:sp>
          <p:nvSpPr>
            <p:cNvPr id="40" name="PA-矩形 11">
              <a:extLst>
                <a:ext uri="{FF2B5EF4-FFF2-40B4-BE49-F238E27FC236}">
                  <a16:creationId xmlns:a16="http://schemas.microsoft.com/office/drawing/2014/main" id="{7B7B2884-6AAA-4D2B-9DCD-4849E0B78D44}"/>
                </a:ext>
              </a:extLst>
            </p:cNvPr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-718574" y="2471579"/>
              <a:ext cx="327978" cy="1492804"/>
            </a:xfrm>
            <a:prstGeom prst="rect">
              <a:avLst/>
            </a:prstGeom>
            <a:solidFill>
              <a:srgbClr val="C00000"/>
            </a:solidFill>
            <a:ln w="28575">
              <a:gradFill>
                <a:gsLst>
                  <a:gs pos="100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5400000" scaled="0"/>
              </a:gradFill>
            </a:ln>
            <a:effectLst/>
          </p:spPr>
          <p:txBody>
            <a:bodyPr anchor="ctr"/>
            <a:lstStyle/>
            <a:p>
              <a:pPr algn="ctr"/>
              <a:endParaRPr altLang="zh-CN" lang="zh-CN" sz="3200">
                <a:cs typeface="+mn-ea"/>
                <a:sym typeface="+mn-lt"/>
              </a:endParaRPr>
            </a:p>
          </p:txBody>
        </p:sp>
        <p:sp>
          <p:nvSpPr>
            <p:cNvPr id="41" name="PA-矩形 38">
              <a:extLst>
                <a:ext uri="{FF2B5EF4-FFF2-40B4-BE49-F238E27FC236}">
                  <a16:creationId xmlns:a16="http://schemas.microsoft.com/office/drawing/2014/main" id="{F59639E8-3968-45F2-8502-1619476005E5}"/>
                </a:ext>
              </a:extLst>
            </p:cNvPr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-688754" y="2556335"/>
              <a:ext cx="268338" cy="1336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45716" lIns="91431" rIns="91431" tIns="45716" wrap="none">
              <a:spAutoFit/>
            </a:bodyPr>
            <a:lstStyle/>
            <a:p>
              <a:pPr algn="ctr"/>
              <a:r>
                <a:rPr altLang="en-US" b="1" lang="zh-CN" sz="4000">
                  <a:gradFill>
                    <a:gsLst>
                      <a:gs pos="0">
                        <a:schemeClr val="bg1"/>
                      </a:gs>
                      <a:gs pos="100000">
                        <a:srgbClr val="FFFF00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障</a:t>
              </a:r>
            </a:p>
          </p:txBody>
        </p:sp>
      </p:grpSp>
    </p:spTree>
    <p:extLst>
      <p:ext uri="{BB962C8B-B14F-4D97-AF65-F5344CB8AC3E}">
        <p14:creationId val="1004292018"/>
      </p:ext>
    </p:extLst>
  </p:cSld>
  <p:clrMapOvr>
    <a:masterClrMapping/>
  </p:clrMapOvr>
  <mc:AlternateContent>
    <mc:Choice Requires="p14">
      <p:transition advClick="0" advTm="5000" p14:dur="1500" spd="slow">
        <p:random/>
      </p:transition>
    </mc:Choice>
    <mc:Fallback>
      <p:transition advClick="0" advTm="500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2" presetSubtype="2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fill="hold" grpId="0" id="2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3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fill="hold" id="29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3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32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fill="hold" id="34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36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37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fill="hold" id="39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41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42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fill="hold" id="44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46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47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4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  <p:bldP grpId="0" spid="25"/>
      <p:bldP grpId="0" spid="26"/>
      <p:bldP grpId="0" spid="27"/>
      <p:bldP grpId="0" spid="28"/>
      <p:bldP grpId="0" spid="29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图片包含 建筑, 游戏机, 烟花, 大  描述已自动生成" id="17" name="PA-1022176">
            <a:extLst>
              <a:ext uri="{FF2B5EF4-FFF2-40B4-BE49-F238E27FC236}">
                <a16:creationId xmlns:a16="http://schemas.microsoft.com/office/drawing/2014/main" id="{90C8C383-0077-41B3-909D-8832A197B523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746926"/>
            <a:ext cx="12192000" cy="6094615"/>
          </a:xfrm>
          <a:prstGeom prst="rect">
            <a:avLst/>
          </a:prstGeom>
        </p:spPr>
      </p:pic>
      <p:pic>
        <p:nvPicPr>
          <p:cNvPr descr="图片包含 红色, 黑暗, 黑色, 桌子  描述已自动生成" id="15" name="PA-1022177">
            <a:extLst>
              <a:ext uri="{FF2B5EF4-FFF2-40B4-BE49-F238E27FC236}">
                <a16:creationId xmlns:a16="http://schemas.microsoft.com/office/drawing/2014/main" id="{803CA36D-B7F6-466D-8D94-3C6859E9704A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763385"/>
            <a:ext cx="12192000" cy="6094615"/>
          </a:xfrm>
          <a:prstGeom prst="rect">
            <a:avLst/>
          </a:prstGeom>
        </p:spPr>
      </p:pic>
      <p:grpSp>
        <p:nvGrpSpPr>
          <p:cNvPr id="2" name="PA-1022178">
            <a:extLst>
              <a:ext uri="{FF2B5EF4-FFF2-40B4-BE49-F238E27FC236}">
                <a16:creationId xmlns:a16="http://schemas.microsoft.com/office/drawing/2014/main" id="{CB048BA4-37D7-4532-AF33-DC64A4447544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>
            <a:off x="2242336" y="2287113"/>
            <a:ext cx="7679283" cy="375390"/>
            <a:chExt cx="10075" cy="492"/>
          </a:xfrm>
          <a:solidFill>
            <a:srgbClr val="C00000"/>
          </a:solidFill>
        </p:grpSpPr>
        <p:sp>
          <p:nvSpPr>
            <p:cNvPr id="3" name="PA-AutoShape 4">
              <a:extLst>
                <a:ext uri="{FF2B5EF4-FFF2-40B4-BE49-F238E27FC236}">
                  <a16:creationId xmlns:a16="http://schemas.microsoft.com/office/drawing/2014/main" id="{384867F5-29D4-4460-9C8C-BF00F263FCCD}"/>
                </a:ext>
              </a:extLst>
            </p:cNvPr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800" y="0"/>
              <a:ext cx="495" cy="492"/>
            </a:xfrm>
            <a:prstGeom prst="star5">
              <a:avLst/>
            </a:prstGeom>
            <a:grpFill/>
            <a:ln w="9525">
              <a:solidFill>
                <a:srgbClr val="C00000"/>
              </a:solidFill>
              <a:miter lim="800000"/>
            </a:ln>
            <a:effectLst/>
            <a:extLs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  <a:defRPr/>
              </a:pPr>
              <a:endParaRPr altLang="en-US" b="0" baseline="0" cap="none" i="0" kern="0" kumimoji="0" lang="zh-CN" noProof="0" normalizeH="0" spc="0" strike="noStrike" sz="2161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" name="PA-Line 5">
              <a:extLst>
                <a:ext uri="{FF2B5EF4-FFF2-40B4-BE49-F238E27FC236}">
                  <a16:creationId xmlns:a16="http://schemas.microsoft.com/office/drawing/2014/main" id="{F4B87FB5-6AAE-4FD4-97F0-C996D21E863F}"/>
                </a:ext>
              </a:extLst>
            </p:cNvPr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 flipH="1">
              <a:off x="0" y="281"/>
              <a:ext cx="4747" cy="4"/>
            </a:xfrm>
            <a:prstGeom prst="line">
              <a:avLst/>
            </a:prstGeom>
            <a:grpFill/>
            <a:ln w="19050">
              <a:solidFill>
                <a:srgbClr val="C00000"/>
              </a:solidFill>
              <a:round/>
            </a:ln>
            <a:effectLst/>
            <a:extLs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2161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" name="PA-Line 6">
              <a:extLst>
                <a:ext uri="{FF2B5EF4-FFF2-40B4-BE49-F238E27FC236}">
                  <a16:creationId xmlns:a16="http://schemas.microsoft.com/office/drawing/2014/main" id="{18726D55-2DF4-4089-B554-3738E338DD7D}"/>
                </a:ext>
              </a:extLst>
            </p:cNvPr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 flipH="1">
              <a:off x="5329" y="281"/>
              <a:ext cx="4747" cy="4"/>
            </a:xfrm>
            <a:prstGeom prst="line">
              <a:avLst/>
            </a:prstGeom>
            <a:grpFill/>
            <a:ln w="19050">
              <a:solidFill>
                <a:srgbClr val="C00000"/>
              </a:solidFill>
              <a:round/>
            </a:ln>
            <a:effectLst/>
            <a:extLs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2161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descr="田字框" id="6" name="PA-1022179">
            <a:extLst>
              <a:ext uri="{FF2B5EF4-FFF2-40B4-BE49-F238E27FC236}">
                <a16:creationId xmlns:a16="http://schemas.microsoft.com/office/drawing/2014/main" id="{6179F15F-623F-43D8-AFA7-F79AB1329277}"/>
              </a:ext>
            </a:extLst>
          </p:cNvPr>
          <p:cNvPicPr>
            <a:picLocks noChangeArrowheads="1" noChangeAspect="1"/>
          </p:cNvPicPr>
          <p:nvPr>
            <p:custDataLst>
              <p:tags r:id="rId12"/>
            </p:custDataLst>
          </p:nvPr>
        </p:nvPicPr>
        <p:blipFill>
          <a:blip r:embed="rId11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4498483" y="1358791"/>
            <a:ext cx="543076" cy="544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descr="田字框" id="7" name="PA-1022180">
            <a:extLst>
              <a:ext uri="{FF2B5EF4-FFF2-40B4-BE49-F238E27FC236}">
                <a16:creationId xmlns:a16="http://schemas.microsoft.com/office/drawing/2014/main" id="{A5CDA742-392F-47D3-BFAA-09D38206BD17}"/>
              </a:ext>
            </a:extLst>
          </p:cNvPr>
          <p:cNvPicPr>
            <a:picLocks noChangeArrowheads="1" noChangeAspect="1"/>
          </p:cNvPicPr>
          <p:nvPr>
            <p:custDataLst>
              <p:tags r:id="rId13"/>
            </p:custDataLst>
          </p:nvPr>
        </p:nvPicPr>
        <p:blipFill>
          <a:blip r:embed="rId11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5405515" y="1358791"/>
            <a:ext cx="543076" cy="544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descr="田字框" id="8" name="PA-1022181">
            <a:extLst>
              <a:ext uri="{FF2B5EF4-FFF2-40B4-BE49-F238E27FC236}">
                <a16:creationId xmlns:a16="http://schemas.microsoft.com/office/drawing/2014/main" id="{AC3124F7-BDC5-4308-AAD3-08303B82D174}"/>
              </a:ext>
            </a:extLst>
          </p:cNvPr>
          <p:cNvPicPr>
            <a:picLocks noChangeArrowheads="1" noChangeAspect="1"/>
          </p:cNvPicPr>
          <p:nvPr>
            <p:custDataLst>
              <p:tags r:id="rId14"/>
            </p:custDataLst>
          </p:nvPr>
        </p:nvPicPr>
        <p:blipFill>
          <a:blip r:embed="rId11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6278247" y="1358791"/>
            <a:ext cx="543076" cy="544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descr="田字框" id="9" name="PA-1022182">
            <a:extLst>
              <a:ext uri="{FF2B5EF4-FFF2-40B4-BE49-F238E27FC236}">
                <a16:creationId xmlns:a16="http://schemas.microsoft.com/office/drawing/2014/main" id="{D1F28C68-F37A-4FC0-891E-B8F1C8E24ECB}"/>
              </a:ext>
            </a:extLst>
          </p:cNvPr>
          <p:cNvPicPr>
            <a:picLocks noChangeArrowheads="1" noChangeAspect="1"/>
          </p:cNvPicPr>
          <p:nvPr>
            <p:custDataLst>
              <p:tags r:id="rId15"/>
            </p:custDataLst>
          </p:nvPr>
        </p:nvPicPr>
        <p:blipFill>
          <a:blip r:embed="rId11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7183376" y="1358791"/>
            <a:ext cx="543075" cy="544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PA-1022183">
            <a:extLst>
              <a:ext uri="{FF2B5EF4-FFF2-40B4-BE49-F238E27FC236}">
                <a16:creationId xmlns:a16="http://schemas.microsoft.com/office/drawing/2014/main" id="{F0477F43-9E2A-46C3-B8B1-33565BE7BC3E}"/>
              </a:ext>
            </a:extLst>
          </p:cNvPr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510297" y="1371174"/>
            <a:ext cx="3227967" cy="530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dist">
              <a:buFont charset="0" panose="020b0604020202020204" pitchFamily="34" typeface="Arial"/>
              <a:buNone/>
            </a:pPr>
            <a:r>
              <a:rPr altLang="en-US" lang="zh-CN" sz="2881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第四部分</a:t>
            </a:r>
          </a:p>
        </p:txBody>
      </p:sp>
      <p:sp>
        <p:nvSpPr>
          <p:cNvPr id="11" name="PA-1022184">
            <a:extLst>
              <a:ext uri="{FF2B5EF4-FFF2-40B4-BE49-F238E27FC236}">
                <a16:creationId xmlns:a16="http://schemas.microsoft.com/office/drawing/2014/main" id="{FDD689F2-5335-4C78-9690-9F30985A67DB}"/>
              </a:ext>
            </a:extLst>
          </p:cNvPr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304041" y="2865734"/>
            <a:ext cx="9583918" cy="745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3556" lIns="87113" rIns="87113" tIns="43556" wrap="square">
            <a:spAutoFit/>
          </a:bodyPr>
          <a:lstStyle>
            <a:lvl1pPr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dist">
              <a:buFont charset="0" panose="020b0604020202020204" pitchFamily="34" typeface="Arial"/>
              <a:buNone/>
            </a:pPr>
            <a:r>
              <a:rPr altLang="en-US" b="1" lang="zh-CN" sz="4321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加强对新时代爱国主义教育的组织领导</a:t>
            </a:r>
          </a:p>
        </p:txBody>
      </p:sp>
      <p:sp>
        <p:nvSpPr>
          <p:cNvPr id="12" name="PA-1022185">
            <a:extLst>
              <a:ext uri="{FF2B5EF4-FFF2-40B4-BE49-F238E27FC236}">
                <a16:creationId xmlns:a16="http://schemas.microsoft.com/office/drawing/2014/main" id="{2B72223B-E9D9-42CE-8605-FFB96E7A2066}"/>
              </a:ext>
            </a:extLst>
          </p:cNvPr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025509" y="3776560"/>
            <a:ext cx="6112938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章节导语。这里可以输入本章的主要内容及中心思想，在整体结构上可以让观众有一个思维间隔。表示马上要进入本章主要内容了。</a:t>
            </a:r>
          </a:p>
        </p:txBody>
      </p:sp>
      <p:pic>
        <p:nvPicPr>
          <p:cNvPr id="13" name="PA-1022186">
            <a:extLst>
              <a:ext uri="{FF2B5EF4-FFF2-40B4-BE49-F238E27FC236}">
                <a16:creationId xmlns:a16="http://schemas.microsoft.com/office/drawing/2014/main" id="{8180C97A-C9DE-451D-936B-B944A1136F4B}"/>
              </a:ext>
            </a:extLst>
          </p:cNvPr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19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10099250" y="746926"/>
            <a:ext cx="14128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val="4256131881"/>
      </p:ext>
    </p:extLst>
  </p:cSld>
  <p:clrMapOvr>
    <a:masterClrMapping/>
  </p:clrMapOvr>
  <mc:AlternateContent>
    <mc:Choice Requires="p14">
      <p:transition advClick="0" advTm="5000" p14:dur="1500" spd="slow">
        <p:random/>
      </p:transition>
    </mc:Choice>
    <mc:Fallback>
      <p:transition advClick="0" advTm="500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0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8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6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48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5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12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PA-10228">
            <a:extLst>
              <a:ext uri="{FF2B5EF4-FFF2-40B4-BE49-F238E27FC236}">
                <a16:creationId xmlns:a16="http://schemas.microsoft.com/office/drawing/2014/main" id="{7C2BE42B-995B-4935-8AE5-214C90BFB82F}"/>
              </a:ext>
            </a:extLst>
          </p:cNvPr>
          <p:cNvPicPr>
            <a:picLocks noChangeArrowheads="1"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875225" y="1790183"/>
            <a:ext cx="1117962" cy="1181351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A-10229">
            <a:extLst>
              <a:ext uri="{FF2B5EF4-FFF2-40B4-BE49-F238E27FC236}">
                <a16:creationId xmlns:a16="http://schemas.microsoft.com/office/drawing/2014/main" id="{2DAEEA72-8476-43B6-9AC5-5FC192A3FDE9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flipH="1" rot="20815464">
            <a:off x="9928189" y="397592"/>
            <a:ext cx="1505118" cy="1370045"/>
          </a:xfrm>
          <a:prstGeom prst="rect">
            <a:avLst/>
          </a:prstGeom>
        </p:spPr>
      </p:pic>
      <p:pic>
        <p:nvPicPr>
          <p:cNvPr id="9" name="PA-102210">
            <a:extLst>
              <a:ext uri="{FF2B5EF4-FFF2-40B4-BE49-F238E27FC236}">
                <a16:creationId xmlns:a16="http://schemas.microsoft.com/office/drawing/2014/main" id="{C8A6039E-C9AE-4302-8739-A32EC62A3EE2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8917510" y="717736"/>
            <a:ext cx="565312" cy="803111"/>
          </a:xfrm>
          <a:prstGeom prst="rect">
            <a:avLst/>
          </a:prstGeom>
        </p:spPr>
      </p:pic>
      <p:sp>
        <p:nvSpPr>
          <p:cNvPr id="10" name="PA-102211">
            <a:extLst>
              <a:ext uri="{FF2B5EF4-FFF2-40B4-BE49-F238E27FC236}">
                <a16:creationId xmlns:a16="http://schemas.microsoft.com/office/drawing/2014/main" id="{5B855598-8B1F-4BA7-A7CA-E492BBB1A93E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261172" y="3199060"/>
            <a:ext cx="2421338" cy="1798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5600">
                <a:gradFill>
                  <a:gsLst>
                    <a:gs pos="14000">
                      <a:srgbClr val="FF0000"/>
                    </a:gs>
                    <a:gs pos="94000">
                      <a:srgbClr val="790000"/>
                    </a:gs>
                    <a:gs pos="49000">
                      <a:srgbClr val="FF0000"/>
                    </a:gs>
                  </a:gsLst>
                  <a:lin ang="5400000" scaled="1"/>
                </a:gradFill>
                <a:effectLst>
                  <a:glow rad="152400">
                    <a:prstClr val="white"/>
                  </a:glow>
                </a:effectLst>
                <a:cs typeface="+mn-ea"/>
                <a:sym typeface="+mn-lt"/>
              </a:rPr>
              <a:t>前</a:t>
            </a:r>
          </a:p>
          <a:p>
            <a:pPr algn="ctr"/>
            <a:r>
              <a:rPr altLang="en-US" b="1" lang="zh-CN" sz="5600">
                <a:gradFill>
                  <a:gsLst>
                    <a:gs pos="14000">
                      <a:srgbClr val="FF0000"/>
                    </a:gs>
                    <a:gs pos="94000">
                      <a:srgbClr val="790000"/>
                    </a:gs>
                    <a:gs pos="49000">
                      <a:srgbClr val="FF0000"/>
                    </a:gs>
                  </a:gsLst>
                  <a:lin ang="5400000" scaled="1"/>
                </a:gradFill>
                <a:effectLst>
                  <a:glow rad="152400">
                    <a:prstClr val="white"/>
                  </a:glow>
                </a:effectLst>
                <a:cs typeface="+mn-ea"/>
                <a:sym typeface="+mn-lt"/>
              </a:rPr>
              <a:t>言</a:t>
            </a:r>
          </a:p>
        </p:txBody>
      </p:sp>
      <p:sp>
        <p:nvSpPr>
          <p:cNvPr id="11" name="PA-102212">
            <a:extLst>
              <a:ext uri="{FF2B5EF4-FFF2-40B4-BE49-F238E27FC236}">
                <a16:creationId xmlns:a16="http://schemas.microsoft.com/office/drawing/2014/main" id="{F490B493-5FE1-44C8-BC36-4EAF9B71664A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3980451" y="1790183"/>
            <a:ext cx="7199739" cy="640080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 algn="dist"/>
            <a:r>
              <a:rPr altLang="zh-CN" b="1" lang="en-US" sz="3600">
                <a:ln w="0"/>
                <a:solidFill>
                  <a:srgbClr val="C00000"/>
                </a:solidFill>
                <a:cs typeface="+mn-ea"/>
                <a:sym typeface="+mn-lt"/>
              </a:rPr>
              <a:t>《新时代爱国主义教育实施纲要》</a:t>
            </a:r>
          </a:p>
        </p:txBody>
      </p:sp>
      <p:sp>
        <p:nvSpPr>
          <p:cNvPr id="12" name="PA-102213">
            <a:extLst>
              <a:ext uri="{FF2B5EF4-FFF2-40B4-BE49-F238E27FC236}">
                <a16:creationId xmlns:a16="http://schemas.microsoft.com/office/drawing/2014/main" id="{C730DDB6-7B15-41C1-98AB-499BFD2D4E46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9792722" y="2530241"/>
            <a:ext cx="1097280" cy="64008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en-US" b="1" lang="zh-CN" sz="3600">
                <a:ln w="0"/>
                <a:solidFill>
                  <a:prstClr val="black"/>
                </a:solidFill>
                <a:cs typeface="+mn-ea"/>
                <a:sym typeface="+mn-lt"/>
              </a:rPr>
              <a:t>简介</a:t>
            </a:r>
          </a:p>
        </p:txBody>
      </p:sp>
      <p:sp>
        <p:nvSpPr>
          <p:cNvPr id="14" name="PA-102214">
            <a:extLst>
              <a:ext uri="{FF2B5EF4-FFF2-40B4-BE49-F238E27FC236}">
                <a16:creationId xmlns:a16="http://schemas.microsoft.com/office/drawing/2014/main" id="{620FDBD7-076A-4FFF-8B41-91A39165213B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2509034" y="3413417"/>
            <a:ext cx="8520014" cy="18745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>
                <a:cs typeface="+mn-ea"/>
                <a:sym typeface="+mn-lt"/>
              </a:rPr>
              <a:t>爱国主义精神深深植根于中华民族心中，维系着中华大地上各个民族的团结统一，激励着一代又一代中华儿女为祖国发展繁荣而自强不息、不懈奋斗。中国共产党是爱国主义精神最坚定的弘扬者和实践者，90多年来，中国共产党团结带领全国各族人民进行的革命、建设、改革实践是爱国主义的伟大实践，写下了中华民族爱国主义精神的辉煌篇章。</a:t>
            </a:r>
          </a:p>
        </p:txBody>
      </p:sp>
      <p:pic>
        <p:nvPicPr>
          <p:cNvPr descr="图片包含 物体  描述已自动生成" id="15" name="PA-102215">
            <a:extLst>
              <a:ext uri="{FF2B5EF4-FFF2-40B4-BE49-F238E27FC236}">
                <a16:creationId xmlns:a16="http://schemas.microsoft.com/office/drawing/2014/main" id="{F5285F12-4417-4F6D-B1FE-17F4D9903D39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065631" y="1529792"/>
            <a:ext cx="1966233" cy="1874564"/>
          </a:xfrm>
          <a:prstGeom prst="rect">
            <a:avLst/>
          </a:prstGeom>
        </p:spPr>
      </p:pic>
      <p:sp>
        <p:nvSpPr>
          <p:cNvPr id="16" name="PA-102216">
            <a:extLst>
              <a:ext uri="{FF2B5EF4-FFF2-40B4-BE49-F238E27FC236}">
                <a16:creationId xmlns:a16="http://schemas.microsoft.com/office/drawing/2014/main" id="{FBA62F62-16A9-4EDB-9D4E-154BE4CCD6E1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4306805" y="2543514"/>
            <a:ext cx="5485918" cy="92354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z="1400">
                <a:cs typeface="+mn-ea"/>
                <a:sym typeface="+mn-lt"/>
              </a:rPr>
              <a:t>爱国主义是中华民族的民族心、民族魂，是中华民族最重要的精神财富，是中国人民和中华民族维护民族独立和民族尊严的强大精神动力。</a:t>
            </a:r>
          </a:p>
        </p:txBody>
      </p:sp>
      <p:sp>
        <p:nvSpPr>
          <p:cNvPr id="3" name="PA-102217">
            <a:extLst>
              <a:ext uri="{FF2B5EF4-FFF2-40B4-BE49-F238E27FC236}">
                <a16:creationId xmlns:a16="http://schemas.microsoft.com/office/drawing/2014/main" id="{60E6CDD5-A350-4C61-B207-0A808B0070B0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0" y="6117996"/>
            <a:ext cx="12192000" cy="740004"/>
          </a:xfrm>
          <a:prstGeom prst="rect">
            <a:avLst/>
          </a:prstGeom>
          <a:solidFill>
            <a:srgbClr val="C0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15736" y="245096"/>
            <a:ext cx="1846555" cy="411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050">
                <a:solidFill>
                  <a:srgbClr val="FFFFFF"/>
                </a:solidFill>
              </a:rPr>
              <a:t>https://www.youyedoc.com/</a:t>
            </a:r>
          </a:p>
        </p:txBody>
      </p:sp>
    </p:spTree>
    <p:extLst>
      <p:ext uri="{BB962C8B-B14F-4D97-AF65-F5344CB8AC3E}">
        <p14:creationId val="2669930242"/>
      </p:ext>
    </p:extLst>
  </p:cSld>
  <p:clrMapOvr>
    <a:masterClrMapping/>
  </p:clrMapOvr>
  <mc:AlternateContent>
    <mc:Choice Requires="p14">
      <p:transition advClick="0" advTm="5000" p14:dur="1500" spd="slow">
        <p:random/>
      </p:transition>
    </mc:Choice>
    <mc:Fallback>
      <p:transition advClick="0" advTm="500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0" nodeType="afterEffect" presetClass="entr" presetID="23" presetSubtype="3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32" nodeType="withEffect" presetClass="entr" presetID="50" presetSubtype="0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6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decel="100000" fill="hold" grpId="0" id="38" nodeType="afterEffect" presetClass="entr" presetID="5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decel="100000" fill="hold" grpId="0" id="44" nodeType="afterEffect" presetClass="entr" presetID="5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8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decel="100000" fill="hold" grpId="0" id="50" nodeType="afterEffect" presetClass="entr" presetID="5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5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54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0" spid="11"/>
      <p:bldP grpId="0" spid="12"/>
      <p:bldP grpId="0" spid="14"/>
      <p:bldP grpId="0" spid="16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4" name="PA-1022187">
            <a:extLst>
              <a:ext uri="{FF2B5EF4-FFF2-40B4-BE49-F238E27FC236}">
                <a16:creationId xmlns:a16="http://schemas.microsoft.com/office/drawing/2014/main" id="{E303938E-06EF-41F9-8C7A-23481111807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flipH="1" rot="16200000">
            <a:off x="5191761" y="-142240"/>
            <a:ext cx="6858001" cy="7142482"/>
          </a:xfrm>
          <a:prstGeom prst="flowChartManualInpu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46" name="PA-1022188">
            <a:extLst>
              <a:ext uri="{FF2B5EF4-FFF2-40B4-BE49-F238E27FC236}">
                <a16:creationId xmlns:a16="http://schemas.microsoft.com/office/drawing/2014/main" id="{2710B97E-3FF4-4822-A091-39D72F099EBF}"/>
              </a:ext>
            </a:extLst>
          </p:cNvPr>
          <p:cNvPicPr>
            <a:picLocks noChangeArrowheads="1" noChangeAspect="1"/>
          </p:cNvPicPr>
          <p:nvPr>
            <p:custDataLst>
              <p:tags r:id="rId5"/>
            </p:custDataLst>
          </p:nvPr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8148320" y="2858763"/>
            <a:ext cx="3727055" cy="366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PA-1022189">
            <a:extLst>
              <a:ext uri="{FF2B5EF4-FFF2-40B4-BE49-F238E27FC236}">
                <a16:creationId xmlns:a16="http://schemas.microsoft.com/office/drawing/2014/main" id="{0B4A53C1-BE13-4734-B4CC-CC130A4C18D6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046864" y="988767"/>
            <a:ext cx="3535680" cy="1432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0" strike="noStrike" sz="8800" u="none">
                <a:ln>
                  <a:noFill/>
                </a:ln>
                <a:solidFill>
                  <a:srgbClr val="CB533E"/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共产党</a:t>
            </a:r>
          </a:p>
        </p:txBody>
      </p:sp>
      <p:sp>
        <p:nvSpPr>
          <p:cNvPr id="48" name="PA-1022190">
            <a:extLst>
              <a:ext uri="{FF2B5EF4-FFF2-40B4-BE49-F238E27FC236}">
                <a16:creationId xmlns:a16="http://schemas.microsoft.com/office/drawing/2014/main" id="{0FBF54BA-DF90-4745-9A2F-944444B0D2CC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286546" y="413719"/>
            <a:ext cx="1706880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0" strike="noStrike" sz="6000" u="none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中国</a:t>
            </a:r>
          </a:p>
        </p:txBody>
      </p:sp>
      <p:grpSp>
        <p:nvGrpSpPr>
          <p:cNvPr id="31" name="PA-1022191">
            <a:extLst>
              <a:ext uri="{FF2B5EF4-FFF2-40B4-BE49-F238E27FC236}">
                <a16:creationId xmlns:a16="http://schemas.microsoft.com/office/drawing/2014/main" id="{9C2802D1-FBCF-48D6-90E5-DD46AD76FEC3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464681" y="2987149"/>
            <a:ext cx="7158000" cy="644519"/>
            <a:chOff x="3419872" y="1672334"/>
            <a:chExt cx="5370442" cy="483389"/>
          </a:xfrm>
        </p:grpSpPr>
        <p:sp>
          <p:nvSpPr>
            <p:cNvPr id="32" name="PA-矩形 31">
              <a:extLst>
                <a:ext uri="{FF2B5EF4-FFF2-40B4-BE49-F238E27FC236}">
                  <a16:creationId xmlns:a16="http://schemas.microsoft.com/office/drawing/2014/main" id="{63DD2FE9-14DC-4D9D-A1CE-79716FAA72F2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4276842" y="1752446"/>
              <a:ext cx="4513472" cy="2971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lang="zh-CN" sz="2000">
                  <a:solidFill>
                    <a:schemeClr val="accent1"/>
                  </a:solidFill>
                  <a:cs typeface="+mn-ea"/>
                  <a:sym typeface="+mn-lt"/>
                </a:rPr>
                <a:t>各级党委和政府要承担起主体责任</a:t>
              </a:r>
            </a:p>
          </p:txBody>
        </p:sp>
        <p:sp>
          <p:nvSpPr>
            <p:cNvPr id="33" name="PA-矩形 32">
              <a:extLst>
                <a:ext uri="{FF2B5EF4-FFF2-40B4-BE49-F238E27FC236}">
                  <a16:creationId xmlns:a16="http://schemas.microsoft.com/office/drawing/2014/main" id="{9C359410-862F-48DD-94B2-93DC3C909B33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4256842" y="1672334"/>
              <a:ext cx="4454829" cy="46800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000">
                <a:cs typeface="+mn-ea"/>
                <a:sym typeface="+mn-lt"/>
              </a:endParaRPr>
            </a:p>
          </p:txBody>
        </p:sp>
        <p:sp>
          <p:nvSpPr>
            <p:cNvPr id="34" name="PA-矩形 33">
              <a:extLst>
                <a:ext uri="{FF2B5EF4-FFF2-40B4-BE49-F238E27FC236}">
                  <a16:creationId xmlns:a16="http://schemas.microsoft.com/office/drawing/2014/main" id="{D91B3C2A-B44B-462D-8965-F3129642560D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3419872" y="1687723"/>
              <a:ext cx="720000" cy="468000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chemeClr val="accent1"/>
              </a:solidFill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lang="zh-CN" sz="2000">
                  <a:solidFill>
                    <a:schemeClr val="bg1"/>
                  </a:solidFill>
                  <a:cs typeface="+mn-ea"/>
                  <a:sym typeface="+mn-lt"/>
                </a:rPr>
                <a:t>一</a:t>
              </a:r>
            </a:p>
          </p:txBody>
        </p:sp>
      </p:grpSp>
      <p:grpSp>
        <p:nvGrpSpPr>
          <p:cNvPr id="35" name="PA-1022192">
            <a:extLst>
              <a:ext uri="{FF2B5EF4-FFF2-40B4-BE49-F238E27FC236}">
                <a16:creationId xmlns:a16="http://schemas.microsoft.com/office/drawing/2014/main" id="{43C1CD47-7112-4EC4-A4C8-4280A7234FB7}"/>
              </a:ext>
            </a:extLst>
          </p:cNvPr>
          <p:cNvGrpSpPr/>
          <p:nvPr>
            <p:custDataLst>
              <p:tags r:id="rId12"/>
            </p:custDataLst>
          </p:nvPr>
        </p:nvGrpSpPr>
        <p:grpSpPr>
          <a:xfrm>
            <a:off x="464681" y="4182748"/>
            <a:ext cx="7151656" cy="624000"/>
            <a:chOff x="3419872" y="2243899"/>
            <a:chExt cx="5365682" cy="468000"/>
          </a:xfrm>
        </p:grpSpPr>
        <p:sp>
          <p:nvSpPr>
            <p:cNvPr id="36" name="PA-矩形 35">
              <a:extLst>
                <a:ext uri="{FF2B5EF4-FFF2-40B4-BE49-F238E27FC236}">
                  <a16:creationId xmlns:a16="http://schemas.microsoft.com/office/drawing/2014/main" id="{1FF798F4-F108-4742-A3F1-9295013A63E9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4330724" y="2311246"/>
              <a:ext cx="4454829" cy="2971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lang="zh-CN" sz="2000">
                  <a:solidFill>
                    <a:schemeClr val="accent1"/>
                  </a:solidFill>
                  <a:cs typeface="+mn-ea"/>
                  <a:sym typeface="+mn-lt"/>
                </a:rPr>
                <a:t>调动广大人民群众的积极性主动性</a:t>
              </a:r>
            </a:p>
          </p:txBody>
        </p:sp>
        <p:sp>
          <p:nvSpPr>
            <p:cNvPr id="37" name="PA-矩形 36">
              <a:extLst>
                <a:ext uri="{FF2B5EF4-FFF2-40B4-BE49-F238E27FC236}">
                  <a16:creationId xmlns:a16="http://schemas.microsoft.com/office/drawing/2014/main" id="{AB7C78D7-6ED4-4B9C-B363-F37DABBEA593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4256842" y="2243899"/>
              <a:ext cx="4454829" cy="46800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38" name="PA-矩形 37">
              <a:extLst>
                <a:ext uri="{FF2B5EF4-FFF2-40B4-BE49-F238E27FC236}">
                  <a16:creationId xmlns:a16="http://schemas.microsoft.com/office/drawing/2014/main" id="{EB96DF59-B020-48F6-B580-1A07250B8A93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3419872" y="2243899"/>
              <a:ext cx="720000" cy="468000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chemeClr val="accent1"/>
              </a:solidFill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lang="zh-CN">
                  <a:solidFill>
                    <a:schemeClr val="bg1"/>
                  </a:solidFill>
                  <a:cs typeface="+mn-ea"/>
                  <a:sym typeface="+mn-lt"/>
                </a:rPr>
                <a:t>二</a:t>
              </a:r>
            </a:p>
          </p:txBody>
        </p:sp>
      </p:grpSp>
      <p:grpSp>
        <p:nvGrpSpPr>
          <p:cNvPr id="39" name="PA-1022193">
            <a:extLst>
              <a:ext uri="{FF2B5EF4-FFF2-40B4-BE49-F238E27FC236}">
                <a16:creationId xmlns:a16="http://schemas.microsoft.com/office/drawing/2014/main" id="{8BD8F7C4-0A7E-41A4-8257-5F0895E1CC90}"/>
              </a:ext>
            </a:extLst>
          </p:cNvPr>
          <p:cNvGrpSpPr/>
          <p:nvPr>
            <p:custDataLst>
              <p:tags r:id="rId16"/>
            </p:custDataLst>
          </p:nvPr>
        </p:nvGrpSpPr>
        <p:grpSpPr>
          <a:xfrm>
            <a:off x="464681" y="5353584"/>
            <a:ext cx="7207926" cy="624000"/>
            <a:chOff x="3419872" y="2775790"/>
            <a:chExt cx="5407900" cy="468000"/>
          </a:xfrm>
        </p:grpSpPr>
        <p:sp>
          <p:nvSpPr>
            <p:cNvPr id="40" name="PA-矩形 39">
              <a:extLst>
                <a:ext uri="{FF2B5EF4-FFF2-40B4-BE49-F238E27FC236}">
                  <a16:creationId xmlns:a16="http://schemas.microsoft.com/office/drawing/2014/main" id="{4CBAF144-8ABB-4170-B049-E86E8DA88897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4377243" y="2822036"/>
              <a:ext cx="4450529" cy="2971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lang="zh-CN" sz="2000">
                  <a:solidFill>
                    <a:schemeClr val="accent1"/>
                  </a:solidFill>
                  <a:cs typeface="+mn-ea"/>
                  <a:sym typeface="+mn-lt"/>
                </a:rPr>
                <a:t>求真务实注重实效</a:t>
              </a:r>
            </a:p>
          </p:txBody>
        </p:sp>
        <p:sp>
          <p:nvSpPr>
            <p:cNvPr id="41" name="PA-矩形 40">
              <a:extLst>
                <a:ext uri="{FF2B5EF4-FFF2-40B4-BE49-F238E27FC236}">
                  <a16:creationId xmlns:a16="http://schemas.microsoft.com/office/drawing/2014/main" id="{754C3CF8-DC27-4D81-8758-80056AEA945A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4256842" y="2775790"/>
              <a:ext cx="4454829" cy="46800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42" name="PA-矩形 41">
              <a:extLst>
                <a:ext uri="{FF2B5EF4-FFF2-40B4-BE49-F238E27FC236}">
                  <a16:creationId xmlns:a16="http://schemas.microsoft.com/office/drawing/2014/main" id="{F6E709D5-3C9B-46D7-9F2B-4BFD0449492B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3419872" y="2775790"/>
              <a:ext cx="720000" cy="468000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chemeClr val="accent1"/>
              </a:solidFill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lang="zh-CN">
                  <a:solidFill>
                    <a:schemeClr val="bg1"/>
                  </a:solidFill>
                  <a:cs typeface="+mn-ea"/>
                  <a:sym typeface="+mn-lt"/>
                </a:rPr>
                <a:t>三</a:t>
              </a:r>
            </a:p>
          </p:txBody>
        </p:sp>
      </p:grpSp>
      <p:grpSp>
        <p:nvGrpSpPr>
          <p:cNvPr id="52" name="PA-1022194">
            <a:extLst>
              <a:ext uri="{FF2B5EF4-FFF2-40B4-BE49-F238E27FC236}">
                <a16:creationId xmlns:a16="http://schemas.microsoft.com/office/drawing/2014/main" id="{EA82A035-9EDC-4EEB-95AD-1F5BAE148625}"/>
              </a:ext>
            </a:extLst>
          </p:cNvPr>
          <p:cNvGrpSpPr/>
          <p:nvPr>
            <p:custDataLst>
              <p:tags r:id="rId20"/>
            </p:custDataLst>
          </p:nvPr>
        </p:nvGrpSpPr>
        <p:grpSpPr>
          <a:xfrm>
            <a:off x="703751" y="1097457"/>
            <a:ext cx="1405474" cy="1057220"/>
            <a:chOff x="3202171" y="1462739"/>
            <a:chExt cx="1919019" cy="1443518"/>
          </a:xfrm>
        </p:grpSpPr>
        <p:grpSp>
          <p:nvGrpSpPr>
            <p:cNvPr id="54" name="组合 53">
              <a:extLst>
                <a:ext uri="{FF2B5EF4-FFF2-40B4-BE49-F238E27FC236}">
                  <a16:creationId xmlns:a16="http://schemas.microsoft.com/office/drawing/2014/main" id="{B0C526BC-6E5D-4792-9AD5-C25248DC35F8}"/>
                </a:ext>
              </a:extLst>
            </p:cNvPr>
            <p:cNvGrpSpPr/>
            <p:nvPr/>
          </p:nvGrpSpPr>
          <p:grpSpPr>
            <a:xfrm>
              <a:off x="3433282" y="1462739"/>
              <a:ext cx="1443518" cy="1443518"/>
              <a:chOff x="2681608" y="1294395"/>
              <a:chExt cx="1506218" cy="1506218"/>
            </a:xfrm>
          </p:grpSpPr>
          <p:sp>
            <p:nvSpPr>
              <p:cNvPr id="56" name="PA-椭圆 55">
                <a:extLst>
                  <a:ext uri="{FF2B5EF4-FFF2-40B4-BE49-F238E27FC236}">
                    <a16:creationId xmlns:a16="http://schemas.microsoft.com/office/drawing/2014/main" id="{BF3A2967-E8DD-433E-ADC4-E8045A5B3248}"/>
                  </a:ext>
                </a:extLst>
              </p:cNvPr>
              <p:cNvSpPr/>
              <p:nvPr>
                <p:custDataLst>
                  <p:tags r:id="rId21"/>
                </p:custDataLst>
              </p:nvPr>
            </p:nvSpPr>
            <p:spPr>
              <a:xfrm>
                <a:off x="2681608" y="1294395"/>
                <a:ext cx="1506218" cy="1506218"/>
              </a:xfrm>
              <a:prstGeom prst="ellipse">
                <a:avLst/>
              </a:prstGeom>
              <a:solidFill>
                <a:schemeClr val="bg1"/>
              </a:solidFill>
              <a:ln algn="ctr" cap="flat" cmpd="sng" w="12700">
                <a:solidFill>
                  <a:srgbClr val="C00000"/>
                </a:solidFill>
                <a:prstDash val="solid"/>
              </a:ln>
              <a:effectLst/>
            </p:spPr>
            <p:txBody>
              <a:bodyPr anchor="ctr" rtlCol="0" wrap="square">
                <a:noAutofit/>
              </a:bodyPr>
              <a:lstStyle/>
              <a:p>
                <a:pPr algn="ctr" defTabSz="1219200">
                  <a:defRPr/>
                </a:pPr>
                <a:endParaRPr altLang="en-US" kern="0" lang="zh-CN" sz="24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7" name="PA-任意多边形 5">
                <a:extLst>
                  <a:ext uri="{FF2B5EF4-FFF2-40B4-BE49-F238E27FC236}">
                    <a16:creationId xmlns:a16="http://schemas.microsoft.com/office/drawing/2014/main" id="{8C0282F5-172C-42FE-9DC9-DE9AC3DC6003}"/>
                  </a:ext>
                </a:extLst>
              </p:cNvPr>
              <p:cNvSpPr/>
              <p:nvPr>
                <p:custDataLst>
                  <p:tags r:id="rId22"/>
                </p:custDataLst>
              </p:nvPr>
            </p:nvSpPr>
            <p:spPr bwMode="auto">
              <a:xfrm flipV="1">
                <a:off x="2777383" y="1390167"/>
                <a:ext cx="1314666" cy="1314675"/>
              </a:xfrm>
              <a:prstGeom prst="ellipse">
                <a:avLst/>
              </a:prstGeom>
              <a:solidFill>
                <a:srgbClr val="C00000"/>
              </a:solidFill>
              <a:ln algn="ctr" cap="flat" cmpd="sng" w="9525">
                <a:noFill/>
                <a:prstDash val="solid"/>
              </a:ln>
              <a:effectLst/>
            </p:spPr>
            <p:txBody>
              <a:bodyPr anchor="ctr" rtlCol="0" wrap="square">
                <a:noAutofit/>
              </a:bodyPr>
              <a:lstStyle/>
              <a:p>
                <a:pPr algn="ctr" defTabSz="1219200">
                  <a:defRPr/>
                </a:pPr>
                <a:endParaRPr altLang="en-US" kern="0" lang="zh-CN" sz="24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8" name="PA-任意多边形 43">
                <a:extLst>
                  <a:ext uri="{FF2B5EF4-FFF2-40B4-BE49-F238E27FC236}">
                    <a16:creationId xmlns:a16="http://schemas.microsoft.com/office/drawing/2014/main" id="{1F8ECAD7-75F9-429C-AD89-AE57F9380A25}"/>
                  </a:ext>
                </a:extLst>
              </p:cNvPr>
              <p:cNvSpPr/>
              <p:nvPr>
                <p:custDataLst>
                  <p:tags r:id="rId23"/>
                </p:custDataLst>
              </p:nvPr>
            </p:nvSpPr>
            <p:spPr bwMode="auto">
              <a:xfrm flipV="1">
                <a:off x="2688967" y="1301750"/>
                <a:ext cx="1326030" cy="1238236"/>
              </a:xfrm>
              <a:custGeom>
                <a:gdLst>
                  <a:gd fmla="*/ 745749 w 1326030" name="connsiteX0"/>
                  <a:gd fmla="*/ 1238236 h 1238236" name="connsiteY0"/>
                  <a:gd fmla="*/ 1273073 w 1326030" name="connsiteX1"/>
                  <a:gd fmla="*/ 1019809 h 1238236" name="connsiteY1"/>
                  <a:gd fmla="*/ 1326030 w 1326030" name="connsiteX2"/>
                  <a:gd fmla="*/ 955624 h 1238236" name="connsiteY2"/>
                  <a:gd fmla="*/ 1245552 w 1326030" name="connsiteX3"/>
                  <a:gd fmla="*/ 967907 h 1238236" name="connsiteY3"/>
                  <a:gd fmla="*/ 1147542 w 1326030" name="connsiteX4"/>
                  <a:gd fmla="*/ 972856 h 1238236" name="connsiteY4"/>
                  <a:gd fmla="*/ 188953 w 1326030" name="connsiteX5"/>
                  <a:gd fmla="*/ 14259 h 1238236" name="connsiteY5"/>
                  <a:gd fmla="*/ 189673 w 1326030" name="connsiteX6"/>
                  <a:gd fmla="*/ 0 h 1238236" name="connsiteY6"/>
                  <a:gd fmla="*/ 127362 w 1326030" name="connsiteX7"/>
                  <a:gd fmla="*/ 75522 h 1238236" name="connsiteY7"/>
                  <a:gd fmla="*/ 0 w 1326030" name="connsiteX8"/>
                  <a:gd fmla="*/ 492481 h 1238236" name="connsiteY8"/>
                  <a:gd fmla="*/ 745749 w 1326030" name="connsiteX9"/>
                  <a:gd fmla="*/ 1238236 h 1238236" name="connsiteY9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b="b" l="l" r="r" t="t"/>
                <a:pathLst>
                  <a:path h="1238236" w="1326030">
                    <a:moveTo>
                      <a:pt x="745749" y="1238236"/>
                    </a:moveTo>
                    <a:cubicBezTo>
                      <a:pt x="951682" y="1238236"/>
                      <a:pt x="1138119" y="1154765"/>
                      <a:pt x="1273073" y="1019809"/>
                    </a:cubicBezTo>
                    <a:lnTo>
                      <a:pt x="1326030" y="955624"/>
                    </a:lnTo>
                    <a:lnTo>
                      <a:pt x="1245552" y="967907"/>
                    </a:lnTo>
                    <a:cubicBezTo>
                      <a:pt x="1213327" y="971180"/>
                      <a:pt x="1180631" y="972856"/>
                      <a:pt x="1147542" y="972856"/>
                    </a:cubicBezTo>
                    <a:cubicBezTo>
                      <a:pt x="618128" y="972856"/>
                      <a:pt x="188953" y="543678"/>
                      <a:pt x="188953" y="14259"/>
                    </a:cubicBezTo>
                    <a:lnTo>
                      <a:pt x="189673" y="0"/>
                    </a:lnTo>
                    <a:lnTo>
                      <a:pt x="127362" y="75522"/>
                    </a:lnTo>
                    <a:cubicBezTo>
                      <a:pt x="46952" y="194546"/>
                      <a:pt x="0" y="338030"/>
                      <a:pt x="0" y="492481"/>
                    </a:cubicBezTo>
                    <a:cubicBezTo>
                      <a:pt x="0" y="904350"/>
                      <a:pt x="333883" y="1238236"/>
                      <a:pt x="745749" y="1238236"/>
                    </a:cubicBezTo>
                    <a:close/>
                  </a:path>
                </a:pathLst>
              </a:custGeom>
              <a:gradFill flip="none" rotWithShape="1">
                <a:gsLst>
                  <a:gs pos="30000">
                    <a:srgbClr val="FFFFFF">
                      <a:alpha val="0"/>
                    </a:srgbClr>
                  </a:gs>
                  <a:gs pos="95000">
                    <a:srgbClr val="FFFFFF">
                      <a:alpha val="90000"/>
                    </a:srgbClr>
                  </a:gs>
                </a:gsLst>
                <a:lin ang="8100000" scaled="1"/>
              </a:gradFill>
              <a:ln algn="ctr" cap="flat" cmpd="sng" w="9525">
                <a:noFill/>
                <a:prstDash val="solid"/>
              </a:ln>
              <a:effectLst/>
            </p:spPr>
            <p:txBody>
              <a:bodyPr anchor="ctr" rtlCol="0" wrap="square">
                <a:noAutofit/>
              </a:bodyPr>
              <a:lstStyle/>
              <a:p>
                <a:pPr algn="ctr" defTabSz="1219200">
                  <a:defRPr/>
                </a:pPr>
                <a:endParaRPr altLang="en-US" kern="0" lang="zh-CN" sz="24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55" name="PA-文本框 14">
              <a:extLst>
                <a:ext uri="{FF2B5EF4-FFF2-40B4-BE49-F238E27FC236}">
                  <a16:creationId xmlns:a16="http://schemas.microsoft.com/office/drawing/2014/main" id="{D2E9F6F5-FE14-4A4D-8C13-22F44B126FB2}"/>
                </a:ext>
              </a:extLst>
            </p:cNvPr>
            <p:cNvSpPr txBox="1"/>
            <p:nvPr>
              <p:custDataLst>
                <p:tags r:id="rId24"/>
              </p:custDataLst>
            </p:nvPr>
          </p:nvSpPr>
          <p:spPr>
            <a:xfrm>
              <a:off x="3202171" y="1856142"/>
              <a:ext cx="1919019" cy="873959"/>
            </a:xfrm>
            <a:prstGeom prst="rect">
              <a:avLst/>
            </a:prstGeom>
            <a:noFill/>
            <a:effectLst/>
          </p:spPr>
          <p:txBody>
            <a:bodyPr rtlCol="0" wrap="square">
              <a:spAutoFit/>
            </a:bodyPr>
            <a:lstStyle/>
            <a:p>
              <a:pPr algn="ctr">
                <a:defRPr/>
              </a:pPr>
              <a:r>
                <a:rPr altLang="en-US" b="1" kern="0" lang="zh-CN" sz="3600">
                  <a:gradFill>
                    <a:gsLst>
                      <a:gs pos="0">
                        <a:prstClr val="white"/>
                      </a:gs>
                      <a:gs pos="100000">
                        <a:srgbClr val="FFFF00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爱</a:t>
              </a:r>
            </a:p>
          </p:txBody>
        </p:sp>
      </p:grpSp>
      <p:grpSp>
        <p:nvGrpSpPr>
          <p:cNvPr id="59" name="PA-1022195">
            <a:extLst>
              <a:ext uri="{FF2B5EF4-FFF2-40B4-BE49-F238E27FC236}">
                <a16:creationId xmlns:a16="http://schemas.microsoft.com/office/drawing/2014/main" id="{A72D1070-287F-4479-B587-5ADDB426FAE7}"/>
              </a:ext>
            </a:extLst>
          </p:cNvPr>
          <p:cNvGrpSpPr/>
          <p:nvPr>
            <p:custDataLst>
              <p:tags r:id="rId25"/>
            </p:custDataLst>
          </p:nvPr>
        </p:nvGrpSpPr>
        <p:grpSpPr>
          <a:xfrm>
            <a:off x="1800253" y="1097457"/>
            <a:ext cx="1405474" cy="1057220"/>
            <a:chOff x="3202171" y="1462739"/>
            <a:chExt cx="1919019" cy="1443518"/>
          </a:xfrm>
        </p:grpSpPr>
        <p:grpSp>
          <p:nvGrpSpPr>
            <p:cNvPr id="60" name="组合 59">
              <a:extLst>
                <a:ext uri="{FF2B5EF4-FFF2-40B4-BE49-F238E27FC236}">
                  <a16:creationId xmlns:a16="http://schemas.microsoft.com/office/drawing/2014/main" id="{6E7E864D-06A4-4D0A-8650-4C3FE2FCEF22}"/>
                </a:ext>
              </a:extLst>
            </p:cNvPr>
            <p:cNvGrpSpPr/>
            <p:nvPr/>
          </p:nvGrpSpPr>
          <p:grpSpPr>
            <a:xfrm>
              <a:off x="3433282" y="1462739"/>
              <a:ext cx="1443518" cy="1443518"/>
              <a:chOff x="2681608" y="1294395"/>
              <a:chExt cx="1506218" cy="1506218"/>
            </a:xfrm>
          </p:grpSpPr>
          <p:sp>
            <p:nvSpPr>
              <p:cNvPr id="62" name="PA-椭圆 61">
                <a:extLst>
                  <a:ext uri="{FF2B5EF4-FFF2-40B4-BE49-F238E27FC236}">
                    <a16:creationId xmlns:a16="http://schemas.microsoft.com/office/drawing/2014/main" id="{4B7D501C-63BA-4EAA-BE24-870626F1D5A6}"/>
                  </a:ext>
                </a:extLst>
              </p:cNvPr>
              <p:cNvSpPr/>
              <p:nvPr>
                <p:custDataLst>
                  <p:tags r:id="rId26"/>
                </p:custDataLst>
              </p:nvPr>
            </p:nvSpPr>
            <p:spPr>
              <a:xfrm>
                <a:off x="2681608" y="1294395"/>
                <a:ext cx="1506218" cy="1506218"/>
              </a:xfrm>
              <a:prstGeom prst="ellipse">
                <a:avLst/>
              </a:prstGeom>
              <a:solidFill>
                <a:schemeClr val="bg1"/>
              </a:solidFill>
              <a:ln algn="ctr" cap="flat" cmpd="sng" w="12700">
                <a:solidFill>
                  <a:srgbClr val="C00000"/>
                </a:solidFill>
                <a:prstDash val="solid"/>
              </a:ln>
              <a:effectLst/>
            </p:spPr>
            <p:txBody>
              <a:bodyPr anchor="ctr" rtlCol="0" wrap="square">
                <a:noAutofit/>
              </a:bodyPr>
              <a:lstStyle/>
              <a:p>
                <a:pPr algn="ctr" defTabSz="1219200">
                  <a:defRPr/>
                </a:pPr>
                <a:endParaRPr altLang="en-US" kern="0" lang="zh-CN" sz="24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3" name="PA-任意多边形 5">
                <a:extLst>
                  <a:ext uri="{FF2B5EF4-FFF2-40B4-BE49-F238E27FC236}">
                    <a16:creationId xmlns:a16="http://schemas.microsoft.com/office/drawing/2014/main" id="{11FCB8E9-F7AC-4557-8052-197CF7D69375}"/>
                  </a:ext>
                </a:extLst>
              </p:cNvPr>
              <p:cNvSpPr/>
              <p:nvPr>
                <p:custDataLst>
                  <p:tags r:id="rId27"/>
                </p:custDataLst>
              </p:nvPr>
            </p:nvSpPr>
            <p:spPr bwMode="auto">
              <a:xfrm flipV="1">
                <a:off x="2777383" y="1390167"/>
                <a:ext cx="1314666" cy="1314675"/>
              </a:xfrm>
              <a:prstGeom prst="ellipse">
                <a:avLst/>
              </a:prstGeom>
              <a:solidFill>
                <a:srgbClr val="C00000"/>
              </a:solidFill>
              <a:ln algn="ctr" cap="flat" cmpd="sng" w="9525">
                <a:noFill/>
                <a:prstDash val="solid"/>
              </a:ln>
              <a:effectLst/>
            </p:spPr>
            <p:txBody>
              <a:bodyPr anchor="ctr" rtlCol="0" wrap="square">
                <a:noAutofit/>
              </a:bodyPr>
              <a:lstStyle/>
              <a:p>
                <a:pPr algn="ctr" defTabSz="1219200">
                  <a:defRPr/>
                </a:pPr>
                <a:endParaRPr altLang="en-US" kern="0" lang="zh-CN" sz="24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4" name="PA-任意多边形 43">
                <a:extLst>
                  <a:ext uri="{FF2B5EF4-FFF2-40B4-BE49-F238E27FC236}">
                    <a16:creationId xmlns:a16="http://schemas.microsoft.com/office/drawing/2014/main" id="{82B3C94B-913F-4C9E-BAC4-930F40B9B2E1}"/>
                  </a:ext>
                </a:extLst>
              </p:cNvPr>
              <p:cNvSpPr/>
              <p:nvPr>
                <p:custDataLst>
                  <p:tags r:id="rId28"/>
                </p:custDataLst>
              </p:nvPr>
            </p:nvSpPr>
            <p:spPr bwMode="auto">
              <a:xfrm flipV="1">
                <a:off x="2688967" y="1301750"/>
                <a:ext cx="1326030" cy="1238236"/>
              </a:xfrm>
              <a:custGeom>
                <a:gdLst>
                  <a:gd fmla="*/ 745749 w 1326030" name="connsiteX0"/>
                  <a:gd fmla="*/ 1238236 h 1238236" name="connsiteY0"/>
                  <a:gd fmla="*/ 1273073 w 1326030" name="connsiteX1"/>
                  <a:gd fmla="*/ 1019809 h 1238236" name="connsiteY1"/>
                  <a:gd fmla="*/ 1326030 w 1326030" name="connsiteX2"/>
                  <a:gd fmla="*/ 955624 h 1238236" name="connsiteY2"/>
                  <a:gd fmla="*/ 1245552 w 1326030" name="connsiteX3"/>
                  <a:gd fmla="*/ 967907 h 1238236" name="connsiteY3"/>
                  <a:gd fmla="*/ 1147542 w 1326030" name="connsiteX4"/>
                  <a:gd fmla="*/ 972856 h 1238236" name="connsiteY4"/>
                  <a:gd fmla="*/ 188953 w 1326030" name="connsiteX5"/>
                  <a:gd fmla="*/ 14259 h 1238236" name="connsiteY5"/>
                  <a:gd fmla="*/ 189673 w 1326030" name="connsiteX6"/>
                  <a:gd fmla="*/ 0 h 1238236" name="connsiteY6"/>
                  <a:gd fmla="*/ 127362 w 1326030" name="connsiteX7"/>
                  <a:gd fmla="*/ 75522 h 1238236" name="connsiteY7"/>
                  <a:gd fmla="*/ 0 w 1326030" name="connsiteX8"/>
                  <a:gd fmla="*/ 492481 h 1238236" name="connsiteY8"/>
                  <a:gd fmla="*/ 745749 w 1326030" name="connsiteX9"/>
                  <a:gd fmla="*/ 1238236 h 1238236" name="connsiteY9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b="b" l="l" r="r" t="t"/>
                <a:pathLst>
                  <a:path h="1238236" w="1326030">
                    <a:moveTo>
                      <a:pt x="745749" y="1238236"/>
                    </a:moveTo>
                    <a:cubicBezTo>
                      <a:pt x="951682" y="1238236"/>
                      <a:pt x="1138119" y="1154765"/>
                      <a:pt x="1273073" y="1019809"/>
                    </a:cubicBezTo>
                    <a:lnTo>
                      <a:pt x="1326030" y="955624"/>
                    </a:lnTo>
                    <a:lnTo>
                      <a:pt x="1245552" y="967907"/>
                    </a:lnTo>
                    <a:cubicBezTo>
                      <a:pt x="1213327" y="971180"/>
                      <a:pt x="1180631" y="972856"/>
                      <a:pt x="1147542" y="972856"/>
                    </a:cubicBezTo>
                    <a:cubicBezTo>
                      <a:pt x="618128" y="972856"/>
                      <a:pt x="188953" y="543678"/>
                      <a:pt x="188953" y="14259"/>
                    </a:cubicBezTo>
                    <a:lnTo>
                      <a:pt x="189673" y="0"/>
                    </a:lnTo>
                    <a:lnTo>
                      <a:pt x="127362" y="75522"/>
                    </a:lnTo>
                    <a:cubicBezTo>
                      <a:pt x="46952" y="194546"/>
                      <a:pt x="0" y="338030"/>
                      <a:pt x="0" y="492481"/>
                    </a:cubicBezTo>
                    <a:cubicBezTo>
                      <a:pt x="0" y="904350"/>
                      <a:pt x="333883" y="1238236"/>
                      <a:pt x="745749" y="1238236"/>
                    </a:cubicBezTo>
                    <a:close/>
                  </a:path>
                </a:pathLst>
              </a:custGeom>
              <a:gradFill flip="none" rotWithShape="1">
                <a:gsLst>
                  <a:gs pos="30000">
                    <a:srgbClr val="FFFFFF">
                      <a:alpha val="0"/>
                    </a:srgbClr>
                  </a:gs>
                  <a:gs pos="95000">
                    <a:srgbClr val="FFFFFF">
                      <a:alpha val="90000"/>
                    </a:srgbClr>
                  </a:gs>
                </a:gsLst>
                <a:lin ang="8100000" scaled="1"/>
              </a:gradFill>
              <a:ln algn="ctr" cap="flat" cmpd="sng" w="9525">
                <a:noFill/>
                <a:prstDash val="solid"/>
              </a:ln>
              <a:effectLst/>
            </p:spPr>
            <p:txBody>
              <a:bodyPr anchor="ctr" rtlCol="0" wrap="square">
                <a:noAutofit/>
              </a:bodyPr>
              <a:lstStyle/>
              <a:p>
                <a:pPr algn="ctr" defTabSz="1219200">
                  <a:defRPr/>
                </a:pPr>
                <a:endParaRPr altLang="en-US" kern="0" lang="zh-CN" sz="24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61" name="PA-文本框 14">
              <a:extLst>
                <a:ext uri="{FF2B5EF4-FFF2-40B4-BE49-F238E27FC236}">
                  <a16:creationId xmlns:a16="http://schemas.microsoft.com/office/drawing/2014/main" id="{DFDDCC3C-81AE-4795-87C7-EB21D25DD68B}"/>
                </a:ext>
              </a:extLst>
            </p:cNvPr>
            <p:cNvSpPr txBox="1"/>
            <p:nvPr>
              <p:custDataLst>
                <p:tags r:id="rId29"/>
              </p:custDataLst>
            </p:nvPr>
          </p:nvSpPr>
          <p:spPr>
            <a:xfrm>
              <a:off x="3202171" y="1856142"/>
              <a:ext cx="1919019" cy="873959"/>
            </a:xfrm>
            <a:prstGeom prst="rect">
              <a:avLst/>
            </a:prstGeom>
            <a:noFill/>
            <a:effectLst/>
          </p:spPr>
          <p:txBody>
            <a:bodyPr rtlCol="0" wrap="square">
              <a:spAutoFit/>
            </a:bodyPr>
            <a:lstStyle/>
            <a:p>
              <a:pPr algn="ctr">
                <a:defRPr/>
              </a:pPr>
              <a:r>
                <a:rPr altLang="en-US" b="1" kern="0" lang="zh-CN" sz="3600">
                  <a:gradFill>
                    <a:gsLst>
                      <a:gs pos="0">
                        <a:prstClr val="white"/>
                      </a:gs>
                      <a:gs pos="100000">
                        <a:srgbClr val="FFFF00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国</a:t>
              </a:r>
            </a:p>
          </p:txBody>
        </p:sp>
      </p:grpSp>
      <p:grpSp>
        <p:nvGrpSpPr>
          <p:cNvPr id="72" name="PA-1022196">
            <a:extLst>
              <a:ext uri="{FF2B5EF4-FFF2-40B4-BE49-F238E27FC236}">
                <a16:creationId xmlns:a16="http://schemas.microsoft.com/office/drawing/2014/main" id="{DA222477-5AA5-4792-BE91-3D8A4CDE7412}"/>
              </a:ext>
            </a:extLst>
          </p:cNvPr>
          <p:cNvGrpSpPr/>
          <p:nvPr>
            <p:custDataLst>
              <p:tags r:id="rId30"/>
            </p:custDataLst>
          </p:nvPr>
        </p:nvGrpSpPr>
        <p:grpSpPr>
          <a:xfrm>
            <a:off x="2896755" y="1097457"/>
            <a:ext cx="1405474" cy="1057220"/>
            <a:chOff x="3202171" y="1462739"/>
            <a:chExt cx="1919019" cy="1443518"/>
          </a:xfrm>
        </p:grpSpPr>
        <p:grpSp>
          <p:nvGrpSpPr>
            <p:cNvPr id="73" name="组合 72">
              <a:extLst>
                <a:ext uri="{FF2B5EF4-FFF2-40B4-BE49-F238E27FC236}">
                  <a16:creationId xmlns:a16="http://schemas.microsoft.com/office/drawing/2014/main" id="{5644539C-5B4A-433D-B02D-DBC9AE1E03CE}"/>
                </a:ext>
              </a:extLst>
            </p:cNvPr>
            <p:cNvGrpSpPr/>
            <p:nvPr/>
          </p:nvGrpSpPr>
          <p:grpSpPr>
            <a:xfrm>
              <a:off x="3433282" y="1462739"/>
              <a:ext cx="1443518" cy="1443518"/>
              <a:chOff x="2681608" y="1294395"/>
              <a:chExt cx="1506218" cy="1506218"/>
            </a:xfrm>
          </p:grpSpPr>
          <p:sp>
            <p:nvSpPr>
              <p:cNvPr id="75" name="PA-椭圆 74">
                <a:extLst>
                  <a:ext uri="{FF2B5EF4-FFF2-40B4-BE49-F238E27FC236}">
                    <a16:creationId xmlns:a16="http://schemas.microsoft.com/office/drawing/2014/main" id="{2A765075-F3A5-4351-9534-5A7563851D77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>
              <a:xfrm>
                <a:off x="2681608" y="1294395"/>
                <a:ext cx="1506218" cy="1506218"/>
              </a:xfrm>
              <a:prstGeom prst="ellipse">
                <a:avLst/>
              </a:prstGeom>
              <a:solidFill>
                <a:schemeClr val="bg1"/>
              </a:solidFill>
              <a:ln algn="ctr" cap="flat" cmpd="sng" w="12700">
                <a:solidFill>
                  <a:srgbClr val="C00000"/>
                </a:solidFill>
                <a:prstDash val="solid"/>
              </a:ln>
              <a:effectLst/>
            </p:spPr>
            <p:txBody>
              <a:bodyPr anchor="ctr" rtlCol="0" wrap="square">
                <a:noAutofit/>
              </a:bodyPr>
              <a:lstStyle/>
              <a:p>
                <a:pPr algn="ctr" defTabSz="1219200">
                  <a:defRPr/>
                </a:pPr>
                <a:endParaRPr altLang="en-US" kern="0" lang="zh-CN" sz="24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6" name="PA-任意多边形 5">
                <a:extLst>
                  <a:ext uri="{FF2B5EF4-FFF2-40B4-BE49-F238E27FC236}">
                    <a16:creationId xmlns:a16="http://schemas.microsoft.com/office/drawing/2014/main" id="{4542CAB7-18D0-4F92-8393-49726E045C05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 bwMode="auto">
              <a:xfrm flipV="1">
                <a:off x="2777383" y="1390167"/>
                <a:ext cx="1314666" cy="1314675"/>
              </a:xfrm>
              <a:prstGeom prst="ellipse">
                <a:avLst/>
              </a:prstGeom>
              <a:solidFill>
                <a:srgbClr val="C00000"/>
              </a:solidFill>
              <a:ln algn="ctr" cap="flat" cmpd="sng" w="9525">
                <a:noFill/>
                <a:prstDash val="solid"/>
              </a:ln>
              <a:effectLst/>
            </p:spPr>
            <p:txBody>
              <a:bodyPr anchor="ctr" rtlCol="0" wrap="square">
                <a:noAutofit/>
              </a:bodyPr>
              <a:lstStyle/>
              <a:p>
                <a:pPr algn="ctr" defTabSz="1219200">
                  <a:defRPr/>
                </a:pPr>
                <a:endParaRPr altLang="en-US" kern="0" lang="zh-CN" sz="24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7" name="PA-任意多边形 43">
                <a:extLst>
                  <a:ext uri="{FF2B5EF4-FFF2-40B4-BE49-F238E27FC236}">
                    <a16:creationId xmlns:a16="http://schemas.microsoft.com/office/drawing/2014/main" id="{3732108A-BF93-40AC-AEC7-E935D7566C02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 bwMode="auto">
              <a:xfrm flipV="1">
                <a:off x="2688967" y="1301750"/>
                <a:ext cx="1326030" cy="1238236"/>
              </a:xfrm>
              <a:custGeom>
                <a:gdLst>
                  <a:gd fmla="*/ 745749 w 1326030" name="connsiteX0"/>
                  <a:gd fmla="*/ 1238236 h 1238236" name="connsiteY0"/>
                  <a:gd fmla="*/ 1273073 w 1326030" name="connsiteX1"/>
                  <a:gd fmla="*/ 1019809 h 1238236" name="connsiteY1"/>
                  <a:gd fmla="*/ 1326030 w 1326030" name="connsiteX2"/>
                  <a:gd fmla="*/ 955624 h 1238236" name="connsiteY2"/>
                  <a:gd fmla="*/ 1245552 w 1326030" name="connsiteX3"/>
                  <a:gd fmla="*/ 967907 h 1238236" name="connsiteY3"/>
                  <a:gd fmla="*/ 1147542 w 1326030" name="connsiteX4"/>
                  <a:gd fmla="*/ 972856 h 1238236" name="connsiteY4"/>
                  <a:gd fmla="*/ 188953 w 1326030" name="connsiteX5"/>
                  <a:gd fmla="*/ 14259 h 1238236" name="connsiteY5"/>
                  <a:gd fmla="*/ 189673 w 1326030" name="connsiteX6"/>
                  <a:gd fmla="*/ 0 h 1238236" name="connsiteY6"/>
                  <a:gd fmla="*/ 127362 w 1326030" name="connsiteX7"/>
                  <a:gd fmla="*/ 75522 h 1238236" name="connsiteY7"/>
                  <a:gd fmla="*/ 0 w 1326030" name="connsiteX8"/>
                  <a:gd fmla="*/ 492481 h 1238236" name="connsiteY8"/>
                  <a:gd fmla="*/ 745749 w 1326030" name="connsiteX9"/>
                  <a:gd fmla="*/ 1238236 h 1238236" name="connsiteY9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b="b" l="l" r="r" t="t"/>
                <a:pathLst>
                  <a:path h="1238236" w="1326030">
                    <a:moveTo>
                      <a:pt x="745749" y="1238236"/>
                    </a:moveTo>
                    <a:cubicBezTo>
                      <a:pt x="951682" y="1238236"/>
                      <a:pt x="1138119" y="1154765"/>
                      <a:pt x="1273073" y="1019809"/>
                    </a:cubicBezTo>
                    <a:lnTo>
                      <a:pt x="1326030" y="955624"/>
                    </a:lnTo>
                    <a:lnTo>
                      <a:pt x="1245552" y="967907"/>
                    </a:lnTo>
                    <a:cubicBezTo>
                      <a:pt x="1213327" y="971180"/>
                      <a:pt x="1180631" y="972856"/>
                      <a:pt x="1147542" y="972856"/>
                    </a:cubicBezTo>
                    <a:cubicBezTo>
                      <a:pt x="618128" y="972856"/>
                      <a:pt x="188953" y="543678"/>
                      <a:pt x="188953" y="14259"/>
                    </a:cubicBezTo>
                    <a:lnTo>
                      <a:pt x="189673" y="0"/>
                    </a:lnTo>
                    <a:lnTo>
                      <a:pt x="127362" y="75522"/>
                    </a:lnTo>
                    <a:cubicBezTo>
                      <a:pt x="46952" y="194546"/>
                      <a:pt x="0" y="338030"/>
                      <a:pt x="0" y="492481"/>
                    </a:cubicBezTo>
                    <a:cubicBezTo>
                      <a:pt x="0" y="904350"/>
                      <a:pt x="333883" y="1238236"/>
                      <a:pt x="745749" y="1238236"/>
                    </a:cubicBezTo>
                    <a:close/>
                  </a:path>
                </a:pathLst>
              </a:custGeom>
              <a:gradFill flip="none" rotWithShape="1">
                <a:gsLst>
                  <a:gs pos="30000">
                    <a:srgbClr val="FFFFFF">
                      <a:alpha val="0"/>
                    </a:srgbClr>
                  </a:gs>
                  <a:gs pos="95000">
                    <a:srgbClr val="FFFFFF">
                      <a:alpha val="90000"/>
                    </a:srgbClr>
                  </a:gs>
                </a:gsLst>
                <a:lin ang="8100000" scaled="1"/>
              </a:gradFill>
              <a:ln algn="ctr" cap="flat" cmpd="sng" w="9525">
                <a:noFill/>
                <a:prstDash val="solid"/>
              </a:ln>
              <a:effectLst/>
            </p:spPr>
            <p:txBody>
              <a:bodyPr anchor="ctr" rtlCol="0" wrap="square">
                <a:noAutofit/>
              </a:bodyPr>
              <a:lstStyle/>
              <a:p>
                <a:pPr algn="ctr" defTabSz="1219200">
                  <a:defRPr/>
                </a:pPr>
                <a:endParaRPr altLang="en-US" kern="0" lang="zh-CN" sz="24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74" name="PA-文本框 14">
              <a:extLst>
                <a:ext uri="{FF2B5EF4-FFF2-40B4-BE49-F238E27FC236}">
                  <a16:creationId xmlns:a16="http://schemas.microsoft.com/office/drawing/2014/main" id="{94006EF7-E566-4596-8AA3-EDA55353ADD3}"/>
                </a:ext>
              </a:extLst>
            </p:cNvPr>
            <p:cNvSpPr txBox="1"/>
            <p:nvPr>
              <p:custDataLst>
                <p:tags r:id="rId34"/>
              </p:custDataLst>
            </p:nvPr>
          </p:nvSpPr>
          <p:spPr>
            <a:xfrm>
              <a:off x="3202170" y="1856142"/>
              <a:ext cx="1919019" cy="873959"/>
            </a:xfrm>
            <a:prstGeom prst="rect">
              <a:avLst/>
            </a:prstGeom>
            <a:noFill/>
            <a:effectLst/>
          </p:spPr>
          <p:txBody>
            <a:bodyPr rtlCol="0" wrap="square">
              <a:spAutoFit/>
            </a:bodyPr>
            <a:lstStyle/>
            <a:p>
              <a:pPr algn="ctr">
                <a:defRPr/>
              </a:pPr>
              <a:r>
                <a:rPr altLang="en-US" b="1" kern="0" lang="zh-CN" sz="3600">
                  <a:gradFill>
                    <a:gsLst>
                      <a:gs pos="0">
                        <a:prstClr val="white"/>
                      </a:gs>
                      <a:gs pos="100000">
                        <a:srgbClr val="FFFF00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主</a:t>
              </a:r>
            </a:p>
          </p:txBody>
        </p:sp>
      </p:grpSp>
      <p:grpSp>
        <p:nvGrpSpPr>
          <p:cNvPr id="78" name="PA-1022197">
            <a:extLst>
              <a:ext uri="{FF2B5EF4-FFF2-40B4-BE49-F238E27FC236}">
                <a16:creationId xmlns:a16="http://schemas.microsoft.com/office/drawing/2014/main" id="{9F2CD9B7-77B2-48D8-997C-030292593E87}"/>
              </a:ext>
            </a:extLst>
          </p:cNvPr>
          <p:cNvGrpSpPr/>
          <p:nvPr>
            <p:custDataLst>
              <p:tags r:id="rId35"/>
            </p:custDataLst>
          </p:nvPr>
        </p:nvGrpSpPr>
        <p:grpSpPr>
          <a:xfrm>
            <a:off x="3993258" y="1097457"/>
            <a:ext cx="1405474" cy="1057220"/>
            <a:chOff x="3202171" y="1462739"/>
            <a:chExt cx="1919019" cy="1443518"/>
          </a:xfrm>
        </p:grpSpPr>
        <p:grpSp>
          <p:nvGrpSpPr>
            <p:cNvPr id="79" name="组合 78">
              <a:extLst>
                <a:ext uri="{FF2B5EF4-FFF2-40B4-BE49-F238E27FC236}">
                  <a16:creationId xmlns:a16="http://schemas.microsoft.com/office/drawing/2014/main" id="{4D13857C-D4E4-479B-B645-F195D7361035}"/>
                </a:ext>
              </a:extLst>
            </p:cNvPr>
            <p:cNvGrpSpPr/>
            <p:nvPr/>
          </p:nvGrpSpPr>
          <p:grpSpPr>
            <a:xfrm>
              <a:off x="3433282" y="1462739"/>
              <a:ext cx="1443518" cy="1443518"/>
              <a:chOff x="2681608" y="1294395"/>
              <a:chExt cx="1506218" cy="1506218"/>
            </a:xfrm>
          </p:grpSpPr>
          <p:sp>
            <p:nvSpPr>
              <p:cNvPr id="81" name="PA-椭圆 80">
                <a:extLst>
                  <a:ext uri="{FF2B5EF4-FFF2-40B4-BE49-F238E27FC236}">
                    <a16:creationId xmlns:a16="http://schemas.microsoft.com/office/drawing/2014/main" id="{2C2431B9-8D7D-4FA0-8483-3D7E9BC9C3F9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2681608" y="1294395"/>
                <a:ext cx="1506218" cy="1506218"/>
              </a:xfrm>
              <a:prstGeom prst="ellipse">
                <a:avLst/>
              </a:prstGeom>
              <a:solidFill>
                <a:schemeClr val="bg1"/>
              </a:solidFill>
              <a:ln algn="ctr" cap="flat" cmpd="sng" w="12700">
                <a:solidFill>
                  <a:srgbClr val="C00000"/>
                </a:solidFill>
                <a:prstDash val="solid"/>
              </a:ln>
              <a:effectLst/>
            </p:spPr>
            <p:txBody>
              <a:bodyPr anchor="ctr" rtlCol="0" wrap="square">
                <a:noAutofit/>
              </a:bodyPr>
              <a:lstStyle/>
              <a:p>
                <a:pPr algn="ctr" defTabSz="1219200">
                  <a:defRPr/>
                </a:pPr>
                <a:endParaRPr altLang="en-US" kern="0" lang="zh-CN" sz="24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2" name="PA-任意多边形 5">
                <a:extLst>
                  <a:ext uri="{FF2B5EF4-FFF2-40B4-BE49-F238E27FC236}">
                    <a16:creationId xmlns:a16="http://schemas.microsoft.com/office/drawing/2014/main" id="{739849E9-AF77-40BF-8BD7-BBBB246A956B}"/>
                  </a:ext>
                </a:extLst>
              </p:cNvPr>
              <p:cNvSpPr/>
              <p:nvPr>
                <p:custDataLst>
                  <p:tags r:id="rId37"/>
                </p:custDataLst>
              </p:nvPr>
            </p:nvSpPr>
            <p:spPr bwMode="auto">
              <a:xfrm flipV="1">
                <a:off x="2777383" y="1390167"/>
                <a:ext cx="1314666" cy="1314675"/>
              </a:xfrm>
              <a:prstGeom prst="ellipse">
                <a:avLst/>
              </a:prstGeom>
              <a:solidFill>
                <a:srgbClr val="C00000"/>
              </a:solidFill>
              <a:ln algn="ctr" cap="flat" cmpd="sng" w="9525">
                <a:noFill/>
                <a:prstDash val="solid"/>
              </a:ln>
              <a:effectLst/>
            </p:spPr>
            <p:txBody>
              <a:bodyPr anchor="ctr" rtlCol="0" wrap="square">
                <a:noAutofit/>
              </a:bodyPr>
              <a:lstStyle/>
              <a:p>
                <a:pPr algn="ctr" defTabSz="1219200">
                  <a:defRPr/>
                </a:pPr>
                <a:endParaRPr altLang="en-US" kern="0" lang="zh-CN" sz="24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3" name="PA-任意多边形 43">
                <a:extLst>
                  <a:ext uri="{FF2B5EF4-FFF2-40B4-BE49-F238E27FC236}">
                    <a16:creationId xmlns:a16="http://schemas.microsoft.com/office/drawing/2014/main" id="{B0C1B61C-CA9D-411A-955F-E1361513FF9A}"/>
                  </a:ext>
                </a:extLst>
              </p:cNvPr>
              <p:cNvSpPr/>
              <p:nvPr>
                <p:custDataLst>
                  <p:tags r:id="rId38"/>
                </p:custDataLst>
              </p:nvPr>
            </p:nvSpPr>
            <p:spPr bwMode="auto">
              <a:xfrm flipV="1">
                <a:off x="2688967" y="1301750"/>
                <a:ext cx="1326030" cy="1238236"/>
              </a:xfrm>
              <a:custGeom>
                <a:gdLst>
                  <a:gd fmla="*/ 745749 w 1326030" name="connsiteX0"/>
                  <a:gd fmla="*/ 1238236 h 1238236" name="connsiteY0"/>
                  <a:gd fmla="*/ 1273073 w 1326030" name="connsiteX1"/>
                  <a:gd fmla="*/ 1019809 h 1238236" name="connsiteY1"/>
                  <a:gd fmla="*/ 1326030 w 1326030" name="connsiteX2"/>
                  <a:gd fmla="*/ 955624 h 1238236" name="connsiteY2"/>
                  <a:gd fmla="*/ 1245552 w 1326030" name="connsiteX3"/>
                  <a:gd fmla="*/ 967907 h 1238236" name="connsiteY3"/>
                  <a:gd fmla="*/ 1147542 w 1326030" name="connsiteX4"/>
                  <a:gd fmla="*/ 972856 h 1238236" name="connsiteY4"/>
                  <a:gd fmla="*/ 188953 w 1326030" name="connsiteX5"/>
                  <a:gd fmla="*/ 14259 h 1238236" name="connsiteY5"/>
                  <a:gd fmla="*/ 189673 w 1326030" name="connsiteX6"/>
                  <a:gd fmla="*/ 0 h 1238236" name="connsiteY6"/>
                  <a:gd fmla="*/ 127362 w 1326030" name="connsiteX7"/>
                  <a:gd fmla="*/ 75522 h 1238236" name="connsiteY7"/>
                  <a:gd fmla="*/ 0 w 1326030" name="connsiteX8"/>
                  <a:gd fmla="*/ 492481 h 1238236" name="connsiteY8"/>
                  <a:gd fmla="*/ 745749 w 1326030" name="connsiteX9"/>
                  <a:gd fmla="*/ 1238236 h 1238236" name="connsiteY9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b="b" l="l" r="r" t="t"/>
                <a:pathLst>
                  <a:path h="1238236" w="1326030">
                    <a:moveTo>
                      <a:pt x="745749" y="1238236"/>
                    </a:moveTo>
                    <a:cubicBezTo>
                      <a:pt x="951682" y="1238236"/>
                      <a:pt x="1138119" y="1154765"/>
                      <a:pt x="1273073" y="1019809"/>
                    </a:cubicBezTo>
                    <a:lnTo>
                      <a:pt x="1326030" y="955624"/>
                    </a:lnTo>
                    <a:lnTo>
                      <a:pt x="1245552" y="967907"/>
                    </a:lnTo>
                    <a:cubicBezTo>
                      <a:pt x="1213327" y="971180"/>
                      <a:pt x="1180631" y="972856"/>
                      <a:pt x="1147542" y="972856"/>
                    </a:cubicBezTo>
                    <a:cubicBezTo>
                      <a:pt x="618128" y="972856"/>
                      <a:pt x="188953" y="543678"/>
                      <a:pt x="188953" y="14259"/>
                    </a:cubicBezTo>
                    <a:lnTo>
                      <a:pt x="189673" y="0"/>
                    </a:lnTo>
                    <a:lnTo>
                      <a:pt x="127362" y="75522"/>
                    </a:lnTo>
                    <a:cubicBezTo>
                      <a:pt x="46952" y="194546"/>
                      <a:pt x="0" y="338030"/>
                      <a:pt x="0" y="492481"/>
                    </a:cubicBezTo>
                    <a:cubicBezTo>
                      <a:pt x="0" y="904350"/>
                      <a:pt x="333883" y="1238236"/>
                      <a:pt x="745749" y="1238236"/>
                    </a:cubicBezTo>
                    <a:close/>
                  </a:path>
                </a:pathLst>
              </a:custGeom>
              <a:gradFill flip="none" rotWithShape="1">
                <a:gsLst>
                  <a:gs pos="30000">
                    <a:srgbClr val="FFFFFF">
                      <a:alpha val="0"/>
                    </a:srgbClr>
                  </a:gs>
                  <a:gs pos="95000">
                    <a:srgbClr val="FFFFFF">
                      <a:alpha val="90000"/>
                    </a:srgbClr>
                  </a:gs>
                </a:gsLst>
                <a:lin ang="8100000" scaled="1"/>
              </a:gradFill>
              <a:ln algn="ctr" cap="flat" cmpd="sng" w="9525">
                <a:noFill/>
                <a:prstDash val="solid"/>
              </a:ln>
              <a:effectLst/>
            </p:spPr>
            <p:txBody>
              <a:bodyPr anchor="ctr" rtlCol="0" wrap="square">
                <a:noAutofit/>
              </a:bodyPr>
              <a:lstStyle/>
              <a:p>
                <a:pPr algn="ctr" defTabSz="1219200">
                  <a:defRPr/>
                </a:pPr>
                <a:endParaRPr altLang="en-US" kern="0" lang="zh-CN" sz="24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80" name="PA-文本框 14">
              <a:extLst>
                <a:ext uri="{FF2B5EF4-FFF2-40B4-BE49-F238E27FC236}">
                  <a16:creationId xmlns:a16="http://schemas.microsoft.com/office/drawing/2014/main" id="{691F3429-7907-443E-8681-E408AF6D2803}"/>
                </a:ext>
              </a:extLst>
            </p:cNvPr>
            <p:cNvSpPr txBox="1"/>
            <p:nvPr>
              <p:custDataLst>
                <p:tags r:id="rId39"/>
              </p:custDataLst>
            </p:nvPr>
          </p:nvSpPr>
          <p:spPr>
            <a:xfrm>
              <a:off x="3202171" y="1856142"/>
              <a:ext cx="1919019" cy="873959"/>
            </a:xfrm>
            <a:prstGeom prst="rect">
              <a:avLst/>
            </a:prstGeom>
            <a:noFill/>
            <a:effectLst/>
          </p:spPr>
          <p:txBody>
            <a:bodyPr rtlCol="0" wrap="square">
              <a:spAutoFit/>
            </a:bodyPr>
            <a:lstStyle/>
            <a:p>
              <a:pPr algn="ctr">
                <a:defRPr/>
              </a:pPr>
              <a:r>
                <a:rPr altLang="en-US" b="1" kern="0" lang="zh-CN" sz="3600">
                  <a:gradFill>
                    <a:gsLst>
                      <a:gs pos="0">
                        <a:prstClr val="white"/>
                      </a:gs>
                      <a:gs pos="100000">
                        <a:srgbClr val="FFFF00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义</a:t>
              </a:r>
            </a:p>
          </p:txBody>
        </p:sp>
      </p:grpSp>
    </p:spTree>
    <p:extLst>
      <p:ext uri="{BB962C8B-B14F-4D97-AF65-F5344CB8AC3E}">
        <p14:creationId val="3384614684"/>
      </p:ext>
    </p:extLst>
  </p:cSld>
  <p:clrMapOvr>
    <a:masterClrMapping/>
  </p:clrMapOvr>
  <mc:AlternateContent>
    <mc:Choice Requires="p14">
      <p:transition advClick="0" advTm="5000" p14:dur="1500" spd="slow">
        <p:random/>
      </p:transition>
    </mc:Choice>
    <mc:Fallback>
      <p:transition advClick="0" advTm="500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2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3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1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7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8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2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4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4"/>
      <p:bldP grpId="0" spid="47"/>
      <p:bldP grpId="0" spid="48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PA-1022198">
            <a:extLst>
              <a:ext uri="{FF2B5EF4-FFF2-40B4-BE49-F238E27FC236}">
                <a16:creationId xmlns:a16="http://schemas.microsoft.com/office/drawing/2014/main" id="{607DD497-6878-43D6-9E64-A9D76532D34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222286" y="243429"/>
            <a:ext cx="62280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2800">
                <a:solidFill>
                  <a:srgbClr val="C00000"/>
                </a:solidFill>
                <a:cs typeface="+mn-ea"/>
                <a:sym typeface="+mn-lt"/>
              </a:rPr>
              <a:t>加强对新时代爱国主义教育的组织领导</a:t>
            </a:r>
          </a:p>
        </p:txBody>
      </p:sp>
      <p:grpSp>
        <p:nvGrpSpPr>
          <p:cNvPr id="21" name="PA-1022199">
            <a:extLst>
              <a:ext uri="{FF2B5EF4-FFF2-40B4-BE49-F238E27FC236}">
                <a16:creationId xmlns:a16="http://schemas.microsoft.com/office/drawing/2014/main" id="{2B26ADFC-128B-42A8-9FB7-35C04283A7D6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2745650" y="2415705"/>
            <a:ext cx="1012229" cy="761416"/>
            <a:chOff x="613246" y="2493034"/>
            <a:chExt cx="1324422" cy="996252"/>
          </a:xfrm>
        </p:grpSpPr>
        <p:grpSp>
          <p:nvGrpSpPr>
            <p:cNvPr id="22" name="组合 37">
              <a:extLst>
                <a:ext uri="{FF2B5EF4-FFF2-40B4-BE49-F238E27FC236}">
                  <a16:creationId xmlns:a16="http://schemas.microsoft.com/office/drawing/2014/main" id="{C0B2EEE2-CE67-43A9-9F92-6A19C63B14DA}"/>
                </a:ext>
              </a:extLst>
            </p:cNvPr>
            <p:cNvGrpSpPr/>
            <p:nvPr/>
          </p:nvGrpSpPr>
          <p:grpSpPr>
            <a:xfrm>
              <a:off x="613246" y="2493034"/>
              <a:ext cx="1324422" cy="996252"/>
              <a:chOff x="3202171" y="1462739"/>
              <a:chExt cx="1919019" cy="1443518"/>
            </a:xfrm>
          </p:grpSpPr>
          <p:grpSp>
            <p:nvGrpSpPr>
              <p:cNvPr id="24" name="组合 39">
                <a:extLst>
                  <a:ext uri="{FF2B5EF4-FFF2-40B4-BE49-F238E27FC236}">
                    <a16:creationId xmlns:a16="http://schemas.microsoft.com/office/drawing/2014/main" id="{B01BA23F-E2A2-4F05-98A8-0C0954F5A4F3}"/>
                  </a:ext>
                </a:extLst>
              </p:cNvPr>
              <p:cNvGrpSpPr/>
              <p:nvPr/>
            </p:nvGrpSpPr>
            <p:grpSpPr>
              <a:xfrm>
                <a:off x="3433282" y="1462739"/>
                <a:ext cx="1443518" cy="1443518"/>
                <a:chOff x="2681608" y="1294395"/>
                <a:chExt cx="1506218" cy="1506218"/>
              </a:xfrm>
            </p:grpSpPr>
            <p:sp>
              <p:nvSpPr>
                <p:cNvPr id="26" name="PA-椭圆 25">
                  <a:extLst>
                    <a:ext uri="{FF2B5EF4-FFF2-40B4-BE49-F238E27FC236}">
                      <a16:creationId xmlns:a16="http://schemas.microsoft.com/office/drawing/2014/main" id="{259D7CCB-86FE-42BC-A439-A544AA547D68}"/>
                    </a:ext>
                  </a:extLst>
                </p:cNvPr>
                <p:cNvSpPr/>
                <p:nvPr>
                  <p:custDataLst>
                    <p:tags r:id="rId5"/>
                  </p:custDataLst>
                </p:nvPr>
              </p:nvSpPr>
              <p:spPr>
                <a:xfrm>
                  <a:off x="2681608" y="1294395"/>
                  <a:ext cx="1506218" cy="1506218"/>
                </a:xfrm>
                <a:prstGeom prst="ellipse">
                  <a:avLst/>
                </a:prstGeom>
                <a:solidFill>
                  <a:schemeClr val="bg1"/>
                </a:solidFill>
                <a:ln algn="ctr" cap="flat" cmpd="sng" w="12700">
                  <a:solidFill>
                    <a:srgbClr val="C00000"/>
                  </a:solidFill>
                  <a:prstDash val="solid"/>
                </a:ln>
                <a:effectLst/>
              </p:spPr>
              <p:txBody>
                <a:bodyPr anchor="ctr" rtlCol="0" wrap="square">
                  <a:noAutofit/>
                </a:bodyPr>
                <a:lstStyle/>
                <a:p>
                  <a:pPr algn="ctr" defTabSz="1219170">
                    <a:defRPr/>
                  </a:pPr>
                  <a:endParaRPr altLang="en-US" kern="0" lang="zh-CN" sz="240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PA-任意多边形 5">
                  <a:extLst>
                    <a:ext uri="{FF2B5EF4-FFF2-40B4-BE49-F238E27FC236}">
                      <a16:creationId xmlns:a16="http://schemas.microsoft.com/office/drawing/2014/main" id="{F0F6ACD0-16C2-4AE8-B5B8-71DE40EDDA98}"/>
                    </a:ext>
                  </a:extLst>
                </p:cNvPr>
                <p:cNvSpPr/>
                <p:nvPr>
                  <p:custDataLst>
                    <p:tags r:id="rId6"/>
                  </p:custDataLst>
                </p:nvPr>
              </p:nvSpPr>
              <p:spPr bwMode="auto">
                <a:xfrm flipV="1">
                  <a:off x="2777383" y="1390167"/>
                  <a:ext cx="1314666" cy="1314675"/>
                </a:xfrm>
                <a:prstGeom prst="ellipse">
                  <a:avLst/>
                </a:prstGeom>
                <a:solidFill>
                  <a:srgbClr val="C00000"/>
                </a:solidFill>
                <a:ln algn="ctr" cap="flat" cmpd="sng" w="9525">
                  <a:noFill/>
                  <a:prstDash val="solid"/>
                </a:ln>
                <a:effectLst/>
              </p:spPr>
              <p:txBody>
                <a:bodyPr anchor="ctr" rtlCol="0" wrap="square">
                  <a:noAutofit/>
                </a:bodyPr>
                <a:lstStyle/>
                <a:p>
                  <a:pPr algn="ctr" defTabSz="1219170">
                    <a:defRPr/>
                  </a:pPr>
                  <a:endParaRPr altLang="en-US" kern="0" lang="zh-CN" sz="240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PA-任意多边形 43">
                  <a:extLst>
                    <a:ext uri="{FF2B5EF4-FFF2-40B4-BE49-F238E27FC236}">
                      <a16:creationId xmlns:a16="http://schemas.microsoft.com/office/drawing/2014/main" id="{6108527C-DEAB-45CB-AAB9-793109B2DA82}"/>
                    </a:ext>
                  </a:extLst>
                </p:cNvPr>
                <p:cNvSpPr/>
                <p:nvPr>
                  <p:custDataLst>
                    <p:tags r:id="rId7"/>
                  </p:custDataLst>
                </p:nvPr>
              </p:nvSpPr>
              <p:spPr bwMode="auto">
                <a:xfrm flipV="1">
                  <a:off x="2688967" y="1301750"/>
                  <a:ext cx="1326030" cy="1238236"/>
                </a:xfrm>
                <a:custGeom>
                  <a:gdLst>
                    <a:gd fmla="*/ 745749 w 1326030" name="connsiteX0"/>
                    <a:gd fmla="*/ 1238236 h 1238236" name="connsiteY0"/>
                    <a:gd fmla="*/ 1273073 w 1326030" name="connsiteX1"/>
                    <a:gd fmla="*/ 1019809 h 1238236" name="connsiteY1"/>
                    <a:gd fmla="*/ 1326030 w 1326030" name="connsiteX2"/>
                    <a:gd fmla="*/ 955624 h 1238236" name="connsiteY2"/>
                    <a:gd fmla="*/ 1245552 w 1326030" name="connsiteX3"/>
                    <a:gd fmla="*/ 967907 h 1238236" name="connsiteY3"/>
                    <a:gd fmla="*/ 1147542 w 1326030" name="connsiteX4"/>
                    <a:gd fmla="*/ 972856 h 1238236" name="connsiteY4"/>
                    <a:gd fmla="*/ 188953 w 1326030" name="connsiteX5"/>
                    <a:gd fmla="*/ 14259 h 1238236" name="connsiteY5"/>
                    <a:gd fmla="*/ 189673 w 1326030" name="connsiteX6"/>
                    <a:gd fmla="*/ 0 h 1238236" name="connsiteY6"/>
                    <a:gd fmla="*/ 127362 w 1326030" name="connsiteX7"/>
                    <a:gd fmla="*/ 75522 h 1238236" name="connsiteY7"/>
                    <a:gd fmla="*/ 0 w 1326030" name="connsiteX8"/>
                    <a:gd fmla="*/ 492481 h 1238236" name="connsiteY8"/>
                    <a:gd fmla="*/ 745749 w 1326030" name="connsiteX9"/>
                    <a:gd fmla="*/ 1238236 h 1238236" name="connsiteY9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b="b" l="l" r="r" t="t"/>
                  <a:pathLst>
                    <a:path h="1238236" w="1326030">
                      <a:moveTo>
                        <a:pt x="745749" y="1238236"/>
                      </a:moveTo>
                      <a:cubicBezTo>
                        <a:pt x="951682" y="1238236"/>
                        <a:pt x="1138119" y="1154765"/>
                        <a:pt x="1273073" y="1019809"/>
                      </a:cubicBezTo>
                      <a:lnTo>
                        <a:pt x="1326030" y="955624"/>
                      </a:lnTo>
                      <a:lnTo>
                        <a:pt x="1245552" y="967907"/>
                      </a:lnTo>
                      <a:cubicBezTo>
                        <a:pt x="1213327" y="971180"/>
                        <a:pt x="1180631" y="972856"/>
                        <a:pt x="1147542" y="972856"/>
                      </a:cubicBezTo>
                      <a:cubicBezTo>
                        <a:pt x="618128" y="972856"/>
                        <a:pt x="188953" y="543678"/>
                        <a:pt x="188953" y="14259"/>
                      </a:cubicBezTo>
                      <a:lnTo>
                        <a:pt x="189673" y="0"/>
                      </a:lnTo>
                      <a:lnTo>
                        <a:pt x="127362" y="75522"/>
                      </a:lnTo>
                      <a:cubicBezTo>
                        <a:pt x="46952" y="194546"/>
                        <a:pt x="0" y="338030"/>
                        <a:pt x="0" y="492481"/>
                      </a:cubicBezTo>
                      <a:cubicBezTo>
                        <a:pt x="0" y="904350"/>
                        <a:pt x="333883" y="1238236"/>
                        <a:pt x="745749" y="12382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rgbClr val="FFFFFF">
                        <a:alpha val="0"/>
                      </a:srgbClr>
                    </a:gs>
                    <a:gs pos="95000">
                      <a:srgbClr val="FFFFFF">
                        <a:alpha val="90000"/>
                      </a:srgbClr>
                    </a:gs>
                  </a:gsLst>
                  <a:lin ang="8100000" scaled="1"/>
                </a:gradFill>
                <a:ln algn="ctr" cap="flat" cmpd="sng" w="9525">
                  <a:noFill/>
                  <a:prstDash val="solid"/>
                </a:ln>
                <a:effectLst/>
              </p:spPr>
              <p:txBody>
                <a:bodyPr anchor="ctr" rtlCol="0" wrap="square">
                  <a:noAutofit/>
                </a:bodyPr>
                <a:lstStyle/>
                <a:p>
                  <a:pPr algn="ctr" defTabSz="1219170">
                    <a:defRPr/>
                  </a:pPr>
                  <a:endParaRPr altLang="en-US" kern="0" lang="zh-CN" sz="240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5" name="PA-文本框 14">
                <a:extLst>
                  <a:ext uri="{FF2B5EF4-FFF2-40B4-BE49-F238E27FC236}">
                    <a16:creationId xmlns:a16="http://schemas.microsoft.com/office/drawing/2014/main" id="{4B919A16-578B-4D56-A533-6408485DE4A2}"/>
                  </a:ext>
                </a:extLst>
              </p:cNvPr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3202171" y="1856142"/>
                <a:ext cx="1919019" cy="943918"/>
              </a:xfrm>
              <a:prstGeom prst="rect">
                <a:avLst/>
              </a:prstGeom>
              <a:noFill/>
              <a:effectLst/>
            </p:spPr>
            <p:txBody>
              <a:bodyPr rtlCol="0" wrap="square">
                <a:spAutoFit/>
              </a:bodyPr>
              <a:lstStyle/>
              <a:p>
                <a:pPr algn="ctr" defTabSz="1219170">
                  <a:defRPr/>
                </a:pPr>
                <a:endParaRPr altLang="en-US" b="1" kern="0" lang="zh-CN" sz="2667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3" name="PA-任意多边形 5">
              <a:extLst>
                <a:ext uri="{FF2B5EF4-FFF2-40B4-BE49-F238E27FC236}">
                  <a16:creationId xmlns:a16="http://schemas.microsoft.com/office/drawing/2014/main" id="{D912156A-D4A4-4C72-984A-AAD41913418E}"/>
                </a:ext>
              </a:extLst>
            </p:cNvPr>
            <p:cNvSpPr>
              <a:spLocks noChangeAspect="1"/>
            </p:cNvSpPr>
            <p:nvPr>
              <p:custDataLst>
                <p:tags r:id="rId9"/>
              </p:custDataLst>
            </p:nvPr>
          </p:nvSpPr>
          <p:spPr bwMode="auto">
            <a:xfrm>
              <a:off x="979358" y="2677314"/>
              <a:ext cx="576000" cy="585713"/>
            </a:xfrm>
            <a:custGeom>
              <a:gdLst>
                <a:gd fmla="*/ 2313 w 16074" name="T0"/>
                <a:gd fmla="*/ 11564 h 16128" name="T1"/>
                <a:gd fmla="*/ 3529 w 16074" name="T2"/>
                <a:gd fmla="*/ 12395 h 16128" name="T3"/>
                <a:gd fmla="*/ 4818 w 16074" name="T4"/>
                <a:gd fmla="*/ 13031 h 16128" name="T5"/>
                <a:gd fmla="*/ 6189 w 16074" name="T6"/>
                <a:gd fmla="*/ 13418 h 16128" name="T7"/>
                <a:gd fmla="*/ 7653 w 16074" name="T8"/>
                <a:gd fmla="*/ 13501 h 16128" name="T9"/>
                <a:gd fmla="*/ 9219 w 16074" name="T10"/>
                <a:gd fmla="*/ 13224 h 16128" name="T11"/>
                <a:gd fmla="*/ 5225 w 16074" name="T12"/>
                <a:gd fmla="*/ 7326 h 16128" name="T13"/>
                <a:gd fmla="*/ 5604 w 16074" name="T14"/>
                <a:gd fmla="*/ 2588 h 16128" name="T15"/>
                <a:gd fmla="*/ 5918 w 16074" name="T16"/>
                <a:gd fmla="*/ 2680 h 16128" name="T17"/>
                <a:gd fmla="*/ 6274 w 16074" name="T18"/>
                <a:gd fmla="*/ 2719 h 16128" name="T19"/>
                <a:gd fmla="*/ 6671 w 16074" name="T20"/>
                <a:gd fmla="*/ 2688 h 16128" name="T21"/>
                <a:gd fmla="*/ 7102 w 16074" name="T22"/>
                <a:gd fmla="*/ 2577 h 16128" name="T23"/>
                <a:gd fmla="*/ 7563 w 16074" name="T24"/>
                <a:gd fmla="*/ 2375 h 16128" name="T25"/>
                <a:gd fmla="*/ 8053 w 16074" name="T26"/>
                <a:gd fmla="*/ 2066 h 16128" name="T27"/>
                <a:gd fmla="*/ 12930 w 16074" name="T28"/>
                <a:gd fmla="*/ 10057 h 16128" name="T29"/>
                <a:gd fmla="*/ 13396 w 16074" name="T30"/>
                <a:gd fmla="*/ 8301 h 16128" name="T31"/>
                <a:gd fmla="*/ 13347 w 16074" name="T32"/>
                <a:gd fmla="*/ 6443 h 16128" name="T33"/>
                <a:gd fmla="*/ 12801 w 16074" name="T34"/>
                <a:gd fmla="*/ 4583 h 16128" name="T35"/>
                <a:gd fmla="*/ 11773 w 16074" name="T36"/>
                <a:gd fmla="*/ 2822 h 16128" name="T37"/>
                <a:gd fmla="*/ 10277 w 16074" name="T38"/>
                <a:gd fmla="*/ 1262 h 16128" name="T39"/>
                <a:gd fmla="*/ 8329 w 16074" name="T40"/>
                <a:gd fmla="*/ 0 h 16128" name="T41"/>
                <a:gd fmla="*/ 10526 w 16074" name="T42"/>
                <a:gd fmla="*/ 458 h 16128" name="T43"/>
                <a:gd fmla="*/ 12659 w 16074" name="T44"/>
                <a:gd fmla="*/ 1583 h 16128" name="T45"/>
                <a:gd fmla="*/ 14464 w 16074" name="T46"/>
                <a:gd fmla="*/ 3304 h 16128" name="T47"/>
                <a:gd fmla="*/ 15679 w 16074" name="T48"/>
                <a:gd fmla="*/ 5557 h 16128" name="T49"/>
                <a:gd fmla="*/ 16044 w 16074" name="T50"/>
                <a:gd fmla="*/ 8271 h 16128" name="T51"/>
                <a:gd fmla="*/ 15294 w 16074" name="T52"/>
                <a:gd fmla="*/ 11379 h 16128" name="T53"/>
                <a:gd fmla="*/ 12655 w 16074" name="T54"/>
                <a:gd fmla="*/ 14684 h 16128" name="T55"/>
                <a:gd fmla="*/ 10870 w 16074" name="T56"/>
                <a:gd fmla="*/ 15495 h 16128" name="T57"/>
                <a:gd fmla="*/ 9145 w 16074" name="T58"/>
                <a:gd fmla="*/ 15974 h 16128" name="T59"/>
                <a:gd fmla="*/ 7486 w 16074" name="T60"/>
                <a:gd fmla="*/ 16128 h 16128" name="T61"/>
                <a:gd fmla="*/ 5906 w 16074" name="T62"/>
                <a:gd fmla="*/ 15967 h 16128" name="T63"/>
                <a:gd fmla="*/ 4415 w 16074" name="T64"/>
                <a:gd fmla="*/ 15498 h 16128" name="T65"/>
                <a:gd fmla="*/ 3023 w 16074" name="T66"/>
                <a:gd fmla="*/ 14731 h 16128" name="T67"/>
                <a:gd fmla="*/ 2528 w 16074" name="T68"/>
                <a:gd fmla="*/ 14487 h 16128" name="T69"/>
                <a:gd fmla="*/ 2530 w 16074" name="T70"/>
                <a:gd fmla="*/ 14735 h 16128" name="T71"/>
                <a:gd fmla="*/ 2473 w 16074" name="T72"/>
                <a:gd fmla="*/ 14983 h 16128" name="T73"/>
                <a:gd fmla="*/ 2363 w 16074" name="T74"/>
                <a:gd fmla="*/ 15222 h 16128" name="T75"/>
                <a:gd fmla="*/ 2207 w 16074" name="T76"/>
                <a:gd fmla="*/ 15444 h 16128" name="T77"/>
                <a:gd fmla="*/ 2013 w 16074" name="T78"/>
                <a:gd fmla="*/ 15642 h 16128" name="T79"/>
                <a:gd fmla="*/ 1779 w 16074" name="T80"/>
                <a:gd fmla="*/ 15812 h 16128" name="T81"/>
                <a:gd fmla="*/ 1496 w 16074" name="T82"/>
                <a:gd fmla="*/ 15944 h 16128" name="T83"/>
                <a:gd fmla="*/ 1210 w 16074" name="T84"/>
                <a:gd fmla="*/ 16001 h 16128" name="T85"/>
                <a:gd fmla="*/ 933 w 16074" name="T86"/>
                <a:gd fmla="*/ 15986 h 16128" name="T87"/>
                <a:gd fmla="*/ 671 w 16074" name="T88"/>
                <a:gd fmla="*/ 15902 h 16128" name="T89"/>
                <a:gd fmla="*/ 436 w 16074" name="T90"/>
                <a:gd fmla="*/ 15751 h 16128" name="T91"/>
                <a:gd fmla="*/ 234 w 16074" name="T92"/>
                <a:gd fmla="*/ 15534 h 16128" name="T93"/>
                <a:gd fmla="*/ 33 w 16074" name="T94"/>
                <a:gd fmla="*/ 15112 h 16128" name="T95"/>
                <a:gd fmla="*/ 17 w 16074" name="T96"/>
                <a:gd fmla="*/ 14651 h 16128" name="T97"/>
                <a:gd fmla="*/ 179 w 16074" name="T98"/>
                <a:gd fmla="*/ 14226 h 16128" name="T99"/>
                <a:gd fmla="*/ 478 w 16074" name="T100"/>
                <a:gd fmla="*/ 13874 h 16128" name="T101"/>
                <a:gd fmla="*/ 878 w 16074" name="T102"/>
                <a:gd fmla="*/ 13632 h 16128" name="T103"/>
                <a:gd fmla="*/ 1339 w 16074" name="T104"/>
                <a:gd fmla="*/ 13536 h 16128" name="T105"/>
                <a:gd fmla="*/ 1477 w 16074" name="T106"/>
                <a:gd fmla="*/ 13406 h 16128" name="T107"/>
                <a:gd fmla="*/ 1100 w 16074" name="T108"/>
                <a:gd fmla="*/ 12990 h 16128" name="T109"/>
                <a:gd fmla="*/ 736 w 16074" name="T110"/>
                <a:gd fmla="*/ 12545 h 16128" name="T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b="b" l="0" r="r" t="0"/>
              <a:pathLst>
                <a:path h="16127" w="16074">
                  <a:moveTo>
                    <a:pt x="454" y="12169"/>
                  </a:moveTo>
                  <a:lnTo>
                    <a:pt x="1614" y="10993"/>
                  </a:lnTo>
                  <a:lnTo>
                    <a:pt x="1844" y="11188"/>
                  </a:lnTo>
                  <a:lnTo>
                    <a:pt x="2077" y="11378"/>
                  </a:lnTo>
                  <a:lnTo>
                    <a:pt x="2313" y="11564"/>
                  </a:lnTo>
                  <a:lnTo>
                    <a:pt x="2550" y="11742"/>
                  </a:lnTo>
                  <a:lnTo>
                    <a:pt x="2792" y="11916"/>
                  </a:lnTo>
                  <a:lnTo>
                    <a:pt x="3035" y="12083"/>
                  </a:lnTo>
                  <a:lnTo>
                    <a:pt x="3280" y="12242"/>
                  </a:lnTo>
                  <a:lnTo>
                    <a:pt x="3529" y="12395"/>
                  </a:lnTo>
                  <a:lnTo>
                    <a:pt x="3781" y="12540"/>
                  </a:lnTo>
                  <a:lnTo>
                    <a:pt x="4035" y="12677"/>
                  </a:lnTo>
                  <a:lnTo>
                    <a:pt x="4293" y="12804"/>
                  </a:lnTo>
                  <a:lnTo>
                    <a:pt x="4554" y="12923"/>
                  </a:lnTo>
                  <a:lnTo>
                    <a:pt x="4818" y="13031"/>
                  </a:lnTo>
                  <a:lnTo>
                    <a:pt x="5086" y="13131"/>
                  </a:lnTo>
                  <a:lnTo>
                    <a:pt x="5356" y="13220"/>
                  </a:lnTo>
                  <a:lnTo>
                    <a:pt x="5630" y="13298"/>
                  </a:lnTo>
                  <a:lnTo>
                    <a:pt x="5908" y="13364"/>
                  </a:lnTo>
                  <a:lnTo>
                    <a:pt x="6189" y="13418"/>
                  </a:lnTo>
                  <a:lnTo>
                    <a:pt x="6474" y="13461"/>
                  </a:lnTo>
                  <a:lnTo>
                    <a:pt x="6763" y="13491"/>
                  </a:lnTo>
                  <a:lnTo>
                    <a:pt x="7056" y="13508"/>
                  </a:lnTo>
                  <a:lnTo>
                    <a:pt x="7352" y="13511"/>
                  </a:lnTo>
                  <a:lnTo>
                    <a:pt x="7653" y="13501"/>
                  </a:lnTo>
                  <a:lnTo>
                    <a:pt x="7958" y="13476"/>
                  </a:lnTo>
                  <a:lnTo>
                    <a:pt x="8267" y="13437"/>
                  </a:lnTo>
                  <a:lnTo>
                    <a:pt x="8579" y="13381"/>
                  </a:lnTo>
                  <a:lnTo>
                    <a:pt x="8897" y="13311"/>
                  </a:lnTo>
                  <a:lnTo>
                    <a:pt x="9219" y="13224"/>
                  </a:lnTo>
                  <a:lnTo>
                    <a:pt x="9546" y="13121"/>
                  </a:lnTo>
                  <a:lnTo>
                    <a:pt x="9877" y="13001"/>
                  </a:lnTo>
                  <a:lnTo>
                    <a:pt x="10212" y="12863"/>
                  </a:lnTo>
                  <a:lnTo>
                    <a:pt x="10554" y="12708"/>
                  </a:lnTo>
                  <a:lnTo>
                    <a:pt x="5225" y="7326"/>
                  </a:lnTo>
                  <a:lnTo>
                    <a:pt x="3765" y="8813"/>
                  </a:lnTo>
                  <a:lnTo>
                    <a:pt x="1503" y="6582"/>
                  </a:lnTo>
                  <a:lnTo>
                    <a:pt x="5491" y="2537"/>
                  </a:lnTo>
                  <a:lnTo>
                    <a:pt x="5547" y="2563"/>
                  </a:lnTo>
                  <a:lnTo>
                    <a:pt x="5604" y="2588"/>
                  </a:lnTo>
                  <a:lnTo>
                    <a:pt x="5663" y="2610"/>
                  </a:lnTo>
                  <a:lnTo>
                    <a:pt x="5724" y="2631"/>
                  </a:lnTo>
                  <a:lnTo>
                    <a:pt x="5787" y="2649"/>
                  </a:lnTo>
                  <a:lnTo>
                    <a:pt x="5852" y="2666"/>
                  </a:lnTo>
                  <a:lnTo>
                    <a:pt x="5918" y="2680"/>
                  </a:lnTo>
                  <a:lnTo>
                    <a:pt x="5986" y="2693"/>
                  </a:lnTo>
                  <a:lnTo>
                    <a:pt x="6055" y="2703"/>
                  </a:lnTo>
                  <a:lnTo>
                    <a:pt x="6127" y="2711"/>
                  </a:lnTo>
                  <a:lnTo>
                    <a:pt x="6200" y="2716"/>
                  </a:lnTo>
                  <a:lnTo>
                    <a:pt x="6274" y="2719"/>
                  </a:lnTo>
                  <a:lnTo>
                    <a:pt x="6351" y="2719"/>
                  </a:lnTo>
                  <a:lnTo>
                    <a:pt x="6429" y="2716"/>
                  </a:lnTo>
                  <a:lnTo>
                    <a:pt x="6508" y="2710"/>
                  </a:lnTo>
                  <a:lnTo>
                    <a:pt x="6588" y="2700"/>
                  </a:lnTo>
                  <a:lnTo>
                    <a:pt x="6671" y="2688"/>
                  </a:lnTo>
                  <a:lnTo>
                    <a:pt x="6755" y="2673"/>
                  </a:lnTo>
                  <a:lnTo>
                    <a:pt x="6840" y="2654"/>
                  </a:lnTo>
                  <a:lnTo>
                    <a:pt x="6925" y="2632"/>
                  </a:lnTo>
                  <a:lnTo>
                    <a:pt x="7013" y="2607"/>
                  </a:lnTo>
                  <a:lnTo>
                    <a:pt x="7102" y="2577"/>
                  </a:lnTo>
                  <a:lnTo>
                    <a:pt x="7192" y="2545"/>
                  </a:lnTo>
                  <a:lnTo>
                    <a:pt x="7283" y="2508"/>
                  </a:lnTo>
                  <a:lnTo>
                    <a:pt x="7375" y="2468"/>
                  </a:lnTo>
                  <a:lnTo>
                    <a:pt x="7469" y="2423"/>
                  </a:lnTo>
                  <a:lnTo>
                    <a:pt x="7563" y="2375"/>
                  </a:lnTo>
                  <a:lnTo>
                    <a:pt x="7659" y="2321"/>
                  </a:lnTo>
                  <a:lnTo>
                    <a:pt x="7756" y="2265"/>
                  </a:lnTo>
                  <a:lnTo>
                    <a:pt x="7854" y="2203"/>
                  </a:lnTo>
                  <a:lnTo>
                    <a:pt x="7953" y="2137"/>
                  </a:lnTo>
                  <a:lnTo>
                    <a:pt x="8053" y="2066"/>
                  </a:lnTo>
                  <a:lnTo>
                    <a:pt x="9204" y="3243"/>
                  </a:lnTo>
                  <a:lnTo>
                    <a:pt x="7220" y="5296"/>
                  </a:lnTo>
                  <a:lnTo>
                    <a:pt x="12597" y="10708"/>
                  </a:lnTo>
                  <a:lnTo>
                    <a:pt x="12775" y="10387"/>
                  </a:lnTo>
                  <a:lnTo>
                    <a:pt x="12930" y="10057"/>
                  </a:lnTo>
                  <a:lnTo>
                    <a:pt x="13065" y="9719"/>
                  </a:lnTo>
                  <a:lnTo>
                    <a:pt x="13179" y="9373"/>
                  </a:lnTo>
                  <a:lnTo>
                    <a:pt x="13271" y="9022"/>
                  </a:lnTo>
                  <a:lnTo>
                    <a:pt x="13344" y="8664"/>
                  </a:lnTo>
                  <a:lnTo>
                    <a:pt x="13396" y="8301"/>
                  </a:lnTo>
                  <a:lnTo>
                    <a:pt x="13426" y="7934"/>
                  </a:lnTo>
                  <a:lnTo>
                    <a:pt x="13437" y="7564"/>
                  </a:lnTo>
                  <a:lnTo>
                    <a:pt x="13427" y="7192"/>
                  </a:lnTo>
                  <a:lnTo>
                    <a:pt x="13398" y="6818"/>
                  </a:lnTo>
                  <a:lnTo>
                    <a:pt x="13347" y="6443"/>
                  </a:lnTo>
                  <a:lnTo>
                    <a:pt x="13277" y="6068"/>
                  </a:lnTo>
                  <a:lnTo>
                    <a:pt x="13188" y="5694"/>
                  </a:lnTo>
                  <a:lnTo>
                    <a:pt x="13079" y="5321"/>
                  </a:lnTo>
                  <a:lnTo>
                    <a:pt x="12949" y="4950"/>
                  </a:lnTo>
                  <a:lnTo>
                    <a:pt x="12801" y="4583"/>
                  </a:lnTo>
                  <a:lnTo>
                    <a:pt x="12634" y="4220"/>
                  </a:lnTo>
                  <a:lnTo>
                    <a:pt x="12447" y="3862"/>
                  </a:lnTo>
                  <a:lnTo>
                    <a:pt x="12241" y="3509"/>
                  </a:lnTo>
                  <a:lnTo>
                    <a:pt x="12017" y="3162"/>
                  </a:lnTo>
                  <a:lnTo>
                    <a:pt x="11773" y="2822"/>
                  </a:lnTo>
                  <a:lnTo>
                    <a:pt x="11511" y="2492"/>
                  </a:lnTo>
                  <a:lnTo>
                    <a:pt x="11230" y="2169"/>
                  </a:lnTo>
                  <a:lnTo>
                    <a:pt x="10931" y="1856"/>
                  </a:lnTo>
                  <a:lnTo>
                    <a:pt x="10613" y="1553"/>
                  </a:lnTo>
                  <a:lnTo>
                    <a:pt x="10277" y="1262"/>
                  </a:lnTo>
                  <a:lnTo>
                    <a:pt x="9924" y="982"/>
                  </a:lnTo>
                  <a:lnTo>
                    <a:pt x="9551" y="716"/>
                  </a:lnTo>
                  <a:lnTo>
                    <a:pt x="9162" y="463"/>
                  </a:lnTo>
                  <a:lnTo>
                    <a:pt x="8754" y="224"/>
                  </a:lnTo>
                  <a:lnTo>
                    <a:pt x="8329" y="0"/>
                  </a:lnTo>
                  <a:lnTo>
                    <a:pt x="8761" y="35"/>
                  </a:lnTo>
                  <a:lnTo>
                    <a:pt x="9199" y="99"/>
                  </a:lnTo>
                  <a:lnTo>
                    <a:pt x="9641" y="192"/>
                  </a:lnTo>
                  <a:lnTo>
                    <a:pt x="10084" y="310"/>
                  </a:lnTo>
                  <a:lnTo>
                    <a:pt x="10526" y="458"/>
                  </a:lnTo>
                  <a:lnTo>
                    <a:pt x="10966" y="632"/>
                  </a:lnTo>
                  <a:lnTo>
                    <a:pt x="11402" y="832"/>
                  </a:lnTo>
                  <a:lnTo>
                    <a:pt x="11830" y="1057"/>
                  </a:lnTo>
                  <a:lnTo>
                    <a:pt x="12250" y="1307"/>
                  </a:lnTo>
                  <a:lnTo>
                    <a:pt x="12659" y="1583"/>
                  </a:lnTo>
                  <a:lnTo>
                    <a:pt x="13054" y="1881"/>
                  </a:lnTo>
                  <a:lnTo>
                    <a:pt x="13435" y="2203"/>
                  </a:lnTo>
                  <a:lnTo>
                    <a:pt x="13798" y="2548"/>
                  </a:lnTo>
                  <a:lnTo>
                    <a:pt x="14141" y="2915"/>
                  </a:lnTo>
                  <a:lnTo>
                    <a:pt x="14464" y="3304"/>
                  </a:lnTo>
                  <a:lnTo>
                    <a:pt x="14762" y="3714"/>
                  </a:lnTo>
                  <a:lnTo>
                    <a:pt x="15036" y="4146"/>
                  </a:lnTo>
                  <a:lnTo>
                    <a:pt x="15281" y="4596"/>
                  </a:lnTo>
                  <a:lnTo>
                    <a:pt x="15496" y="5067"/>
                  </a:lnTo>
                  <a:lnTo>
                    <a:pt x="15679" y="5557"/>
                  </a:lnTo>
                  <a:lnTo>
                    <a:pt x="15829" y="6065"/>
                  </a:lnTo>
                  <a:lnTo>
                    <a:pt x="15942" y="6591"/>
                  </a:lnTo>
                  <a:lnTo>
                    <a:pt x="16016" y="7135"/>
                  </a:lnTo>
                  <a:lnTo>
                    <a:pt x="16052" y="7695"/>
                  </a:lnTo>
                  <a:lnTo>
                    <a:pt x="16044" y="8271"/>
                  </a:lnTo>
                  <a:lnTo>
                    <a:pt x="15991" y="8863"/>
                  </a:lnTo>
                  <a:lnTo>
                    <a:pt x="15892" y="9471"/>
                  </a:lnTo>
                  <a:lnTo>
                    <a:pt x="15744" y="10093"/>
                  </a:lnTo>
                  <a:lnTo>
                    <a:pt x="15545" y="10729"/>
                  </a:lnTo>
                  <a:lnTo>
                    <a:pt x="15294" y="11379"/>
                  </a:lnTo>
                  <a:lnTo>
                    <a:pt x="14987" y="12042"/>
                  </a:lnTo>
                  <a:lnTo>
                    <a:pt x="14623" y="12717"/>
                  </a:lnTo>
                  <a:lnTo>
                    <a:pt x="16074" y="14218"/>
                  </a:lnTo>
                  <a:lnTo>
                    <a:pt x="14156" y="16081"/>
                  </a:lnTo>
                  <a:lnTo>
                    <a:pt x="12655" y="14684"/>
                  </a:lnTo>
                  <a:lnTo>
                    <a:pt x="12293" y="14873"/>
                  </a:lnTo>
                  <a:lnTo>
                    <a:pt x="11934" y="15048"/>
                  </a:lnTo>
                  <a:lnTo>
                    <a:pt x="11578" y="15211"/>
                  </a:lnTo>
                  <a:lnTo>
                    <a:pt x="11223" y="15360"/>
                  </a:lnTo>
                  <a:lnTo>
                    <a:pt x="10870" y="15495"/>
                  </a:lnTo>
                  <a:lnTo>
                    <a:pt x="10520" y="15617"/>
                  </a:lnTo>
                  <a:lnTo>
                    <a:pt x="10173" y="15726"/>
                  </a:lnTo>
                  <a:lnTo>
                    <a:pt x="9828" y="15822"/>
                  </a:lnTo>
                  <a:lnTo>
                    <a:pt x="9485" y="15904"/>
                  </a:lnTo>
                  <a:lnTo>
                    <a:pt x="9145" y="15974"/>
                  </a:lnTo>
                  <a:lnTo>
                    <a:pt x="8808" y="16030"/>
                  </a:lnTo>
                  <a:lnTo>
                    <a:pt x="8472" y="16074"/>
                  </a:lnTo>
                  <a:lnTo>
                    <a:pt x="8140" y="16105"/>
                  </a:lnTo>
                  <a:lnTo>
                    <a:pt x="7812" y="16123"/>
                  </a:lnTo>
                  <a:lnTo>
                    <a:pt x="7486" y="16128"/>
                  </a:lnTo>
                  <a:lnTo>
                    <a:pt x="7164" y="16121"/>
                  </a:lnTo>
                  <a:lnTo>
                    <a:pt x="6845" y="16101"/>
                  </a:lnTo>
                  <a:lnTo>
                    <a:pt x="6529" y="16069"/>
                  </a:lnTo>
                  <a:lnTo>
                    <a:pt x="6216" y="16024"/>
                  </a:lnTo>
                  <a:lnTo>
                    <a:pt x="5906" y="15967"/>
                  </a:lnTo>
                  <a:lnTo>
                    <a:pt x="5601" y="15897"/>
                  </a:lnTo>
                  <a:lnTo>
                    <a:pt x="5298" y="15816"/>
                  </a:lnTo>
                  <a:lnTo>
                    <a:pt x="5001" y="15722"/>
                  </a:lnTo>
                  <a:lnTo>
                    <a:pt x="4706" y="15616"/>
                  </a:lnTo>
                  <a:lnTo>
                    <a:pt x="4415" y="15498"/>
                  </a:lnTo>
                  <a:lnTo>
                    <a:pt x="4129" y="15368"/>
                  </a:lnTo>
                  <a:lnTo>
                    <a:pt x="3846" y="15227"/>
                  </a:lnTo>
                  <a:lnTo>
                    <a:pt x="3568" y="15073"/>
                  </a:lnTo>
                  <a:lnTo>
                    <a:pt x="3293" y="14907"/>
                  </a:lnTo>
                  <a:lnTo>
                    <a:pt x="3023" y="14731"/>
                  </a:lnTo>
                  <a:lnTo>
                    <a:pt x="2757" y="14542"/>
                  </a:lnTo>
                  <a:lnTo>
                    <a:pt x="2496" y="14342"/>
                  </a:lnTo>
                  <a:lnTo>
                    <a:pt x="2509" y="14390"/>
                  </a:lnTo>
                  <a:lnTo>
                    <a:pt x="2520" y="14439"/>
                  </a:lnTo>
                  <a:lnTo>
                    <a:pt x="2528" y="14487"/>
                  </a:lnTo>
                  <a:lnTo>
                    <a:pt x="2533" y="14536"/>
                  </a:lnTo>
                  <a:lnTo>
                    <a:pt x="2536" y="14586"/>
                  </a:lnTo>
                  <a:lnTo>
                    <a:pt x="2537" y="14635"/>
                  </a:lnTo>
                  <a:lnTo>
                    <a:pt x="2534" y="14686"/>
                  </a:lnTo>
                  <a:lnTo>
                    <a:pt x="2530" y="14735"/>
                  </a:lnTo>
                  <a:lnTo>
                    <a:pt x="2523" y="14785"/>
                  </a:lnTo>
                  <a:lnTo>
                    <a:pt x="2514" y="14835"/>
                  </a:lnTo>
                  <a:lnTo>
                    <a:pt x="2502" y="14884"/>
                  </a:lnTo>
                  <a:lnTo>
                    <a:pt x="2489" y="14934"/>
                  </a:lnTo>
                  <a:lnTo>
                    <a:pt x="2473" y="14983"/>
                  </a:lnTo>
                  <a:lnTo>
                    <a:pt x="2454" y="15031"/>
                  </a:lnTo>
                  <a:lnTo>
                    <a:pt x="2434" y="15080"/>
                  </a:lnTo>
                  <a:lnTo>
                    <a:pt x="2412" y="15127"/>
                  </a:lnTo>
                  <a:lnTo>
                    <a:pt x="2388" y="15174"/>
                  </a:lnTo>
                  <a:lnTo>
                    <a:pt x="2363" y="15222"/>
                  </a:lnTo>
                  <a:lnTo>
                    <a:pt x="2334" y="15267"/>
                  </a:lnTo>
                  <a:lnTo>
                    <a:pt x="2305" y="15313"/>
                  </a:lnTo>
                  <a:lnTo>
                    <a:pt x="2275" y="15358"/>
                  </a:lnTo>
                  <a:lnTo>
                    <a:pt x="2241" y="15401"/>
                  </a:lnTo>
                  <a:lnTo>
                    <a:pt x="2207" y="15444"/>
                  </a:lnTo>
                  <a:lnTo>
                    <a:pt x="2171" y="15486"/>
                  </a:lnTo>
                  <a:lnTo>
                    <a:pt x="2134" y="15526"/>
                  </a:lnTo>
                  <a:lnTo>
                    <a:pt x="2095" y="15567"/>
                  </a:lnTo>
                  <a:lnTo>
                    <a:pt x="2055" y="15605"/>
                  </a:lnTo>
                  <a:lnTo>
                    <a:pt x="2013" y="15642"/>
                  </a:lnTo>
                  <a:lnTo>
                    <a:pt x="1971" y="15677"/>
                  </a:lnTo>
                  <a:lnTo>
                    <a:pt x="1927" y="15713"/>
                  </a:lnTo>
                  <a:lnTo>
                    <a:pt x="1881" y="15745"/>
                  </a:lnTo>
                  <a:lnTo>
                    <a:pt x="1836" y="15777"/>
                  </a:lnTo>
                  <a:lnTo>
                    <a:pt x="1779" y="15812"/>
                  </a:lnTo>
                  <a:lnTo>
                    <a:pt x="1723" y="15845"/>
                  </a:lnTo>
                  <a:lnTo>
                    <a:pt x="1666" y="15874"/>
                  </a:lnTo>
                  <a:lnTo>
                    <a:pt x="1610" y="15900"/>
                  </a:lnTo>
                  <a:lnTo>
                    <a:pt x="1552" y="15923"/>
                  </a:lnTo>
                  <a:lnTo>
                    <a:pt x="1496" y="15944"/>
                  </a:lnTo>
                  <a:lnTo>
                    <a:pt x="1438" y="15961"/>
                  </a:lnTo>
                  <a:lnTo>
                    <a:pt x="1381" y="15975"/>
                  </a:lnTo>
                  <a:lnTo>
                    <a:pt x="1324" y="15987"/>
                  </a:lnTo>
                  <a:lnTo>
                    <a:pt x="1267" y="15995"/>
                  </a:lnTo>
                  <a:lnTo>
                    <a:pt x="1210" y="16001"/>
                  </a:lnTo>
                  <a:lnTo>
                    <a:pt x="1154" y="16003"/>
                  </a:lnTo>
                  <a:lnTo>
                    <a:pt x="1098" y="16003"/>
                  </a:lnTo>
                  <a:lnTo>
                    <a:pt x="1043" y="16000"/>
                  </a:lnTo>
                  <a:lnTo>
                    <a:pt x="987" y="15995"/>
                  </a:lnTo>
                  <a:lnTo>
                    <a:pt x="933" y="15986"/>
                  </a:lnTo>
                  <a:lnTo>
                    <a:pt x="879" y="15975"/>
                  </a:lnTo>
                  <a:lnTo>
                    <a:pt x="826" y="15961"/>
                  </a:lnTo>
                  <a:lnTo>
                    <a:pt x="773" y="15944"/>
                  </a:lnTo>
                  <a:lnTo>
                    <a:pt x="722" y="15924"/>
                  </a:lnTo>
                  <a:lnTo>
                    <a:pt x="671" y="15902"/>
                  </a:lnTo>
                  <a:lnTo>
                    <a:pt x="622" y="15877"/>
                  </a:lnTo>
                  <a:lnTo>
                    <a:pt x="573" y="15849"/>
                  </a:lnTo>
                  <a:lnTo>
                    <a:pt x="527" y="15819"/>
                  </a:lnTo>
                  <a:lnTo>
                    <a:pt x="480" y="15786"/>
                  </a:lnTo>
                  <a:lnTo>
                    <a:pt x="436" y="15751"/>
                  </a:lnTo>
                  <a:lnTo>
                    <a:pt x="393" y="15713"/>
                  </a:lnTo>
                  <a:lnTo>
                    <a:pt x="350" y="15671"/>
                  </a:lnTo>
                  <a:lnTo>
                    <a:pt x="310" y="15628"/>
                  </a:lnTo>
                  <a:lnTo>
                    <a:pt x="271" y="15583"/>
                  </a:lnTo>
                  <a:lnTo>
                    <a:pt x="234" y="15534"/>
                  </a:lnTo>
                  <a:lnTo>
                    <a:pt x="199" y="15483"/>
                  </a:lnTo>
                  <a:lnTo>
                    <a:pt x="143" y="15391"/>
                  </a:lnTo>
                  <a:lnTo>
                    <a:pt x="98" y="15299"/>
                  </a:lnTo>
                  <a:lnTo>
                    <a:pt x="61" y="15206"/>
                  </a:lnTo>
                  <a:lnTo>
                    <a:pt x="33" y="15112"/>
                  </a:lnTo>
                  <a:lnTo>
                    <a:pt x="14" y="15019"/>
                  </a:lnTo>
                  <a:lnTo>
                    <a:pt x="3" y="14925"/>
                  </a:lnTo>
                  <a:lnTo>
                    <a:pt x="0" y="14833"/>
                  </a:lnTo>
                  <a:lnTo>
                    <a:pt x="5" y="14741"/>
                  </a:lnTo>
                  <a:lnTo>
                    <a:pt x="17" y="14651"/>
                  </a:lnTo>
                  <a:lnTo>
                    <a:pt x="36" y="14562"/>
                  </a:lnTo>
                  <a:lnTo>
                    <a:pt x="63" y="14475"/>
                  </a:lnTo>
                  <a:lnTo>
                    <a:pt x="95" y="14389"/>
                  </a:lnTo>
                  <a:lnTo>
                    <a:pt x="133" y="14307"/>
                  </a:lnTo>
                  <a:lnTo>
                    <a:pt x="179" y="14226"/>
                  </a:lnTo>
                  <a:lnTo>
                    <a:pt x="228" y="14148"/>
                  </a:lnTo>
                  <a:lnTo>
                    <a:pt x="284" y="14075"/>
                  </a:lnTo>
                  <a:lnTo>
                    <a:pt x="344" y="14004"/>
                  </a:lnTo>
                  <a:lnTo>
                    <a:pt x="409" y="13938"/>
                  </a:lnTo>
                  <a:lnTo>
                    <a:pt x="478" y="13874"/>
                  </a:lnTo>
                  <a:lnTo>
                    <a:pt x="551" y="13816"/>
                  </a:lnTo>
                  <a:lnTo>
                    <a:pt x="628" y="13762"/>
                  </a:lnTo>
                  <a:lnTo>
                    <a:pt x="708" y="13714"/>
                  </a:lnTo>
                  <a:lnTo>
                    <a:pt x="791" y="13670"/>
                  </a:lnTo>
                  <a:lnTo>
                    <a:pt x="878" y="13632"/>
                  </a:lnTo>
                  <a:lnTo>
                    <a:pt x="967" y="13601"/>
                  </a:lnTo>
                  <a:lnTo>
                    <a:pt x="1057" y="13575"/>
                  </a:lnTo>
                  <a:lnTo>
                    <a:pt x="1150" y="13556"/>
                  </a:lnTo>
                  <a:lnTo>
                    <a:pt x="1244" y="13542"/>
                  </a:lnTo>
                  <a:lnTo>
                    <a:pt x="1339" y="13536"/>
                  </a:lnTo>
                  <a:lnTo>
                    <a:pt x="1436" y="13538"/>
                  </a:lnTo>
                  <a:lnTo>
                    <a:pt x="1533" y="13548"/>
                  </a:lnTo>
                  <a:lnTo>
                    <a:pt x="1630" y="13565"/>
                  </a:lnTo>
                  <a:lnTo>
                    <a:pt x="1553" y="13486"/>
                  </a:lnTo>
                  <a:lnTo>
                    <a:pt x="1477" y="13406"/>
                  </a:lnTo>
                  <a:lnTo>
                    <a:pt x="1400" y="13325"/>
                  </a:lnTo>
                  <a:lnTo>
                    <a:pt x="1324" y="13243"/>
                  </a:lnTo>
                  <a:lnTo>
                    <a:pt x="1248" y="13159"/>
                  </a:lnTo>
                  <a:lnTo>
                    <a:pt x="1174" y="13075"/>
                  </a:lnTo>
                  <a:lnTo>
                    <a:pt x="1100" y="12990"/>
                  </a:lnTo>
                  <a:lnTo>
                    <a:pt x="1026" y="12903"/>
                  </a:lnTo>
                  <a:lnTo>
                    <a:pt x="953" y="12815"/>
                  </a:lnTo>
                  <a:lnTo>
                    <a:pt x="880" y="12726"/>
                  </a:lnTo>
                  <a:lnTo>
                    <a:pt x="807" y="12636"/>
                  </a:lnTo>
                  <a:lnTo>
                    <a:pt x="736" y="12545"/>
                  </a:lnTo>
                  <a:lnTo>
                    <a:pt x="665" y="12453"/>
                  </a:lnTo>
                  <a:lnTo>
                    <a:pt x="594" y="12359"/>
                  </a:lnTo>
                  <a:lnTo>
                    <a:pt x="524" y="12264"/>
                  </a:lnTo>
                  <a:lnTo>
                    <a:pt x="454" y="12169"/>
                  </a:lnTo>
                  <a:close/>
                </a:path>
              </a:pathLst>
            </a:custGeom>
            <a:solidFill>
              <a:srgbClr val="FDFBF7"/>
            </a:solidFill>
            <a:ln>
              <a:noFill/>
            </a:ln>
            <a:effectLst/>
          </p:spPr>
          <p:txBody>
            <a:bodyPr anchor="t" anchorCtr="0" bIns="60960" compatLnSpc="1" lIns="121920" numCol="1" rIns="121920" tIns="60960" vert="horz" wrap="square"/>
            <a:lstStyle/>
            <a:p>
              <a:pPr defTabSz="914377"/>
              <a:endParaRPr altLang="en-US" lang="zh-CN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9" name="PA-1022200">
            <a:extLst>
              <a:ext uri="{FF2B5EF4-FFF2-40B4-BE49-F238E27FC236}">
                <a16:creationId xmlns:a16="http://schemas.microsoft.com/office/drawing/2014/main" id="{19E2D9BA-C23A-4C1B-B771-7352D1C27AC7}"/>
              </a:ext>
            </a:extLst>
          </p:cNvPr>
          <p:cNvSpPr/>
          <p:nvPr>
            <p:custDataLst>
              <p:tags r:id="rId10"/>
            </p:custDataLst>
          </p:nvPr>
        </p:nvSpPr>
        <p:spPr bwMode="auto">
          <a:xfrm>
            <a:off x="916467" y="3325866"/>
            <a:ext cx="4905079" cy="2775866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anchor="t" anchorCtr="0" bIns="45720" compatLnSpc="1" lIns="91440" numCol="1" rIns="91440" tIns="45720" vert="horz" wrap="square"/>
          <a:lstStyle/>
          <a:p>
            <a:pPr defTabSz="914377"/>
            <a:endParaRPr altLang="en-US" lang="zh-CN" sz="1353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30" name="PA-1022201">
            <a:extLst>
              <a:ext uri="{FF2B5EF4-FFF2-40B4-BE49-F238E27FC236}">
                <a16:creationId xmlns:a16="http://schemas.microsoft.com/office/drawing/2014/main" id="{4A7D18DA-D795-4B75-8D39-25B1E9942BCB}"/>
              </a:ext>
            </a:extLst>
          </p:cNvPr>
          <p:cNvGrpSpPr/>
          <p:nvPr>
            <p:custDataLst>
              <p:tags r:id="rId11"/>
            </p:custDataLst>
          </p:nvPr>
        </p:nvGrpSpPr>
        <p:grpSpPr>
          <a:xfrm>
            <a:off x="1056130" y="3225536"/>
            <a:ext cx="4623207" cy="609029"/>
            <a:chOff x="1245265" y="1827568"/>
            <a:chExt cx="4200402" cy="879213"/>
          </a:xfrm>
        </p:grpSpPr>
        <p:sp>
          <p:nvSpPr>
            <p:cNvPr id="31" name="PA-任意多边形 6">
              <a:extLst>
                <a:ext uri="{FF2B5EF4-FFF2-40B4-BE49-F238E27FC236}">
                  <a16:creationId xmlns:a16="http://schemas.microsoft.com/office/drawing/2014/main" id="{9D6B3DE8-E6F3-45A5-B9FF-E363CE24A1F5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 bwMode="auto">
            <a:xfrm>
              <a:off x="1245265" y="1827568"/>
              <a:ext cx="4200402" cy="150812"/>
            </a:xfrm>
            <a:custGeom>
              <a:gdLst>
                <a:gd fmla="*/ 285 w 4236" name="T0"/>
                <a:gd fmla="*/ 0 h 186" name="T1"/>
                <a:gd fmla="*/ 3967 w 4236" name="T2"/>
                <a:gd fmla="*/ 0 h 186" name="T3"/>
                <a:gd fmla="*/ 4236 w 4236" name="T4"/>
                <a:gd fmla="*/ 186 h 186" name="T5"/>
                <a:gd fmla="*/ 0 w 4236" name="T6"/>
                <a:gd fmla="*/ 186 h 186" name="T7"/>
                <a:gd fmla="*/ 285 w 4236" name="T8"/>
                <a:gd fmla="*/ 0 h 18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86" w="4236">
                  <a:moveTo>
                    <a:pt x="285" y="0"/>
                  </a:moveTo>
                  <a:lnTo>
                    <a:pt x="3967" y="0"/>
                  </a:lnTo>
                  <a:lnTo>
                    <a:pt x="4236" y="186"/>
                  </a:lnTo>
                  <a:lnTo>
                    <a:pt x="0" y="186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41464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pPr defTabSz="914377"/>
              <a:endParaRPr altLang="en-US" lang="zh-CN" sz="1353">
                <a:solidFill>
                  <a:srgbClr val="E7E6E6"/>
                </a:solidFill>
                <a:cs typeface="+mn-ea"/>
                <a:sym typeface="+mn-lt"/>
              </a:endParaRPr>
            </a:p>
          </p:txBody>
        </p:sp>
        <p:sp>
          <p:nvSpPr>
            <p:cNvPr id="32" name="PA-任意多边形 7">
              <a:extLst>
                <a:ext uri="{FF2B5EF4-FFF2-40B4-BE49-F238E27FC236}">
                  <a16:creationId xmlns:a16="http://schemas.microsoft.com/office/drawing/2014/main" id="{C7DE84F8-71E6-4F6F-9EFE-15DDF7F4032B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 bwMode="auto">
            <a:xfrm>
              <a:off x="1525807" y="1827568"/>
              <a:ext cx="3652019" cy="879213"/>
            </a:xfrm>
            <a:custGeom>
              <a:gdLst>
                <a:gd fmla="*/ 0 w 3682" name="T0"/>
                <a:gd fmla="*/ 0 h 786" name="T1"/>
                <a:gd fmla="*/ 3682 w 3682" name="T2"/>
                <a:gd fmla="*/ 0 h 786" name="T3"/>
                <a:gd fmla="*/ 3682 w 3682" name="T4"/>
                <a:gd fmla="*/ 637 h 786" name="T5"/>
                <a:gd fmla="*/ 1823 w 3682" name="T6"/>
                <a:gd fmla="*/ 786 h 786" name="T7"/>
                <a:gd fmla="*/ 0 w 3682" name="T8"/>
                <a:gd fmla="*/ 637 h 786" name="T9"/>
                <a:gd fmla="*/ 0 w 3682" name="T10"/>
                <a:gd fmla="*/ 0 h 78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786" w="3682">
                  <a:moveTo>
                    <a:pt x="0" y="0"/>
                  </a:moveTo>
                  <a:lnTo>
                    <a:pt x="3682" y="0"/>
                  </a:lnTo>
                  <a:lnTo>
                    <a:pt x="3682" y="637"/>
                  </a:lnTo>
                  <a:lnTo>
                    <a:pt x="1823" y="786"/>
                  </a:lnTo>
                  <a:lnTo>
                    <a:pt x="0" y="6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pPr defTabSz="914377"/>
              <a:endParaRPr altLang="en-US" lang="zh-CN" sz="1353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3" name="PA-矩形 32">
              <a:extLst>
                <a:ext uri="{FF2B5EF4-FFF2-40B4-BE49-F238E27FC236}">
                  <a16:creationId xmlns:a16="http://schemas.microsoft.com/office/drawing/2014/main" id="{B5D45327-03E9-4542-840E-C0AA16ACC807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1549278" y="1887372"/>
              <a:ext cx="3494873" cy="7480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en-US" b="1" kern="0" lang="zh-CN" sz="2800">
                  <a:gradFill>
                    <a:gsLst>
                      <a:gs pos="0">
                        <a:prstClr val="white"/>
                      </a:gs>
                      <a:gs pos="100000">
                        <a:srgbClr val="FFFF00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各级党委和政府</a:t>
              </a:r>
            </a:p>
          </p:txBody>
        </p:sp>
      </p:grpSp>
      <p:sp>
        <p:nvSpPr>
          <p:cNvPr id="34" name="PA-1022202">
            <a:extLst>
              <a:ext uri="{FF2B5EF4-FFF2-40B4-BE49-F238E27FC236}">
                <a16:creationId xmlns:a16="http://schemas.microsoft.com/office/drawing/2014/main" id="{3ACB2740-693A-455A-8A8E-934A9C624419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1180861" y="3983431"/>
            <a:ext cx="4318332" cy="151790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30000"/>
              </a:lnSpc>
              <a:buClr>
                <a:srgbClr val="C00000"/>
              </a:buClr>
              <a:defRPr/>
            </a:pPr>
            <a:r>
              <a:rPr altLang="en-US" lang="zh-CN">
                <a:cs typeface="+mn-ea"/>
                <a:sym typeface="+mn-lt"/>
              </a:rPr>
              <a:t>要负起政治责任和领导责任，把爱国主义教育摆上重要日程，纳入意识形态工作责任制，加强阵地建设和管理，抓好各项任务落实。</a:t>
            </a:r>
          </a:p>
        </p:txBody>
      </p:sp>
      <p:grpSp>
        <p:nvGrpSpPr>
          <p:cNvPr id="35" name="PA-1022203">
            <a:extLst>
              <a:ext uri="{FF2B5EF4-FFF2-40B4-BE49-F238E27FC236}">
                <a16:creationId xmlns:a16="http://schemas.microsoft.com/office/drawing/2014/main" id="{7B047C98-3DF8-4638-AD32-472BA168493B}"/>
              </a:ext>
            </a:extLst>
          </p:cNvPr>
          <p:cNvGrpSpPr/>
          <p:nvPr>
            <p:custDataLst>
              <p:tags r:id="rId16"/>
            </p:custDataLst>
          </p:nvPr>
        </p:nvGrpSpPr>
        <p:grpSpPr>
          <a:xfrm>
            <a:off x="8074836" y="2415705"/>
            <a:ext cx="1012229" cy="761416"/>
            <a:chOff x="613246" y="2493034"/>
            <a:chExt cx="1324422" cy="996252"/>
          </a:xfrm>
        </p:grpSpPr>
        <p:grpSp>
          <p:nvGrpSpPr>
            <p:cNvPr id="36" name="组合 69">
              <a:extLst>
                <a:ext uri="{FF2B5EF4-FFF2-40B4-BE49-F238E27FC236}">
                  <a16:creationId xmlns:a16="http://schemas.microsoft.com/office/drawing/2014/main" id="{8D8F38A0-3EA2-4D9E-836A-286327E5B5E7}"/>
                </a:ext>
              </a:extLst>
            </p:cNvPr>
            <p:cNvGrpSpPr/>
            <p:nvPr/>
          </p:nvGrpSpPr>
          <p:grpSpPr>
            <a:xfrm>
              <a:off x="613246" y="2493034"/>
              <a:ext cx="1324422" cy="996252"/>
              <a:chOff x="3202171" y="1462739"/>
              <a:chExt cx="1919019" cy="1443518"/>
            </a:xfrm>
          </p:grpSpPr>
          <p:grpSp>
            <p:nvGrpSpPr>
              <p:cNvPr id="38" name="组合 71">
                <a:extLst>
                  <a:ext uri="{FF2B5EF4-FFF2-40B4-BE49-F238E27FC236}">
                    <a16:creationId xmlns:a16="http://schemas.microsoft.com/office/drawing/2014/main" id="{E9FE95D8-D04D-4E0C-AD40-A6971ABF689B}"/>
                  </a:ext>
                </a:extLst>
              </p:cNvPr>
              <p:cNvGrpSpPr/>
              <p:nvPr/>
            </p:nvGrpSpPr>
            <p:grpSpPr>
              <a:xfrm>
                <a:off x="3433282" y="1462739"/>
                <a:ext cx="1443518" cy="1443518"/>
                <a:chOff x="2681608" y="1294395"/>
                <a:chExt cx="1506218" cy="1506218"/>
              </a:xfrm>
            </p:grpSpPr>
            <p:sp>
              <p:nvSpPr>
                <p:cNvPr id="40" name="PA-椭圆 39">
                  <a:extLst>
                    <a:ext uri="{FF2B5EF4-FFF2-40B4-BE49-F238E27FC236}">
                      <a16:creationId xmlns:a16="http://schemas.microsoft.com/office/drawing/2014/main" id="{1EAA5396-E685-4335-BF32-ABFE2C2ED190}"/>
                    </a:ext>
                  </a:extLst>
                </p:cNvPr>
                <p:cNvSpPr/>
                <p:nvPr>
                  <p:custDataLst>
                    <p:tags r:id="rId17"/>
                  </p:custDataLst>
                </p:nvPr>
              </p:nvSpPr>
              <p:spPr>
                <a:xfrm>
                  <a:off x="2681608" y="1294395"/>
                  <a:ext cx="1506218" cy="1506218"/>
                </a:xfrm>
                <a:prstGeom prst="ellipse">
                  <a:avLst/>
                </a:prstGeom>
                <a:solidFill>
                  <a:schemeClr val="bg1"/>
                </a:solidFill>
                <a:ln algn="ctr" cap="flat" cmpd="sng" w="12700">
                  <a:solidFill>
                    <a:srgbClr val="C00000"/>
                  </a:solidFill>
                  <a:prstDash val="solid"/>
                </a:ln>
                <a:effectLst/>
              </p:spPr>
              <p:txBody>
                <a:bodyPr anchor="ctr" rtlCol="0" wrap="square">
                  <a:noAutofit/>
                </a:bodyPr>
                <a:lstStyle/>
                <a:p>
                  <a:pPr algn="ctr" defTabSz="1219170">
                    <a:defRPr/>
                  </a:pPr>
                  <a:endParaRPr altLang="en-US" kern="0" lang="zh-CN" sz="240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1" name="PA-任意多边形 5">
                  <a:extLst>
                    <a:ext uri="{FF2B5EF4-FFF2-40B4-BE49-F238E27FC236}">
                      <a16:creationId xmlns:a16="http://schemas.microsoft.com/office/drawing/2014/main" id="{AE0AE53D-26DC-4FD6-802F-891E31880580}"/>
                    </a:ext>
                  </a:extLst>
                </p:cNvPr>
                <p:cNvSpPr/>
                <p:nvPr>
                  <p:custDataLst>
                    <p:tags r:id="rId18"/>
                  </p:custDataLst>
                </p:nvPr>
              </p:nvSpPr>
              <p:spPr bwMode="auto">
                <a:xfrm flipV="1">
                  <a:off x="2777383" y="1390167"/>
                  <a:ext cx="1314666" cy="1314675"/>
                </a:xfrm>
                <a:prstGeom prst="ellipse">
                  <a:avLst/>
                </a:prstGeom>
                <a:solidFill>
                  <a:srgbClr val="C00000"/>
                </a:solidFill>
                <a:ln algn="ctr" cap="flat" cmpd="sng" w="9525">
                  <a:noFill/>
                  <a:prstDash val="solid"/>
                </a:ln>
                <a:effectLst/>
              </p:spPr>
              <p:txBody>
                <a:bodyPr anchor="ctr" rtlCol="0" wrap="square">
                  <a:noAutofit/>
                </a:bodyPr>
                <a:lstStyle/>
                <a:p>
                  <a:pPr algn="ctr" defTabSz="1219170">
                    <a:defRPr/>
                  </a:pPr>
                  <a:endParaRPr altLang="en-US" kern="0" lang="zh-CN" sz="240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2" name="PA-任意多边形 75">
                  <a:extLst>
                    <a:ext uri="{FF2B5EF4-FFF2-40B4-BE49-F238E27FC236}">
                      <a16:creationId xmlns:a16="http://schemas.microsoft.com/office/drawing/2014/main" id="{EA575323-CFC5-4717-96B5-743244ACDF6C}"/>
                    </a:ext>
                  </a:extLst>
                </p:cNvPr>
                <p:cNvSpPr/>
                <p:nvPr>
                  <p:custDataLst>
                    <p:tags r:id="rId19"/>
                  </p:custDataLst>
                </p:nvPr>
              </p:nvSpPr>
              <p:spPr bwMode="auto">
                <a:xfrm flipV="1">
                  <a:off x="2688967" y="1301750"/>
                  <a:ext cx="1326030" cy="1238236"/>
                </a:xfrm>
                <a:custGeom>
                  <a:gdLst>
                    <a:gd fmla="*/ 745749 w 1326030" name="connsiteX0"/>
                    <a:gd fmla="*/ 1238236 h 1238236" name="connsiteY0"/>
                    <a:gd fmla="*/ 1273073 w 1326030" name="connsiteX1"/>
                    <a:gd fmla="*/ 1019809 h 1238236" name="connsiteY1"/>
                    <a:gd fmla="*/ 1326030 w 1326030" name="connsiteX2"/>
                    <a:gd fmla="*/ 955624 h 1238236" name="connsiteY2"/>
                    <a:gd fmla="*/ 1245552 w 1326030" name="connsiteX3"/>
                    <a:gd fmla="*/ 967907 h 1238236" name="connsiteY3"/>
                    <a:gd fmla="*/ 1147542 w 1326030" name="connsiteX4"/>
                    <a:gd fmla="*/ 972856 h 1238236" name="connsiteY4"/>
                    <a:gd fmla="*/ 188953 w 1326030" name="connsiteX5"/>
                    <a:gd fmla="*/ 14259 h 1238236" name="connsiteY5"/>
                    <a:gd fmla="*/ 189673 w 1326030" name="connsiteX6"/>
                    <a:gd fmla="*/ 0 h 1238236" name="connsiteY6"/>
                    <a:gd fmla="*/ 127362 w 1326030" name="connsiteX7"/>
                    <a:gd fmla="*/ 75522 h 1238236" name="connsiteY7"/>
                    <a:gd fmla="*/ 0 w 1326030" name="connsiteX8"/>
                    <a:gd fmla="*/ 492481 h 1238236" name="connsiteY8"/>
                    <a:gd fmla="*/ 745749 w 1326030" name="connsiteX9"/>
                    <a:gd fmla="*/ 1238236 h 1238236" name="connsiteY9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b="b" l="l" r="r" t="t"/>
                  <a:pathLst>
                    <a:path h="1238236" w="1326030">
                      <a:moveTo>
                        <a:pt x="745749" y="1238236"/>
                      </a:moveTo>
                      <a:cubicBezTo>
                        <a:pt x="951682" y="1238236"/>
                        <a:pt x="1138119" y="1154765"/>
                        <a:pt x="1273073" y="1019809"/>
                      </a:cubicBezTo>
                      <a:lnTo>
                        <a:pt x="1326030" y="955624"/>
                      </a:lnTo>
                      <a:lnTo>
                        <a:pt x="1245552" y="967907"/>
                      </a:lnTo>
                      <a:cubicBezTo>
                        <a:pt x="1213327" y="971180"/>
                        <a:pt x="1180631" y="972856"/>
                        <a:pt x="1147542" y="972856"/>
                      </a:cubicBezTo>
                      <a:cubicBezTo>
                        <a:pt x="618128" y="972856"/>
                        <a:pt x="188953" y="543678"/>
                        <a:pt x="188953" y="14259"/>
                      </a:cubicBezTo>
                      <a:lnTo>
                        <a:pt x="189673" y="0"/>
                      </a:lnTo>
                      <a:lnTo>
                        <a:pt x="127362" y="75522"/>
                      </a:lnTo>
                      <a:cubicBezTo>
                        <a:pt x="46952" y="194546"/>
                        <a:pt x="0" y="338030"/>
                        <a:pt x="0" y="492481"/>
                      </a:cubicBezTo>
                      <a:cubicBezTo>
                        <a:pt x="0" y="904350"/>
                        <a:pt x="333883" y="1238236"/>
                        <a:pt x="745749" y="12382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rgbClr val="FFFFFF">
                        <a:alpha val="0"/>
                      </a:srgbClr>
                    </a:gs>
                    <a:gs pos="95000">
                      <a:srgbClr val="FFFFFF">
                        <a:alpha val="90000"/>
                      </a:srgbClr>
                    </a:gs>
                  </a:gsLst>
                  <a:lin ang="8100000" scaled="1"/>
                </a:gradFill>
                <a:ln algn="ctr" cap="flat" cmpd="sng" w="9525">
                  <a:noFill/>
                  <a:prstDash val="solid"/>
                </a:ln>
                <a:effectLst/>
              </p:spPr>
              <p:txBody>
                <a:bodyPr anchor="ctr" rtlCol="0" wrap="square">
                  <a:noAutofit/>
                </a:bodyPr>
                <a:lstStyle/>
                <a:p>
                  <a:pPr algn="ctr" defTabSz="1219170">
                    <a:defRPr/>
                  </a:pPr>
                  <a:endParaRPr altLang="en-US" kern="0" lang="zh-CN" sz="240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9" name="PA-文本框 14">
                <a:extLst>
                  <a:ext uri="{FF2B5EF4-FFF2-40B4-BE49-F238E27FC236}">
                    <a16:creationId xmlns:a16="http://schemas.microsoft.com/office/drawing/2014/main" id="{0D4B06F9-317F-4D5A-B09E-9B059B8B54E3}"/>
                  </a:ext>
                </a:extLst>
              </p:cNvPr>
              <p:cNvSpPr txBox="1"/>
              <p:nvPr>
                <p:custDataLst>
                  <p:tags r:id="rId20"/>
                </p:custDataLst>
              </p:nvPr>
            </p:nvSpPr>
            <p:spPr>
              <a:xfrm>
                <a:off x="3202170" y="1856142"/>
                <a:ext cx="1919019" cy="943918"/>
              </a:xfrm>
              <a:prstGeom prst="rect">
                <a:avLst/>
              </a:prstGeom>
              <a:noFill/>
              <a:effectLst/>
            </p:spPr>
            <p:txBody>
              <a:bodyPr rtlCol="0" wrap="square">
                <a:spAutoFit/>
              </a:bodyPr>
              <a:lstStyle/>
              <a:p>
                <a:pPr algn="ctr" defTabSz="1219170">
                  <a:defRPr/>
                </a:pPr>
                <a:endParaRPr altLang="en-US" b="1" kern="0" lang="zh-CN" sz="2667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7" name="PA-任意多边形 5">
              <a:extLst>
                <a:ext uri="{FF2B5EF4-FFF2-40B4-BE49-F238E27FC236}">
                  <a16:creationId xmlns:a16="http://schemas.microsoft.com/office/drawing/2014/main" id="{2C485740-240F-4EDE-AB37-6406730EEA71}"/>
                </a:ext>
              </a:extLst>
            </p:cNvPr>
            <p:cNvSpPr>
              <a:spLocks noChangeAspect="1"/>
            </p:cNvSpPr>
            <p:nvPr>
              <p:custDataLst>
                <p:tags r:id="rId21"/>
              </p:custDataLst>
            </p:nvPr>
          </p:nvSpPr>
          <p:spPr bwMode="auto">
            <a:xfrm>
              <a:off x="979358" y="2677314"/>
              <a:ext cx="576000" cy="585713"/>
            </a:xfrm>
            <a:custGeom>
              <a:gdLst>
                <a:gd fmla="*/ 2313 w 16074" name="T0"/>
                <a:gd fmla="*/ 11564 h 16128" name="T1"/>
                <a:gd fmla="*/ 3529 w 16074" name="T2"/>
                <a:gd fmla="*/ 12395 h 16128" name="T3"/>
                <a:gd fmla="*/ 4818 w 16074" name="T4"/>
                <a:gd fmla="*/ 13031 h 16128" name="T5"/>
                <a:gd fmla="*/ 6189 w 16074" name="T6"/>
                <a:gd fmla="*/ 13418 h 16128" name="T7"/>
                <a:gd fmla="*/ 7653 w 16074" name="T8"/>
                <a:gd fmla="*/ 13501 h 16128" name="T9"/>
                <a:gd fmla="*/ 9219 w 16074" name="T10"/>
                <a:gd fmla="*/ 13224 h 16128" name="T11"/>
                <a:gd fmla="*/ 5225 w 16074" name="T12"/>
                <a:gd fmla="*/ 7326 h 16128" name="T13"/>
                <a:gd fmla="*/ 5604 w 16074" name="T14"/>
                <a:gd fmla="*/ 2588 h 16128" name="T15"/>
                <a:gd fmla="*/ 5918 w 16074" name="T16"/>
                <a:gd fmla="*/ 2680 h 16128" name="T17"/>
                <a:gd fmla="*/ 6274 w 16074" name="T18"/>
                <a:gd fmla="*/ 2719 h 16128" name="T19"/>
                <a:gd fmla="*/ 6671 w 16074" name="T20"/>
                <a:gd fmla="*/ 2688 h 16128" name="T21"/>
                <a:gd fmla="*/ 7102 w 16074" name="T22"/>
                <a:gd fmla="*/ 2577 h 16128" name="T23"/>
                <a:gd fmla="*/ 7563 w 16074" name="T24"/>
                <a:gd fmla="*/ 2375 h 16128" name="T25"/>
                <a:gd fmla="*/ 8053 w 16074" name="T26"/>
                <a:gd fmla="*/ 2066 h 16128" name="T27"/>
                <a:gd fmla="*/ 12930 w 16074" name="T28"/>
                <a:gd fmla="*/ 10057 h 16128" name="T29"/>
                <a:gd fmla="*/ 13396 w 16074" name="T30"/>
                <a:gd fmla="*/ 8301 h 16128" name="T31"/>
                <a:gd fmla="*/ 13347 w 16074" name="T32"/>
                <a:gd fmla="*/ 6443 h 16128" name="T33"/>
                <a:gd fmla="*/ 12801 w 16074" name="T34"/>
                <a:gd fmla="*/ 4583 h 16128" name="T35"/>
                <a:gd fmla="*/ 11773 w 16074" name="T36"/>
                <a:gd fmla="*/ 2822 h 16128" name="T37"/>
                <a:gd fmla="*/ 10277 w 16074" name="T38"/>
                <a:gd fmla="*/ 1262 h 16128" name="T39"/>
                <a:gd fmla="*/ 8329 w 16074" name="T40"/>
                <a:gd fmla="*/ 0 h 16128" name="T41"/>
                <a:gd fmla="*/ 10526 w 16074" name="T42"/>
                <a:gd fmla="*/ 458 h 16128" name="T43"/>
                <a:gd fmla="*/ 12659 w 16074" name="T44"/>
                <a:gd fmla="*/ 1583 h 16128" name="T45"/>
                <a:gd fmla="*/ 14464 w 16074" name="T46"/>
                <a:gd fmla="*/ 3304 h 16128" name="T47"/>
                <a:gd fmla="*/ 15679 w 16074" name="T48"/>
                <a:gd fmla="*/ 5557 h 16128" name="T49"/>
                <a:gd fmla="*/ 16044 w 16074" name="T50"/>
                <a:gd fmla="*/ 8271 h 16128" name="T51"/>
                <a:gd fmla="*/ 15294 w 16074" name="T52"/>
                <a:gd fmla="*/ 11379 h 16128" name="T53"/>
                <a:gd fmla="*/ 12655 w 16074" name="T54"/>
                <a:gd fmla="*/ 14684 h 16128" name="T55"/>
                <a:gd fmla="*/ 10870 w 16074" name="T56"/>
                <a:gd fmla="*/ 15495 h 16128" name="T57"/>
                <a:gd fmla="*/ 9145 w 16074" name="T58"/>
                <a:gd fmla="*/ 15974 h 16128" name="T59"/>
                <a:gd fmla="*/ 7486 w 16074" name="T60"/>
                <a:gd fmla="*/ 16128 h 16128" name="T61"/>
                <a:gd fmla="*/ 5906 w 16074" name="T62"/>
                <a:gd fmla="*/ 15967 h 16128" name="T63"/>
                <a:gd fmla="*/ 4415 w 16074" name="T64"/>
                <a:gd fmla="*/ 15498 h 16128" name="T65"/>
                <a:gd fmla="*/ 3023 w 16074" name="T66"/>
                <a:gd fmla="*/ 14731 h 16128" name="T67"/>
                <a:gd fmla="*/ 2528 w 16074" name="T68"/>
                <a:gd fmla="*/ 14487 h 16128" name="T69"/>
                <a:gd fmla="*/ 2530 w 16074" name="T70"/>
                <a:gd fmla="*/ 14735 h 16128" name="T71"/>
                <a:gd fmla="*/ 2473 w 16074" name="T72"/>
                <a:gd fmla="*/ 14983 h 16128" name="T73"/>
                <a:gd fmla="*/ 2363 w 16074" name="T74"/>
                <a:gd fmla="*/ 15222 h 16128" name="T75"/>
                <a:gd fmla="*/ 2207 w 16074" name="T76"/>
                <a:gd fmla="*/ 15444 h 16128" name="T77"/>
                <a:gd fmla="*/ 2013 w 16074" name="T78"/>
                <a:gd fmla="*/ 15642 h 16128" name="T79"/>
                <a:gd fmla="*/ 1779 w 16074" name="T80"/>
                <a:gd fmla="*/ 15812 h 16128" name="T81"/>
                <a:gd fmla="*/ 1496 w 16074" name="T82"/>
                <a:gd fmla="*/ 15944 h 16128" name="T83"/>
                <a:gd fmla="*/ 1210 w 16074" name="T84"/>
                <a:gd fmla="*/ 16001 h 16128" name="T85"/>
                <a:gd fmla="*/ 933 w 16074" name="T86"/>
                <a:gd fmla="*/ 15986 h 16128" name="T87"/>
                <a:gd fmla="*/ 671 w 16074" name="T88"/>
                <a:gd fmla="*/ 15902 h 16128" name="T89"/>
                <a:gd fmla="*/ 436 w 16074" name="T90"/>
                <a:gd fmla="*/ 15751 h 16128" name="T91"/>
                <a:gd fmla="*/ 234 w 16074" name="T92"/>
                <a:gd fmla="*/ 15534 h 16128" name="T93"/>
                <a:gd fmla="*/ 33 w 16074" name="T94"/>
                <a:gd fmla="*/ 15112 h 16128" name="T95"/>
                <a:gd fmla="*/ 17 w 16074" name="T96"/>
                <a:gd fmla="*/ 14651 h 16128" name="T97"/>
                <a:gd fmla="*/ 179 w 16074" name="T98"/>
                <a:gd fmla="*/ 14226 h 16128" name="T99"/>
                <a:gd fmla="*/ 478 w 16074" name="T100"/>
                <a:gd fmla="*/ 13874 h 16128" name="T101"/>
                <a:gd fmla="*/ 878 w 16074" name="T102"/>
                <a:gd fmla="*/ 13632 h 16128" name="T103"/>
                <a:gd fmla="*/ 1339 w 16074" name="T104"/>
                <a:gd fmla="*/ 13536 h 16128" name="T105"/>
                <a:gd fmla="*/ 1477 w 16074" name="T106"/>
                <a:gd fmla="*/ 13406 h 16128" name="T107"/>
                <a:gd fmla="*/ 1100 w 16074" name="T108"/>
                <a:gd fmla="*/ 12990 h 16128" name="T109"/>
                <a:gd fmla="*/ 736 w 16074" name="T110"/>
                <a:gd fmla="*/ 12545 h 16128" name="T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b="b" l="0" r="r" t="0"/>
              <a:pathLst>
                <a:path h="16127" w="16074">
                  <a:moveTo>
                    <a:pt x="454" y="12169"/>
                  </a:moveTo>
                  <a:lnTo>
                    <a:pt x="1614" y="10993"/>
                  </a:lnTo>
                  <a:lnTo>
                    <a:pt x="1844" y="11188"/>
                  </a:lnTo>
                  <a:lnTo>
                    <a:pt x="2077" y="11378"/>
                  </a:lnTo>
                  <a:lnTo>
                    <a:pt x="2313" y="11564"/>
                  </a:lnTo>
                  <a:lnTo>
                    <a:pt x="2550" y="11742"/>
                  </a:lnTo>
                  <a:lnTo>
                    <a:pt x="2792" y="11916"/>
                  </a:lnTo>
                  <a:lnTo>
                    <a:pt x="3035" y="12083"/>
                  </a:lnTo>
                  <a:lnTo>
                    <a:pt x="3280" y="12242"/>
                  </a:lnTo>
                  <a:lnTo>
                    <a:pt x="3529" y="12395"/>
                  </a:lnTo>
                  <a:lnTo>
                    <a:pt x="3781" y="12540"/>
                  </a:lnTo>
                  <a:lnTo>
                    <a:pt x="4035" y="12677"/>
                  </a:lnTo>
                  <a:lnTo>
                    <a:pt x="4293" y="12804"/>
                  </a:lnTo>
                  <a:lnTo>
                    <a:pt x="4554" y="12923"/>
                  </a:lnTo>
                  <a:lnTo>
                    <a:pt x="4818" y="13031"/>
                  </a:lnTo>
                  <a:lnTo>
                    <a:pt x="5086" y="13131"/>
                  </a:lnTo>
                  <a:lnTo>
                    <a:pt x="5356" y="13220"/>
                  </a:lnTo>
                  <a:lnTo>
                    <a:pt x="5630" y="13298"/>
                  </a:lnTo>
                  <a:lnTo>
                    <a:pt x="5908" y="13364"/>
                  </a:lnTo>
                  <a:lnTo>
                    <a:pt x="6189" y="13418"/>
                  </a:lnTo>
                  <a:lnTo>
                    <a:pt x="6474" y="13461"/>
                  </a:lnTo>
                  <a:lnTo>
                    <a:pt x="6763" y="13491"/>
                  </a:lnTo>
                  <a:lnTo>
                    <a:pt x="7056" y="13508"/>
                  </a:lnTo>
                  <a:lnTo>
                    <a:pt x="7352" y="13511"/>
                  </a:lnTo>
                  <a:lnTo>
                    <a:pt x="7653" y="13501"/>
                  </a:lnTo>
                  <a:lnTo>
                    <a:pt x="7958" y="13476"/>
                  </a:lnTo>
                  <a:lnTo>
                    <a:pt x="8267" y="13437"/>
                  </a:lnTo>
                  <a:lnTo>
                    <a:pt x="8579" y="13381"/>
                  </a:lnTo>
                  <a:lnTo>
                    <a:pt x="8897" y="13311"/>
                  </a:lnTo>
                  <a:lnTo>
                    <a:pt x="9219" y="13224"/>
                  </a:lnTo>
                  <a:lnTo>
                    <a:pt x="9546" y="13121"/>
                  </a:lnTo>
                  <a:lnTo>
                    <a:pt x="9877" y="13001"/>
                  </a:lnTo>
                  <a:lnTo>
                    <a:pt x="10212" y="12863"/>
                  </a:lnTo>
                  <a:lnTo>
                    <a:pt x="10554" y="12708"/>
                  </a:lnTo>
                  <a:lnTo>
                    <a:pt x="5225" y="7326"/>
                  </a:lnTo>
                  <a:lnTo>
                    <a:pt x="3765" y="8813"/>
                  </a:lnTo>
                  <a:lnTo>
                    <a:pt x="1503" y="6582"/>
                  </a:lnTo>
                  <a:lnTo>
                    <a:pt x="5491" y="2537"/>
                  </a:lnTo>
                  <a:lnTo>
                    <a:pt x="5547" y="2563"/>
                  </a:lnTo>
                  <a:lnTo>
                    <a:pt x="5604" y="2588"/>
                  </a:lnTo>
                  <a:lnTo>
                    <a:pt x="5663" y="2610"/>
                  </a:lnTo>
                  <a:lnTo>
                    <a:pt x="5724" y="2631"/>
                  </a:lnTo>
                  <a:lnTo>
                    <a:pt x="5787" y="2649"/>
                  </a:lnTo>
                  <a:lnTo>
                    <a:pt x="5852" y="2666"/>
                  </a:lnTo>
                  <a:lnTo>
                    <a:pt x="5918" y="2680"/>
                  </a:lnTo>
                  <a:lnTo>
                    <a:pt x="5986" y="2693"/>
                  </a:lnTo>
                  <a:lnTo>
                    <a:pt x="6055" y="2703"/>
                  </a:lnTo>
                  <a:lnTo>
                    <a:pt x="6127" y="2711"/>
                  </a:lnTo>
                  <a:lnTo>
                    <a:pt x="6200" y="2716"/>
                  </a:lnTo>
                  <a:lnTo>
                    <a:pt x="6274" y="2719"/>
                  </a:lnTo>
                  <a:lnTo>
                    <a:pt x="6351" y="2719"/>
                  </a:lnTo>
                  <a:lnTo>
                    <a:pt x="6429" y="2716"/>
                  </a:lnTo>
                  <a:lnTo>
                    <a:pt x="6508" y="2710"/>
                  </a:lnTo>
                  <a:lnTo>
                    <a:pt x="6588" y="2700"/>
                  </a:lnTo>
                  <a:lnTo>
                    <a:pt x="6671" y="2688"/>
                  </a:lnTo>
                  <a:lnTo>
                    <a:pt x="6755" y="2673"/>
                  </a:lnTo>
                  <a:lnTo>
                    <a:pt x="6840" y="2654"/>
                  </a:lnTo>
                  <a:lnTo>
                    <a:pt x="6925" y="2632"/>
                  </a:lnTo>
                  <a:lnTo>
                    <a:pt x="7013" y="2607"/>
                  </a:lnTo>
                  <a:lnTo>
                    <a:pt x="7102" y="2577"/>
                  </a:lnTo>
                  <a:lnTo>
                    <a:pt x="7192" y="2545"/>
                  </a:lnTo>
                  <a:lnTo>
                    <a:pt x="7283" y="2508"/>
                  </a:lnTo>
                  <a:lnTo>
                    <a:pt x="7375" y="2468"/>
                  </a:lnTo>
                  <a:lnTo>
                    <a:pt x="7469" y="2423"/>
                  </a:lnTo>
                  <a:lnTo>
                    <a:pt x="7563" y="2375"/>
                  </a:lnTo>
                  <a:lnTo>
                    <a:pt x="7659" y="2321"/>
                  </a:lnTo>
                  <a:lnTo>
                    <a:pt x="7756" y="2265"/>
                  </a:lnTo>
                  <a:lnTo>
                    <a:pt x="7854" y="2203"/>
                  </a:lnTo>
                  <a:lnTo>
                    <a:pt x="7953" y="2137"/>
                  </a:lnTo>
                  <a:lnTo>
                    <a:pt x="8053" y="2066"/>
                  </a:lnTo>
                  <a:lnTo>
                    <a:pt x="9204" y="3243"/>
                  </a:lnTo>
                  <a:lnTo>
                    <a:pt x="7220" y="5296"/>
                  </a:lnTo>
                  <a:lnTo>
                    <a:pt x="12597" y="10708"/>
                  </a:lnTo>
                  <a:lnTo>
                    <a:pt x="12775" y="10387"/>
                  </a:lnTo>
                  <a:lnTo>
                    <a:pt x="12930" y="10057"/>
                  </a:lnTo>
                  <a:lnTo>
                    <a:pt x="13065" y="9719"/>
                  </a:lnTo>
                  <a:lnTo>
                    <a:pt x="13179" y="9373"/>
                  </a:lnTo>
                  <a:lnTo>
                    <a:pt x="13271" y="9022"/>
                  </a:lnTo>
                  <a:lnTo>
                    <a:pt x="13344" y="8664"/>
                  </a:lnTo>
                  <a:lnTo>
                    <a:pt x="13396" y="8301"/>
                  </a:lnTo>
                  <a:lnTo>
                    <a:pt x="13426" y="7934"/>
                  </a:lnTo>
                  <a:lnTo>
                    <a:pt x="13437" y="7564"/>
                  </a:lnTo>
                  <a:lnTo>
                    <a:pt x="13427" y="7192"/>
                  </a:lnTo>
                  <a:lnTo>
                    <a:pt x="13398" y="6818"/>
                  </a:lnTo>
                  <a:lnTo>
                    <a:pt x="13347" y="6443"/>
                  </a:lnTo>
                  <a:lnTo>
                    <a:pt x="13277" y="6068"/>
                  </a:lnTo>
                  <a:lnTo>
                    <a:pt x="13188" y="5694"/>
                  </a:lnTo>
                  <a:lnTo>
                    <a:pt x="13079" y="5321"/>
                  </a:lnTo>
                  <a:lnTo>
                    <a:pt x="12949" y="4950"/>
                  </a:lnTo>
                  <a:lnTo>
                    <a:pt x="12801" y="4583"/>
                  </a:lnTo>
                  <a:lnTo>
                    <a:pt x="12634" y="4220"/>
                  </a:lnTo>
                  <a:lnTo>
                    <a:pt x="12447" y="3862"/>
                  </a:lnTo>
                  <a:lnTo>
                    <a:pt x="12241" y="3509"/>
                  </a:lnTo>
                  <a:lnTo>
                    <a:pt x="12017" y="3162"/>
                  </a:lnTo>
                  <a:lnTo>
                    <a:pt x="11773" y="2822"/>
                  </a:lnTo>
                  <a:lnTo>
                    <a:pt x="11511" y="2492"/>
                  </a:lnTo>
                  <a:lnTo>
                    <a:pt x="11230" y="2169"/>
                  </a:lnTo>
                  <a:lnTo>
                    <a:pt x="10931" y="1856"/>
                  </a:lnTo>
                  <a:lnTo>
                    <a:pt x="10613" y="1553"/>
                  </a:lnTo>
                  <a:lnTo>
                    <a:pt x="10277" y="1262"/>
                  </a:lnTo>
                  <a:lnTo>
                    <a:pt x="9924" y="982"/>
                  </a:lnTo>
                  <a:lnTo>
                    <a:pt x="9551" y="716"/>
                  </a:lnTo>
                  <a:lnTo>
                    <a:pt x="9162" y="463"/>
                  </a:lnTo>
                  <a:lnTo>
                    <a:pt x="8754" y="224"/>
                  </a:lnTo>
                  <a:lnTo>
                    <a:pt x="8329" y="0"/>
                  </a:lnTo>
                  <a:lnTo>
                    <a:pt x="8761" y="35"/>
                  </a:lnTo>
                  <a:lnTo>
                    <a:pt x="9199" y="99"/>
                  </a:lnTo>
                  <a:lnTo>
                    <a:pt x="9641" y="192"/>
                  </a:lnTo>
                  <a:lnTo>
                    <a:pt x="10084" y="310"/>
                  </a:lnTo>
                  <a:lnTo>
                    <a:pt x="10526" y="458"/>
                  </a:lnTo>
                  <a:lnTo>
                    <a:pt x="10966" y="632"/>
                  </a:lnTo>
                  <a:lnTo>
                    <a:pt x="11402" y="832"/>
                  </a:lnTo>
                  <a:lnTo>
                    <a:pt x="11830" y="1057"/>
                  </a:lnTo>
                  <a:lnTo>
                    <a:pt x="12250" y="1307"/>
                  </a:lnTo>
                  <a:lnTo>
                    <a:pt x="12659" y="1583"/>
                  </a:lnTo>
                  <a:lnTo>
                    <a:pt x="13054" y="1881"/>
                  </a:lnTo>
                  <a:lnTo>
                    <a:pt x="13435" y="2203"/>
                  </a:lnTo>
                  <a:lnTo>
                    <a:pt x="13798" y="2548"/>
                  </a:lnTo>
                  <a:lnTo>
                    <a:pt x="14141" y="2915"/>
                  </a:lnTo>
                  <a:lnTo>
                    <a:pt x="14464" y="3304"/>
                  </a:lnTo>
                  <a:lnTo>
                    <a:pt x="14762" y="3714"/>
                  </a:lnTo>
                  <a:lnTo>
                    <a:pt x="15036" y="4146"/>
                  </a:lnTo>
                  <a:lnTo>
                    <a:pt x="15281" y="4596"/>
                  </a:lnTo>
                  <a:lnTo>
                    <a:pt x="15496" y="5067"/>
                  </a:lnTo>
                  <a:lnTo>
                    <a:pt x="15679" y="5557"/>
                  </a:lnTo>
                  <a:lnTo>
                    <a:pt x="15829" y="6065"/>
                  </a:lnTo>
                  <a:lnTo>
                    <a:pt x="15942" y="6591"/>
                  </a:lnTo>
                  <a:lnTo>
                    <a:pt x="16016" y="7135"/>
                  </a:lnTo>
                  <a:lnTo>
                    <a:pt x="16052" y="7695"/>
                  </a:lnTo>
                  <a:lnTo>
                    <a:pt x="16044" y="8271"/>
                  </a:lnTo>
                  <a:lnTo>
                    <a:pt x="15991" y="8863"/>
                  </a:lnTo>
                  <a:lnTo>
                    <a:pt x="15892" y="9471"/>
                  </a:lnTo>
                  <a:lnTo>
                    <a:pt x="15744" y="10093"/>
                  </a:lnTo>
                  <a:lnTo>
                    <a:pt x="15545" y="10729"/>
                  </a:lnTo>
                  <a:lnTo>
                    <a:pt x="15294" y="11379"/>
                  </a:lnTo>
                  <a:lnTo>
                    <a:pt x="14987" y="12042"/>
                  </a:lnTo>
                  <a:lnTo>
                    <a:pt x="14623" y="12717"/>
                  </a:lnTo>
                  <a:lnTo>
                    <a:pt x="16074" y="14218"/>
                  </a:lnTo>
                  <a:lnTo>
                    <a:pt x="14156" y="16081"/>
                  </a:lnTo>
                  <a:lnTo>
                    <a:pt x="12655" y="14684"/>
                  </a:lnTo>
                  <a:lnTo>
                    <a:pt x="12293" y="14873"/>
                  </a:lnTo>
                  <a:lnTo>
                    <a:pt x="11934" y="15048"/>
                  </a:lnTo>
                  <a:lnTo>
                    <a:pt x="11578" y="15211"/>
                  </a:lnTo>
                  <a:lnTo>
                    <a:pt x="11223" y="15360"/>
                  </a:lnTo>
                  <a:lnTo>
                    <a:pt x="10870" y="15495"/>
                  </a:lnTo>
                  <a:lnTo>
                    <a:pt x="10520" y="15617"/>
                  </a:lnTo>
                  <a:lnTo>
                    <a:pt x="10173" y="15726"/>
                  </a:lnTo>
                  <a:lnTo>
                    <a:pt x="9828" y="15822"/>
                  </a:lnTo>
                  <a:lnTo>
                    <a:pt x="9485" y="15904"/>
                  </a:lnTo>
                  <a:lnTo>
                    <a:pt x="9145" y="15974"/>
                  </a:lnTo>
                  <a:lnTo>
                    <a:pt x="8808" y="16030"/>
                  </a:lnTo>
                  <a:lnTo>
                    <a:pt x="8472" y="16074"/>
                  </a:lnTo>
                  <a:lnTo>
                    <a:pt x="8140" y="16105"/>
                  </a:lnTo>
                  <a:lnTo>
                    <a:pt x="7812" y="16123"/>
                  </a:lnTo>
                  <a:lnTo>
                    <a:pt x="7486" y="16128"/>
                  </a:lnTo>
                  <a:lnTo>
                    <a:pt x="7164" y="16121"/>
                  </a:lnTo>
                  <a:lnTo>
                    <a:pt x="6845" y="16101"/>
                  </a:lnTo>
                  <a:lnTo>
                    <a:pt x="6529" y="16069"/>
                  </a:lnTo>
                  <a:lnTo>
                    <a:pt x="6216" y="16024"/>
                  </a:lnTo>
                  <a:lnTo>
                    <a:pt x="5906" y="15967"/>
                  </a:lnTo>
                  <a:lnTo>
                    <a:pt x="5601" y="15897"/>
                  </a:lnTo>
                  <a:lnTo>
                    <a:pt x="5298" y="15816"/>
                  </a:lnTo>
                  <a:lnTo>
                    <a:pt x="5001" y="15722"/>
                  </a:lnTo>
                  <a:lnTo>
                    <a:pt x="4706" y="15616"/>
                  </a:lnTo>
                  <a:lnTo>
                    <a:pt x="4415" y="15498"/>
                  </a:lnTo>
                  <a:lnTo>
                    <a:pt x="4129" y="15368"/>
                  </a:lnTo>
                  <a:lnTo>
                    <a:pt x="3846" y="15227"/>
                  </a:lnTo>
                  <a:lnTo>
                    <a:pt x="3568" y="15073"/>
                  </a:lnTo>
                  <a:lnTo>
                    <a:pt x="3293" y="14907"/>
                  </a:lnTo>
                  <a:lnTo>
                    <a:pt x="3023" y="14731"/>
                  </a:lnTo>
                  <a:lnTo>
                    <a:pt x="2757" y="14542"/>
                  </a:lnTo>
                  <a:lnTo>
                    <a:pt x="2496" y="14342"/>
                  </a:lnTo>
                  <a:lnTo>
                    <a:pt x="2509" y="14390"/>
                  </a:lnTo>
                  <a:lnTo>
                    <a:pt x="2520" y="14439"/>
                  </a:lnTo>
                  <a:lnTo>
                    <a:pt x="2528" y="14487"/>
                  </a:lnTo>
                  <a:lnTo>
                    <a:pt x="2533" y="14536"/>
                  </a:lnTo>
                  <a:lnTo>
                    <a:pt x="2536" y="14586"/>
                  </a:lnTo>
                  <a:lnTo>
                    <a:pt x="2537" y="14635"/>
                  </a:lnTo>
                  <a:lnTo>
                    <a:pt x="2534" y="14686"/>
                  </a:lnTo>
                  <a:lnTo>
                    <a:pt x="2530" y="14735"/>
                  </a:lnTo>
                  <a:lnTo>
                    <a:pt x="2523" y="14785"/>
                  </a:lnTo>
                  <a:lnTo>
                    <a:pt x="2514" y="14835"/>
                  </a:lnTo>
                  <a:lnTo>
                    <a:pt x="2502" y="14884"/>
                  </a:lnTo>
                  <a:lnTo>
                    <a:pt x="2489" y="14934"/>
                  </a:lnTo>
                  <a:lnTo>
                    <a:pt x="2473" y="14983"/>
                  </a:lnTo>
                  <a:lnTo>
                    <a:pt x="2454" y="15031"/>
                  </a:lnTo>
                  <a:lnTo>
                    <a:pt x="2434" y="15080"/>
                  </a:lnTo>
                  <a:lnTo>
                    <a:pt x="2412" y="15127"/>
                  </a:lnTo>
                  <a:lnTo>
                    <a:pt x="2388" y="15174"/>
                  </a:lnTo>
                  <a:lnTo>
                    <a:pt x="2363" y="15222"/>
                  </a:lnTo>
                  <a:lnTo>
                    <a:pt x="2334" y="15267"/>
                  </a:lnTo>
                  <a:lnTo>
                    <a:pt x="2305" y="15313"/>
                  </a:lnTo>
                  <a:lnTo>
                    <a:pt x="2275" y="15358"/>
                  </a:lnTo>
                  <a:lnTo>
                    <a:pt x="2241" y="15401"/>
                  </a:lnTo>
                  <a:lnTo>
                    <a:pt x="2207" y="15444"/>
                  </a:lnTo>
                  <a:lnTo>
                    <a:pt x="2171" y="15486"/>
                  </a:lnTo>
                  <a:lnTo>
                    <a:pt x="2134" y="15526"/>
                  </a:lnTo>
                  <a:lnTo>
                    <a:pt x="2095" y="15567"/>
                  </a:lnTo>
                  <a:lnTo>
                    <a:pt x="2055" y="15605"/>
                  </a:lnTo>
                  <a:lnTo>
                    <a:pt x="2013" y="15642"/>
                  </a:lnTo>
                  <a:lnTo>
                    <a:pt x="1971" y="15677"/>
                  </a:lnTo>
                  <a:lnTo>
                    <a:pt x="1927" y="15713"/>
                  </a:lnTo>
                  <a:lnTo>
                    <a:pt x="1881" y="15745"/>
                  </a:lnTo>
                  <a:lnTo>
                    <a:pt x="1836" y="15777"/>
                  </a:lnTo>
                  <a:lnTo>
                    <a:pt x="1779" y="15812"/>
                  </a:lnTo>
                  <a:lnTo>
                    <a:pt x="1723" y="15845"/>
                  </a:lnTo>
                  <a:lnTo>
                    <a:pt x="1666" y="15874"/>
                  </a:lnTo>
                  <a:lnTo>
                    <a:pt x="1610" y="15900"/>
                  </a:lnTo>
                  <a:lnTo>
                    <a:pt x="1552" y="15923"/>
                  </a:lnTo>
                  <a:lnTo>
                    <a:pt x="1496" y="15944"/>
                  </a:lnTo>
                  <a:lnTo>
                    <a:pt x="1438" y="15961"/>
                  </a:lnTo>
                  <a:lnTo>
                    <a:pt x="1381" y="15975"/>
                  </a:lnTo>
                  <a:lnTo>
                    <a:pt x="1324" y="15987"/>
                  </a:lnTo>
                  <a:lnTo>
                    <a:pt x="1267" y="15995"/>
                  </a:lnTo>
                  <a:lnTo>
                    <a:pt x="1210" y="16001"/>
                  </a:lnTo>
                  <a:lnTo>
                    <a:pt x="1154" y="16003"/>
                  </a:lnTo>
                  <a:lnTo>
                    <a:pt x="1098" y="16003"/>
                  </a:lnTo>
                  <a:lnTo>
                    <a:pt x="1043" y="16000"/>
                  </a:lnTo>
                  <a:lnTo>
                    <a:pt x="987" y="15995"/>
                  </a:lnTo>
                  <a:lnTo>
                    <a:pt x="933" y="15986"/>
                  </a:lnTo>
                  <a:lnTo>
                    <a:pt x="879" y="15975"/>
                  </a:lnTo>
                  <a:lnTo>
                    <a:pt x="826" y="15961"/>
                  </a:lnTo>
                  <a:lnTo>
                    <a:pt x="773" y="15944"/>
                  </a:lnTo>
                  <a:lnTo>
                    <a:pt x="722" y="15924"/>
                  </a:lnTo>
                  <a:lnTo>
                    <a:pt x="671" y="15902"/>
                  </a:lnTo>
                  <a:lnTo>
                    <a:pt x="622" y="15877"/>
                  </a:lnTo>
                  <a:lnTo>
                    <a:pt x="573" y="15849"/>
                  </a:lnTo>
                  <a:lnTo>
                    <a:pt x="527" y="15819"/>
                  </a:lnTo>
                  <a:lnTo>
                    <a:pt x="480" y="15786"/>
                  </a:lnTo>
                  <a:lnTo>
                    <a:pt x="436" y="15751"/>
                  </a:lnTo>
                  <a:lnTo>
                    <a:pt x="393" y="15713"/>
                  </a:lnTo>
                  <a:lnTo>
                    <a:pt x="350" y="15671"/>
                  </a:lnTo>
                  <a:lnTo>
                    <a:pt x="310" y="15628"/>
                  </a:lnTo>
                  <a:lnTo>
                    <a:pt x="271" y="15583"/>
                  </a:lnTo>
                  <a:lnTo>
                    <a:pt x="234" y="15534"/>
                  </a:lnTo>
                  <a:lnTo>
                    <a:pt x="199" y="15483"/>
                  </a:lnTo>
                  <a:lnTo>
                    <a:pt x="143" y="15391"/>
                  </a:lnTo>
                  <a:lnTo>
                    <a:pt x="98" y="15299"/>
                  </a:lnTo>
                  <a:lnTo>
                    <a:pt x="61" y="15206"/>
                  </a:lnTo>
                  <a:lnTo>
                    <a:pt x="33" y="15112"/>
                  </a:lnTo>
                  <a:lnTo>
                    <a:pt x="14" y="15019"/>
                  </a:lnTo>
                  <a:lnTo>
                    <a:pt x="3" y="14925"/>
                  </a:lnTo>
                  <a:lnTo>
                    <a:pt x="0" y="14833"/>
                  </a:lnTo>
                  <a:lnTo>
                    <a:pt x="5" y="14741"/>
                  </a:lnTo>
                  <a:lnTo>
                    <a:pt x="17" y="14651"/>
                  </a:lnTo>
                  <a:lnTo>
                    <a:pt x="36" y="14562"/>
                  </a:lnTo>
                  <a:lnTo>
                    <a:pt x="63" y="14475"/>
                  </a:lnTo>
                  <a:lnTo>
                    <a:pt x="95" y="14389"/>
                  </a:lnTo>
                  <a:lnTo>
                    <a:pt x="133" y="14307"/>
                  </a:lnTo>
                  <a:lnTo>
                    <a:pt x="179" y="14226"/>
                  </a:lnTo>
                  <a:lnTo>
                    <a:pt x="228" y="14148"/>
                  </a:lnTo>
                  <a:lnTo>
                    <a:pt x="284" y="14075"/>
                  </a:lnTo>
                  <a:lnTo>
                    <a:pt x="344" y="14004"/>
                  </a:lnTo>
                  <a:lnTo>
                    <a:pt x="409" y="13938"/>
                  </a:lnTo>
                  <a:lnTo>
                    <a:pt x="478" y="13874"/>
                  </a:lnTo>
                  <a:lnTo>
                    <a:pt x="551" y="13816"/>
                  </a:lnTo>
                  <a:lnTo>
                    <a:pt x="628" y="13762"/>
                  </a:lnTo>
                  <a:lnTo>
                    <a:pt x="708" y="13714"/>
                  </a:lnTo>
                  <a:lnTo>
                    <a:pt x="791" y="13670"/>
                  </a:lnTo>
                  <a:lnTo>
                    <a:pt x="878" y="13632"/>
                  </a:lnTo>
                  <a:lnTo>
                    <a:pt x="967" y="13601"/>
                  </a:lnTo>
                  <a:lnTo>
                    <a:pt x="1057" y="13575"/>
                  </a:lnTo>
                  <a:lnTo>
                    <a:pt x="1150" y="13556"/>
                  </a:lnTo>
                  <a:lnTo>
                    <a:pt x="1244" y="13542"/>
                  </a:lnTo>
                  <a:lnTo>
                    <a:pt x="1339" y="13536"/>
                  </a:lnTo>
                  <a:lnTo>
                    <a:pt x="1436" y="13538"/>
                  </a:lnTo>
                  <a:lnTo>
                    <a:pt x="1533" y="13548"/>
                  </a:lnTo>
                  <a:lnTo>
                    <a:pt x="1630" y="13565"/>
                  </a:lnTo>
                  <a:lnTo>
                    <a:pt x="1553" y="13486"/>
                  </a:lnTo>
                  <a:lnTo>
                    <a:pt x="1477" y="13406"/>
                  </a:lnTo>
                  <a:lnTo>
                    <a:pt x="1400" y="13325"/>
                  </a:lnTo>
                  <a:lnTo>
                    <a:pt x="1324" y="13243"/>
                  </a:lnTo>
                  <a:lnTo>
                    <a:pt x="1248" y="13159"/>
                  </a:lnTo>
                  <a:lnTo>
                    <a:pt x="1174" y="13075"/>
                  </a:lnTo>
                  <a:lnTo>
                    <a:pt x="1100" y="12990"/>
                  </a:lnTo>
                  <a:lnTo>
                    <a:pt x="1026" y="12903"/>
                  </a:lnTo>
                  <a:lnTo>
                    <a:pt x="953" y="12815"/>
                  </a:lnTo>
                  <a:lnTo>
                    <a:pt x="880" y="12726"/>
                  </a:lnTo>
                  <a:lnTo>
                    <a:pt x="807" y="12636"/>
                  </a:lnTo>
                  <a:lnTo>
                    <a:pt x="736" y="12545"/>
                  </a:lnTo>
                  <a:lnTo>
                    <a:pt x="665" y="12453"/>
                  </a:lnTo>
                  <a:lnTo>
                    <a:pt x="594" y="12359"/>
                  </a:lnTo>
                  <a:lnTo>
                    <a:pt x="524" y="12264"/>
                  </a:lnTo>
                  <a:lnTo>
                    <a:pt x="454" y="12169"/>
                  </a:lnTo>
                  <a:close/>
                </a:path>
              </a:pathLst>
            </a:custGeom>
            <a:solidFill>
              <a:srgbClr val="FDFBF7"/>
            </a:solidFill>
            <a:ln>
              <a:noFill/>
            </a:ln>
            <a:effectLst/>
          </p:spPr>
          <p:txBody>
            <a:bodyPr anchor="t" anchorCtr="0" bIns="60960" compatLnSpc="1" lIns="121920" numCol="1" rIns="121920" tIns="60960" vert="horz" wrap="square"/>
            <a:lstStyle/>
            <a:p>
              <a:pPr defTabSz="914377"/>
              <a:endParaRPr altLang="en-US" lang="zh-CN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3" name="PA-1022204">
            <a:extLst>
              <a:ext uri="{FF2B5EF4-FFF2-40B4-BE49-F238E27FC236}">
                <a16:creationId xmlns:a16="http://schemas.microsoft.com/office/drawing/2014/main" id="{EFE20E27-AF60-4DFA-A199-61900F3F5B04}"/>
              </a:ext>
            </a:extLst>
          </p:cNvPr>
          <p:cNvSpPr/>
          <p:nvPr>
            <p:custDataLst>
              <p:tags r:id="rId22"/>
            </p:custDataLst>
          </p:nvPr>
        </p:nvSpPr>
        <p:spPr bwMode="auto">
          <a:xfrm>
            <a:off x="6245654" y="3325866"/>
            <a:ext cx="4905079" cy="2775866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anchor="t" anchorCtr="0" bIns="45720" compatLnSpc="1" lIns="91440" numCol="1" rIns="91440" tIns="45720" vert="horz" wrap="square"/>
          <a:lstStyle/>
          <a:p>
            <a:pPr defTabSz="914377"/>
            <a:endParaRPr altLang="en-US" lang="zh-CN" sz="1353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44" name="PA-1022205">
            <a:extLst>
              <a:ext uri="{FF2B5EF4-FFF2-40B4-BE49-F238E27FC236}">
                <a16:creationId xmlns:a16="http://schemas.microsoft.com/office/drawing/2014/main" id="{F846DE4F-203E-4FA1-AC3B-B70F696A9B97}"/>
              </a:ext>
            </a:extLst>
          </p:cNvPr>
          <p:cNvGrpSpPr/>
          <p:nvPr>
            <p:custDataLst>
              <p:tags r:id="rId23"/>
            </p:custDataLst>
          </p:nvPr>
        </p:nvGrpSpPr>
        <p:grpSpPr>
          <a:xfrm>
            <a:off x="6385317" y="3225536"/>
            <a:ext cx="4623207" cy="609029"/>
            <a:chOff x="1245265" y="1827568"/>
            <a:chExt cx="4200402" cy="879213"/>
          </a:xfrm>
        </p:grpSpPr>
        <p:sp>
          <p:nvSpPr>
            <p:cNvPr id="45" name="PA-任意多边形 6">
              <a:extLst>
                <a:ext uri="{FF2B5EF4-FFF2-40B4-BE49-F238E27FC236}">
                  <a16:creationId xmlns:a16="http://schemas.microsoft.com/office/drawing/2014/main" id="{1194E4BB-0526-4BD3-8AAD-F7CA391ECEFD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 bwMode="auto">
            <a:xfrm>
              <a:off x="1245265" y="1827568"/>
              <a:ext cx="4200402" cy="150812"/>
            </a:xfrm>
            <a:custGeom>
              <a:gdLst>
                <a:gd fmla="*/ 285 w 4236" name="T0"/>
                <a:gd fmla="*/ 0 h 186" name="T1"/>
                <a:gd fmla="*/ 3967 w 4236" name="T2"/>
                <a:gd fmla="*/ 0 h 186" name="T3"/>
                <a:gd fmla="*/ 4236 w 4236" name="T4"/>
                <a:gd fmla="*/ 186 h 186" name="T5"/>
                <a:gd fmla="*/ 0 w 4236" name="T6"/>
                <a:gd fmla="*/ 186 h 186" name="T7"/>
                <a:gd fmla="*/ 285 w 4236" name="T8"/>
                <a:gd fmla="*/ 0 h 18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86" w="4236">
                  <a:moveTo>
                    <a:pt x="285" y="0"/>
                  </a:moveTo>
                  <a:lnTo>
                    <a:pt x="3967" y="0"/>
                  </a:lnTo>
                  <a:lnTo>
                    <a:pt x="4236" y="186"/>
                  </a:lnTo>
                  <a:lnTo>
                    <a:pt x="0" y="186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41464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pPr defTabSz="914377"/>
              <a:endParaRPr altLang="en-US" lang="zh-CN" sz="1353">
                <a:solidFill>
                  <a:srgbClr val="E7E6E6"/>
                </a:solidFill>
                <a:cs typeface="+mn-ea"/>
                <a:sym typeface="+mn-lt"/>
              </a:endParaRPr>
            </a:p>
          </p:txBody>
        </p:sp>
        <p:sp>
          <p:nvSpPr>
            <p:cNvPr id="46" name="PA-任意多边形 7">
              <a:extLst>
                <a:ext uri="{FF2B5EF4-FFF2-40B4-BE49-F238E27FC236}">
                  <a16:creationId xmlns:a16="http://schemas.microsoft.com/office/drawing/2014/main" id="{8FA09E96-3D11-414A-BEB5-F818CDD0A5E7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 bwMode="auto">
            <a:xfrm>
              <a:off x="1525808" y="1827568"/>
              <a:ext cx="3652018" cy="879213"/>
            </a:xfrm>
            <a:custGeom>
              <a:gdLst>
                <a:gd fmla="*/ 0 w 3682" name="T0"/>
                <a:gd fmla="*/ 0 h 786" name="T1"/>
                <a:gd fmla="*/ 3682 w 3682" name="T2"/>
                <a:gd fmla="*/ 0 h 786" name="T3"/>
                <a:gd fmla="*/ 3682 w 3682" name="T4"/>
                <a:gd fmla="*/ 637 h 786" name="T5"/>
                <a:gd fmla="*/ 1823 w 3682" name="T6"/>
                <a:gd fmla="*/ 786 h 786" name="T7"/>
                <a:gd fmla="*/ 0 w 3682" name="T8"/>
                <a:gd fmla="*/ 637 h 786" name="T9"/>
                <a:gd fmla="*/ 0 w 3682" name="T10"/>
                <a:gd fmla="*/ 0 h 78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786" w="3682">
                  <a:moveTo>
                    <a:pt x="0" y="0"/>
                  </a:moveTo>
                  <a:lnTo>
                    <a:pt x="3682" y="0"/>
                  </a:lnTo>
                  <a:lnTo>
                    <a:pt x="3682" y="637"/>
                  </a:lnTo>
                  <a:lnTo>
                    <a:pt x="1823" y="786"/>
                  </a:lnTo>
                  <a:lnTo>
                    <a:pt x="0" y="6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pPr defTabSz="914377"/>
              <a:endParaRPr altLang="en-US" lang="zh-CN" sz="1353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7" name="PA-矩形 46">
              <a:extLst>
                <a:ext uri="{FF2B5EF4-FFF2-40B4-BE49-F238E27FC236}">
                  <a16:creationId xmlns:a16="http://schemas.microsoft.com/office/drawing/2014/main" id="{AA12F5A0-D7C2-4E72-B887-0EF6F70F41D6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1584723" y="1887372"/>
              <a:ext cx="3494873" cy="7480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en-US" b="1" kern="0" lang="zh-CN" sz="2800">
                  <a:gradFill>
                    <a:gsLst>
                      <a:gs pos="0">
                        <a:prstClr val="white"/>
                      </a:gs>
                      <a:gs pos="100000">
                        <a:srgbClr val="FFFF00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进一步健全党委</a:t>
              </a:r>
            </a:p>
          </p:txBody>
        </p:sp>
      </p:grpSp>
      <p:sp>
        <p:nvSpPr>
          <p:cNvPr id="48" name="PA-1022206">
            <a:extLst>
              <a:ext uri="{FF2B5EF4-FFF2-40B4-BE49-F238E27FC236}">
                <a16:creationId xmlns:a16="http://schemas.microsoft.com/office/drawing/2014/main" id="{1A0ADCA2-74BB-48C0-B746-0B950F18A884}"/>
              </a:ext>
            </a:extLst>
          </p:cNvPr>
          <p:cNvSpPr txBox="1"/>
          <p:nvPr>
            <p:custDataLst>
              <p:tags r:id="rId27"/>
            </p:custDataLst>
          </p:nvPr>
        </p:nvSpPr>
        <p:spPr>
          <a:xfrm>
            <a:off x="6510046" y="3983431"/>
            <a:ext cx="4318332" cy="18745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30000"/>
              </a:lnSpc>
              <a:buClr>
                <a:srgbClr val="C00000"/>
              </a:buClr>
              <a:defRPr/>
            </a:pPr>
            <a:r>
              <a:rPr altLang="en-US" lang="zh-CN">
                <a:cs typeface="+mn-ea"/>
                <a:sym typeface="+mn-lt"/>
              </a:rPr>
              <a:t>统一领导、党政齐抓共管、宣传部门统筹协调、有关部门各负其责的工作格局，建立爱国主义教育联席会议制度，加强工作指导和沟通协调，及时研究解决工作中的重要事项和存在问题。</a:t>
            </a:r>
          </a:p>
        </p:txBody>
      </p:sp>
      <p:sp>
        <p:nvSpPr>
          <p:cNvPr id="49" name="PA-1022207">
            <a:extLst>
              <a:ext uri="{FF2B5EF4-FFF2-40B4-BE49-F238E27FC236}">
                <a16:creationId xmlns:a16="http://schemas.microsoft.com/office/drawing/2014/main" id="{093A8030-4ED2-4DC2-93F9-74CDDFAC65DE}"/>
              </a:ext>
            </a:extLst>
          </p:cNvPr>
          <p:cNvSpPr txBox="1"/>
          <p:nvPr>
            <p:custDataLst>
              <p:tags r:id="rId28"/>
            </p:custDataLst>
          </p:nvPr>
        </p:nvSpPr>
        <p:spPr>
          <a:xfrm>
            <a:off x="1813559" y="1281731"/>
            <a:ext cx="8564880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z="4400">
                <a:solidFill>
                  <a:srgbClr val="C00000"/>
                </a:solidFill>
                <a:cs typeface="+mn-ea"/>
                <a:sym typeface="+mn-lt"/>
              </a:rPr>
              <a:t>各级党委和政府要承担起主体责任</a:t>
            </a:r>
          </a:p>
        </p:txBody>
      </p:sp>
      <p:cxnSp>
        <p:nvCxnSpPr>
          <p:cNvPr id="50" name="PA-1022208">
            <a:extLst>
              <a:ext uri="{FF2B5EF4-FFF2-40B4-BE49-F238E27FC236}">
                <a16:creationId xmlns:a16="http://schemas.microsoft.com/office/drawing/2014/main" id="{2522CB59-A72C-49EE-AF96-F69316D5D69F}"/>
              </a:ext>
            </a:extLst>
          </p:cNvPr>
          <p:cNvCxnSpPr/>
          <p:nvPr>
            <p:custDataLst>
              <p:tags r:id="rId29"/>
            </p:custDataLst>
          </p:nvPr>
        </p:nvCxnSpPr>
        <p:spPr>
          <a:xfrm flipV="1">
            <a:off x="1453659" y="2192742"/>
            <a:ext cx="9284683" cy="27188"/>
          </a:xfrm>
          <a:prstGeom prst="line">
            <a:avLst/>
          </a:prstGeom>
          <a:ln w="190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3385599852"/>
      </p:ext>
    </p:extLst>
  </p:cSld>
  <p:clrMapOvr>
    <a:masterClrMapping/>
  </p:clrMapOvr>
  <mc:AlternateContent>
    <mc:Choice Requires="p14">
      <p:transition advClick="0" advTm="5000" p14:dur="1500" spd="slow">
        <p:random/>
      </p:transition>
    </mc:Choice>
    <mc:Fallback>
      <p:transition advClick="0" advTm="500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" nodeType="clickPar">
                      <p:stCondLst>
                        <p:cond delay="indefinite"/>
                        <p:cond delay="0" evt="onBegin">
                          <p:tn val="11"/>
                        </p:cond>
                      </p:stCondLst>
                      <p:childTnLst>
                        <p:par>
                          <p:cTn fill="hold" id="1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4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20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22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4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6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8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0" id="3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 nodeType="clickPar">
                      <p:stCondLst>
                        <p:cond delay="indefinite"/>
                        <p:cond delay="0" evt="onBegin">
                          <p:tn val="30"/>
                        </p:cond>
                      </p:stCondLst>
                      <p:childTnLst>
                        <p:par>
                          <p:cTn fill="hold" id="3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3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39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4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43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45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4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0" id="49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  <p:bldP grpId="0" spid="29"/>
      <p:bldP grpId="0" spid="34"/>
      <p:bldP grpId="0" spid="43"/>
      <p:bldP grpId="0" spid="48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PA-1022209">
            <a:extLst>
              <a:ext uri="{FF2B5EF4-FFF2-40B4-BE49-F238E27FC236}">
                <a16:creationId xmlns:a16="http://schemas.microsoft.com/office/drawing/2014/main" id="{607DD497-6878-43D6-9E64-A9D76532D34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222286" y="243429"/>
            <a:ext cx="62280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2800">
                <a:solidFill>
                  <a:srgbClr val="C00000"/>
                </a:solidFill>
                <a:cs typeface="+mn-ea"/>
                <a:sym typeface="+mn-lt"/>
              </a:rPr>
              <a:t>加强对新时代爱国主义教育的组织领导</a:t>
            </a:r>
          </a:p>
        </p:txBody>
      </p:sp>
      <p:grpSp>
        <p:nvGrpSpPr>
          <p:cNvPr id="24" name="PA-1022210">
            <a:extLst>
              <a:ext uri="{FF2B5EF4-FFF2-40B4-BE49-F238E27FC236}">
                <a16:creationId xmlns:a16="http://schemas.microsoft.com/office/drawing/2014/main" id="{9724FBA8-506B-4AD7-AC4F-C05CBE662B83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1075657" y="2499053"/>
            <a:ext cx="827643" cy="707588"/>
            <a:chOff x="625250" y="1127077"/>
            <a:chExt cx="1616149" cy="1381718"/>
          </a:xfrm>
        </p:grpSpPr>
        <p:sp>
          <p:nvSpPr>
            <p:cNvPr id="25" name="PA-矩形 24">
              <a:extLst>
                <a:ext uri="{FF2B5EF4-FFF2-40B4-BE49-F238E27FC236}">
                  <a16:creationId xmlns:a16="http://schemas.microsoft.com/office/drawing/2014/main" id="{C7463614-A5AC-4374-A09E-80202F7949DC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625250" y="1127077"/>
              <a:ext cx="1616149" cy="138171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377"/>
              <a:endParaRPr altLang="en-US" b="1" lang="zh-CN" sz="4267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6" name="PA-任意多边形 29">
              <a:extLst>
                <a:ext uri="{FF2B5EF4-FFF2-40B4-BE49-F238E27FC236}">
                  <a16:creationId xmlns:a16="http://schemas.microsoft.com/office/drawing/2014/main" id="{7F577128-565D-4A76-8DDE-C3C2837C316C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 bwMode="auto">
            <a:xfrm>
              <a:off x="933840" y="1371600"/>
              <a:ext cx="998968" cy="892672"/>
            </a:xfrm>
            <a:custGeom>
              <a:gdLst>
                <a:gd fmla="*/ 803 w 1880" name="T0"/>
                <a:gd fmla="*/ 15 h 1680" name="T1"/>
                <a:gd fmla="*/ 1253 w 1880" name="T2"/>
                <a:gd fmla="*/ 1067 h 1680" name="T3"/>
                <a:gd fmla="*/ 728 w 1880" name="T4"/>
                <a:gd fmla="*/ 540 h 1680" name="T5"/>
                <a:gd fmla="*/ 928 w 1880" name="T6"/>
                <a:gd fmla="*/ 339 h 1680" name="T7"/>
                <a:gd fmla="*/ 803 w 1880" name="T8"/>
                <a:gd fmla="*/ 215 h 1680" name="T9"/>
                <a:gd fmla="*/ 549 w 1880" name="T10"/>
                <a:gd fmla="*/ 267 h 1680" name="T11"/>
                <a:gd fmla="*/ 150 w 1880" name="T12"/>
                <a:gd fmla="*/ 666 h 1680" name="T13"/>
                <a:gd fmla="*/ 376 w 1880" name="T14"/>
                <a:gd fmla="*/ 890 h 1680" name="T15"/>
                <a:gd fmla="*/ 527 w 1880" name="T16"/>
                <a:gd fmla="*/ 741 h 1680" name="T17"/>
                <a:gd fmla="*/ 1052 w 1880" name="T18"/>
                <a:gd fmla="*/ 1266 h 1680" name="T19"/>
                <a:gd fmla="*/ 176 w 1880" name="T20"/>
                <a:gd fmla="*/ 1090 h 1680" name="T21"/>
                <a:gd fmla="*/ 49 w 1880" name="T22"/>
                <a:gd fmla="*/ 1217 h 1680" name="T23"/>
                <a:gd fmla="*/ 159 w 1880" name="T24"/>
                <a:gd fmla="*/ 1357 h 1680" name="T25"/>
                <a:gd fmla="*/ 144 w 1880" name="T26"/>
                <a:gd fmla="*/ 1371 h 1680" name="T27"/>
                <a:gd fmla="*/ 122 w 1880" name="T28"/>
                <a:gd fmla="*/ 1367 h 1680" name="T29"/>
                <a:gd fmla="*/ 0 w 1880" name="T30"/>
                <a:gd fmla="*/ 1494 h 1680" name="T31"/>
                <a:gd fmla="*/ 123 w 1880" name="T32"/>
                <a:gd fmla="*/ 1616 h 1680" name="T33"/>
                <a:gd fmla="*/ 249 w 1880" name="T34"/>
                <a:gd fmla="*/ 1493 h 1680" name="T35"/>
                <a:gd fmla="*/ 245 w 1880" name="T36"/>
                <a:gd fmla="*/ 1470 h 1680" name="T37"/>
                <a:gd fmla="*/ 265 w 1880" name="T38"/>
                <a:gd fmla="*/ 1451 h 1680" name="T39"/>
                <a:gd fmla="*/ 1255 w 1880" name="T40"/>
                <a:gd fmla="*/ 1467 h 1680" name="T41"/>
                <a:gd fmla="*/ 1402 w 1880" name="T42"/>
                <a:gd fmla="*/ 1615 h 1680" name="T43"/>
                <a:gd fmla="*/ 1603 w 1880" name="T44"/>
                <a:gd fmla="*/ 1416 h 1680" name="T45"/>
                <a:gd fmla="*/ 1455 w 1880" name="T46"/>
                <a:gd fmla="*/ 1267 h 1680" name="T47"/>
                <a:gd fmla="*/ 803 w 1880" name="T48"/>
                <a:gd fmla="*/ 15 h 1680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1680" w="1880">
                  <a:moveTo>
                    <a:pt x="803" y="15"/>
                  </a:moveTo>
                  <a:cubicBezTo>
                    <a:pt x="1217" y="170"/>
                    <a:pt x="1468" y="665"/>
                    <a:pt x="1253" y="1067"/>
                  </a:cubicBezTo>
                  <a:cubicBezTo>
                    <a:pt x="728" y="540"/>
                    <a:pt x="728" y="540"/>
                    <a:pt x="728" y="540"/>
                  </a:cubicBezTo>
                  <a:cubicBezTo>
                    <a:pt x="928" y="339"/>
                    <a:pt x="928" y="339"/>
                    <a:pt x="928" y="339"/>
                  </a:cubicBezTo>
                  <a:cubicBezTo>
                    <a:pt x="803" y="215"/>
                    <a:pt x="803" y="215"/>
                    <a:pt x="803" y="215"/>
                  </a:cubicBezTo>
                  <a:cubicBezTo>
                    <a:pt x="733" y="282"/>
                    <a:pt x="623" y="297"/>
                    <a:pt x="549" y="267"/>
                  </a:cubicBezTo>
                  <a:cubicBezTo>
                    <a:pt x="150" y="666"/>
                    <a:pt x="150" y="666"/>
                    <a:pt x="150" y="666"/>
                  </a:cubicBezTo>
                  <a:cubicBezTo>
                    <a:pt x="376" y="890"/>
                    <a:pt x="376" y="890"/>
                    <a:pt x="376" y="890"/>
                  </a:cubicBezTo>
                  <a:cubicBezTo>
                    <a:pt x="527" y="741"/>
                    <a:pt x="527" y="741"/>
                    <a:pt x="527" y="741"/>
                  </a:cubicBezTo>
                  <a:cubicBezTo>
                    <a:pt x="1052" y="1266"/>
                    <a:pt x="1052" y="1266"/>
                    <a:pt x="1052" y="1266"/>
                  </a:cubicBezTo>
                  <a:cubicBezTo>
                    <a:pt x="795" y="1407"/>
                    <a:pt x="439" y="1363"/>
                    <a:pt x="176" y="1090"/>
                  </a:cubicBezTo>
                  <a:cubicBezTo>
                    <a:pt x="49" y="1217"/>
                    <a:pt x="49" y="1217"/>
                    <a:pt x="49" y="1217"/>
                  </a:cubicBezTo>
                  <a:cubicBezTo>
                    <a:pt x="87" y="1270"/>
                    <a:pt x="119" y="1317"/>
                    <a:pt x="159" y="1357"/>
                  </a:cubicBezTo>
                  <a:cubicBezTo>
                    <a:pt x="155" y="1362"/>
                    <a:pt x="144" y="1371"/>
                    <a:pt x="144" y="1371"/>
                  </a:cubicBezTo>
                  <a:cubicBezTo>
                    <a:pt x="137" y="1370"/>
                    <a:pt x="129" y="1367"/>
                    <a:pt x="122" y="1367"/>
                  </a:cubicBezTo>
                  <a:cubicBezTo>
                    <a:pt x="55" y="1367"/>
                    <a:pt x="0" y="1426"/>
                    <a:pt x="0" y="1494"/>
                  </a:cubicBezTo>
                  <a:cubicBezTo>
                    <a:pt x="0" y="1561"/>
                    <a:pt x="55" y="1616"/>
                    <a:pt x="123" y="1616"/>
                  </a:cubicBezTo>
                  <a:cubicBezTo>
                    <a:pt x="191" y="1616"/>
                    <a:pt x="249" y="1561"/>
                    <a:pt x="249" y="1493"/>
                  </a:cubicBezTo>
                  <a:cubicBezTo>
                    <a:pt x="249" y="1485"/>
                    <a:pt x="247" y="1478"/>
                    <a:pt x="245" y="1470"/>
                  </a:cubicBezTo>
                  <a:cubicBezTo>
                    <a:pt x="265" y="1451"/>
                    <a:pt x="265" y="1451"/>
                    <a:pt x="265" y="1451"/>
                  </a:cubicBezTo>
                  <a:cubicBezTo>
                    <a:pt x="567" y="1655"/>
                    <a:pt x="898" y="1680"/>
                    <a:pt x="1255" y="1467"/>
                  </a:cubicBezTo>
                  <a:cubicBezTo>
                    <a:pt x="1402" y="1615"/>
                    <a:pt x="1402" y="1615"/>
                    <a:pt x="1402" y="1615"/>
                  </a:cubicBezTo>
                  <a:cubicBezTo>
                    <a:pt x="1603" y="1416"/>
                    <a:pt x="1603" y="1416"/>
                    <a:pt x="1603" y="1416"/>
                  </a:cubicBezTo>
                  <a:cubicBezTo>
                    <a:pt x="1455" y="1267"/>
                    <a:pt x="1455" y="1267"/>
                    <a:pt x="1455" y="1267"/>
                  </a:cubicBezTo>
                  <a:cubicBezTo>
                    <a:pt x="1880" y="628"/>
                    <a:pt x="1313" y="0"/>
                    <a:pt x="803" y="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60960" compatLnSpc="1" lIns="121920" numCol="1" rIns="121920" tIns="60960" vert="horz" wrap="square"/>
            <a:lstStyle/>
            <a:p>
              <a:pPr defTabSz="1219170">
                <a:defRPr/>
              </a:pPr>
              <a:endParaRPr altLang="en-US" kern="0" lang="zh-CN" sz="2400">
                <a:solidFill>
                  <a:sysClr lastClr="000000" val="windowText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7" name="PA-1022211">
            <a:extLst>
              <a:ext uri="{FF2B5EF4-FFF2-40B4-BE49-F238E27FC236}">
                <a16:creationId xmlns:a16="http://schemas.microsoft.com/office/drawing/2014/main" id="{6E5F9952-EBA8-45E8-B090-4C87652CC6B4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903300" y="2592976"/>
            <a:ext cx="9277727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buClr>
                <a:srgbClr val="C00000"/>
              </a:buClr>
              <a:defRPr/>
            </a:pPr>
            <a:r>
              <a:rPr altLang="en-US" lang="zh-CN">
                <a:cs typeface="+mn-ea"/>
                <a:sym typeface="+mn-lt"/>
              </a:rPr>
              <a:t>各级工会、共青团、妇联和文联、作协、科协、侨联、残联以及关工委等人民团体和群众组织，要发挥各自优势，面向所联系的领域和群体广泛开展爱国主义教育。</a:t>
            </a:r>
          </a:p>
        </p:txBody>
      </p:sp>
      <p:sp>
        <p:nvSpPr>
          <p:cNvPr id="28" name="PA-1022212">
            <a:extLst>
              <a:ext uri="{FF2B5EF4-FFF2-40B4-BE49-F238E27FC236}">
                <a16:creationId xmlns:a16="http://schemas.microsoft.com/office/drawing/2014/main" id="{E4094C40-1F96-4EAF-B0E8-96C1E16DB2FC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832563" y="2175859"/>
            <a:ext cx="464203" cy="464203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377"/>
            <a:r>
              <a:rPr altLang="zh-CN" lang="en-US">
                <a:solidFill>
                  <a:srgbClr val="C00000"/>
                </a:solidFill>
                <a:cs typeface="+mn-ea"/>
                <a:sym typeface="+mn-lt"/>
              </a:rPr>
              <a:t>1</a:t>
            </a:r>
          </a:p>
        </p:txBody>
      </p:sp>
      <p:grpSp>
        <p:nvGrpSpPr>
          <p:cNvPr id="29" name="PA-1022213">
            <a:extLst>
              <a:ext uri="{FF2B5EF4-FFF2-40B4-BE49-F238E27FC236}">
                <a16:creationId xmlns:a16="http://schemas.microsoft.com/office/drawing/2014/main" id="{BA7A9BCD-FBB4-4EF1-95EA-8C54345109C7}"/>
              </a:ext>
            </a:extLst>
          </p:cNvPr>
          <p:cNvGrpSpPr/>
          <p:nvPr>
            <p:custDataLst>
              <p:tags r:id="rId9"/>
            </p:custDataLst>
          </p:nvPr>
        </p:nvGrpSpPr>
        <p:grpSpPr>
          <a:xfrm>
            <a:off x="1075657" y="3553955"/>
            <a:ext cx="827643" cy="707588"/>
            <a:chOff x="625250" y="1127077"/>
            <a:chExt cx="1616149" cy="1381718"/>
          </a:xfrm>
        </p:grpSpPr>
        <p:sp>
          <p:nvSpPr>
            <p:cNvPr id="30" name="PA-矩形 29">
              <a:extLst>
                <a:ext uri="{FF2B5EF4-FFF2-40B4-BE49-F238E27FC236}">
                  <a16:creationId xmlns:a16="http://schemas.microsoft.com/office/drawing/2014/main" id="{48CC1E85-A595-4CFB-ACF1-69B1E650AB7E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625250" y="1127077"/>
              <a:ext cx="1616149" cy="138171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377"/>
              <a:endParaRPr altLang="en-US" b="1" lang="zh-CN" sz="4267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1" name="PA-任意多边形 29">
              <a:extLst>
                <a:ext uri="{FF2B5EF4-FFF2-40B4-BE49-F238E27FC236}">
                  <a16:creationId xmlns:a16="http://schemas.microsoft.com/office/drawing/2014/main" id="{76D01155-A03A-4073-852A-D609221CCD0B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 bwMode="auto">
            <a:xfrm>
              <a:off x="933840" y="1371600"/>
              <a:ext cx="998968" cy="892672"/>
            </a:xfrm>
            <a:custGeom>
              <a:gdLst>
                <a:gd fmla="*/ 803 w 1880" name="T0"/>
                <a:gd fmla="*/ 15 h 1680" name="T1"/>
                <a:gd fmla="*/ 1253 w 1880" name="T2"/>
                <a:gd fmla="*/ 1067 h 1680" name="T3"/>
                <a:gd fmla="*/ 728 w 1880" name="T4"/>
                <a:gd fmla="*/ 540 h 1680" name="T5"/>
                <a:gd fmla="*/ 928 w 1880" name="T6"/>
                <a:gd fmla="*/ 339 h 1680" name="T7"/>
                <a:gd fmla="*/ 803 w 1880" name="T8"/>
                <a:gd fmla="*/ 215 h 1680" name="T9"/>
                <a:gd fmla="*/ 549 w 1880" name="T10"/>
                <a:gd fmla="*/ 267 h 1680" name="T11"/>
                <a:gd fmla="*/ 150 w 1880" name="T12"/>
                <a:gd fmla="*/ 666 h 1680" name="T13"/>
                <a:gd fmla="*/ 376 w 1880" name="T14"/>
                <a:gd fmla="*/ 890 h 1680" name="T15"/>
                <a:gd fmla="*/ 527 w 1880" name="T16"/>
                <a:gd fmla="*/ 741 h 1680" name="T17"/>
                <a:gd fmla="*/ 1052 w 1880" name="T18"/>
                <a:gd fmla="*/ 1266 h 1680" name="T19"/>
                <a:gd fmla="*/ 176 w 1880" name="T20"/>
                <a:gd fmla="*/ 1090 h 1680" name="T21"/>
                <a:gd fmla="*/ 49 w 1880" name="T22"/>
                <a:gd fmla="*/ 1217 h 1680" name="T23"/>
                <a:gd fmla="*/ 159 w 1880" name="T24"/>
                <a:gd fmla="*/ 1357 h 1680" name="T25"/>
                <a:gd fmla="*/ 144 w 1880" name="T26"/>
                <a:gd fmla="*/ 1371 h 1680" name="T27"/>
                <a:gd fmla="*/ 122 w 1880" name="T28"/>
                <a:gd fmla="*/ 1367 h 1680" name="T29"/>
                <a:gd fmla="*/ 0 w 1880" name="T30"/>
                <a:gd fmla="*/ 1494 h 1680" name="T31"/>
                <a:gd fmla="*/ 123 w 1880" name="T32"/>
                <a:gd fmla="*/ 1616 h 1680" name="T33"/>
                <a:gd fmla="*/ 249 w 1880" name="T34"/>
                <a:gd fmla="*/ 1493 h 1680" name="T35"/>
                <a:gd fmla="*/ 245 w 1880" name="T36"/>
                <a:gd fmla="*/ 1470 h 1680" name="T37"/>
                <a:gd fmla="*/ 265 w 1880" name="T38"/>
                <a:gd fmla="*/ 1451 h 1680" name="T39"/>
                <a:gd fmla="*/ 1255 w 1880" name="T40"/>
                <a:gd fmla="*/ 1467 h 1680" name="T41"/>
                <a:gd fmla="*/ 1402 w 1880" name="T42"/>
                <a:gd fmla="*/ 1615 h 1680" name="T43"/>
                <a:gd fmla="*/ 1603 w 1880" name="T44"/>
                <a:gd fmla="*/ 1416 h 1680" name="T45"/>
                <a:gd fmla="*/ 1455 w 1880" name="T46"/>
                <a:gd fmla="*/ 1267 h 1680" name="T47"/>
                <a:gd fmla="*/ 803 w 1880" name="T48"/>
                <a:gd fmla="*/ 15 h 1680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1680" w="1880">
                  <a:moveTo>
                    <a:pt x="803" y="15"/>
                  </a:moveTo>
                  <a:cubicBezTo>
                    <a:pt x="1217" y="170"/>
                    <a:pt x="1468" y="665"/>
                    <a:pt x="1253" y="1067"/>
                  </a:cubicBezTo>
                  <a:cubicBezTo>
                    <a:pt x="728" y="540"/>
                    <a:pt x="728" y="540"/>
                    <a:pt x="728" y="540"/>
                  </a:cubicBezTo>
                  <a:cubicBezTo>
                    <a:pt x="928" y="339"/>
                    <a:pt x="928" y="339"/>
                    <a:pt x="928" y="339"/>
                  </a:cubicBezTo>
                  <a:cubicBezTo>
                    <a:pt x="803" y="215"/>
                    <a:pt x="803" y="215"/>
                    <a:pt x="803" y="215"/>
                  </a:cubicBezTo>
                  <a:cubicBezTo>
                    <a:pt x="733" y="282"/>
                    <a:pt x="623" y="297"/>
                    <a:pt x="549" y="267"/>
                  </a:cubicBezTo>
                  <a:cubicBezTo>
                    <a:pt x="150" y="666"/>
                    <a:pt x="150" y="666"/>
                    <a:pt x="150" y="666"/>
                  </a:cubicBezTo>
                  <a:cubicBezTo>
                    <a:pt x="376" y="890"/>
                    <a:pt x="376" y="890"/>
                    <a:pt x="376" y="890"/>
                  </a:cubicBezTo>
                  <a:cubicBezTo>
                    <a:pt x="527" y="741"/>
                    <a:pt x="527" y="741"/>
                    <a:pt x="527" y="741"/>
                  </a:cubicBezTo>
                  <a:cubicBezTo>
                    <a:pt x="1052" y="1266"/>
                    <a:pt x="1052" y="1266"/>
                    <a:pt x="1052" y="1266"/>
                  </a:cubicBezTo>
                  <a:cubicBezTo>
                    <a:pt x="795" y="1407"/>
                    <a:pt x="439" y="1363"/>
                    <a:pt x="176" y="1090"/>
                  </a:cubicBezTo>
                  <a:cubicBezTo>
                    <a:pt x="49" y="1217"/>
                    <a:pt x="49" y="1217"/>
                    <a:pt x="49" y="1217"/>
                  </a:cubicBezTo>
                  <a:cubicBezTo>
                    <a:pt x="87" y="1270"/>
                    <a:pt x="119" y="1317"/>
                    <a:pt x="159" y="1357"/>
                  </a:cubicBezTo>
                  <a:cubicBezTo>
                    <a:pt x="155" y="1362"/>
                    <a:pt x="144" y="1371"/>
                    <a:pt x="144" y="1371"/>
                  </a:cubicBezTo>
                  <a:cubicBezTo>
                    <a:pt x="137" y="1370"/>
                    <a:pt x="129" y="1367"/>
                    <a:pt x="122" y="1367"/>
                  </a:cubicBezTo>
                  <a:cubicBezTo>
                    <a:pt x="55" y="1367"/>
                    <a:pt x="0" y="1426"/>
                    <a:pt x="0" y="1494"/>
                  </a:cubicBezTo>
                  <a:cubicBezTo>
                    <a:pt x="0" y="1561"/>
                    <a:pt x="55" y="1616"/>
                    <a:pt x="123" y="1616"/>
                  </a:cubicBezTo>
                  <a:cubicBezTo>
                    <a:pt x="191" y="1616"/>
                    <a:pt x="249" y="1561"/>
                    <a:pt x="249" y="1493"/>
                  </a:cubicBezTo>
                  <a:cubicBezTo>
                    <a:pt x="249" y="1485"/>
                    <a:pt x="247" y="1478"/>
                    <a:pt x="245" y="1470"/>
                  </a:cubicBezTo>
                  <a:cubicBezTo>
                    <a:pt x="265" y="1451"/>
                    <a:pt x="265" y="1451"/>
                    <a:pt x="265" y="1451"/>
                  </a:cubicBezTo>
                  <a:cubicBezTo>
                    <a:pt x="567" y="1655"/>
                    <a:pt x="898" y="1680"/>
                    <a:pt x="1255" y="1467"/>
                  </a:cubicBezTo>
                  <a:cubicBezTo>
                    <a:pt x="1402" y="1615"/>
                    <a:pt x="1402" y="1615"/>
                    <a:pt x="1402" y="1615"/>
                  </a:cubicBezTo>
                  <a:cubicBezTo>
                    <a:pt x="1603" y="1416"/>
                    <a:pt x="1603" y="1416"/>
                    <a:pt x="1603" y="1416"/>
                  </a:cubicBezTo>
                  <a:cubicBezTo>
                    <a:pt x="1455" y="1267"/>
                    <a:pt x="1455" y="1267"/>
                    <a:pt x="1455" y="1267"/>
                  </a:cubicBezTo>
                  <a:cubicBezTo>
                    <a:pt x="1880" y="628"/>
                    <a:pt x="1313" y="0"/>
                    <a:pt x="803" y="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60960" compatLnSpc="1" lIns="121920" numCol="1" rIns="121920" tIns="60960" vert="horz" wrap="square"/>
            <a:lstStyle/>
            <a:p>
              <a:pPr defTabSz="1219170">
                <a:defRPr/>
              </a:pPr>
              <a:endParaRPr altLang="en-US" kern="0" lang="zh-CN" sz="2400">
                <a:solidFill>
                  <a:sysClr lastClr="000000" val="windowText"/>
                </a:solidFill>
                <a:cs typeface="+mn-ea"/>
                <a:sym charset="-122" typeface="inpin heiti"/>
              </a:endParaRPr>
            </a:p>
          </p:txBody>
        </p:sp>
      </p:grpSp>
      <p:sp>
        <p:nvSpPr>
          <p:cNvPr id="32" name="PA-1022214">
            <a:extLst>
              <a:ext uri="{FF2B5EF4-FFF2-40B4-BE49-F238E27FC236}">
                <a16:creationId xmlns:a16="http://schemas.microsoft.com/office/drawing/2014/main" id="{513CA7C2-202D-4D6B-B2C0-5E123220F0A7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1903300" y="3471278"/>
            <a:ext cx="9277727" cy="8046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30000"/>
              </a:lnSpc>
              <a:buClr>
                <a:srgbClr val="C00000"/>
              </a:buClr>
              <a:defRPr/>
            </a:pPr>
            <a:r>
              <a:rPr altLang="en-US" lang="zh-CN">
                <a:cs typeface="+mn-ea"/>
                <a:sym typeface="+mn-lt"/>
              </a:rPr>
              <a:t>组织动员老干部、老战士、老专家、老教师、老模范等到广大群众特别是青少年中讲述亲身经历，弘扬爱国传统。</a:t>
            </a:r>
          </a:p>
        </p:txBody>
      </p:sp>
      <p:sp>
        <p:nvSpPr>
          <p:cNvPr id="33" name="PA-1022215">
            <a:extLst>
              <a:ext uri="{FF2B5EF4-FFF2-40B4-BE49-F238E27FC236}">
                <a16:creationId xmlns:a16="http://schemas.microsoft.com/office/drawing/2014/main" id="{340A17A3-B3C0-41F8-A8BD-4FD38A88BBA7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832563" y="3352681"/>
            <a:ext cx="464203" cy="464203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377"/>
            <a:r>
              <a:rPr altLang="zh-CN" lang="en-US">
                <a:solidFill>
                  <a:srgbClr val="C00000"/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34" name="PA-1022216">
            <a:extLst>
              <a:ext uri="{FF2B5EF4-FFF2-40B4-BE49-F238E27FC236}">
                <a16:creationId xmlns:a16="http://schemas.microsoft.com/office/drawing/2014/main" id="{DCEA0F44-A0E4-476E-8D50-F99AB1039F8B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1983811" y="2493208"/>
            <a:ext cx="9277727" cy="713432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377"/>
            <a:endParaRPr altLang="en-US" lang="zh-CN" sz="4267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5" name="PA-1022217">
            <a:extLst>
              <a:ext uri="{FF2B5EF4-FFF2-40B4-BE49-F238E27FC236}">
                <a16:creationId xmlns:a16="http://schemas.microsoft.com/office/drawing/2014/main" id="{1C99063C-035C-4B1A-AAE2-ADF5619A179E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1983810" y="3553955"/>
            <a:ext cx="9277727" cy="713432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377"/>
            <a:endParaRPr altLang="en-US" lang="zh-CN" sz="4267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36" name="PA-1022218">
            <a:extLst>
              <a:ext uri="{FF2B5EF4-FFF2-40B4-BE49-F238E27FC236}">
                <a16:creationId xmlns:a16="http://schemas.microsoft.com/office/drawing/2014/main" id="{E9A1CF3B-99A8-4C5F-85AF-77CB0400F365}"/>
              </a:ext>
            </a:extLst>
          </p:cNvPr>
          <p:cNvGrpSpPr/>
          <p:nvPr>
            <p:custDataLst>
              <p:tags r:id="rId16"/>
            </p:custDataLst>
          </p:nvPr>
        </p:nvGrpSpPr>
        <p:grpSpPr>
          <a:xfrm>
            <a:off x="1075657" y="4598085"/>
            <a:ext cx="827643" cy="707588"/>
            <a:chOff x="625250" y="1127077"/>
            <a:chExt cx="1616149" cy="1381718"/>
          </a:xfrm>
        </p:grpSpPr>
        <p:sp>
          <p:nvSpPr>
            <p:cNvPr id="37" name="PA-矩形 36">
              <a:extLst>
                <a:ext uri="{FF2B5EF4-FFF2-40B4-BE49-F238E27FC236}">
                  <a16:creationId xmlns:a16="http://schemas.microsoft.com/office/drawing/2014/main" id="{B51F07CA-C25C-4ABE-AAED-833A668173FC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625250" y="1127077"/>
              <a:ext cx="1616149" cy="138171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377"/>
              <a:endParaRPr altLang="en-US" b="1" lang="zh-CN" sz="4267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8" name="PA-任意多边形 29">
              <a:extLst>
                <a:ext uri="{FF2B5EF4-FFF2-40B4-BE49-F238E27FC236}">
                  <a16:creationId xmlns:a16="http://schemas.microsoft.com/office/drawing/2014/main" id="{C0C6F1ED-6ADC-4C83-BABE-585C0C18E2A2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 bwMode="auto">
            <a:xfrm>
              <a:off x="933840" y="1371600"/>
              <a:ext cx="998968" cy="892672"/>
            </a:xfrm>
            <a:custGeom>
              <a:gdLst>
                <a:gd fmla="*/ 803 w 1880" name="T0"/>
                <a:gd fmla="*/ 15 h 1680" name="T1"/>
                <a:gd fmla="*/ 1253 w 1880" name="T2"/>
                <a:gd fmla="*/ 1067 h 1680" name="T3"/>
                <a:gd fmla="*/ 728 w 1880" name="T4"/>
                <a:gd fmla="*/ 540 h 1680" name="T5"/>
                <a:gd fmla="*/ 928 w 1880" name="T6"/>
                <a:gd fmla="*/ 339 h 1680" name="T7"/>
                <a:gd fmla="*/ 803 w 1880" name="T8"/>
                <a:gd fmla="*/ 215 h 1680" name="T9"/>
                <a:gd fmla="*/ 549 w 1880" name="T10"/>
                <a:gd fmla="*/ 267 h 1680" name="T11"/>
                <a:gd fmla="*/ 150 w 1880" name="T12"/>
                <a:gd fmla="*/ 666 h 1680" name="T13"/>
                <a:gd fmla="*/ 376 w 1880" name="T14"/>
                <a:gd fmla="*/ 890 h 1680" name="T15"/>
                <a:gd fmla="*/ 527 w 1880" name="T16"/>
                <a:gd fmla="*/ 741 h 1680" name="T17"/>
                <a:gd fmla="*/ 1052 w 1880" name="T18"/>
                <a:gd fmla="*/ 1266 h 1680" name="T19"/>
                <a:gd fmla="*/ 176 w 1880" name="T20"/>
                <a:gd fmla="*/ 1090 h 1680" name="T21"/>
                <a:gd fmla="*/ 49 w 1880" name="T22"/>
                <a:gd fmla="*/ 1217 h 1680" name="T23"/>
                <a:gd fmla="*/ 159 w 1880" name="T24"/>
                <a:gd fmla="*/ 1357 h 1680" name="T25"/>
                <a:gd fmla="*/ 144 w 1880" name="T26"/>
                <a:gd fmla="*/ 1371 h 1680" name="T27"/>
                <a:gd fmla="*/ 122 w 1880" name="T28"/>
                <a:gd fmla="*/ 1367 h 1680" name="T29"/>
                <a:gd fmla="*/ 0 w 1880" name="T30"/>
                <a:gd fmla="*/ 1494 h 1680" name="T31"/>
                <a:gd fmla="*/ 123 w 1880" name="T32"/>
                <a:gd fmla="*/ 1616 h 1680" name="T33"/>
                <a:gd fmla="*/ 249 w 1880" name="T34"/>
                <a:gd fmla="*/ 1493 h 1680" name="T35"/>
                <a:gd fmla="*/ 245 w 1880" name="T36"/>
                <a:gd fmla="*/ 1470 h 1680" name="T37"/>
                <a:gd fmla="*/ 265 w 1880" name="T38"/>
                <a:gd fmla="*/ 1451 h 1680" name="T39"/>
                <a:gd fmla="*/ 1255 w 1880" name="T40"/>
                <a:gd fmla="*/ 1467 h 1680" name="T41"/>
                <a:gd fmla="*/ 1402 w 1880" name="T42"/>
                <a:gd fmla="*/ 1615 h 1680" name="T43"/>
                <a:gd fmla="*/ 1603 w 1880" name="T44"/>
                <a:gd fmla="*/ 1416 h 1680" name="T45"/>
                <a:gd fmla="*/ 1455 w 1880" name="T46"/>
                <a:gd fmla="*/ 1267 h 1680" name="T47"/>
                <a:gd fmla="*/ 803 w 1880" name="T48"/>
                <a:gd fmla="*/ 15 h 1680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1680" w="1880">
                  <a:moveTo>
                    <a:pt x="803" y="15"/>
                  </a:moveTo>
                  <a:cubicBezTo>
                    <a:pt x="1217" y="170"/>
                    <a:pt x="1468" y="665"/>
                    <a:pt x="1253" y="1067"/>
                  </a:cubicBezTo>
                  <a:cubicBezTo>
                    <a:pt x="728" y="540"/>
                    <a:pt x="728" y="540"/>
                    <a:pt x="728" y="540"/>
                  </a:cubicBezTo>
                  <a:cubicBezTo>
                    <a:pt x="928" y="339"/>
                    <a:pt x="928" y="339"/>
                    <a:pt x="928" y="339"/>
                  </a:cubicBezTo>
                  <a:cubicBezTo>
                    <a:pt x="803" y="215"/>
                    <a:pt x="803" y="215"/>
                    <a:pt x="803" y="215"/>
                  </a:cubicBezTo>
                  <a:cubicBezTo>
                    <a:pt x="733" y="282"/>
                    <a:pt x="623" y="297"/>
                    <a:pt x="549" y="267"/>
                  </a:cubicBezTo>
                  <a:cubicBezTo>
                    <a:pt x="150" y="666"/>
                    <a:pt x="150" y="666"/>
                    <a:pt x="150" y="666"/>
                  </a:cubicBezTo>
                  <a:cubicBezTo>
                    <a:pt x="376" y="890"/>
                    <a:pt x="376" y="890"/>
                    <a:pt x="376" y="890"/>
                  </a:cubicBezTo>
                  <a:cubicBezTo>
                    <a:pt x="527" y="741"/>
                    <a:pt x="527" y="741"/>
                    <a:pt x="527" y="741"/>
                  </a:cubicBezTo>
                  <a:cubicBezTo>
                    <a:pt x="1052" y="1266"/>
                    <a:pt x="1052" y="1266"/>
                    <a:pt x="1052" y="1266"/>
                  </a:cubicBezTo>
                  <a:cubicBezTo>
                    <a:pt x="795" y="1407"/>
                    <a:pt x="439" y="1363"/>
                    <a:pt x="176" y="1090"/>
                  </a:cubicBezTo>
                  <a:cubicBezTo>
                    <a:pt x="49" y="1217"/>
                    <a:pt x="49" y="1217"/>
                    <a:pt x="49" y="1217"/>
                  </a:cubicBezTo>
                  <a:cubicBezTo>
                    <a:pt x="87" y="1270"/>
                    <a:pt x="119" y="1317"/>
                    <a:pt x="159" y="1357"/>
                  </a:cubicBezTo>
                  <a:cubicBezTo>
                    <a:pt x="155" y="1362"/>
                    <a:pt x="144" y="1371"/>
                    <a:pt x="144" y="1371"/>
                  </a:cubicBezTo>
                  <a:cubicBezTo>
                    <a:pt x="137" y="1370"/>
                    <a:pt x="129" y="1367"/>
                    <a:pt x="122" y="1367"/>
                  </a:cubicBezTo>
                  <a:cubicBezTo>
                    <a:pt x="55" y="1367"/>
                    <a:pt x="0" y="1426"/>
                    <a:pt x="0" y="1494"/>
                  </a:cubicBezTo>
                  <a:cubicBezTo>
                    <a:pt x="0" y="1561"/>
                    <a:pt x="55" y="1616"/>
                    <a:pt x="123" y="1616"/>
                  </a:cubicBezTo>
                  <a:cubicBezTo>
                    <a:pt x="191" y="1616"/>
                    <a:pt x="249" y="1561"/>
                    <a:pt x="249" y="1493"/>
                  </a:cubicBezTo>
                  <a:cubicBezTo>
                    <a:pt x="249" y="1485"/>
                    <a:pt x="247" y="1478"/>
                    <a:pt x="245" y="1470"/>
                  </a:cubicBezTo>
                  <a:cubicBezTo>
                    <a:pt x="265" y="1451"/>
                    <a:pt x="265" y="1451"/>
                    <a:pt x="265" y="1451"/>
                  </a:cubicBezTo>
                  <a:cubicBezTo>
                    <a:pt x="567" y="1655"/>
                    <a:pt x="898" y="1680"/>
                    <a:pt x="1255" y="1467"/>
                  </a:cubicBezTo>
                  <a:cubicBezTo>
                    <a:pt x="1402" y="1615"/>
                    <a:pt x="1402" y="1615"/>
                    <a:pt x="1402" y="1615"/>
                  </a:cubicBezTo>
                  <a:cubicBezTo>
                    <a:pt x="1603" y="1416"/>
                    <a:pt x="1603" y="1416"/>
                    <a:pt x="1603" y="1416"/>
                  </a:cubicBezTo>
                  <a:cubicBezTo>
                    <a:pt x="1455" y="1267"/>
                    <a:pt x="1455" y="1267"/>
                    <a:pt x="1455" y="1267"/>
                  </a:cubicBezTo>
                  <a:cubicBezTo>
                    <a:pt x="1880" y="628"/>
                    <a:pt x="1313" y="0"/>
                    <a:pt x="803" y="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60960" compatLnSpc="1" lIns="121920" numCol="1" rIns="121920" tIns="60960" vert="horz" wrap="square"/>
            <a:lstStyle/>
            <a:p>
              <a:pPr defTabSz="1219170">
                <a:defRPr/>
              </a:pPr>
              <a:endParaRPr altLang="en-US" kern="0" lang="zh-CN" sz="2400">
                <a:solidFill>
                  <a:sysClr lastClr="000000" val="windowText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9" name="PA-1022219">
            <a:extLst>
              <a:ext uri="{FF2B5EF4-FFF2-40B4-BE49-F238E27FC236}">
                <a16:creationId xmlns:a16="http://schemas.microsoft.com/office/drawing/2014/main" id="{20401BFF-7594-4821-8DC1-19594AD9F1F1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1937801" y="4519552"/>
            <a:ext cx="9209943" cy="8046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30000"/>
              </a:lnSpc>
              <a:buClr>
                <a:srgbClr val="C00000"/>
              </a:buClr>
              <a:defRPr/>
            </a:pPr>
            <a:r>
              <a:rPr altLang="en-US" lang="zh-CN">
                <a:cs typeface="+mn-ea"/>
                <a:sym typeface="+mn-lt"/>
              </a:rPr>
              <a:t>坚持热在基层、热在群众，结合人们生产生活，把爱国主义教育融入到新时代文明实践中心建设、学雷锋志愿服务、精神文明创建之中，体现到百姓宣讲、广场舞、文艺演出……</a:t>
            </a:r>
          </a:p>
        </p:txBody>
      </p:sp>
      <p:sp>
        <p:nvSpPr>
          <p:cNvPr id="40" name="PA-1022220">
            <a:extLst>
              <a:ext uri="{FF2B5EF4-FFF2-40B4-BE49-F238E27FC236}">
                <a16:creationId xmlns:a16="http://schemas.microsoft.com/office/drawing/2014/main" id="{236C8BFB-504F-4326-BF83-A76107461EB5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832563" y="4396811"/>
            <a:ext cx="464203" cy="464203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377"/>
            <a:r>
              <a:rPr altLang="zh-CN" lang="en-US">
                <a:solidFill>
                  <a:srgbClr val="C00000"/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41" name="PA-1022221">
            <a:extLst>
              <a:ext uri="{FF2B5EF4-FFF2-40B4-BE49-F238E27FC236}">
                <a16:creationId xmlns:a16="http://schemas.microsoft.com/office/drawing/2014/main" id="{E16FA445-96B3-4A98-B582-BED433CB8B27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1972305" y="4588845"/>
            <a:ext cx="9289232" cy="716828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377"/>
            <a:endParaRPr altLang="en-US" lang="zh-CN" sz="4267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" name="PA-1022222">
            <a:extLst>
              <a:ext uri="{FF2B5EF4-FFF2-40B4-BE49-F238E27FC236}">
                <a16:creationId xmlns:a16="http://schemas.microsoft.com/office/drawing/2014/main" id="{F076D517-57D9-41AA-BB7B-7EDFA046746F}"/>
              </a:ext>
            </a:extLst>
          </p:cNvPr>
          <p:cNvSpPr/>
          <p:nvPr>
            <p:custDataLst>
              <p:tags r:id="rId22"/>
            </p:custDataLst>
          </p:nvPr>
        </p:nvSpPr>
        <p:spPr>
          <a:xfrm>
            <a:off x="2956561" y="1488178"/>
            <a:ext cx="6278880" cy="7254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  <a:buClr>
                <a:srgbClr val="C00000"/>
              </a:buClr>
              <a:defRPr/>
            </a:pPr>
            <a:r>
              <a:rPr altLang="en-US" b="1" lang="zh-CN" sz="3200">
                <a:cs typeface="+mn-ea"/>
                <a:sym typeface="+mn-lt"/>
              </a:rPr>
              <a:t>各级党委和政府要承担起主体责任</a:t>
            </a:r>
          </a:p>
        </p:txBody>
      </p:sp>
    </p:spTree>
    <p:extLst>
      <p:ext uri="{BB962C8B-B14F-4D97-AF65-F5344CB8AC3E}">
        <p14:creationId val="3452237470"/>
      </p:ext>
    </p:extLst>
  </p:cSld>
  <p:clrMapOvr>
    <a:masterClrMapping/>
  </p:clrMapOvr>
  <mc:AlternateContent>
    <mc:Choice Requires="p14">
      <p:transition advClick="0" advTm="5000" p14:dur="1500" spd="slow">
        <p:random/>
      </p:transition>
    </mc:Choice>
    <mc:Fallback>
      <p:transition advClick="0" advTm="500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500" fill="hold" id="21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3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800" id="32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fill="hold" id="3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1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500" fill="hold" id="42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fill="hold" grpId="0" id="4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fill="hold" grpId="0" id="5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800" id="53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6100"/>
                            </p:stCondLst>
                            <p:childTnLst>
                              <p:par>
                                <p:cTn fill="hold" id="5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9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2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500" fill="hold" id="63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6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fill="hold" grpId="0" id="6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1" nodeType="afterGroup">
                            <p:stCondLst>
                              <p:cond delay="7100"/>
                            </p:stCondLst>
                            <p:childTnLst>
                              <p:par>
                                <p:cTn fill="hold" grpId="0" id="7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800" id="74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  <p:bldP grpId="0" spid="27"/>
      <p:bldP grpId="0" spid="28"/>
      <p:bldP grpId="0" spid="32"/>
      <p:bldP grpId="0" spid="33"/>
      <p:bldP grpId="0" spid="34"/>
      <p:bldP grpId="0" spid="35"/>
      <p:bldP grpId="0" spid="39"/>
      <p:bldP grpId="0" spid="40"/>
      <p:bldP grpId="0" spid="41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PA-1022223">
            <a:extLst>
              <a:ext uri="{FF2B5EF4-FFF2-40B4-BE49-F238E27FC236}">
                <a16:creationId xmlns:a16="http://schemas.microsoft.com/office/drawing/2014/main" id="{607DD497-6878-43D6-9E64-A9D76532D34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222286" y="243429"/>
            <a:ext cx="62280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2800">
                <a:solidFill>
                  <a:srgbClr val="C00000"/>
                </a:solidFill>
                <a:cs typeface="+mn-ea"/>
                <a:sym typeface="+mn-lt"/>
              </a:rPr>
              <a:t>加强对新时代爱国主义教育的组织领导</a:t>
            </a:r>
          </a:p>
        </p:txBody>
      </p:sp>
      <p:grpSp>
        <p:nvGrpSpPr>
          <p:cNvPr id="21" name="PA-1022224">
            <a:extLst>
              <a:ext uri="{FF2B5EF4-FFF2-40B4-BE49-F238E27FC236}">
                <a16:creationId xmlns:a16="http://schemas.microsoft.com/office/drawing/2014/main" id="{2492C0DE-F395-4A39-88E0-CBE92B052223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1037821" y="1839841"/>
            <a:ext cx="595054" cy="554532"/>
            <a:chOff x="-718574" y="2471579"/>
            <a:chExt cx="327978" cy="1500631"/>
          </a:xfrm>
        </p:grpSpPr>
        <p:sp>
          <p:nvSpPr>
            <p:cNvPr id="22" name="PA-矩形 11">
              <a:extLst>
                <a:ext uri="{FF2B5EF4-FFF2-40B4-BE49-F238E27FC236}">
                  <a16:creationId xmlns:a16="http://schemas.microsoft.com/office/drawing/2014/main" id="{2B6FE479-CB72-408B-9D5B-867309129B8A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-718574" y="2471579"/>
              <a:ext cx="327978" cy="1492804"/>
            </a:xfrm>
            <a:prstGeom prst="rect">
              <a:avLst/>
            </a:prstGeom>
            <a:solidFill>
              <a:srgbClr val="C00000"/>
            </a:solidFill>
            <a:ln w="28575">
              <a:gradFill>
                <a:gsLst>
                  <a:gs pos="100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5400000" scaled="0"/>
              </a:gradFill>
            </a:ln>
            <a:effectLst/>
          </p:spPr>
          <p:txBody>
            <a:bodyPr anchor="ctr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zh-CN" b="0" baseline="0" cap="none" i="0" kern="1200" kumimoji="0" lang="zh-CN" noProof="0" normalizeH="0" spc="0" strike="noStrike" sz="20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PA-矩形 38">
              <a:extLst>
                <a:ext uri="{FF2B5EF4-FFF2-40B4-BE49-F238E27FC236}">
                  <a16:creationId xmlns:a16="http://schemas.microsoft.com/office/drawing/2014/main" id="{A2E4AA49-ADE7-4B7F-9CB5-A7B310F20469}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-702978" y="2556336"/>
              <a:ext cx="296786" cy="1402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45716" lIns="91431" rIns="91431" tIns="45716" wrap="none">
              <a:spAutoFit/>
            </a:bodyPr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1200" kumimoji="0" lang="zh-CN" noProof="0" normalizeH="0" spc="0" strike="noStrike" sz="2800" u="none">
                  <a:ln>
                    <a:noFill/>
                  </a:ln>
                  <a:gradFill>
                    <a:gsLst>
                      <a:gs pos="0">
                        <a:prstClr val="white"/>
                      </a:gs>
                      <a:gs pos="100000">
                        <a:srgbClr val="FFFF00"/>
                      </a:gs>
                    </a:gsLst>
                    <a:lin ang="5400000" scaled="1"/>
                  </a:gradFill>
                  <a:effectLst/>
                  <a:uLnTx/>
                  <a:uFillTx/>
                  <a:cs typeface="+mn-ea"/>
                  <a:sym typeface="+mn-lt"/>
                </a:rPr>
                <a:t>效</a:t>
              </a:r>
            </a:p>
          </p:txBody>
        </p:sp>
      </p:grpSp>
      <p:grpSp>
        <p:nvGrpSpPr>
          <p:cNvPr id="24" name="PA-1022225">
            <a:extLst>
              <a:ext uri="{FF2B5EF4-FFF2-40B4-BE49-F238E27FC236}">
                <a16:creationId xmlns:a16="http://schemas.microsoft.com/office/drawing/2014/main" id="{9F526816-5AD8-4AE2-BD22-8D9D1D4E6AD8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>
            <a:off x="1729453" y="1839840"/>
            <a:ext cx="595055" cy="554532"/>
            <a:chOff x="-718574" y="2471579"/>
            <a:chExt cx="327978" cy="1500631"/>
          </a:xfrm>
        </p:grpSpPr>
        <p:sp>
          <p:nvSpPr>
            <p:cNvPr id="25" name="PA-矩形 11">
              <a:extLst>
                <a:ext uri="{FF2B5EF4-FFF2-40B4-BE49-F238E27FC236}">
                  <a16:creationId xmlns:a16="http://schemas.microsoft.com/office/drawing/2014/main" id="{CFDA26EB-6F57-4241-8FD4-A54261B3F4DD}"/>
                </a:ext>
              </a:extLst>
            </p:cNvPr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-718574" y="2471579"/>
              <a:ext cx="327978" cy="1492804"/>
            </a:xfrm>
            <a:prstGeom prst="rect">
              <a:avLst/>
            </a:prstGeom>
            <a:solidFill>
              <a:srgbClr val="C00000"/>
            </a:solidFill>
            <a:ln w="28575">
              <a:gradFill>
                <a:gsLst>
                  <a:gs pos="100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5400000" scaled="0"/>
              </a:gradFill>
            </a:ln>
            <a:effectLst/>
          </p:spPr>
          <p:txBody>
            <a:bodyPr anchor="ctr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zh-CN" b="0" baseline="0" cap="none" i="0" kern="1200" kumimoji="0" lang="zh-CN" noProof="0" normalizeH="0" spc="0" strike="noStrike" sz="20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PA-矩形 25">
              <a:extLst>
                <a:ext uri="{FF2B5EF4-FFF2-40B4-BE49-F238E27FC236}">
                  <a16:creationId xmlns:a16="http://schemas.microsoft.com/office/drawing/2014/main" id="{19C1128F-32C0-4FD1-94DD-4D36EA705A0C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-702977" y="2556335"/>
              <a:ext cx="296785" cy="1402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45716" lIns="91431" rIns="91431" tIns="45716" wrap="none">
              <a:spAutoFit/>
            </a:bodyPr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1200" kumimoji="0" lang="zh-CN" noProof="0" normalizeH="0" spc="0" strike="noStrike" sz="2800" u="none">
                  <a:ln>
                    <a:noFill/>
                  </a:ln>
                  <a:gradFill>
                    <a:gsLst>
                      <a:gs pos="0">
                        <a:prstClr val="white"/>
                      </a:gs>
                      <a:gs pos="100000">
                        <a:srgbClr val="FFFF00"/>
                      </a:gs>
                    </a:gsLst>
                    <a:lin ang="5400000" scaled="1"/>
                  </a:gradFill>
                  <a:effectLst/>
                  <a:uLnTx/>
                  <a:uFillTx/>
                  <a:cs typeface="+mn-ea"/>
                  <a:sym typeface="+mn-lt"/>
                </a:rPr>
                <a:t>果</a:t>
              </a:r>
            </a:p>
          </p:txBody>
        </p:sp>
      </p:grpSp>
      <p:grpSp>
        <p:nvGrpSpPr>
          <p:cNvPr id="27" name="PA-1022226">
            <a:extLst>
              <a:ext uri="{FF2B5EF4-FFF2-40B4-BE49-F238E27FC236}">
                <a16:creationId xmlns:a16="http://schemas.microsoft.com/office/drawing/2014/main" id="{2AE84A07-E37B-46DF-AC05-CBD1175F002B}"/>
              </a:ext>
            </a:extLst>
          </p:cNvPr>
          <p:cNvGrpSpPr/>
          <p:nvPr>
            <p:custDataLst>
              <p:tags r:id="rId10"/>
            </p:custDataLst>
          </p:nvPr>
        </p:nvGrpSpPr>
        <p:grpSpPr>
          <a:xfrm>
            <a:off x="2393769" y="1846822"/>
            <a:ext cx="595056" cy="554532"/>
            <a:chOff x="-718574" y="2471579"/>
            <a:chExt cx="327978" cy="1500631"/>
          </a:xfrm>
        </p:grpSpPr>
        <p:sp>
          <p:nvSpPr>
            <p:cNvPr id="28" name="PA-矩形 11">
              <a:extLst>
                <a:ext uri="{FF2B5EF4-FFF2-40B4-BE49-F238E27FC236}">
                  <a16:creationId xmlns:a16="http://schemas.microsoft.com/office/drawing/2014/main" id="{D2C6EACC-C385-4868-AB65-40C7B2F81627}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-718574" y="2471579"/>
              <a:ext cx="327978" cy="1492804"/>
            </a:xfrm>
            <a:prstGeom prst="rect">
              <a:avLst/>
            </a:prstGeom>
            <a:solidFill>
              <a:srgbClr val="C00000"/>
            </a:solidFill>
            <a:ln w="28575">
              <a:gradFill>
                <a:gsLst>
                  <a:gs pos="100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5400000" scaled="0"/>
              </a:gradFill>
            </a:ln>
            <a:effectLst/>
          </p:spPr>
          <p:txBody>
            <a:bodyPr anchor="ctr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zh-CN" b="0" baseline="0" cap="none" i="0" kern="1200" kumimoji="0" lang="zh-CN" noProof="0" normalizeH="0" spc="0" strike="noStrike" sz="20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PA-矩形 38">
              <a:extLst>
                <a:ext uri="{FF2B5EF4-FFF2-40B4-BE49-F238E27FC236}">
                  <a16:creationId xmlns:a16="http://schemas.microsoft.com/office/drawing/2014/main" id="{448CD8FF-E7F9-40F2-B48E-003825D71E8F}"/>
                </a:ext>
              </a:extLst>
            </p:cNvPr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-702978" y="2556336"/>
              <a:ext cx="296785" cy="1402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45716" lIns="91431" rIns="91431" tIns="45716" wrap="none">
              <a:spAutoFit/>
            </a:bodyPr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1200" kumimoji="0" lang="zh-CN" noProof="0" normalizeH="0" spc="0" strike="noStrike" sz="2800" u="none">
                  <a:ln>
                    <a:noFill/>
                  </a:ln>
                  <a:gradFill>
                    <a:gsLst>
                      <a:gs pos="0">
                        <a:prstClr val="white"/>
                      </a:gs>
                      <a:gs pos="100000">
                        <a:srgbClr val="FFFF00"/>
                      </a:gs>
                    </a:gsLst>
                    <a:lin ang="5400000" scaled="1"/>
                  </a:gradFill>
                  <a:effectLst/>
                  <a:uLnTx/>
                  <a:uFillTx/>
                  <a:cs typeface="+mn-ea"/>
                  <a:sym typeface="+mn-lt"/>
                </a:rPr>
                <a:t>导</a:t>
              </a:r>
            </a:p>
          </p:txBody>
        </p:sp>
      </p:grpSp>
      <p:grpSp>
        <p:nvGrpSpPr>
          <p:cNvPr id="30" name="PA-1022227">
            <a:extLst>
              <a:ext uri="{FF2B5EF4-FFF2-40B4-BE49-F238E27FC236}">
                <a16:creationId xmlns:a16="http://schemas.microsoft.com/office/drawing/2014/main" id="{45E83680-F9CD-49E2-B6BE-158A3D1EEFDD}"/>
              </a:ext>
            </a:extLst>
          </p:cNvPr>
          <p:cNvGrpSpPr/>
          <p:nvPr>
            <p:custDataLst>
              <p:tags r:id="rId13"/>
            </p:custDataLst>
          </p:nvPr>
        </p:nvGrpSpPr>
        <p:grpSpPr>
          <a:xfrm>
            <a:off x="3058087" y="1846822"/>
            <a:ext cx="595056" cy="554532"/>
            <a:chOff x="-718574" y="2471579"/>
            <a:chExt cx="327978" cy="1500631"/>
          </a:xfrm>
        </p:grpSpPr>
        <p:sp>
          <p:nvSpPr>
            <p:cNvPr id="31" name="PA-矩形 11">
              <a:extLst>
                <a:ext uri="{FF2B5EF4-FFF2-40B4-BE49-F238E27FC236}">
                  <a16:creationId xmlns:a16="http://schemas.microsoft.com/office/drawing/2014/main" id="{50EE612A-E8D9-4C65-950A-2286D9B17846}"/>
                </a:ext>
              </a:extLst>
            </p:cNvPr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-718574" y="2471579"/>
              <a:ext cx="327978" cy="1492804"/>
            </a:xfrm>
            <a:prstGeom prst="rect">
              <a:avLst/>
            </a:prstGeom>
            <a:solidFill>
              <a:srgbClr val="C00000"/>
            </a:solidFill>
            <a:ln w="28575">
              <a:gradFill>
                <a:gsLst>
                  <a:gs pos="100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5400000" scaled="0"/>
              </a:gradFill>
            </a:ln>
            <a:effectLst/>
          </p:spPr>
          <p:txBody>
            <a:bodyPr anchor="ctr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zh-CN" b="0" baseline="0" cap="none" i="0" kern="1200" kumimoji="0" lang="zh-CN" noProof="0" normalizeH="0" spc="0" strike="noStrike" sz="20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PA-矩形 38">
              <a:extLst>
                <a:ext uri="{FF2B5EF4-FFF2-40B4-BE49-F238E27FC236}">
                  <a16:creationId xmlns:a16="http://schemas.microsoft.com/office/drawing/2014/main" id="{390B501F-4BFC-47E9-A737-F5B68A9380E6}"/>
                </a:ext>
              </a:extLst>
            </p:cNvPr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-702978" y="2556336"/>
              <a:ext cx="296785" cy="1402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45716" lIns="91431" rIns="91431" tIns="45716" wrap="none">
              <a:spAutoFit/>
            </a:bodyPr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1200" kumimoji="0" lang="zh-CN" noProof="0" normalizeH="0" spc="0" strike="noStrike" sz="2800" u="none">
                  <a:ln>
                    <a:noFill/>
                  </a:ln>
                  <a:gradFill>
                    <a:gsLst>
                      <a:gs pos="0">
                        <a:prstClr val="white"/>
                      </a:gs>
                      <a:gs pos="100000">
                        <a:srgbClr val="FFFF00"/>
                      </a:gs>
                    </a:gsLst>
                    <a:lin ang="5400000" scaled="1"/>
                  </a:gradFill>
                  <a:effectLst/>
                  <a:uLnTx/>
                  <a:uFillTx/>
                  <a:cs typeface="+mn-ea"/>
                  <a:sym typeface="+mn-lt"/>
                </a:rPr>
                <a:t>向</a:t>
              </a:r>
            </a:p>
          </p:txBody>
        </p:sp>
      </p:grpSp>
      <p:pic>
        <p:nvPicPr>
          <p:cNvPr id="33" name="PA-1022228">
            <a:extLst>
              <a:ext uri="{FF2B5EF4-FFF2-40B4-BE49-F238E27FC236}">
                <a16:creationId xmlns:a16="http://schemas.microsoft.com/office/drawing/2014/main" id="{A9D35DB9-DB89-436C-BA4A-003528879599}"/>
              </a:ext>
            </a:extLst>
          </p:cNvPr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6"/>
          <a:stretch>
            <a:fillRect/>
          </a:stretch>
        </p:blipFill>
        <p:spPr>
          <a:xfrm flipH="1">
            <a:off x="1188837" y="2559535"/>
            <a:ext cx="2341091" cy="3209299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34" name="PA-1022229">
            <a:extLst>
              <a:ext uri="{FF2B5EF4-FFF2-40B4-BE49-F238E27FC236}">
                <a16:creationId xmlns:a16="http://schemas.microsoft.com/office/drawing/2014/main" id="{CF31DCBF-5D0D-475D-829D-6C7EB88A999C}"/>
              </a:ext>
            </a:extLst>
          </p:cNvPr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1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358722">
            <a:off x="-24945" y="3453426"/>
            <a:ext cx="2183711" cy="1818067"/>
          </a:xfrm>
          <a:prstGeom prst="rect">
            <a:avLst/>
          </a:prstGeom>
        </p:spPr>
      </p:pic>
      <p:sp>
        <p:nvSpPr>
          <p:cNvPr id="35" name="PA-1022230">
            <a:extLst>
              <a:ext uri="{FF2B5EF4-FFF2-40B4-BE49-F238E27FC236}">
                <a16:creationId xmlns:a16="http://schemas.microsoft.com/office/drawing/2014/main" id="{013A28C0-E09D-4222-A949-96EF229FB0F6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1393149" y="2941611"/>
            <a:ext cx="2113417" cy="335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vl="0">
              <a:defRPr/>
            </a:pPr>
            <a:r>
              <a:rPr altLang="en-US" b="1" lang="zh-CN" sz="1600">
                <a:solidFill>
                  <a:srgbClr val="C00000"/>
                </a:solidFill>
                <a:cs typeface="+mn-ea"/>
                <a:sym typeface="+mn-lt"/>
              </a:rPr>
              <a:t>坚持目标导向</a:t>
            </a:r>
          </a:p>
        </p:txBody>
      </p:sp>
      <p:sp>
        <p:nvSpPr>
          <p:cNvPr id="36" name="PA-1022231">
            <a:extLst>
              <a:ext uri="{FF2B5EF4-FFF2-40B4-BE49-F238E27FC236}">
                <a16:creationId xmlns:a16="http://schemas.microsoft.com/office/drawing/2014/main" id="{819AC460-2B53-423C-B2FF-D731E8D12D6D}"/>
              </a:ext>
            </a:extLst>
          </p:cNvPr>
          <p:cNvSpPr txBox="1"/>
          <p:nvPr>
            <p:custDataLst>
              <p:tags r:id="rId21"/>
            </p:custDataLst>
          </p:nvPr>
        </p:nvSpPr>
        <p:spPr>
          <a:xfrm>
            <a:off x="1065084" y="3922749"/>
            <a:ext cx="792480" cy="8229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 lvl="0">
              <a:defRPr/>
            </a:pPr>
            <a:r>
              <a:rPr altLang="en-US" b="1" lang="zh-CN" sz="2400">
                <a:solidFill>
                  <a:srgbClr val="C00000"/>
                </a:solidFill>
                <a:cs typeface="+mn-ea"/>
                <a:sym typeface="+mn-lt"/>
              </a:rPr>
              <a:t>问题</a:t>
            </a:r>
          </a:p>
          <a:p>
            <a:pPr algn="ctr" lvl="0">
              <a:defRPr/>
            </a:pPr>
            <a:r>
              <a:rPr altLang="en-US" b="1" lang="zh-CN" sz="2400">
                <a:solidFill>
                  <a:srgbClr val="C00000"/>
                </a:solidFill>
                <a:cs typeface="+mn-ea"/>
                <a:sym typeface="+mn-lt"/>
              </a:rPr>
              <a:t>导向</a:t>
            </a:r>
          </a:p>
        </p:txBody>
      </p:sp>
      <p:sp>
        <p:nvSpPr>
          <p:cNvPr id="37" name="PA-1022232">
            <a:extLst>
              <a:ext uri="{FF2B5EF4-FFF2-40B4-BE49-F238E27FC236}">
                <a16:creationId xmlns:a16="http://schemas.microsoft.com/office/drawing/2014/main" id="{224E08FD-93E4-437C-804D-5958BEB9B8BA}"/>
              </a:ext>
            </a:extLst>
          </p:cNvPr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770962" y="4443831"/>
            <a:ext cx="7940530" cy="1231671"/>
          </a:xfrm>
          <a:prstGeom prst="roundRect">
            <a:avLst>
              <a:gd fmla="val 5783" name="adj"/>
            </a:avLst>
          </a:prstGeom>
          <a:solidFill>
            <a:srgbClr val="F2F2F2">
              <a:alpha val="60000"/>
            </a:srgbClr>
          </a:solidFill>
          <a:ln w="9525">
            <a:solidFill>
              <a:srgbClr val="B8B8B8"/>
            </a:solidFill>
            <a:miter lim="800000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charset="0" panose="020b0604020202020204" pitchFamily="34" typeface="Arial"/>
                <a:ea charset="-122" panose="020b0503020204020204" pitchFamily="34" typeface="微软雅黑"/>
                <a:cs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charset="0" panose="020b0604020202020204" pitchFamily="34" typeface="Arial"/>
                <a:ea charset="-122" panose="02010609030101010101" pitchFamily="49" typeface="仿宋_GB2312"/>
                <a:cs charset="-122" panose="02010609030101010101" pitchFamily="49" typeface="仿宋_GB2312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charset="-122" panose="02010609030101010101" pitchFamily="49" typeface="仿宋_GB2312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charset="-122" panose="02010609030101010101" pitchFamily="49" typeface="仿宋_GB2312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charset="-122" panose="02010609030101010101" pitchFamily="49" typeface="仿宋_GB2312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charset="-122" panose="02010609030101010101" pitchFamily="49" typeface="仿宋_GB2312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charset="-122" panose="02010609030101010101" pitchFamily="49" typeface="仿宋_GB2312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charset="-122" panose="02010609030101010101" pitchFamily="49" typeface="仿宋_GB2312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charset="-122" panose="02010609030101010101" pitchFamily="49" typeface="仿宋_GB2312"/>
              </a:defRPr>
            </a:lvl9pPr>
          </a:lstStyle>
          <a:p>
            <a:pPr algn="l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8" name="PA-1022233">
            <a:extLst>
              <a:ext uri="{FF2B5EF4-FFF2-40B4-BE49-F238E27FC236}">
                <a16:creationId xmlns:a16="http://schemas.microsoft.com/office/drawing/2014/main" id="{4DBC4D5D-4477-47E0-A307-7980B9DE70B5}"/>
              </a:ext>
            </a:extLst>
          </p:cNvPr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202894" y="4650179"/>
            <a:ext cx="6863347" cy="8046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45716" lIns="91431" rIns="91431" tIns="45716" wrap="square">
            <a:spAutoFit/>
          </a:bodyPr>
          <a:lstStyle/>
          <a:p>
            <a:pPr algn="just" fontAlgn="auto" indent="0" lvl="0" marR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lang="zh-CN">
                <a:cs typeface="+mn-ea"/>
                <a:sym typeface="+mn-lt"/>
              </a:rPr>
              <a:t>坚持从实际出发，务实节俭开展教育、组织活动，杜绝铺张浪费，不给基层和群众增加负担，坚决反对形式主义、官僚主义。</a:t>
            </a:r>
          </a:p>
        </p:txBody>
      </p:sp>
      <p:grpSp>
        <p:nvGrpSpPr>
          <p:cNvPr id="39" name="PA-1022234">
            <a:extLst>
              <a:ext uri="{FF2B5EF4-FFF2-40B4-BE49-F238E27FC236}">
                <a16:creationId xmlns:a16="http://schemas.microsoft.com/office/drawing/2014/main" id="{82C92CB9-554E-4D13-A8A8-D904DE005D08}"/>
              </a:ext>
            </a:extLst>
          </p:cNvPr>
          <p:cNvGrpSpPr/>
          <p:nvPr>
            <p:custDataLst>
              <p:tags r:id="rId24"/>
            </p:custDataLst>
          </p:nvPr>
        </p:nvGrpSpPr>
        <p:grpSpPr>
          <a:xfrm>
            <a:off x="3699053" y="3222466"/>
            <a:ext cx="7618477" cy="397362"/>
            <a:chOff x="2148543" y="1491630"/>
            <a:chExt cx="4890863" cy="255096"/>
          </a:xfrm>
        </p:grpSpPr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FAF2FCF3-649B-4464-9018-89A29D646AB7}"/>
                </a:ext>
              </a:extLst>
            </p:cNvPr>
            <p:cNvGrpSpPr/>
            <p:nvPr/>
          </p:nvGrpSpPr>
          <p:grpSpPr>
            <a:xfrm>
              <a:off x="4118171" y="1491630"/>
              <a:ext cx="887762" cy="255096"/>
              <a:chOff x="3965502" y="1879809"/>
              <a:chExt cx="1193100" cy="342834"/>
            </a:xfrm>
            <a:solidFill>
              <a:srgbClr val="E71E17"/>
            </a:solidFill>
          </p:grpSpPr>
          <p:sp>
            <p:nvSpPr>
              <p:cNvPr id="44" name="PA-dark-star-shape_15445">
                <a:extLst>
                  <a:ext uri="{FF2B5EF4-FFF2-40B4-BE49-F238E27FC236}">
                    <a16:creationId xmlns:a16="http://schemas.microsoft.com/office/drawing/2014/main" id="{9C86AB2E-C752-43FC-A917-CB31F3ED0D84}"/>
                  </a:ext>
                </a:extLst>
              </p:cNvPr>
              <p:cNvSpPr>
                <a:spLocks noChangeAspect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4391609" y="1879809"/>
                <a:ext cx="360781" cy="342834"/>
              </a:xfrm>
              <a:custGeom>
                <a:gdLst>
                  <a:gd fmla="*/ 374 w 723" name="T0"/>
                  <a:gd fmla="*/ 21 h 688" name="T1"/>
                  <a:gd fmla="*/ 425 w 723" name="T2"/>
                  <a:gd fmla="*/ 232 h 688" name="T3"/>
                  <a:gd fmla="*/ 477 w 723" name="T4"/>
                  <a:gd fmla="*/ 270 h 688" name="T5"/>
                  <a:gd fmla="*/ 698 w 723" name="T6"/>
                  <a:gd fmla="*/ 256 h 688" name="T7"/>
                  <a:gd fmla="*/ 706 w 723" name="T8"/>
                  <a:gd fmla="*/ 280 h 688" name="T9"/>
                  <a:gd fmla="*/ 524 w 723" name="T10"/>
                  <a:gd fmla="*/ 388 h 688" name="T11"/>
                  <a:gd fmla="*/ 504 w 723" name="T12"/>
                  <a:gd fmla="*/ 450 h 688" name="T13"/>
                  <a:gd fmla="*/ 582 w 723" name="T14"/>
                  <a:gd fmla="*/ 661 h 688" name="T15"/>
                  <a:gd fmla="*/ 562 w 723" name="T16"/>
                  <a:gd fmla="*/ 675 h 688" name="T17"/>
                  <a:gd fmla="*/ 394 w 723" name="T18"/>
                  <a:gd fmla="*/ 527 h 688" name="T19"/>
                  <a:gd fmla="*/ 329 w 723" name="T20"/>
                  <a:gd fmla="*/ 527 h 688" name="T21"/>
                  <a:gd fmla="*/ 161 w 723" name="T22"/>
                  <a:gd fmla="*/ 675 h 688" name="T23"/>
                  <a:gd fmla="*/ 141 w 723" name="T24"/>
                  <a:gd fmla="*/ 661 h 688" name="T25"/>
                  <a:gd fmla="*/ 219 w 723" name="T26"/>
                  <a:gd fmla="*/ 450 h 688" name="T27"/>
                  <a:gd fmla="*/ 199 w 723" name="T28"/>
                  <a:gd fmla="*/ 388 h 688" name="T29"/>
                  <a:gd fmla="*/ 17 w 723" name="T30"/>
                  <a:gd fmla="*/ 280 h 688" name="T31"/>
                  <a:gd fmla="*/ 25 w 723" name="T32"/>
                  <a:gd fmla="*/ 256 h 688" name="T33"/>
                  <a:gd fmla="*/ 246 w 723" name="T34"/>
                  <a:gd fmla="*/ 270 h 688" name="T35"/>
                  <a:gd fmla="*/ 298 w 723" name="T36"/>
                  <a:gd fmla="*/ 232 h 688" name="T37"/>
                  <a:gd fmla="*/ 349 w 723" name="T38"/>
                  <a:gd fmla="*/ 21 h 688" name="T39"/>
                  <a:gd fmla="*/ 374 w 723" name="T40"/>
                  <a:gd fmla="*/ 21 h 688" name="T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b="b" l="0" r="r" t="0"/>
                <a:pathLst>
                  <a:path h="688" w="723">
                    <a:moveTo>
                      <a:pt x="374" y="21"/>
                    </a:moveTo>
                    <a:lnTo>
                      <a:pt x="425" y="232"/>
                    </a:lnTo>
                    <a:cubicBezTo>
                      <a:pt x="431" y="253"/>
                      <a:pt x="455" y="270"/>
                      <a:pt x="477" y="270"/>
                    </a:cubicBezTo>
                    <a:lnTo>
                      <a:pt x="698" y="256"/>
                    </a:lnTo>
                    <a:cubicBezTo>
                      <a:pt x="720" y="256"/>
                      <a:pt x="723" y="267"/>
                      <a:pt x="706" y="280"/>
                    </a:cubicBezTo>
                    <a:lnTo>
                      <a:pt x="524" y="388"/>
                    </a:lnTo>
                    <a:cubicBezTo>
                      <a:pt x="506" y="401"/>
                      <a:pt x="497" y="429"/>
                      <a:pt x="504" y="450"/>
                    </a:cubicBezTo>
                    <a:lnTo>
                      <a:pt x="582" y="661"/>
                    </a:lnTo>
                    <a:cubicBezTo>
                      <a:pt x="589" y="682"/>
                      <a:pt x="580" y="688"/>
                      <a:pt x="562" y="675"/>
                    </a:cubicBezTo>
                    <a:lnTo>
                      <a:pt x="394" y="527"/>
                    </a:lnTo>
                    <a:cubicBezTo>
                      <a:pt x="376" y="514"/>
                      <a:pt x="347" y="514"/>
                      <a:pt x="329" y="527"/>
                    </a:cubicBezTo>
                    <a:lnTo>
                      <a:pt x="161" y="675"/>
                    </a:lnTo>
                    <a:cubicBezTo>
                      <a:pt x="143" y="688"/>
                      <a:pt x="134" y="682"/>
                      <a:pt x="141" y="661"/>
                    </a:cubicBezTo>
                    <a:lnTo>
                      <a:pt x="219" y="450"/>
                    </a:lnTo>
                    <a:cubicBezTo>
                      <a:pt x="226" y="429"/>
                      <a:pt x="217" y="401"/>
                      <a:pt x="199" y="388"/>
                    </a:cubicBezTo>
                    <a:lnTo>
                      <a:pt x="17" y="280"/>
                    </a:lnTo>
                    <a:cubicBezTo>
                      <a:pt x="0" y="267"/>
                      <a:pt x="3" y="256"/>
                      <a:pt x="25" y="256"/>
                    </a:cubicBezTo>
                    <a:lnTo>
                      <a:pt x="246" y="270"/>
                    </a:lnTo>
                    <a:cubicBezTo>
                      <a:pt x="268" y="270"/>
                      <a:pt x="291" y="253"/>
                      <a:pt x="298" y="232"/>
                    </a:cubicBezTo>
                    <a:lnTo>
                      <a:pt x="349" y="21"/>
                    </a:lnTo>
                    <a:cubicBezTo>
                      <a:pt x="356" y="0"/>
                      <a:pt x="367" y="0"/>
                      <a:pt x="374" y="2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45" name="PA-dark-star-shape_15445">
                <a:extLst>
                  <a:ext uri="{FF2B5EF4-FFF2-40B4-BE49-F238E27FC236}">
                    <a16:creationId xmlns:a16="http://schemas.microsoft.com/office/drawing/2014/main" id="{DDB97AA6-215B-40EB-A4F3-EED66510D4B0}"/>
                  </a:ext>
                </a:extLst>
              </p:cNvPr>
              <p:cNvSpPr>
                <a:spLocks noChangeAspect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4771621" y="1951407"/>
                <a:ext cx="210089" cy="199638"/>
              </a:xfrm>
              <a:custGeom>
                <a:gdLst>
                  <a:gd fmla="*/ 374 w 723" name="T0"/>
                  <a:gd fmla="*/ 21 h 688" name="T1"/>
                  <a:gd fmla="*/ 425 w 723" name="T2"/>
                  <a:gd fmla="*/ 232 h 688" name="T3"/>
                  <a:gd fmla="*/ 477 w 723" name="T4"/>
                  <a:gd fmla="*/ 270 h 688" name="T5"/>
                  <a:gd fmla="*/ 698 w 723" name="T6"/>
                  <a:gd fmla="*/ 256 h 688" name="T7"/>
                  <a:gd fmla="*/ 706 w 723" name="T8"/>
                  <a:gd fmla="*/ 280 h 688" name="T9"/>
                  <a:gd fmla="*/ 524 w 723" name="T10"/>
                  <a:gd fmla="*/ 388 h 688" name="T11"/>
                  <a:gd fmla="*/ 504 w 723" name="T12"/>
                  <a:gd fmla="*/ 450 h 688" name="T13"/>
                  <a:gd fmla="*/ 582 w 723" name="T14"/>
                  <a:gd fmla="*/ 661 h 688" name="T15"/>
                  <a:gd fmla="*/ 562 w 723" name="T16"/>
                  <a:gd fmla="*/ 675 h 688" name="T17"/>
                  <a:gd fmla="*/ 394 w 723" name="T18"/>
                  <a:gd fmla="*/ 527 h 688" name="T19"/>
                  <a:gd fmla="*/ 329 w 723" name="T20"/>
                  <a:gd fmla="*/ 527 h 688" name="T21"/>
                  <a:gd fmla="*/ 161 w 723" name="T22"/>
                  <a:gd fmla="*/ 675 h 688" name="T23"/>
                  <a:gd fmla="*/ 141 w 723" name="T24"/>
                  <a:gd fmla="*/ 661 h 688" name="T25"/>
                  <a:gd fmla="*/ 219 w 723" name="T26"/>
                  <a:gd fmla="*/ 450 h 688" name="T27"/>
                  <a:gd fmla="*/ 199 w 723" name="T28"/>
                  <a:gd fmla="*/ 388 h 688" name="T29"/>
                  <a:gd fmla="*/ 17 w 723" name="T30"/>
                  <a:gd fmla="*/ 280 h 688" name="T31"/>
                  <a:gd fmla="*/ 25 w 723" name="T32"/>
                  <a:gd fmla="*/ 256 h 688" name="T33"/>
                  <a:gd fmla="*/ 246 w 723" name="T34"/>
                  <a:gd fmla="*/ 270 h 688" name="T35"/>
                  <a:gd fmla="*/ 298 w 723" name="T36"/>
                  <a:gd fmla="*/ 232 h 688" name="T37"/>
                  <a:gd fmla="*/ 349 w 723" name="T38"/>
                  <a:gd fmla="*/ 21 h 688" name="T39"/>
                  <a:gd fmla="*/ 374 w 723" name="T40"/>
                  <a:gd fmla="*/ 21 h 688" name="T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b="b" l="0" r="r" t="0"/>
                <a:pathLst>
                  <a:path h="688" w="723">
                    <a:moveTo>
                      <a:pt x="374" y="21"/>
                    </a:moveTo>
                    <a:lnTo>
                      <a:pt x="425" y="232"/>
                    </a:lnTo>
                    <a:cubicBezTo>
                      <a:pt x="431" y="253"/>
                      <a:pt x="455" y="270"/>
                      <a:pt x="477" y="270"/>
                    </a:cubicBezTo>
                    <a:lnTo>
                      <a:pt x="698" y="256"/>
                    </a:lnTo>
                    <a:cubicBezTo>
                      <a:pt x="720" y="256"/>
                      <a:pt x="723" y="267"/>
                      <a:pt x="706" y="280"/>
                    </a:cubicBezTo>
                    <a:lnTo>
                      <a:pt x="524" y="388"/>
                    </a:lnTo>
                    <a:cubicBezTo>
                      <a:pt x="506" y="401"/>
                      <a:pt x="497" y="429"/>
                      <a:pt x="504" y="450"/>
                    </a:cubicBezTo>
                    <a:lnTo>
                      <a:pt x="582" y="661"/>
                    </a:lnTo>
                    <a:cubicBezTo>
                      <a:pt x="589" y="682"/>
                      <a:pt x="580" y="688"/>
                      <a:pt x="562" y="675"/>
                    </a:cubicBezTo>
                    <a:lnTo>
                      <a:pt x="394" y="527"/>
                    </a:lnTo>
                    <a:cubicBezTo>
                      <a:pt x="376" y="514"/>
                      <a:pt x="347" y="514"/>
                      <a:pt x="329" y="527"/>
                    </a:cubicBezTo>
                    <a:lnTo>
                      <a:pt x="161" y="675"/>
                    </a:lnTo>
                    <a:cubicBezTo>
                      <a:pt x="143" y="688"/>
                      <a:pt x="134" y="682"/>
                      <a:pt x="141" y="661"/>
                    </a:cubicBezTo>
                    <a:lnTo>
                      <a:pt x="219" y="450"/>
                    </a:lnTo>
                    <a:cubicBezTo>
                      <a:pt x="226" y="429"/>
                      <a:pt x="217" y="401"/>
                      <a:pt x="199" y="388"/>
                    </a:cubicBezTo>
                    <a:lnTo>
                      <a:pt x="17" y="280"/>
                    </a:lnTo>
                    <a:cubicBezTo>
                      <a:pt x="0" y="267"/>
                      <a:pt x="3" y="256"/>
                      <a:pt x="25" y="256"/>
                    </a:cubicBezTo>
                    <a:lnTo>
                      <a:pt x="246" y="270"/>
                    </a:lnTo>
                    <a:cubicBezTo>
                      <a:pt x="268" y="270"/>
                      <a:pt x="291" y="253"/>
                      <a:pt x="298" y="232"/>
                    </a:cubicBezTo>
                    <a:lnTo>
                      <a:pt x="349" y="21"/>
                    </a:lnTo>
                    <a:cubicBezTo>
                      <a:pt x="356" y="0"/>
                      <a:pt x="367" y="0"/>
                      <a:pt x="374" y="2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46" name="PA-dark-star-shape_15445">
                <a:extLst>
                  <a:ext uri="{FF2B5EF4-FFF2-40B4-BE49-F238E27FC236}">
                    <a16:creationId xmlns:a16="http://schemas.microsoft.com/office/drawing/2014/main" id="{58B85766-5B5D-4F85-B847-98678445CA8F}"/>
                  </a:ext>
                </a:extLst>
              </p:cNvPr>
              <p:cNvSpPr>
                <a:spLocks noChangeAspect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4161559" y="1951407"/>
                <a:ext cx="210089" cy="199638"/>
              </a:xfrm>
              <a:custGeom>
                <a:gdLst>
                  <a:gd fmla="*/ 374 w 723" name="T0"/>
                  <a:gd fmla="*/ 21 h 688" name="T1"/>
                  <a:gd fmla="*/ 425 w 723" name="T2"/>
                  <a:gd fmla="*/ 232 h 688" name="T3"/>
                  <a:gd fmla="*/ 477 w 723" name="T4"/>
                  <a:gd fmla="*/ 270 h 688" name="T5"/>
                  <a:gd fmla="*/ 698 w 723" name="T6"/>
                  <a:gd fmla="*/ 256 h 688" name="T7"/>
                  <a:gd fmla="*/ 706 w 723" name="T8"/>
                  <a:gd fmla="*/ 280 h 688" name="T9"/>
                  <a:gd fmla="*/ 524 w 723" name="T10"/>
                  <a:gd fmla="*/ 388 h 688" name="T11"/>
                  <a:gd fmla="*/ 504 w 723" name="T12"/>
                  <a:gd fmla="*/ 450 h 688" name="T13"/>
                  <a:gd fmla="*/ 582 w 723" name="T14"/>
                  <a:gd fmla="*/ 661 h 688" name="T15"/>
                  <a:gd fmla="*/ 562 w 723" name="T16"/>
                  <a:gd fmla="*/ 675 h 688" name="T17"/>
                  <a:gd fmla="*/ 394 w 723" name="T18"/>
                  <a:gd fmla="*/ 527 h 688" name="T19"/>
                  <a:gd fmla="*/ 329 w 723" name="T20"/>
                  <a:gd fmla="*/ 527 h 688" name="T21"/>
                  <a:gd fmla="*/ 161 w 723" name="T22"/>
                  <a:gd fmla="*/ 675 h 688" name="T23"/>
                  <a:gd fmla="*/ 141 w 723" name="T24"/>
                  <a:gd fmla="*/ 661 h 688" name="T25"/>
                  <a:gd fmla="*/ 219 w 723" name="T26"/>
                  <a:gd fmla="*/ 450 h 688" name="T27"/>
                  <a:gd fmla="*/ 199 w 723" name="T28"/>
                  <a:gd fmla="*/ 388 h 688" name="T29"/>
                  <a:gd fmla="*/ 17 w 723" name="T30"/>
                  <a:gd fmla="*/ 280 h 688" name="T31"/>
                  <a:gd fmla="*/ 25 w 723" name="T32"/>
                  <a:gd fmla="*/ 256 h 688" name="T33"/>
                  <a:gd fmla="*/ 246 w 723" name="T34"/>
                  <a:gd fmla="*/ 270 h 688" name="T35"/>
                  <a:gd fmla="*/ 298 w 723" name="T36"/>
                  <a:gd fmla="*/ 232 h 688" name="T37"/>
                  <a:gd fmla="*/ 349 w 723" name="T38"/>
                  <a:gd fmla="*/ 21 h 688" name="T39"/>
                  <a:gd fmla="*/ 374 w 723" name="T40"/>
                  <a:gd fmla="*/ 21 h 688" name="T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b="b" l="0" r="r" t="0"/>
                <a:pathLst>
                  <a:path h="688" w="723">
                    <a:moveTo>
                      <a:pt x="374" y="21"/>
                    </a:moveTo>
                    <a:lnTo>
                      <a:pt x="425" y="232"/>
                    </a:lnTo>
                    <a:cubicBezTo>
                      <a:pt x="431" y="253"/>
                      <a:pt x="455" y="270"/>
                      <a:pt x="477" y="270"/>
                    </a:cubicBezTo>
                    <a:lnTo>
                      <a:pt x="698" y="256"/>
                    </a:lnTo>
                    <a:cubicBezTo>
                      <a:pt x="720" y="256"/>
                      <a:pt x="723" y="267"/>
                      <a:pt x="706" y="280"/>
                    </a:cubicBezTo>
                    <a:lnTo>
                      <a:pt x="524" y="388"/>
                    </a:lnTo>
                    <a:cubicBezTo>
                      <a:pt x="506" y="401"/>
                      <a:pt x="497" y="429"/>
                      <a:pt x="504" y="450"/>
                    </a:cubicBezTo>
                    <a:lnTo>
                      <a:pt x="582" y="661"/>
                    </a:lnTo>
                    <a:cubicBezTo>
                      <a:pt x="589" y="682"/>
                      <a:pt x="580" y="688"/>
                      <a:pt x="562" y="675"/>
                    </a:cubicBezTo>
                    <a:lnTo>
                      <a:pt x="394" y="527"/>
                    </a:lnTo>
                    <a:cubicBezTo>
                      <a:pt x="376" y="514"/>
                      <a:pt x="347" y="514"/>
                      <a:pt x="329" y="527"/>
                    </a:cubicBezTo>
                    <a:lnTo>
                      <a:pt x="161" y="675"/>
                    </a:lnTo>
                    <a:cubicBezTo>
                      <a:pt x="143" y="688"/>
                      <a:pt x="134" y="682"/>
                      <a:pt x="141" y="661"/>
                    </a:cubicBezTo>
                    <a:lnTo>
                      <a:pt x="219" y="450"/>
                    </a:lnTo>
                    <a:cubicBezTo>
                      <a:pt x="226" y="429"/>
                      <a:pt x="217" y="401"/>
                      <a:pt x="199" y="388"/>
                    </a:cubicBezTo>
                    <a:lnTo>
                      <a:pt x="17" y="280"/>
                    </a:lnTo>
                    <a:cubicBezTo>
                      <a:pt x="0" y="267"/>
                      <a:pt x="3" y="256"/>
                      <a:pt x="25" y="256"/>
                    </a:cubicBezTo>
                    <a:lnTo>
                      <a:pt x="246" y="270"/>
                    </a:lnTo>
                    <a:cubicBezTo>
                      <a:pt x="268" y="270"/>
                      <a:pt x="291" y="253"/>
                      <a:pt x="298" y="232"/>
                    </a:cubicBezTo>
                    <a:lnTo>
                      <a:pt x="349" y="21"/>
                    </a:lnTo>
                    <a:cubicBezTo>
                      <a:pt x="356" y="0"/>
                      <a:pt x="367" y="0"/>
                      <a:pt x="374" y="2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47" name="PA-dark-star-shape_15445">
                <a:extLst>
                  <a:ext uri="{FF2B5EF4-FFF2-40B4-BE49-F238E27FC236}">
                    <a16:creationId xmlns:a16="http://schemas.microsoft.com/office/drawing/2014/main" id="{54DF4A7B-E559-4C0D-B29E-D10295741831}"/>
                  </a:ext>
                </a:extLst>
              </p:cNvPr>
              <p:cNvSpPr>
                <a:spLocks noChangeAspect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3965502" y="1993883"/>
                <a:ext cx="120690" cy="114687"/>
              </a:xfrm>
              <a:custGeom>
                <a:gdLst>
                  <a:gd fmla="*/ 374 w 723" name="T0"/>
                  <a:gd fmla="*/ 21 h 688" name="T1"/>
                  <a:gd fmla="*/ 425 w 723" name="T2"/>
                  <a:gd fmla="*/ 232 h 688" name="T3"/>
                  <a:gd fmla="*/ 477 w 723" name="T4"/>
                  <a:gd fmla="*/ 270 h 688" name="T5"/>
                  <a:gd fmla="*/ 698 w 723" name="T6"/>
                  <a:gd fmla="*/ 256 h 688" name="T7"/>
                  <a:gd fmla="*/ 706 w 723" name="T8"/>
                  <a:gd fmla="*/ 280 h 688" name="T9"/>
                  <a:gd fmla="*/ 524 w 723" name="T10"/>
                  <a:gd fmla="*/ 388 h 688" name="T11"/>
                  <a:gd fmla="*/ 504 w 723" name="T12"/>
                  <a:gd fmla="*/ 450 h 688" name="T13"/>
                  <a:gd fmla="*/ 582 w 723" name="T14"/>
                  <a:gd fmla="*/ 661 h 688" name="T15"/>
                  <a:gd fmla="*/ 562 w 723" name="T16"/>
                  <a:gd fmla="*/ 675 h 688" name="T17"/>
                  <a:gd fmla="*/ 394 w 723" name="T18"/>
                  <a:gd fmla="*/ 527 h 688" name="T19"/>
                  <a:gd fmla="*/ 329 w 723" name="T20"/>
                  <a:gd fmla="*/ 527 h 688" name="T21"/>
                  <a:gd fmla="*/ 161 w 723" name="T22"/>
                  <a:gd fmla="*/ 675 h 688" name="T23"/>
                  <a:gd fmla="*/ 141 w 723" name="T24"/>
                  <a:gd fmla="*/ 661 h 688" name="T25"/>
                  <a:gd fmla="*/ 219 w 723" name="T26"/>
                  <a:gd fmla="*/ 450 h 688" name="T27"/>
                  <a:gd fmla="*/ 199 w 723" name="T28"/>
                  <a:gd fmla="*/ 388 h 688" name="T29"/>
                  <a:gd fmla="*/ 17 w 723" name="T30"/>
                  <a:gd fmla="*/ 280 h 688" name="T31"/>
                  <a:gd fmla="*/ 25 w 723" name="T32"/>
                  <a:gd fmla="*/ 256 h 688" name="T33"/>
                  <a:gd fmla="*/ 246 w 723" name="T34"/>
                  <a:gd fmla="*/ 270 h 688" name="T35"/>
                  <a:gd fmla="*/ 298 w 723" name="T36"/>
                  <a:gd fmla="*/ 232 h 688" name="T37"/>
                  <a:gd fmla="*/ 349 w 723" name="T38"/>
                  <a:gd fmla="*/ 21 h 688" name="T39"/>
                  <a:gd fmla="*/ 374 w 723" name="T40"/>
                  <a:gd fmla="*/ 21 h 688" name="T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b="b" l="0" r="r" t="0"/>
                <a:pathLst>
                  <a:path h="688" w="723">
                    <a:moveTo>
                      <a:pt x="374" y="21"/>
                    </a:moveTo>
                    <a:lnTo>
                      <a:pt x="425" y="232"/>
                    </a:lnTo>
                    <a:cubicBezTo>
                      <a:pt x="431" y="253"/>
                      <a:pt x="455" y="270"/>
                      <a:pt x="477" y="270"/>
                    </a:cubicBezTo>
                    <a:lnTo>
                      <a:pt x="698" y="256"/>
                    </a:lnTo>
                    <a:cubicBezTo>
                      <a:pt x="720" y="256"/>
                      <a:pt x="723" y="267"/>
                      <a:pt x="706" y="280"/>
                    </a:cubicBezTo>
                    <a:lnTo>
                      <a:pt x="524" y="388"/>
                    </a:lnTo>
                    <a:cubicBezTo>
                      <a:pt x="506" y="401"/>
                      <a:pt x="497" y="429"/>
                      <a:pt x="504" y="450"/>
                    </a:cubicBezTo>
                    <a:lnTo>
                      <a:pt x="582" y="661"/>
                    </a:lnTo>
                    <a:cubicBezTo>
                      <a:pt x="589" y="682"/>
                      <a:pt x="580" y="688"/>
                      <a:pt x="562" y="675"/>
                    </a:cubicBezTo>
                    <a:lnTo>
                      <a:pt x="394" y="527"/>
                    </a:lnTo>
                    <a:cubicBezTo>
                      <a:pt x="376" y="514"/>
                      <a:pt x="347" y="514"/>
                      <a:pt x="329" y="527"/>
                    </a:cubicBezTo>
                    <a:lnTo>
                      <a:pt x="161" y="675"/>
                    </a:lnTo>
                    <a:cubicBezTo>
                      <a:pt x="143" y="688"/>
                      <a:pt x="134" y="682"/>
                      <a:pt x="141" y="661"/>
                    </a:cubicBezTo>
                    <a:lnTo>
                      <a:pt x="219" y="450"/>
                    </a:lnTo>
                    <a:cubicBezTo>
                      <a:pt x="226" y="429"/>
                      <a:pt x="217" y="401"/>
                      <a:pt x="199" y="388"/>
                    </a:cubicBezTo>
                    <a:lnTo>
                      <a:pt x="17" y="280"/>
                    </a:lnTo>
                    <a:cubicBezTo>
                      <a:pt x="0" y="267"/>
                      <a:pt x="3" y="256"/>
                      <a:pt x="25" y="256"/>
                    </a:cubicBezTo>
                    <a:lnTo>
                      <a:pt x="246" y="270"/>
                    </a:lnTo>
                    <a:cubicBezTo>
                      <a:pt x="268" y="270"/>
                      <a:pt x="291" y="253"/>
                      <a:pt x="298" y="232"/>
                    </a:cubicBezTo>
                    <a:lnTo>
                      <a:pt x="349" y="21"/>
                    </a:lnTo>
                    <a:cubicBezTo>
                      <a:pt x="356" y="0"/>
                      <a:pt x="367" y="0"/>
                      <a:pt x="374" y="2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48" name="PA-dark-star-shape_15445">
                <a:extLst>
                  <a:ext uri="{FF2B5EF4-FFF2-40B4-BE49-F238E27FC236}">
                    <a16:creationId xmlns:a16="http://schemas.microsoft.com/office/drawing/2014/main" id="{4266CA6E-B57A-4FA1-A724-909BC20FAEBB}"/>
                  </a:ext>
                </a:extLst>
              </p:cNvPr>
              <p:cNvSpPr>
                <a:spLocks noChangeAspect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5037912" y="1993883"/>
                <a:ext cx="120690" cy="114687"/>
              </a:xfrm>
              <a:custGeom>
                <a:gdLst>
                  <a:gd fmla="*/ 374 w 723" name="T0"/>
                  <a:gd fmla="*/ 21 h 688" name="T1"/>
                  <a:gd fmla="*/ 425 w 723" name="T2"/>
                  <a:gd fmla="*/ 232 h 688" name="T3"/>
                  <a:gd fmla="*/ 477 w 723" name="T4"/>
                  <a:gd fmla="*/ 270 h 688" name="T5"/>
                  <a:gd fmla="*/ 698 w 723" name="T6"/>
                  <a:gd fmla="*/ 256 h 688" name="T7"/>
                  <a:gd fmla="*/ 706 w 723" name="T8"/>
                  <a:gd fmla="*/ 280 h 688" name="T9"/>
                  <a:gd fmla="*/ 524 w 723" name="T10"/>
                  <a:gd fmla="*/ 388 h 688" name="T11"/>
                  <a:gd fmla="*/ 504 w 723" name="T12"/>
                  <a:gd fmla="*/ 450 h 688" name="T13"/>
                  <a:gd fmla="*/ 582 w 723" name="T14"/>
                  <a:gd fmla="*/ 661 h 688" name="T15"/>
                  <a:gd fmla="*/ 562 w 723" name="T16"/>
                  <a:gd fmla="*/ 675 h 688" name="T17"/>
                  <a:gd fmla="*/ 394 w 723" name="T18"/>
                  <a:gd fmla="*/ 527 h 688" name="T19"/>
                  <a:gd fmla="*/ 329 w 723" name="T20"/>
                  <a:gd fmla="*/ 527 h 688" name="T21"/>
                  <a:gd fmla="*/ 161 w 723" name="T22"/>
                  <a:gd fmla="*/ 675 h 688" name="T23"/>
                  <a:gd fmla="*/ 141 w 723" name="T24"/>
                  <a:gd fmla="*/ 661 h 688" name="T25"/>
                  <a:gd fmla="*/ 219 w 723" name="T26"/>
                  <a:gd fmla="*/ 450 h 688" name="T27"/>
                  <a:gd fmla="*/ 199 w 723" name="T28"/>
                  <a:gd fmla="*/ 388 h 688" name="T29"/>
                  <a:gd fmla="*/ 17 w 723" name="T30"/>
                  <a:gd fmla="*/ 280 h 688" name="T31"/>
                  <a:gd fmla="*/ 25 w 723" name="T32"/>
                  <a:gd fmla="*/ 256 h 688" name="T33"/>
                  <a:gd fmla="*/ 246 w 723" name="T34"/>
                  <a:gd fmla="*/ 270 h 688" name="T35"/>
                  <a:gd fmla="*/ 298 w 723" name="T36"/>
                  <a:gd fmla="*/ 232 h 688" name="T37"/>
                  <a:gd fmla="*/ 349 w 723" name="T38"/>
                  <a:gd fmla="*/ 21 h 688" name="T39"/>
                  <a:gd fmla="*/ 374 w 723" name="T40"/>
                  <a:gd fmla="*/ 21 h 688" name="T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b="b" l="0" r="r" t="0"/>
                <a:pathLst>
                  <a:path h="688" w="723">
                    <a:moveTo>
                      <a:pt x="374" y="21"/>
                    </a:moveTo>
                    <a:lnTo>
                      <a:pt x="425" y="232"/>
                    </a:lnTo>
                    <a:cubicBezTo>
                      <a:pt x="431" y="253"/>
                      <a:pt x="455" y="270"/>
                      <a:pt x="477" y="270"/>
                    </a:cubicBezTo>
                    <a:lnTo>
                      <a:pt x="698" y="256"/>
                    </a:lnTo>
                    <a:cubicBezTo>
                      <a:pt x="720" y="256"/>
                      <a:pt x="723" y="267"/>
                      <a:pt x="706" y="280"/>
                    </a:cubicBezTo>
                    <a:lnTo>
                      <a:pt x="524" y="388"/>
                    </a:lnTo>
                    <a:cubicBezTo>
                      <a:pt x="506" y="401"/>
                      <a:pt x="497" y="429"/>
                      <a:pt x="504" y="450"/>
                    </a:cubicBezTo>
                    <a:lnTo>
                      <a:pt x="582" y="661"/>
                    </a:lnTo>
                    <a:cubicBezTo>
                      <a:pt x="589" y="682"/>
                      <a:pt x="580" y="688"/>
                      <a:pt x="562" y="675"/>
                    </a:cubicBezTo>
                    <a:lnTo>
                      <a:pt x="394" y="527"/>
                    </a:lnTo>
                    <a:cubicBezTo>
                      <a:pt x="376" y="514"/>
                      <a:pt x="347" y="514"/>
                      <a:pt x="329" y="527"/>
                    </a:cubicBezTo>
                    <a:lnTo>
                      <a:pt x="161" y="675"/>
                    </a:lnTo>
                    <a:cubicBezTo>
                      <a:pt x="143" y="688"/>
                      <a:pt x="134" y="682"/>
                      <a:pt x="141" y="661"/>
                    </a:cubicBezTo>
                    <a:lnTo>
                      <a:pt x="219" y="450"/>
                    </a:lnTo>
                    <a:cubicBezTo>
                      <a:pt x="226" y="429"/>
                      <a:pt x="217" y="401"/>
                      <a:pt x="199" y="388"/>
                    </a:cubicBezTo>
                    <a:lnTo>
                      <a:pt x="17" y="280"/>
                    </a:lnTo>
                    <a:cubicBezTo>
                      <a:pt x="0" y="267"/>
                      <a:pt x="3" y="256"/>
                      <a:pt x="25" y="256"/>
                    </a:cubicBezTo>
                    <a:lnTo>
                      <a:pt x="246" y="270"/>
                    </a:lnTo>
                    <a:cubicBezTo>
                      <a:pt x="268" y="270"/>
                      <a:pt x="291" y="253"/>
                      <a:pt x="298" y="232"/>
                    </a:cubicBezTo>
                    <a:lnTo>
                      <a:pt x="349" y="21"/>
                    </a:lnTo>
                    <a:cubicBezTo>
                      <a:pt x="356" y="0"/>
                      <a:pt x="367" y="0"/>
                      <a:pt x="374" y="2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endParaRPr altLang="en-US" lang="zh-CN">
                  <a:cs typeface="+mn-ea"/>
                  <a:sym typeface="+mn-lt"/>
                </a:endParaRPr>
              </a:p>
            </p:txBody>
          </p:sp>
        </p:grpSp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id="{4D87454C-68A8-4885-A6A0-3B41639A7D43}"/>
                </a:ext>
              </a:extLst>
            </p:cNvPr>
            <p:cNvGrpSpPr/>
            <p:nvPr/>
          </p:nvGrpSpPr>
          <p:grpSpPr>
            <a:xfrm>
              <a:off x="2148543" y="1619178"/>
              <a:ext cx="4890863" cy="0"/>
              <a:chOff x="2148543" y="2082167"/>
              <a:chExt cx="4890863" cy="0"/>
            </a:xfrm>
          </p:grpSpPr>
          <p:cxnSp>
            <p:nvCxnSpPr>
              <p:cNvPr id="42" name="PA-直接连接符 41">
                <a:extLst>
                  <a:ext uri="{FF2B5EF4-FFF2-40B4-BE49-F238E27FC236}">
                    <a16:creationId xmlns:a16="http://schemas.microsoft.com/office/drawing/2014/main" id="{27E81740-B640-4C75-940B-90E0FCD235C6}"/>
                  </a:ext>
                </a:extLst>
              </p:cNvPr>
              <p:cNvCxnSpPr/>
              <p:nvPr>
                <p:custDataLst>
                  <p:tags r:id="rId30"/>
                </p:custDataLst>
              </p:nvPr>
            </p:nvCxnSpPr>
            <p:spPr>
              <a:xfrm>
                <a:off x="5148064" y="2082167"/>
                <a:ext cx="1891342" cy="0"/>
              </a:xfrm>
              <a:prstGeom prst="line">
                <a:avLst/>
              </a:prstGeom>
              <a:ln w="15875">
                <a:solidFill>
                  <a:srgbClr val="E71E1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PA-直接连接符 42">
                <a:extLst>
                  <a:ext uri="{FF2B5EF4-FFF2-40B4-BE49-F238E27FC236}">
                    <a16:creationId xmlns:a16="http://schemas.microsoft.com/office/drawing/2014/main" id="{B74847F6-967D-4E30-9561-0B9BEAE74417}"/>
                  </a:ext>
                </a:extLst>
              </p:cNvPr>
              <p:cNvCxnSpPr/>
              <p:nvPr>
                <p:custDataLst>
                  <p:tags r:id="rId31"/>
                </p:custDataLst>
              </p:nvPr>
            </p:nvCxnSpPr>
            <p:spPr>
              <a:xfrm>
                <a:off x="2148543" y="2082167"/>
                <a:ext cx="1847393" cy="0"/>
              </a:xfrm>
              <a:prstGeom prst="line">
                <a:avLst/>
              </a:prstGeom>
              <a:ln w="15875">
                <a:solidFill>
                  <a:srgbClr val="E71E1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9" name="PA-1022235">
            <a:extLst>
              <a:ext uri="{FF2B5EF4-FFF2-40B4-BE49-F238E27FC236}">
                <a16:creationId xmlns:a16="http://schemas.microsoft.com/office/drawing/2014/main" id="{4EF72D26-3224-4E6D-BFE7-9BBAFEC11261}"/>
              </a:ext>
            </a:extLst>
          </p:cNvPr>
          <p:cNvSpPr/>
          <p:nvPr>
            <p:custDataLst>
              <p:tags r:id="rId32"/>
            </p:custDataLst>
          </p:nvPr>
        </p:nvSpPr>
        <p:spPr>
          <a:xfrm>
            <a:off x="3810522" y="2142444"/>
            <a:ext cx="7574432" cy="804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lvl="0">
              <a:lnSpc>
                <a:spcPct val="130000"/>
              </a:lnSpc>
              <a:defRPr/>
            </a:pPr>
            <a:r>
              <a:rPr altLang="en-US" lang="zh-CN">
                <a:cs typeface="+mn-ea"/>
                <a:sym typeface="+mn-lt"/>
              </a:rPr>
              <a:t>坚持虚功实做、久久为功，在深化、转化上下功夫，在具象化、细微处下功夫，更好地体现时代性、把握规律性、富于创造性。</a:t>
            </a:r>
          </a:p>
        </p:txBody>
      </p:sp>
      <p:grpSp>
        <p:nvGrpSpPr>
          <p:cNvPr id="50" name="PA-1022236">
            <a:extLst>
              <a:ext uri="{FF2B5EF4-FFF2-40B4-BE49-F238E27FC236}">
                <a16:creationId xmlns:a16="http://schemas.microsoft.com/office/drawing/2014/main" id="{374BF76A-A7B4-4847-A73B-1F27E296D0E3}"/>
              </a:ext>
            </a:extLst>
          </p:cNvPr>
          <p:cNvGrpSpPr/>
          <p:nvPr>
            <p:custDataLst>
              <p:tags r:id="rId33"/>
            </p:custDataLst>
          </p:nvPr>
        </p:nvGrpSpPr>
        <p:grpSpPr>
          <a:xfrm>
            <a:off x="4305898" y="3761887"/>
            <a:ext cx="6583680" cy="564263"/>
            <a:chOff x="-718574" y="2471581"/>
            <a:chExt cx="848194" cy="880381"/>
          </a:xfrm>
        </p:grpSpPr>
        <p:sp>
          <p:nvSpPr>
            <p:cNvPr id="51" name="PA-矩形 11">
              <a:extLst>
                <a:ext uri="{FF2B5EF4-FFF2-40B4-BE49-F238E27FC236}">
                  <a16:creationId xmlns:a16="http://schemas.microsoft.com/office/drawing/2014/main" id="{B52263E5-66AC-43FA-805D-CC456CCFCF10}"/>
                </a:ext>
              </a:extLst>
            </p:cNvPr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-718574" y="2471581"/>
              <a:ext cx="848194" cy="880381"/>
            </a:xfrm>
            <a:prstGeom prst="roundRect">
              <a:avLst>
                <a:gd fmla="val 50000" name="adj"/>
              </a:avLst>
            </a:prstGeom>
            <a:solidFill>
              <a:srgbClr val="C00000"/>
            </a:solidFill>
            <a:ln w="28575">
              <a:gradFill>
                <a:gsLst>
                  <a:gs pos="100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5400000" scaled="0"/>
              </a:gradFill>
            </a:ln>
            <a:effectLst/>
          </p:spPr>
          <p:txBody>
            <a:bodyPr anchor="ctr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zh-CN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" name="PA-矩形 38">
              <a:extLst>
                <a:ext uri="{FF2B5EF4-FFF2-40B4-BE49-F238E27FC236}">
                  <a16:creationId xmlns:a16="http://schemas.microsoft.com/office/drawing/2014/main" id="{211CBCFF-DE5F-4673-A289-7AF9D82DDD8C}"/>
                </a:ext>
              </a:extLst>
            </p:cNvPr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-676420" y="2614832"/>
              <a:ext cx="773376" cy="618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45716" lIns="91431" rIns="91431" tIns="45716" wrap="square">
              <a:spAutoFit/>
            </a:bodyPr>
            <a:lstStyle/>
            <a:p>
              <a:pPr algn="ctr" lvl="0">
                <a:defRPr/>
              </a:pPr>
              <a:r>
                <a:rPr altLang="en-US" b="1" lang="zh-CN" sz="2000">
                  <a:gradFill>
                    <a:gsLst>
                      <a:gs pos="0">
                        <a:prstClr val="white"/>
                      </a:gs>
                      <a:gs pos="100000">
                        <a:srgbClr val="FFFF00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爱国主义教育是思想的洗礼、精神的熏陶</a:t>
              </a:r>
            </a:p>
          </p:txBody>
        </p:sp>
      </p:grpSp>
    </p:spTree>
    <p:extLst>
      <p:ext uri="{BB962C8B-B14F-4D97-AF65-F5344CB8AC3E}">
        <p14:creationId val="54269890"/>
      </p:ext>
    </p:extLst>
  </p:cSld>
  <p:clrMapOvr>
    <a:masterClrMapping/>
  </p:clrMapOvr>
  <mc:AlternateContent>
    <mc:Choice Requires="p14">
      <p:transition advClick="0" advTm="5000" p14:dur="1500" spd="slow">
        <p:random/>
      </p:transition>
    </mc:Choice>
    <mc:Fallback>
      <p:transition advClick="0" advTm="500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3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15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1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fill="hold" id="18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2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2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fill="hold" id="23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25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26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fill="hold" id="28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3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3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fill="hold" id="33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3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4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6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53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3450"/>
                            </p:stCondLst>
                            <p:childTnLst>
                              <p:par>
                                <p:cTn fill="hold" id="53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1000" id="55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4450"/>
                            </p:stCondLst>
                            <p:childTnLst>
                              <p:par>
                                <p:cTn fill="hold" grpId="0" id="57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3" tmFilter="0,0; .5, 1; 1, 1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4950"/>
                            </p:stCondLst>
                            <p:childTnLst>
                              <p:par>
                                <p:cTn fill="hold" id="6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7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8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5450"/>
                            </p:stCondLst>
                            <p:childTnLst>
                              <p:par>
                                <p:cTn fill="hold" grpId="0" id="70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750" id="72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3" nodeType="afterGroup">
                            <p:stCondLst>
                              <p:cond delay="6200"/>
                            </p:stCondLst>
                            <p:childTnLst>
                              <p:par>
                                <p:cTn fill="hold" grpId="0" id="74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6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  <p:bldP grpId="0" spid="35"/>
      <p:bldP grpId="0" spid="36"/>
      <p:bldP grpId="0" spid="37"/>
      <p:bldP grpId="0" spid="38"/>
      <p:bldP grpId="0" spid="49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3" name="PA-1022237">
            <a:extLst>
              <a:ext uri="{FF2B5EF4-FFF2-40B4-BE49-F238E27FC236}">
                <a16:creationId xmlns:a16="http://schemas.microsoft.com/office/drawing/2014/main" id="{B075692D-F2CB-4C90-BC0E-6EE371F5E455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6622261" y="1135721"/>
            <a:ext cx="914400" cy="914400"/>
            <a:chOff x="3688080" y="1053545"/>
            <a:chExt cx="914400" cy="914400"/>
          </a:xfrm>
        </p:grpSpPr>
        <p:sp>
          <p:nvSpPr>
            <p:cNvPr id="24" name="PA-椭圆 23">
              <a:extLst>
                <a:ext uri="{FF2B5EF4-FFF2-40B4-BE49-F238E27FC236}">
                  <a16:creationId xmlns:a16="http://schemas.microsoft.com/office/drawing/2014/main" id="{9DFCB15F-773D-4B93-AFEA-115452567556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3688080" y="1053545"/>
              <a:ext cx="914400" cy="914400"/>
            </a:xfrm>
            <a:prstGeom prst="ellipse">
              <a:avLst/>
            </a:prstGeom>
            <a:solidFill>
              <a:srgbClr val="C022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5" name="PA-文本框 24">
              <a:extLst>
                <a:ext uri="{FF2B5EF4-FFF2-40B4-BE49-F238E27FC236}">
                  <a16:creationId xmlns:a16="http://schemas.microsoft.com/office/drawing/2014/main" id="{FBC3EC1F-E4DB-4BB1-8D17-DE456EE457DD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3829931" y="1164133"/>
              <a:ext cx="396240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z="3600">
                  <a:solidFill>
                    <a:schemeClr val="bg1"/>
                  </a:solidFill>
                  <a:cs typeface="+mn-ea"/>
                  <a:sym typeface="+mn-lt"/>
                </a:rPr>
                <a:t>结</a:t>
              </a:r>
            </a:p>
          </p:txBody>
        </p:sp>
      </p:grpSp>
      <p:grpSp>
        <p:nvGrpSpPr>
          <p:cNvPr id="26" name="PA-1022238">
            <a:extLst>
              <a:ext uri="{FF2B5EF4-FFF2-40B4-BE49-F238E27FC236}">
                <a16:creationId xmlns:a16="http://schemas.microsoft.com/office/drawing/2014/main" id="{6DF38C7E-A8D7-4453-8CE5-F39A9A536BC1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7612193" y="1135721"/>
            <a:ext cx="914400" cy="914400"/>
            <a:chOff x="3688080" y="1053545"/>
            <a:chExt cx="914400" cy="914400"/>
          </a:xfrm>
        </p:grpSpPr>
        <p:sp>
          <p:nvSpPr>
            <p:cNvPr id="27" name="PA-椭圆 26">
              <a:extLst>
                <a:ext uri="{FF2B5EF4-FFF2-40B4-BE49-F238E27FC236}">
                  <a16:creationId xmlns:a16="http://schemas.microsoft.com/office/drawing/2014/main" id="{2C88F54C-3033-48F6-988B-69E739130443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3688080" y="1053545"/>
              <a:ext cx="914400" cy="914400"/>
            </a:xfrm>
            <a:prstGeom prst="ellipse">
              <a:avLst/>
            </a:prstGeom>
            <a:solidFill>
              <a:srgbClr val="C022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8" name="PA-文本框 27">
              <a:extLst>
                <a:ext uri="{FF2B5EF4-FFF2-40B4-BE49-F238E27FC236}">
                  <a16:creationId xmlns:a16="http://schemas.microsoft.com/office/drawing/2014/main" id="{086CB2CA-F4FF-4E40-BAC0-EB2F6E6DA523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3829931" y="1164133"/>
              <a:ext cx="396240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z="3600">
                  <a:solidFill>
                    <a:schemeClr val="bg1"/>
                  </a:solidFill>
                  <a:cs typeface="+mn-ea"/>
                  <a:sym typeface="+mn-lt"/>
                </a:rPr>
                <a:t>束</a:t>
              </a:r>
            </a:p>
          </p:txBody>
        </p:sp>
      </p:grpSp>
      <p:grpSp>
        <p:nvGrpSpPr>
          <p:cNvPr id="29" name="PA-1022239">
            <a:extLst>
              <a:ext uri="{FF2B5EF4-FFF2-40B4-BE49-F238E27FC236}">
                <a16:creationId xmlns:a16="http://schemas.microsoft.com/office/drawing/2014/main" id="{281ACDB0-DF95-410F-85E2-11ADE404320D}"/>
              </a:ext>
            </a:extLst>
          </p:cNvPr>
          <p:cNvGrpSpPr/>
          <p:nvPr>
            <p:custDataLst>
              <p:tags r:id="rId9"/>
            </p:custDataLst>
          </p:nvPr>
        </p:nvGrpSpPr>
        <p:grpSpPr>
          <a:xfrm>
            <a:off x="8602125" y="1135721"/>
            <a:ext cx="914400" cy="914400"/>
            <a:chOff x="3688080" y="1053545"/>
            <a:chExt cx="914400" cy="914400"/>
          </a:xfrm>
        </p:grpSpPr>
        <p:sp>
          <p:nvSpPr>
            <p:cNvPr id="30" name="PA-椭圆 29">
              <a:extLst>
                <a:ext uri="{FF2B5EF4-FFF2-40B4-BE49-F238E27FC236}">
                  <a16:creationId xmlns:a16="http://schemas.microsoft.com/office/drawing/2014/main" id="{17B9D40E-365C-4025-8CBC-EA77044CA3A4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3688080" y="1053545"/>
              <a:ext cx="914400" cy="914400"/>
            </a:xfrm>
            <a:prstGeom prst="ellipse">
              <a:avLst/>
            </a:prstGeom>
            <a:solidFill>
              <a:srgbClr val="C022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31" name="PA-文本框 30">
              <a:extLst>
                <a:ext uri="{FF2B5EF4-FFF2-40B4-BE49-F238E27FC236}">
                  <a16:creationId xmlns:a16="http://schemas.microsoft.com/office/drawing/2014/main" id="{23BF7621-8CA9-490C-8370-8D88C4C1B82C}"/>
                </a:ext>
              </a:extLst>
            </p:cNvPr>
            <p:cNvSpPr txBox="1"/>
            <p:nvPr>
              <p:custDataLst>
                <p:tags r:id="rId11"/>
              </p:custDataLst>
            </p:nvPr>
          </p:nvSpPr>
          <p:spPr>
            <a:xfrm>
              <a:off x="3829931" y="1164133"/>
              <a:ext cx="396240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z="3600">
                  <a:solidFill>
                    <a:schemeClr val="bg1"/>
                  </a:solidFill>
                  <a:cs typeface="+mn-ea"/>
                  <a:sym typeface="+mn-lt"/>
                </a:rPr>
                <a:t>语</a:t>
              </a:r>
            </a:p>
          </p:txBody>
        </p:sp>
      </p:grpSp>
      <p:grpSp>
        <p:nvGrpSpPr>
          <p:cNvPr id="15" name="PA-1022240">
            <a:extLst>
              <a:ext uri="{FF2B5EF4-FFF2-40B4-BE49-F238E27FC236}">
                <a16:creationId xmlns:a16="http://schemas.microsoft.com/office/drawing/2014/main" id="{1A0643C2-7FD2-4D22-B1E6-E2D7E7719907}"/>
              </a:ext>
            </a:extLst>
          </p:cNvPr>
          <p:cNvGrpSpPr/>
          <p:nvPr>
            <p:custDataLst>
              <p:tags r:id="rId12"/>
            </p:custDataLst>
          </p:nvPr>
        </p:nvGrpSpPr>
        <p:grpSpPr>
          <a:xfrm>
            <a:off x="660399" y="1596334"/>
            <a:ext cx="6728594" cy="2505451"/>
            <a:chOff x="660400" y="1818434"/>
            <a:chExt cx="6728594" cy="2505451"/>
          </a:xfrm>
        </p:grpSpPr>
        <p:pic>
          <p:nvPicPr>
            <p:cNvPr descr="图片包含 草, 建筑, 户外, 灯光  描述已自动生成" id="16" name="PA-102257">
              <a:extLst>
                <a:ext uri="{FF2B5EF4-FFF2-40B4-BE49-F238E27FC236}">
                  <a16:creationId xmlns:a16="http://schemas.microsoft.com/office/drawing/2014/main" id="{794A80B4-BEE7-4A75-8D29-50693B3D4750}"/>
                </a:ext>
              </a:extLst>
            </p:cNvPr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660400" y="1818434"/>
              <a:ext cx="6728594" cy="2400348"/>
            </a:xfrm>
            <a:prstGeom prst="rect">
              <a:avLst/>
            </a:prstGeom>
          </p:spPr>
        </p:pic>
        <p:sp>
          <p:nvSpPr>
            <p:cNvPr id="17" name="PA-矩形 11">
              <a:extLst>
                <a:ext uri="{FF2B5EF4-FFF2-40B4-BE49-F238E27FC236}">
                  <a16:creationId xmlns:a16="http://schemas.microsoft.com/office/drawing/2014/main" id="{B260B843-8FD9-497A-B8CC-63D47FCAC55B}"/>
                </a:ext>
              </a:extLst>
            </p:cNvPr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660400" y="3759622"/>
              <a:ext cx="6583680" cy="564263"/>
            </a:xfrm>
            <a:prstGeom prst="roundRect">
              <a:avLst>
                <a:gd fmla="val 50000" name="adj"/>
              </a:avLst>
            </a:prstGeom>
            <a:solidFill>
              <a:schemeClr val="accent1"/>
            </a:solidFill>
            <a:ln w="28575">
              <a:noFill/>
            </a:ln>
            <a:effectLst/>
          </p:spPr>
          <p:txBody>
            <a:bodyPr anchor="ctr"/>
            <a:lstStyle/>
            <a:p>
              <a:pPr algn="ctr" lvl="0">
                <a:defRPr/>
              </a:pPr>
              <a:r>
                <a:rPr altLang="zh-CN" b="1" kern="0" lang="en-US" sz="2800">
                  <a:gradFill>
                    <a:gsLst>
                      <a:gs pos="0">
                        <a:prstClr val="white"/>
                      </a:gs>
                      <a:gs pos="100000">
                        <a:srgbClr val="FFFF00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《新时代爱国主义教育实施纲要》</a:t>
              </a:r>
            </a:p>
          </p:txBody>
        </p:sp>
      </p:grpSp>
      <p:grpSp>
        <p:nvGrpSpPr>
          <p:cNvPr id="18" name="PA-1022241">
            <a:extLst>
              <a:ext uri="{FF2B5EF4-FFF2-40B4-BE49-F238E27FC236}">
                <a16:creationId xmlns:a16="http://schemas.microsoft.com/office/drawing/2014/main" id="{4CD8C90E-427E-4271-B0CA-BA33376E244F}"/>
              </a:ext>
            </a:extLst>
          </p:cNvPr>
          <p:cNvGrpSpPr/>
          <p:nvPr>
            <p:custDataLst>
              <p:tags r:id="rId16"/>
            </p:custDataLst>
          </p:nvPr>
        </p:nvGrpSpPr>
        <p:grpSpPr>
          <a:xfrm>
            <a:off x="660399" y="4422804"/>
            <a:ext cx="10836275" cy="1418294"/>
            <a:chOff x="660399" y="4101964"/>
            <a:chExt cx="10836275" cy="1418294"/>
          </a:xfrm>
        </p:grpSpPr>
        <p:sp>
          <p:nvSpPr>
            <p:cNvPr id="19" name="PA-102263">
              <a:extLst>
                <a:ext uri="{FF2B5EF4-FFF2-40B4-BE49-F238E27FC236}">
                  <a16:creationId xmlns:a16="http://schemas.microsoft.com/office/drawing/2014/main" id="{98098746-7647-41AB-AECA-CF96C10C50B3}"/>
                </a:ext>
              </a:extLst>
            </p:cNvPr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660399" y="4101964"/>
              <a:ext cx="10836275" cy="1418294"/>
            </a:xfrm>
            <a:prstGeom prst="roundRect">
              <a:avLst>
                <a:gd fmla="val 5783" name="adj"/>
              </a:avLst>
            </a:prstGeom>
            <a:noFill/>
            <a:ln w="9525">
              <a:solidFill>
                <a:srgbClr val="B8B8B8"/>
              </a:solidFill>
              <a:miter lim="800000"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4D4D4D"/>
                  </a:solidFill>
                  <a:latin charset="0" panose="020b0604020202020204" pitchFamily="34" typeface="Arial"/>
                  <a:ea charset="-122" panose="020b0503020204020204" pitchFamily="34" typeface="微软雅黑"/>
                  <a:cs charset="-122" panose="020b0503020204020204" pitchFamily="34" typeface="微软雅黑"/>
                </a:defRPr>
              </a:lvl1pPr>
              <a:lvl2pPr indent="-285750" marL="742950">
                <a:spcBef>
                  <a:spcPct val="20000"/>
                </a:spcBef>
                <a:buChar char="–"/>
                <a:defRPr sz="2000">
                  <a:solidFill>
                    <a:srgbClr val="4D4D4D"/>
                  </a:solidFill>
                  <a:latin charset="0" panose="020b0604020202020204" pitchFamily="34" typeface="Arial"/>
                  <a:ea charset="-122" panose="02010609030101010101" pitchFamily="49" typeface="仿宋_GB2312"/>
                  <a:cs charset="-122" panose="02010609030101010101" pitchFamily="49" typeface="仿宋_GB2312"/>
                </a:defRPr>
              </a:lvl2pPr>
              <a:lvl3pPr indent="-228600" marL="1143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  <a:cs charset="-122" panose="02010609030101010101" pitchFamily="49" typeface="仿宋_GB2312"/>
                </a:defRPr>
              </a:lvl3pPr>
              <a:lvl4pPr indent="-228600" marL="1600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  <a:cs charset="-122" panose="02010609030101010101" pitchFamily="49" typeface="仿宋_GB2312"/>
                </a:defRPr>
              </a:lvl4pPr>
              <a:lvl5pPr indent="-228600" marL="20574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  <a:cs charset="-122" panose="02010609030101010101" pitchFamily="49" typeface="仿宋_GB2312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  <a:cs charset="-122" panose="02010609030101010101" pitchFamily="49" typeface="仿宋_GB2312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  <a:cs charset="-122" panose="02010609030101010101" pitchFamily="49" typeface="仿宋_GB2312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  <a:cs charset="-122" panose="02010609030101010101" pitchFamily="49" typeface="仿宋_GB2312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  <a:cs charset="-122" panose="02010609030101010101" pitchFamily="49" typeface="仿宋_GB2312"/>
                </a:defRPr>
              </a:lvl9pPr>
            </a:lstStyle>
            <a:p>
              <a:pPr algn="l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PA-矩形 19">
              <a:extLst>
                <a:ext uri="{FF2B5EF4-FFF2-40B4-BE49-F238E27FC236}">
                  <a16:creationId xmlns:a16="http://schemas.microsoft.com/office/drawing/2014/main" id="{3219A080-40F1-4212-8D59-C5291332B12E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763916" y="4254778"/>
              <a:ext cx="10664168" cy="11612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fontAlgn="auto" lvl="0" marR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defRPr/>
              </a:pPr>
              <a:r>
                <a:rPr altLang="en-US" lang="zh-CN">
                  <a:cs typeface="+mn-ea"/>
                  <a:sym typeface="+mn-lt"/>
                </a:rPr>
                <a:t>各地区各部门要根据本纲要制定贯彻落实的具体措施，确保爱国主义教育各项任务要求落到实处。</a:t>
              </a:r>
            </a:p>
            <a:p>
              <a:pPr algn="just" fontAlgn="auto" lvl="0" marR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defRPr/>
              </a:pPr>
              <a:r>
                <a:rPr altLang="en-US" lang="zh-CN">
                  <a:cs typeface="+mn-ea"/>
                  <a:sym typeface="+mn-lt"/>
                </a:rPr>
                <a:t>中国人民解放军和中国人民武装警察部队按照本纲要总的要求，结合部队实际制定具体规划、作出安排部署。</a:t>
              </a:r>
            </a:p>
          </p:txBody>
        </p:sp>
      </p:grpSp>
      <p:pic>
        <p:nvPicPr>
          <p:cNvPr descr="图片包含 游戏机  描述已自动生成" id="3" name="PA-1022242">
            <a:extLst>
              <a:ext uri="{FF2B5EF4-FFF2-40B4-BE49-F238E27FC236}">
                <a16:creationId xmlns:a16="http://schemas.microsoft.com/office/drawing/2014/main" id="{4810CEB1-D8D1-4427-B398-8D9086D82946}"/>
              </a:ext>
            </a:extLst>
          </p:cNvPr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19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8526593" y="2168940"/>
            <a:ext cx="2585988" cy="1827742"/>
          </a:xfrm>
          <a:prstGeom prst="rect">
            <a:avLst/>
          </a:prstGeom>
        </p:spPr>
      </p:pic>
    </p:spTree>
    <p:extLst>
      <p:ext uri="{BB962C8B-B14F-4D97-AF65-F5344CB8AC3E}">
        <p14:creationId val="3843630420"/>
      </p:ext>
    </p:extLst>
  </p:cSld>
  <p:clrMapOvr>
    <a:masterClrMapping/>
  </p:clrMapOvr>
  <mc:AlternateContent>
    <mc:Choice Requires="p14">
      <p:transition advClick="0" advTm="5000" p14:dur="1500" spd="slow">
        <p:random/>
      </p:transition>
    </mc:Choice>
    <mc:Fallback>
      <p:transition advClick="0" advTm="500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2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29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750" id="3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PA-1022243">
            <a:extLst>
              <a:ext uri="{FF2B5EF4-FFF2-40B4-BE49-F238E27FC236}">
                <a16:creationId xmlns:a16="http://schemas.microsoft.com/office/drawing/2014/main" id="{B3C67FF8-AA72-41D5-8F41-5582F56C713E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2687036" y="3883640"/>
            <a:ext cx="6778906" cy="480053"/>
            <a:chOff x="2771919" y="4377521"/>
            <a:chExt cx="6778906" cy="480053"/>
          </a:xfrm>
        </p:grpSpPr>
        <p:cxnSp>
          <p:nvCxnSpPr>
            <p:cNvPr id="4" name="PA-淘宝网chenying0907出品 54">
              <a:extLst>
                <a:ext uri="{FF2B5EF4-FFF2-40B4-BE49-F238E27FC236}">
                  <a16:creationId xmlns:a16="http://schemas.microsoft.com/office/drawing/2014/main" id="{3B95B6EC-EE67-4EDC-943E-5B36B781827C}"/>
                </a:ext>
              </a:extLst>
            </p:cNvPr>
            <p:cNvCxnSpPr/>
            <p:nvPr>
              <p:custDataLst>
                <p:tags r:id="rId4"/>
              </p:custDataLst>
            </p:nvPr>
          </p:nvCxnSpPr>
          <p:spPr>
            <a:xfrm>
              <a:off x="2771919" y="4617547"/>
              <a:ext cx="6778906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PA-圆角淘宝网chenying0907出品 55">
              <a:extLst>
                <a:ext uri="{FF2B5EF4-FFF2-40B4-BE49-F238E27FC236}">
                  <a16:creationId xmlns:a16="http://schemas.microsoft.com/office/drawing/2014/main" id="{5851E728-93B5-48D7-A97D-93D51B5951F0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4475842" y="4377521"/>
              <a:ext cx="3456384" cy="48005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lang="zh-CN" sz="1867">
                  <a:solidFill>
                    <a:schemeClr val="bg1"/>
                  </a:solidFill>
                  <a:cs typeface="+mn-ea"/>
                  <a:sym typeface="+mn-lt"/>
                </a:rPr>
                <a:t>优页PPT   20XX.12.12</a:t>
              </a:r>
            </a:p>
          </p:txBody>
        </p:sp>
      </p:grpSp>
      <p:sp>
        <p:nvSpPr>
          <p:cNvPr id="2" name="PA-1022244">
            <a:extLst>
              <a:ext uri="{FF2B5EF4-FFF2-40B4-BE49-F238E27FC236}">
                <a16:creationId xmlns:a16="http://schemas.microsoft.com/office/drawing/2014/main" id="{D6145440-16F5-474C-A29F-769814DEBC7B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577591" y="3219880"/>
            <a:ext cx="8997797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altLang="en-US" lang="zh-CN" spc="-100" sz="2000">
                <a:cs typeface="+mn-ea"/>
                <a:sym typeface="+mn-lt"/>
              </a:rPr>
              <a:t>完整解读2019年中共中央国务院印发《新时代爱国主义教育实施纲要》全文内容</a:t>
            </a:r>
          </a:p>
        </p:txBody>
      </p:sp>
      <p:sp>
        <p:nvSpPr>
          <p:cNvPr id="6" name="PA-1022245">
            <a:extLst>
              <a:ext uri="{FF2B5EF4-FFF2-40B4-BE49-F238E27FC236}">
                <a16:creationId xmlns:a16="http://schemas.microsoft.com/office/drawing/2014/main" id="{94B4A590-6345-4D26-AC7C-2E9F4D748021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447163" y="2076690"/>
            <a:ext cx="7675880" cy="1005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altLang="en-US" b="1" lang="zh-CN" spc="-100" sz="6000">
                <a:solidFill>
                  <a:srgbClr val="C00000"/>
                </a:solidFill>
                <a:cs typeface="+mn-ea"/>
                <a:sym typeface="+mn-lt"/>
              </a:rPr>
              <a:t>感谢您的聆听下回再见</a:t>
            </a:r>
          </a:p>
        </p:txBody>
      </p:sp>
      <p:pic>
        <p:nvPicPr>
          <p:cNvPr descr="图片包含 游戏机, 物体, 旗子  描述已自动生成" id="17" name="PA-1022248">
            <a:extLst>
              <a:ext uri="{FF2B5EF4-FFF2-40B4-BE49-F238E27FC236}">
                <a16:creationId xmlns:a16="http://schemas.microsoft.com/office/drawing/2014/main" id="{DA2EB587-3C4F-4526-A3CA-CF1D03D02D5F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8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8507732" y="927373"/>
            <a:ext cx="2230126" cy="2230126"/>
          </a:xfrm>
          <a:prstGeom prst="rect">
            <a:avLst/>
          </a:prstGeom>
        </p:spPr>
      </p:pic>
      <p:pic>
        <p:nvPicPr>
          <p:cNvPr descr="图片包含 游戏机  描述已自动生成" id="20" name="PA-1022249">
            <a:extLst>
              <a:ext uri="{FF2B5EF4-FFF2-40B4-BE49-F238E27FC236}">
                <a16:creationId xmlns:a16="http://schemas.microsoft.com/office/drawing/2014/main" id="{222151FB-2830-43A3-A6D4-B2C752997368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0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9230850" y="1280054"/>
            <a:ext cx="1153717" cy="1631581"/>
          </a:xfrm>
          <a:prstGeom prst="rect">
            <a:avLst/>
          </a:prstGeom>
        </p:spPr>
      </p:pic>
    </p:spTree>
    <p:extLst>
      <p:ext uri="{BB962C8B-B14F-4D97-AF65-F5344CB8AC3E}">
        <p14:creationId val="1692231379"/>
      </p:ext>
    </p:extLst>
  </p:cSld>
  <p:clrMapOvr>
    <a:masterClrMapping/>
  </p:clrMapOvr>
  <mc:AlternateContent>
    <mc:Choice Requires="p14">
      <p:transition advClick="0" advTm="5000" p14:dur="1500" spd="slow">
        <p:random/>
      </p:transition>
    </mc:Choice>
    <mc:Fallback>
      <p:transition advClick="0" advTm="500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6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www.youyedoc.com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更多精品PPT资源尽在—优页PPT！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PPT模板下载：www.youyedoc.com/moban/         节日PPT模板：www.youyedoc.com/jieri/</a:t>
            </a:r>
          </a:p>
          <a:p>
            <a:pPr>
              <a:lnSpc>
                <a:spcPts val="2400"/>
              </a:lnSpc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PPT背景图片：www.youyedoc.com/beijing/          PPT图表下载：www.youyedoc.com/tubiao/</a:t>
            </a:r>
          </a:p>
          <a:p>
            <a:pPr>
              <a:lnSpc>
                <a:spcPts val="2400"/>
              </a:lnSpc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PPT素材下载： www.youyedoc.com/sucai/            PPT教程下载：www.youyedoc.com/jiaocheng/</a:t>
            </a:r>
          </a:p>
          <a:p>
            <a:pPr>
              <a:lnSpc>
                <a:spcPts val="2400"/>
              </a:lnSpc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字体下载：www.youyedoc.com/ziti/                       绘本故事PPT：www.youyedoc.com/gushi/</a:t>
            </a:r>
          </a:p>
          <a:p>
            <a:pPr>
              <a:lnSpc>
                <a:spcPts val="2400"/>
              </a:lnSpc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PPT课件：www.youyedoc.com/kejian/</a:t>
            </a:r>
          </a:p>
        </p:txBody>
      </p:sp>
    </p:spTree>
    <p:extLst>
      <p:ext uri="{BB962C8B-B14F-4D97-AF65-F5344CB8AC3E}">
        <p14:creationId xmlns:p14="http://schemas.microsoft.com/office/powerpoint/2010/main" val="2387579799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8" name="PA-102218">
            <a:extLst>
              <a:ext uri="{FF2B5EF4-FFF2-40B4-BE49-F238E27FC236}">
                <a16:creationId xmlns:a16="http://schemas.microsoft.com/office/drawing/2014/main" id="{5E8399C1-5708-475A-86C9-137C549CA4C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2153352"/>
            <a:ext cx="2066092" cy="4199222"/>
          </a:xfrm>
          <a:prstGeom prst="rect">
            <a:avLst/>
          </a:prstGeom>
        </p:spPr>
      </p:pic>
      <p:pic>
        <p:nvPicPr>
          <p:cNvPr id="19" name="PA-102219">
            <a:extLst>
              <a:ext uri="{FF2B5EF4-FFF2-40B4-BE49-F238E27FC236}">
                <a16:creationId xmlns:a16="http://schemas.microsoft.com/office/drawing/2014/main" id="{CFA8CD27-9ADF-4693-AD0E-714981542D71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740166" y="345738"/>
            <a:ext cx="2219002" cy="1447175"/>
          </a:xfrm>
          <a:prstGeom prst="rect">
            <a:avLst/>
          </a:prstGeom>
        </p:spPr>
      </p:pic>
      <p:sp>
        <p:nvSpPr>
          <p:cNvPr id="21" name="PA-102220">
            <a:extLst>
              <a:ext uri="{FF2B5EF4-FFF2-40B4-BE49-F238E27FC236}">
                <a16:creationId xmlns:a16="http://schemas.microsoft.com/office/drawing/2014/main" id="{F032CFDF-D0D7-4994-B27B-E255D1D8757C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3670268" y="2483074"/>
            <a:ext cx="830683" cy="1950696"/>
          </a:xfrm>
          <a:prstGeom prst="rect">
            <a:avLst/>
          </a:prstGeom>
          <a:noFill/>
        </p:spPr>
        <p:txBody>
          <a:bodyPr bIns="60948" lIns="121898" rIns="121898" tIns="60948" wrap="square">
            <a:spAutoFit/>
          </a:bodyPr>
          <a:lstStyle/>
          <a:p>
            <a:pPr>
              <a:defRPr/>
            </a:pPr>
            <a:r>
              <a:rPr altLang="en-US" b="1" lang="zh-CN" sz="6000">
                <a:ln w="19050">
                  <a:solidFill>
                    <a:schemeClr val="bg1"/>
                  </a:solidFill>
                </a:ln>
                <a:solidFill>
                  <a:srgbClr val="C00000"/>
                </a:solidFill>
                <a:cs typeface="+mn-ea"/>
                <a:sym typeface="+mn-lt"/>
              </a:rPr>
              <a:t>目</a:t>
            </a:r>
          </a:p>
          <a:p>
            <a:pPr>
              <a:defRPr/>
            </a:pPr>
            <a:r>
              <a:rPr altLang="en-US" b="1" lang="zh-CN" sz="6000">
                <a:ln w="19050">
                  <a:solidFill>
                    <a:schemeClr val="bg1"/>
                  </a:solidFill>
                </a:ln>
                <a:solidFill>
                  <a:srgbClr val="C00000"/>
                </a:solidFill>
                <a:cs typeface="+mn-ea"/>
                <a:sym typeface="+mn-lt"/>
              </a:rPr>
              <a:t>录</a:t>
            </a:r>
          </a:p>
        </p:txBody>
      </p:sp>
      <p:grpSp>
        <p:nvGrpSpPr>
          <p:cNvPr id="22" name="PA-102221">
            <a:extLst>
              <a:ext uri="{FF2B5EF4-FFF2-40B4-BE49-F238E27FC236}">
                <a16:creationId xmlns:a16="http://schemas.microsoft.com/office/drawing/2014/main" id="{93E65481-935C-4E85-95B7-B7983384D78A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5404768" y="1276017"/>
            <a:ext cx="5209812" cy="667745"/>
            <a:chOff x="2032422" y="1866497"/>
            <a:chExt cx="5209812" cy="667745"/>
          </a:xfrm>
        </p:grpSpPr>
        <p:sp>
          <p:nvSpPr>
            <p:cNvPr id="23" name="PA-矩形 22">
              <a:extLst>
                <a:ext uri="{FF2B5EF4-FFF2-40B4-BE49-F238E27FC236}">
                  <a16:creationId xmlns:a16="http://schemas.microsoft.com/office/drawing/2014/main" id="{EAE8EC09-1A82-4754-98ED-5A6993EF50B1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2032422" y="1866497"/>
              <a:ext cx="5209812" cy="51232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C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0" rIns="0" rtlCol="0"/>
            <a:lstStyle/>
            <a:p>
              <a:pPr defTabSz="1381760"/>
              <a:endPara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PA-等腰三角形 219">
              <a:extLst>
                <a:ext uri="{FF2B5EF4-FFF2-40B4-BE49-F238E27FC236}">
                  <a16:creationId xmlns:a16="http://schemas.microsoft.com/office/drawing/2014/main" id="{E44B2156-0F6F-4F59-ADC1-E11E6CBC9246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 flipV="1" rot="5400000">
              <a:off x="2310310" y="1918417"/>
              <a:ext cx="667742" cy="563908"/>
            </a:xfrm>
            <a:custGeom>
              <a:rect b="b" l="l" r="r" t="t"/>
              <a:pathLst>
                <a:path h="628267" w="563124">
                  <a:moveTo>
                    <a:pt x="0" y="3978"/>
                  </a:moveTo>
                  <a:lnTo>
                    <a:pt x="0" y="628267"/>
                  </a:lnTo>
                  <a:lnTo>
                    <a:pt x="303862" y="628267"/>
                  </a:lnTo>
                  <a:lnTo>
                    <a:pt x="447878" y="628267"/>
                  </a:lnTo>
                  <a:lnTo>
                    <a:pt x="559744" y="628267"/>
                  </a:lnTo>
                  <a:lnTo>
                    <a:pt x="476615" y="351159"/>
                  </a:lnTo>
                  <a:lnTo>
                    <a:pt x="563124" y="0"/>
                  </a:lnTo>
                  <a:lnTo>
                    <a:pt x="352994" y="0"/>
                  </a:lnTo>
                  <a:lnTo>
                    <a:pt x="353974" y="3978"/>
                  </a:lnTo>
                  <a:close/>
                </a:path>
              </a:pathLst>
            </a:custGeom>
            <a:solidFill>
              <a:srgbClr val="C00000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12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5" name="PA-标题 4">
              <a:extLst>
                <a:ext uri="{FF2B5EF4-FFF2-40B4-BE49-F238E27FC236}">
                  <a16:creationId xmlns:a16="http://schemas.microsoft.com/office/drawing/2014/main" id="{BCAF57DD-0FFF-44B0-9B00-DDEBE267F7D3}"/>
                </a:ext>
              </a:extLst>
            </p:cNvPr>
            <p:cNvSpPr txBox="1"/>
            <p:nvPr>
              <p:custDataLst>
                <p:tags r:id="rId11"/>
              </p:custDataLst>
            </p:nvPr>
          </p:nvSpPr>
          <p:spPr>
            <a:xfrm>
              <a:off x="2308887" y="1871066"/>
              <a:ext cx="663209" cy="512327"/>
            </a:xfrm>
            <a:prstGeom prst="rect">
              <a:avLst/>
            </a:prstGeom>
          </p:spPr>
          <p:txBody>
            <a:bodyPr anchor="ctr" bIns="45720" lIns="91440" rIns="91440" rtlCol="0" tIns="45720" vert="horz">
              <a:noAutofit/>
            </a:bodyPr>
            <a:lstStyle>
              <a:lvl1pPr algn="ctr" defTabSz="914400" eaLnBrk="1" hangingPunct="1" latinLnBrk="0" rtl="0">
                <a:spcBef>
                  <a:spcPct val="0"/>
                </a:spcBef>
                <a:buNone/>
                <a:defRPr kern="1200" sz="44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10000"/>
                </a:lnSpc>
                <a:defRPr/>
              </a:pPr>
              <a:r>
                <a:rPr altLang="zh-CN" kern="0" lang="en-US" sz="2800">
                  <a:gradFill>
                    <a:gsLst>
                      <a:gs pos="0">
                        <a:prstClr val="white"/>
                      </a:gs>
                      <a:gs pos="100000">
                        <a:srgbClr val="FFFF00"/>
                      </a:gs>
                    </a:gsLst>
                    <a:lin ang="5400000" scaled="1"/>
                  </a:gradFill>
                  <a:latin typeface="+mn-lt"/>
                  <a:ea typeface="+mn-ea"/>
                  <a:cs typeface="+mn-ea"/>
                  <a:sym typeface="+mn-lt"/>
                </a:rPr>
                <a:t>   01</a:t>
              </a:r>
            </a:p>
          </p:txBody>
        </p:sp>
        <p:sp>
          <p:nvSpPr>
            <p:cNvPr id="26" name="PA-矩形 25">
              <a:extLst>
                <a:ext uri="{FF2B5EF4-FFF2-40B4-BE49-F238E27FC236}">
                  <a16:creationId xmlns:a16="http://schemas.microsoft.com/office/drawing/2014/main" id="{60FF465F-FD00-4DAB-9FA4-E95513301742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3025437" y="1891827"/>
              <a:ext cx="4084824" cy="396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b="1" kumimoji="1" lang="zh-CN" sz="2000">
                  <a:solidFill>
                    <a:srgbClr val="C00000"/>
                  </a:solidFill>
                  <a:cs typeface="+mn-ea"/>
                  <a:sym typeface="+mn-lt"/>
                </a:rPr>
                <a:t>总体要求基本内容</a:t>
              </a:r>
            </a:p>
          </p:txBody>
        </p:sp>
      </p:grpSp>
      <p:grpSp>
        <p:nvGrpSpPr>
          <p:cNvPr id="27" name="PA-102222">
            <a:extLst>
              <a:ext uri="{FF2B5EF4-FFF2-40B4-BE49-F238E27FC236}">
                <a16:creationId xmlns:a16="http://schemas.microsoft.com/office/drawing/2014/main" id="{1CE971DC-1B1F-4A3F-AADB-6F9C53F493AE}"/>
              </a:ext>
            </a:extLst>
          </p:cNvPr>
          <p:cNvGrpSpPr/>
          <p:nvPr>
            <p:custDataLst>
              <p:tags r:id="rId13"/>
            </p:custDataLst>
          </p:nvPr>
        </p:nvGrpSpPr>
        <p:grpSpPr>
          <a:xfrm>
            <a:off x="5404768" y="2221929"/>
            <a:ext cx="5209813" cy="733216"/>
            <a:chOff x="2032423" y="2822734"/>
            <a:chExt cx="5209813" cy="733216"/>
          </a:xfrm>
        </p:grpSpPr>
        <p:grpSp>
          <p:nvGrpSpPr>
            <p:cNvPr id="28" name="组合 35">
              <a:extLst>
                <a:ext uri="{FF2B5EF4-FFF2-40B4-BE49-F238E27FC236}">
                  <a16:creationId xmlns:a16="http://schemas.microsoft.com/office/drawing/2014/main" id="{B294D9BA-BAA3-4BC2-9FCA-8345F4B0A7AA}"/>
                </a:ext>
              </a:extLst>
            </p:cNvPr>
            <p:cNvGrpSpPr/>
            <p:nvPr/>
          </p:nvGrpSpPr>
          <p:grpSpPr>
            <a:xfrm>
              <a:off x="2032423" y="2822734"/>
              <a:ext cx="5209812" cy="667745"/>
              <a:chOff x="3779912" y="971744"/>
              <a:chExt cx="3777870" cy="484037"/>
            </a:xfrm>
          </p:grpSpPr>
          <p:sp>
            <p:nvSpPr>
              <p:cNvPr id="30" name="PA-矩形 29">
                <a:extLst>
                  <a:ext uri="{FF2B5EF4-FFF2-40B4-BE49-F238E27FC236}">
                    <a16:creationId xmlns:a16="http://schemas.microsoft.com/office/drawing/2014/main" id="{A344958D-C7F6-4354-8512-3E7DA6AA0AAD}"/>
                  </a:ext>
                </a:extLst>
              </p:cNvPr>
              <p:cNvSpPr/>
              <p:nvPr>
                <p:custDataLst>
                  <p:tags r:id="rId14"/>
                </p:custDataLst>
              </p:nvPr>
            </p:nvSpPr>
            <p:spPr>
              <a:xfrm>
                <a:off x="3779912" y="971744"/>
                <a:ext cx="3777870" cy="37137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00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lIns="0" rIns="0" rtlCol="0"/>
              <a:lstStyle/>
              <a:p>
                <a:pPr defTabSz="1381760"/>
                <a:endParaRPr altLang="en-US" lang="zh-CN" sz="16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PA-等腰三角形 219">
                <a:extLst>
                  <a:ext uri="{FF2B5EF4-FFF2-40B4-BE49-F238E27FC236}">
                    <a16:creationId xmlns:a16="http://schemas.microsoft.com/office/drawing/2014/main" id="{2E86B8BB-2CC4-47FB-B769-E95CFA9D80CA}"/>
                  </a:ext>
                </a:extLst>
              </p:cNvPr>
              <p:cNvSpPr/>
              <p:nvPr>
                <p:custDataLst>
                  <p:tags r:id="rId15"/>
                </p:custDataLst>
              </p:nvPr>
            </p:nvSpPr>
            <p:spPr>
              <a:xfrm flipV="1" rot="5400000">
                <a:off x="3981509" y="1009306"/>
                <a:ext cx="484035" cy="408915"/>
              </a:xfrm>
              <a:custGeom>
                <a:rect b="b" l="l" r="r" t="t"/>
                <a:pathLst>
                  <a:path h="628267" w="563124">
                    <a:moveTo>
                      <a:pt x="0" y="3978"/>
                    </a:moveTo>
                    <a:lnTo>
                      <a:pt x="0" y="628267"/>
                    </a:lnTo>
                    <a:lnTo>
                      <a:pt x="303862" y="628267"/>
                    </a:lnTo>
                    <a:lnTo>
                      <a:pt x="447878" y="628267"/>
                    </a:lnTo>
                    <a:lnTo>
                      <a:pt x="559744" y="628267"/>
                    </a:lnTo>
                    <a:lnTo>
                      <a:pt x="476615" y="351159"/>
                    </a:lnTo>
                    <a:lnTo>
                      <a:pt x="563124" y="0"/>
                    </a:lnTo>
                    <a:lnTo>
                      <a:pt x="352994" y="0"/>
                    </a:lnTo>
                    <a:lnTo>
                      <a:pt x="353974" y="3978"/>
                    </a:lnTo>
                    <a:close/>
                  </a:path>
                </a:pathLst>
              </a:custGeom>
              <a:solidFill>
                <a:srgbClr val="C00000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b="1" lang="zh-CN" sz="12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PA-标题 4">
                <a:extLst>
                  <a:ext uri="{FF2B5EF4-FFF2-40B4-BE49-F238E27FC236}">
                    <a16:creationId xmlns:a16="http://schemas.microsoft.com/office/drawing/2014/main" id="{4DAE0857-E922-4A66-8124-DEE27BC66942}"/>
                  </a:ext>
                </a:extLst>
              </p:cNvPr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3979000" y="975056"/>
                <a:ext cx="480923" cy="371377"/>
              </a:xfrm>
              <a:prstGeom prst="rect">
                <a:avLst/>
              </a:prstGeom>
            </p:spPr>
            <p:txBody>
              <a:bodyPr anchor="ctr" bIns="45720" lIns="91440" rIns="91440" rtlCol="0" tIns="45720" vert="horz">
                <a:noAutofit/>
              </a:bodyPr>
              <a:lstStyle>
                <a:lvl1pPr algn="ctr" defTabSz="914400" eaLnBrk="1" hangingPunct="1" latinLnBrk="0" rtl="0">
                  <a:spcBef>
                    <a:spcPct val="0"/>
                  </a:spcBef>
                  <a:buNone/>
                  <a:defRPr kern="1200" sz="44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altLang="zh-CN" kern="0" lang="en-US" sz="2800">
                    <a:gradFill>
                      <a:gsLst>
                        <a:gs pos="0">
                          <a:prstClr val="white"/>
                        </a:gs>
                        <a:gs pos="100000">
                          <a:srgbClr val="FFFF00"/>
                        </a:gs>
                      </a:gsLst>
                      <a:lin ang="5400000" scaled="1"/>
                    </a:gradFill>
                    <a:latin typeface="+mn-lt"/>
                    <a:ea typeface="+mn-ea"/>
                    <a:cs typeface="+mn-ea"/>
                    <a:sym typeface="+mn-lt"/>
                  </a:rPr>
                  <a:t>   02</a:t>
                </a:r>
              </a:p>
            </p:txBody>
          </p:sp>
        </p:grpSp>
        <p:sp>
          <p:nvSpPr>
            <p:cNvPr id="29" name="PA-矩形 28">
              <a:extLst>
                <a:ext uri="{FF2B5EF4-FFF2-40B4-BE49-F238E27FC236}">
                  <a16:creationId xmlns:a16="http://schemas.microsoft.com/office/drawing/2014/main" id="{878DEE6F-B70C-4D54-A39C-2F5E6342C1A9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3025438" y="2848064"/>
              <a:ext cx="4216798" cy="7010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b="1" kumimoji="1" lang="zh-CN" sz="2000">
                  <a:solidFill>
                    <a:srgbClr val="C00000"/>
                  </a:solidFill>
                  <a:cs typeface="+mn-ea"/>
                  <a:sym typeface="+mn-lt"/>
                </a:rPr>
                <a:t>丰富新时代爱国主义教育的实践载体</a:t>
              </a:r>
            </a:p>
          </p:txBody>
        </p:sp>
      </p:grpSp>
      <p:grpSp>
        <p:nvGrpSpPr>
          <p:cNvPr id="33" name="PA-102223">
            <a:extLst>
              <a:ext uri="{FF2B5EF4-FFF2-40B4-BE49-F238E27FC236}">
                <a16:creationId xmlns:a16="http://schemas.microsoft.com/office/drawing/2014/main" id="{8D255B03-2CE5-44F7-A1F7-B161D20822EC}"/>
              </a:ext>
            </a:extLst>
          </p:cNvPr>
          <p:cNvGrpSpPr/>
          <p:nvPr>
            <p:custDataLst>
              <p:tags r:id="rId18"/>
            </p:custDataLst>
          </p:nvPr>
        </p:nvGrpSpPr>
        <p:grpSpPr>
          <a:xfrm>
            <a:off x="5404768" y="3167841"/>
            <a:ext cx="5347259" cy="667745"/>
            <a:chOff x="2066908" y="3834286"/>
            <a:chExt cx="5347259" cy="667745"/>
          </a:xfrm>
        </p:grpSpPr>
        <p:grpSp>
          <p:nvGrpSpPr>
            <p:cNvPr id="34" name="组合 41">
              <a:extLst>
                <a:ext uri="{FF2B5EF4-FFF2-40B4-BE49-F238E27FC236}">
                  <a16:creationId xmlns:a16="http://schemas.microsoft.com/office/drawing/2014/main" id="{E557B6B5-C833-4AC7-84AA-EC0A1E3996A2}"/>
                </a:ext>
              </a:extLst>
            </p:cNvPr>
            <p:cNvGrpSpPr/>
            <p:nvPr/>
          </p:nvGrpSpPr>
          <p:grpSpPr>
            <a:xfrm>
              <a:off x="2066908" y="3834286"/>
              <a:ext cx="5209812" cy="667745"/>
              <a:chOff x="3779912" y="971744"/>
              <a:chExt cx="3777870" cy="484037"/>
            </a:xfrm>
          </p:grpSpPr>
          <p:sp>
            <p:nvSpPr>
              <p:cNvPr id="36" name="PA-矩形 35">
                <a:extLst>
                  <a:ext uri="{FF2B5EF4-FFF2-40B4-BE49-F238E27FC236}">
                    <a16:creationId xmlns:a16="http://schemas.microsoft.com/office/drawing/2014/main" id="{E24C0DAB-BDE8-4EAD-9A9D-6B28E3A85186}"/>
                  </a:ext>
                </a:extLst>
              </p:cNvPr>
              <p:cNvSpPr/>
              <p:nvPr>
                <p:custDataLst>
                  <p:tags r:id="rId19"/>
                </p:custDataLst>
              </p:nvPr>
            </p:nvSpPr>
            <p:spPr>
              <a:xfrm>
                <a:off x="3779912" y="971744"/>
                <a:ext cx="3777870" cy="37137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00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lIns="0" rIns="0" rtlCol="0"/>
              <a:lstStyle/>
              <a:p>
                <a:pPr defTabSz="1381760"/>
                <a:endParaRPr altLang="en-US" lang="zh-CN" sz="16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PA-等腰三角形 219">
                <a:extLst>
                  <a:ext uri="{FF2B5EF4-FFF2-40B4-BE49-F238E27FC236}">
                    <a16:creationId xmlns:a16="http://schemas.microsoft.com/office/drawing/2014/main" id="{7870D817-17EB-4B40-A1D8-95AF157D0226}"/>
                  </a:ext>
                </a:extLst>
              </p:cNvPr>
              <p:cNvSpPr/>
              <p:nvPr>
                <p:custDataLst>
                  <p:tags r:id="rId20"/>
                </p:custDataLst>
              </p:nvPr>
            </p:nvSpPr>
            <p:spPr>
              <a:xfrm flipV="1" rot="5400000">
                <a:off x="3981509" y="1009306"/>
                <a:ext cx="484035" cy="408915"/>
              </a:xfrm>
              <a:custGeom>
                <a:rect b="b" l="l" r="r" t="t"/>
                <a:pathLst>
                  <a:path h="628267" w="563124">
                    <a:moveTo>
                      <a:pt x="0" y="3978"/>
                    </a:moveTo>
                    <a:lnTo>
                      <a:pt x="0" y="628267"/>
                    </a:lnTo>
                    <a:lnTo>
                      <a:pt x="303862" y="628267"/>
                    </a:lnTo>
                    <a:lnTo>
                      <a:pt x="447878" y="628267"/>
                    </a:lnTo>
                    <a:lnTo>
                      <a:pt x="559744" y="628267"/>
                    </a:lnTo>
                    <a:lnTo>
                      <a:pt x="476615" y="351159"/>
                    </a:lnTo>
                    <a:lnTo>
                      <a:pt x="563124" y="0"/>
                    </a:lnTo>
                    <a:lnTo>
                      <a:pt x="352994" y="0"/>
                    </a:lnTo>
                    <a:lnTo>
                      <a:pt x="353974" y="3978"/>
                    </a:lnTo>
                    <a:close/>
                  </a:path>
                </a:pathLst>
              </a:custGeom>
              <a:solidFill>
                <a:srgbClr val="C00000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b="1" lang="zh-CN" sz="12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" name="PA-标题 4">
                <a:extLst>
                  <a:ext uri="{FF2B5EF4-FFF2-40B4-BE49-F238E27FC236}">
                    <a16:creationId xmlns:a16="http://schemas.microsoft.com/office/drawing/2014/main" id="{E891A352-C485-452C-A94C-DA5A324E6506}"/>
                  </a:ext>
                </a:extLst>
              </p:cNvPr>
              <p:cNvSpPr txBox="1"/>
              <p:nvPr>
                <p:custDataLst>
                  <p:tags r:id="rId21"/>
                </p:custDataLst>
              </p:nvPr>
            </p:nvSpPr>
            <p:spPr>
              <a:xfrm>
                <a:off x="3966513" y="971744"/>
                <a:ext cx="480923" cy="371377"/>
              </a:xfrm>
              <a:prstGeom prst="rect">
                <a:avLst/>
              </a:prstGeom>
            </p:spPr>
            <p:txBody>
              <a:bodyPr anchor="ctr" bIns="45720" lIns="91440" rIns="91440" rtlCol="0" tIns="45720" vert="horz">
                <a:noAutofit/>
              </a:bodyPr>
              <a:lstStyle>
                <a:lvl1pPr algn="ctr" defTabSz="914400" eaLnBrk="1" hangingPunct="1" latinLnBrk="0" rtl="0">
                  <a:spcBef>
                    <a:spcPct val="0"/>
                  </a:spcBef>
                  <a:buNone/>
                  <a:defRPr kern="1200" sz="44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altLang="zh-CN" kern="0" lang="en-US" sz="2800">
                    <a:gradFill>
                      <a:gsLst>
                        <a:gs pos="0">
                          <a:prstClr val="white"/>
                        </a:gs>
                        <a:gs pos="100000">
                          <a:srgbClr val="FFFF00"/>
                        </a:gs>
                      </a:gsLst>
                      <a:lin ang="5400000" scaled="1"/>
                    </a:gradFill>
                    <a:latin typeface="+mn-lt"/>
                    <a:ea typeface="+mn-ea"/>
                    <a:cs typeface="+mn-ea"/>
                    <a:sym typeface="+mn-lt"/>
                  </a:rPr>
                  <a:t>   03</a:t>
                </a:r>
              </a:p>
            </p:txBody>
          </p:sp>
        </p:grpSp>
        <p:sp>
          <p:nvSpPr>
            <p:cNvPr id="35" name="PA-矩形 34">
              <a:extLst>
                <a:ext uri="{FF2B5EF4-FFF2-40B4-BE49-F238E27FC236}">
                  <a16:creationId xmlns:a16="http://schemas.microsoft.com/office/drawing/2014/main" id="{F2071B39-9AC5-4FE9-BD30-0386A4A7689F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3006582" y="3873737"/>
              <a:ext cx="4407585" cy="396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b="1" kumimoji="1" lang="zh-CN" sz="2000">
                  <a:solidFill>
                    <a:srgbClr val="C00000"/>
                  </a:solidFill>
                  <a:cs typeface="+mn-ea"/>
                  <a:sym typeface="+mn-lt"/>
                </a:rPr>
                <a:t>营造新时代爱国主义教育的浓厚氛围</a:t>
              </a:r>
            </a:p>
          </p:txBody>
        </p:sp>
      </p:grpSp>
      <p:pic>
        <p:nvPicPr>
          <p:cNvPr id="39" name="PA-102224">
            <a:extLst>
              <a:ext uri="{FF2B5EF4-FFF2-40B4-BE49-F238E27FC236}">
                <a16:creationId xmlns:a16="http://schemas.microsoft.com/office/drawing/2014/main" id="{32838840-1E6D-4784-B9A0-C346A2617B83}"/>
              </a:ext>
            </a:extLst>
          </p:cNvPr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2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3171257" y="730613"/>
            <a:ext cx="1734500" cy="1785080"/>
          </a:xfrm>
          <a:prstGeom prst="rect">
            <a:avLst/>
          </a:prstGeom>
        </p:spPr>
      </p:pic>
      <p:pic>
        <p:nvPicPr>
          <p:cNvPr id="41" name="PA-102225">
            <a:extLst>
              <a:ext uri="{FF2B5EF4-FFF2-40B4-BE49-F238E27FC236}">
                <a16:creationId xmlns:a16="http://schemas.microsoft.com/office/drawing/2014/main" id="{F56AF4B2-481A-4C6E-BC65-B1ABE9BF186F}"/>
              </a:ext>
            </a:extLst>
          </p:cNvPr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2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3286894" y="5370760"/>
            <a:ext cx="6350697" cy="1368152"/>
          </a:xfrm>
          <a:prstGeom prst="rect">
            <a:avLst/>
          </a:prstGeom>
        </p:spPr>
      </p:pic>
      <p:pic>
        <p:nvPicPr>
          <p:cNvPr descr="图片包含 游戏机, 红色, 桌子  描述已自动生成" id="43" name="PA-102226">
            <a:extLst>
              <a:ext uri="{FF2B5EF4-FFF2-40B4-BE49-F238E27FC236}">
                <a16:creationId xmlns:a16="http://schemas.microsoft.com/office/drawing/2014/main" id="{8F001030-2872-4CA0-B0FD-C9F71F3197D7}"/>
              </a:ext>
            </a:extLst>
          </p:cNvPr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27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flipH="1">
            <a:off x="0" y="4571908"/>
            <a:ext cx="12192000" cy="2286092"/>
          </a:xfrm>
          <a:prstGeom prst="rect">
            <a:avLst/>
          </a:prstGeom>
        </p:spPr>
      </p:pic>
      <p:grpSp>
        <p:nvGrpSpPr>
          <p:cNvPr id="44" name="PA-102227">
            <a:extLst>
              <a:ext uri="{FF2B5EF4-FFF2-40B4-BE49-F238E27FC236}">
                <a16:creationId xmlns:a16="http://schemas.microsoft.com/office/drawing/2014/main" id="{1DE58E6F-AF7D-498D-990F-4CE171992A48}"/>
              </a:ext>
            </a:extLst>
          </p:cNvPr>
          <p:cNvGrpSpPr/>
          <p:nvPr>
            <p:custDataLst>
              <p:tags r:id="rId29"/>
            </p:custDataLst>
          </p:nvPr>
        </p:nvGrpSpPr>
        <p:grpSpPr>
          <a:xfrm>
            <a:off x="5404768" y="4113753"/>
            <a:ext cx="5400599" cy="667745"/>
            <a:chOff x="2032422" y="1866497"/>
            <a:chExt cx="5400599" cy="667745"/>
          </a:xfrm>
        </p:grpSpPr>
        <p:sp>
          <p:nvSpPr>
            <p:cNvPr id="45" name="PA-矩形 44">
              <a:extLst>
                <a:ext uri="{FF2B5EF4-FFF2-40B4-BE49-F238E27FC236}">
                  <a16:creationId xmlns:a16="http://schemas.microsoft.com/office/drawing/2014/main" id="{0F2D350C-2981-429C-B7C6-A7129CF76C7F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2032422" y="1866497"/>
              <a:ext cx="5209813" cy="51232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C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0" rIns="0" rtlCol="0"/>
            <a:lstStyle/>
            <a:p>
              <a:pPr defTabSz="1381760"/>
              <a:endPara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6" name="PA-等腰三角形 219">
              <a:extLst>
                <a:ext uri="{FF2B5EF4-FFF2-40B4-BE49-F238E27FC236}">
                  <a16:creationId xmlns:a16="http://schemas.microsoft.com/office/drawing/2014/main" id="{2E2EAE94-B430-442B-8AAC-C742D5395E6D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 flipV="1" rot="5400000">
              <a:off x="2310310" y="1918417"/>
              <a:ext cx="667742" cy="563908"/>
            </a:xfrm>
            <a:custGeom>
              <a:rect b="b" l="l" r="r" t="t"/>
              <a:pathLst>
                <a:path h="628267" w="563124">
                  <a:moveTo>
                    <a:pt x="0" y="3978"/>
                  </a:moveTo>
                  <a:lnTo>
                    <a:pt x="0" y="628267"/>
                  </a:lnTo>
                  <a:lnTo>
                    <a:pt x="303862" y="628267"/>
                  </a:lnTo>
                  <a:lnTo>
                    <a:pt x="447878" y="628267"/>
                  </a:lnTo>
                  <a:lnTo>
                    <a:pt x="559744" y="628267"/>
                  </a:lnTo>
                  <a:lnTo>
                    <a:pt x="476615" y="351159"/>
                  </a:lnTo>
                  <a:lnTo>
                    <a:pt x="563124" y="0"/>
                  </a:lnTo>
                  <a:lnTo>
                    <a:pt x="352994" y="0"/>
                  </a:lnTo>
                  <a:lnTo>
                    <a:pt x="353974" y="3978"/>
                  </a:lnTo>
                  <a:close/>
                </a:path>
              </a:pathLst>
            </a:custGeom>
            <a:solidFill>
              <a:srgbClr val="C00000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12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7" name="PA-标题 4">
              <a:extLst>
                <a:ext uri="{FF2B5EF4-FFF2-40B4-BE49-F238E27FC236}">
                  <a16:creationId xmlns:a16="http://schemas.microsoft.com/office/drawing/2014/main" id="{ED113831-AA2F-41C6-89AC-DAC342B6C73F}"/>
                </a:ext>
              </a:extLst>
            </p:cNvPr>
            <p:cNvSpPr txBox="1"/>
            <p:nvPr>
              <p:custDataLst>
                <p:tags r:id="rId32"/>
              </p:custDataLst>
            </p:nvPr>
          </p:nvSpPr>
          <p:spPr>
            <a:xfrm>
              <a:off x="2306971" y="1874855"/>
              <a:ext cx="663209" cy="512327"/>
            </a:xfrm>
            <a:prstGeom prst="rect">
              <a:avLst/>
            </a:prstGeom>
          </p:spPr>
          <p:txBody>
            <a:bodyPr anchor="ctr" bIns="45720" lIns="91440" rIns="91440" rtlCol="0" tIns="45720" vert="horz">
              <a:noAutofit/>
            </a:bodyPr>
            <a:lstStyle>
              <a:lvl1pPr algn="ctr" defTabSz="914400" eaLnBrk="1" hangingPunct="1" latinLnBrk="0" rtl="0">
                <a:spcBef>
                  <a:spcPct val="0"/>
                </a:spcBef>
                <a:buNone/>
                <a:defRPr kern="1200" sz="44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altLang="zh-CN" kern="0" lang="en-US" sz="2800">
                  <a:gradFill>
                    <a:gsLst>
                      <a:gs pos="0">
                        <a:prstClr val="white"/>
                      </a:gs>
                      <a:gs pos="100000">
                        <a:srgbClr val="FFFF00"/>
                      </a:gs>
                    </a:gsLst>
                    <a:lin ang="5400000" scaled="1"/>
                  </a:gradFill>
                  <a:latin typeface="+mn-lt"/>
                  <a:ea typeface="+mn-ea"/>
                  <a:cs typeface="+mn-ea"/>
                  <a:sym typeface="+mn-lt"/>
                </a:rPr>
                <a:t>   04</a:t>
              </a:r>
            </a:p>
          </p:txBody>
        </p:sp>
        <p:sp>
          <p:nvSpPr>
            <p:cNvPr id="48" name="PA-矩形 47">
              <a:extLst>
                <a:ext uri="{FF2B5EF4-FFF2-40B4-BE49-F238E27FC236}">
                  <a16:creationId xmlns:a16="http://schemas.microsoft.com/office/drawing/2014/main" id="{762A2B22-9A3A-45F6-AA2F-201D76005414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3025436" y="1918783"/>
              <a:ext cx="4407585" cy="3810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b="1" kumimoji="1" lang="zh-CN" sz="1900">
                  <a:solidFill>
                    <a:srgbClr val="C00000"/>
                  </a:solidFill>
                  <a:cs typeface="+mn-ea"/>
                  <a:sym typeface="+mn-lt"/>
                </a:rPr>
                <a:t>加强对新时代爱国主义教育的组织领导</a:t>
              </a:r>
            </a:p>
          </p:txBody>
        </p:sp>
      </p:grpSp>
    </p:spTree>
    <p:extLst>
      <p:ext uri="{BB962C8B-B14F-4D97-AF65-F5344CB8AC3E}">
        <p14:creationId val="269023715"/>
      </p:ext>
    </p:extLst>
  </p:cSld>
  <p:clrMapOvr>
    <a:masterClrMapping/>
  </p:clrMapOvr>
  <mc:AlternateContent>
    <mc:Choice Requires="p14">
      <p:transition advClick="0" advTm="5000" p14:dur="1500" spd="slow">
        <p:random/>
      </p:transition>
    </mc:Choice>
    <mc:Fallback>
      <p:transition advClick="0" advTm="500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5" nodeType="afterEffect" presetClass="entr" presetID="16" presetSubtype="37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250" id="1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19" nodeType="afterEffect" presetClass="emph" presetID="2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dur="250" id="2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25" fill="hold" id="21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2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id="3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6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id="4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2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7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id="5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3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图片包含 建筑, 游戏机, 烟花, 大  描述已自动生成" id="17" name="PA-102228">
            <a:extLst>
              <a:ext uri="{FF2B5EF4-FFF2-40B4-BE49-F238E27FC236}">
                <a16:creationId xmlns:a16="http://schemas.microsoft.com/office/drawing/2014/main" id="{90C8C383-0077-41B3-909D-8832A197B523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746926"/>
            <a:ext cx="12192000" cy="6094615"/>
          </a:xfrm>
          <a:prstGeom prst="rect">
            <a:avLst/>
          </a:prstGeom>
        </p:spPr>
      </p:pic>
      <p:pic>
        <p:nvPicPr>
          <p:cNvPr descr="图片包含 红色, 黑暗, 黑色, 桌子  描述已自动生成" id="15" name="PA-102229">
            <a:extLst>
              <a:ext uri="{FF2B5EF4-FFF2-40B4-BE49-F238E27FC236}">
                <a16:creationId xmlns:a16="http://schemas.microsoft.com/office/drawing/2014/main" id="{803CA36D-B7F6-466D-8D94-3C6859E9704A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763385"/>
            <a:ext cx="12192000" cy="6094615"/>
          </a:xfrm>
          <a:prstGeom prst="rect">
            <a:avLst/>
          </a:prstGeom>
        </p:spPr>
      </p:pic>
      <p:grpSp>
        <p:nvGrpSpPr>
          <p:cNvPr id="2" name="PA-102230">
            <a:extLst>
              <a:ext uri="{FF2B5EF4-FFF2-40B4-BE49-F238E27FC236}">
                <a16:creationId xmlns:a16="http://schemas.microsoft.com/office/drawing/2014/main" id="{CB048BA4-37D7-4532-AF33-DC64A4447544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>
            <a:off x="2242336" y="2287113"/>
            <a:ext cx="7679283" cy="375390"/>
            <a:chExt cx="10075" cy="492"/>
          </a:xfrm>
          <a:solidFill>
            <a:srgbClr val="C00000"/>
          </a:solidFill>
        </p:grpSpPr>
        <p:sp>
          <p:nvSpPr>
            <p:cNvPr id="3" name="PA-AutoShape 4">
              <a:extLst>
                <a:ext uri="{FF2B5EF4-FFF2-40B4-BE49-F238E27FC236}">
                  <a16:creationId xmlns:a16="http://schemas.microsoft.com/office/drawing/2014/main" id="{384867F5-29D4-4460-9C8C-BF00F263FCCD}"/>
                </a:ext>
              </a:extLst>
            </p:cNvPr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800" y="0"/>
              <a:ext cx="495" cy="492"/>
            </a:xfrm>
            <a:prstGeom prst="star5">
              <a:avLst/>
            </a:prstGeom>
            <a:grpFill/>
            <a:ln w="9525">
              <a:solidFill>
                <a:srgbClr val="C00000"/>
              </a:solidFill>
              <a:miter lim="800000"/>
            </a:ln>
            <a:effectLst/>
            <a:extLs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  <a:defRPr/>
              </a:pPr>
              <a:endParaRPr altLang="en-US" b="0" baseline="0" cap="none" i="0" kern="0" kumimoji="0" lang="zh-CN" noProof="0" normalizeH="0" spc="0" strike="noStrike" sz="2161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" name="PA-Line 5">
              <a:extLst>
                <a:ext uri="{FF2B5EF4-FFF2-40B4-BE49-F238E27FC236}">
                  <a16:creationId xmlns:a16="http://schemas.microsoft.com/office/drawing/2014/main" id="{F4B87FB5-6AAE-4FD4-97F0-C996D21E863F}"/>
                </a:ext>
              </a:extLst>
            </p:cNvPr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 flipH="1">
              <a:off x="0" y="281"/>
              <a:ext cx="4747" cy="4"/>
            </a:xfrm>
            <a:prstGeom prst="line">
              <a:avLst/>
            </a:prstGeom>
            <a:grpFill/>
            <a:ln w="19050">
              <a:solidFill>
                <a:srgbClr val="C00000"/>
              </a:solidFill>
              <a:round/>
            </a:ln>
            <a:effectLst/>
            <a:extLs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2161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" name="PA-Line 6">
              <a:extLst>
                <a:ext uri="{FF2B5EF4-FFF2-40B4-BE49-F238E27FC236}">
                  <a16:creationId xmlns:a16="http://schemas.microsoft.com/office/drawing/2014/main" id="{18726D55-2DF4-4089-B554-3738E338DD7D}"/>
                </a:ext>
              </a:extLst>
            </p:cNvPr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 flipH="1">
              <a:off x="5329" y="281"/>
              <a:ext cx="4747" cy="4"/>
            </a:xfrm>
            <a:prstGeom prst="line">
              <a:avLst/>
            </a:prstGeom>
            <a:grpFill/>
            <a:ln w="19050">
              <a:solidFill>
                <a:srgbClr val="C00000"/>
              </a:solidFill>
              <a:round/>
            </a:ln>
            <a:effectLst/>
            <a:extLs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2161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descr="田字框" id="6" name="PA-102231">
            <a:extLst>
              <a:ext uri="{FF2B5EF4-FFF2-40B4-BE49-F238E27FC236}">
                <a16:creationId xmlns:a16="http://schemas.microsoft.com/office/drawing/2014/main" id="{6179F15F-623F-43D8-AFA7-F79AB1329277}"/>
              </a:ext>
            </a:extLst>
          </p:cNvPr>
          <p:cNvPicPr>
            <a:picLocks noChangeArrowheads="1" noChangeAspect="1"/>
          </p:cNvPicPr>
          <p:nvPr>
            <p:custDataLst>
              <p:tags r:id="rId12"/>
            </p:custDataLst>
          </p:nvPr>
        </p:nvPicPr>
        <p:blipFill>
          <a:blip r:embed="rId11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4498483" y="1358791"/>
            <a:ext cx="543076" cy="544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descr="田字框" id="7" name="PA-102232">
            <a:extLst>
              <a:ext uri="{FF2B5EF4-FFF2-40B4-BE49-F238E27FC236}">
                <a16:creationId xmlns:a16="http://schemas.microsoft.com/office/drawing/2014/main" id="{A5CDA742-392F-47D3-BFAA-09D38206BD17}"/>
              </a:ext>
            </a:extLst>
          </p:cNvPr>
          <p:cNvPicPr>
            <a:picLocks noChangeArrowheads="1" noChangeAspect="1"/>
          </p:cNvPicPr>
          <p:nvPr>
            <p:custDataLst>
              <p:tags r:id="rId13"/>
            </p:custDataLst>
          </p:nvPr>
        </p:nvPicPr>
        <p:blipFill>
          <a:blip r:embed="rId11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5405515" y="1358791"/>
            <a:ext cx="543076" cy="544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descr="田字框" id="8" name="PA-102233">
            <a:extLst>
              <a:ext uri="{FF2B5EF4-FFF2-40B4-BE49-F238E27FC236}">
                <a16:creationId xmlns:a16="http://schemas.microsoft.com/office/drawing/2014/main" id="{AC3124F7-BDC5-4308-AAD3-08303B82D174}"/>
              </a:ext>
            </a:extLst>
          </p:cNvPr>
          <p:cNvPicPr>
            <a:picLocks noChangeArrowheads="1" noChangeAspect="1"/>
          </p:cNvPicPr>
          <p:nvPr>
            <p:custDataLst>
              <p:tags r:id="rId14"/>
            </p:custDataLst>
          </p:nvPr>
        </p:nvPicPr>
        <p:blipFill>
          <a:blip r:embed="rId11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6278247" y="1358791"/>
            <a:ext cx="543076" cy="544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descr="田字框" id="9" name="PA-102234">
            <a:extLst>
              <a:ext uri="{FF2B5EF4-FFF2-40B4-BE49-F238E27FC236}">
                <a16:creationId xmlns:a16="http://schemas.microsoft.com/office/drawing/2014/main" id="{D1F28C68-F37A-4FC0-891E-B8F1C8E24ECB}"/>
              </a:ext>
            </a:extLst>
          </p:cNvPr>
          <p:cNvPicPr>
            <a:picLocks noChangeArrowheads="1" noChangeAspect="1"/>
          </p:cNvPicPr>
          <p:nvPr>
            <p:custDataLst>
              <p:tags r:id="rId15"/>
            </p:custDataLst>
          </p:nvPr>
        </p:nvPicPr>
        <p:blipFill>
          <a:blip r:embed="rId11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7183376" y="1358791"/>
            <a:ext cx="543075" cy="544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PA-102235">
            <a:extLst>
              <a:ext uri="{FF2B5EF4-FFF2-40B4-BE49-F238E27FC236}">
                <a16:creationId xmlns:a16="http://schemas.microsoft.com/office/drawing/2014/main" id="{F0477F43-9E2A-46C3-B8B1-33565BE7BC3E}"/>
              </a:ext>
            </a:extLst>
          </p:cNvPr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510297" y="1371174"/>
            <a:ext cx="3227967" cy="530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dist">
              <a:buFont charset="0" panose="020b0604020202020204" pitchFamily="34" typeface="Arial"/>
              <a:buNone/>
            </a:pPr>
            <a:r>
              <a:rPr altLang="en-US" lang="zh-CN" sz="2881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第一部分</a:t>
            </a:r>
          </a:p>
        </p:txBody>
      </p:sp>
      <p:sp>
        <p:nvSpPr>
          <p:cNvPr id="11" name="PA-102236">
            <a:extLst>
              <a:ext uri="{FF2B5EF4-FFF2-40B4-BE49-F238E27FC236}">
                <a16:creationId xmlns:a16="http://schemas.microsoft.com/office/drawing/2014/main" id="{FDD689F2-5335-4C78-9690-9F30985A67DB}"/>
              </a:ext>
            </a:extLst>
          </p:cNvPr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590587" y="2865734"/>
            <a:ext cx="7010826" cy="745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3556" lIns="87113" rIns="87113" tIns="43556" wrap="square">
            <a:spAutoFit/>
          </a:bodyPr>
          <a:lstStyle>
            <a:lvl1pPr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dist">
              <a:buFont charset="0" panose="020b0604020202020204" pitchFamily="34" typeface="Arial"/>
              <a:buNone/>
            </a:pPr>
            <a:r>
              <a:rPr altLang="en-US" b="1" lang="zh-CN" sz="4321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总体要求基本内容</a:t>
            </a:r>
          </a:p>
        </p:txBody>
      </p:sp>
      <p:sp>
        <p:nvSpPr>
          <p:cNvPr id="12" name="PA-102237">
            <a:extLst>
              <a:ext uri="{FF2B5EF4-FFF2-40B4-BE49-F238E27FC236}">
                <a16:creationId xmlns:a16="http://schemas.microsoft.com/office/drawing/2014/main" id="{2B72223B-E9D9-42CE-8605-FFB96E7A2066}"/>
              </a:ext>
            </a:extLst>
          </p:cNvPr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025509" y="3776560"/>
            <a:ext cx="6112938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章节导语。这里可以输入本章的主要内容及中心思想，在整体结构上可以让观众有一个思维间隔。表示马上要进入本章主要内容了。</a:t>
            </a:r>
          </a:p>
        </p:txBody>
      </p:sp>
      <p:pic>
        <p:nvPicPr>
          <p:cNvPr id="13" name="PA-102238">
            <a:extLst>
              <a:ext uri="{FF2B5EF4-FFF2-40B4-BE49-F238E27FC236}">
                <a16:creationId xmlns:a16="http://schemas.microsoft.com/office/drawing/2014/main" id="{8180C97A-C9DE-451D-936B-B944A1136F4B}"/>
              </a:ext>
            </a:extLst>
          </p:cNvPr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19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10099250" y="746926"/>
            <a:ext cx="14128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val="1082712501"/>
      </p:ext>
    </p:extLst>
  </p:cSld>
  <p:clrMapOvr>
    <a:masterClrMapping/>
  </p:clrMapOvr>
  <mc:AlternateContent>
    <mc:Choice Requires="p14">
      <p:transition advClick="0" advTm="5000" p14:dur="1500" spd="slow">
        <p:random/>
      </p:transition>
    </mc:Choice>
    <mc:Fallback>
      <p:transition advClick="0" advTm="500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0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8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6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48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5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12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PA-102239">
            <a:extLst>
              <a:ext uri="{FF2B5EF4-FFF2-40B4-BE49-F238E27FC236}">
                <a16:creationId xmlns:a16="http://schemas.microsoft.com/office/drawing/2014/main" id="{607DD497-6878-43D6-9E64-A9D76532D34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222286" y="243429"/>
            <a:ext cx="30276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2800">
                <a:solidFill>
                  <a:srgbClr val="C00000"/>
                </a:solidFill>
                <a:cs typeface="+mn-ea"/>
                <a:sym typeface="+mn-lt"/>
              </a:rPr>
              <a:t>总体要求基本内容</a:t>
            </a:r>
          </a:p>
        </p:txBody>
      </p:sp>
      <p:sp>
        <p:nvSpPr>
          <p:cNvPr id="25" name="PA-102240">
            <a:extLst>
              <a:ext uri="{FF2B5EF4-FFF2-40B4-BE49-F238E27FC236}">
                <a16:creationId xmlns:a16="http://schemas.microsoft.com/office/drawing/2014/main" id="{D4CD6772-274C-4D7D-ABED-5F4511801936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390527" y="2235480"/>
            <a:ext cx="4670129" cy="3161441"/>
          </a:xfrm>
          <a:prstGeom prst="roundRect">
            <a:avLst>
              <a:gd fmla="val 0" name="adj"/>
            </a:avLst>
          </a:prstGeom>
          <a:noFill/>
          <a:ln algn="ctr" cap="flat" cmpd="sng" w="25400">
            <a:solidFill>
              <a:srgbClr val="C00000"/>
            </a:solidFill>
            <a:prstDash val="sysDash"/>
          </a:ln>
          <a:effectLst/>
        </p:spPr>
        <p:txBody>
          <a:bodyPr anchor="ctr" rtlCol="0"/>
          <a:lstStyle/>
          <a:p>
            <a:pPr fontAlgn="base" indent="0" lvl="0" marR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None/>
              <a:defRPr/>
            </a:pPr>
            <a:endParaRPr altLang="en-US" b="1" lang="zh-CN">
              <a:cs typeface="+mn-ea"/>
              <a:sym typeface="+mn-lt"/>
            </a:endParaRPr>
          </a:p>
        </p:txBody>
      </p:sp>
      <p:sp>
        <p:nvSpPr>
          <p:cNvPr id="26" name="PA-102241">
            <a:extLst>
              <a:ext uri="{FF2B5EF4-FFF2-40B4-BE49-F238E27FC236}">
                <a16:creationId xmlns:a16="http://schemas.microsoft.com/office/drawing/2014/main" id="{4CB88E63-DAE3-477C-A9E9-600C37CA5BE8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134767" y="3555201"/>
            <a:ext cx="511520" cy="5115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z="2000">
                <a:cs typeface="+mn-ea"/>
                <a:sym typeface="+mn-lt"/>
              </a:rPr>
              <a:t>1</a:t>
            </a:r>
          </a:p>
        </p:txBody>
      </p:sp>
      <p:sp>
        <p:nvSpPr>
          <p:cNvPr id="27" name="PA-102242">
            <a:extLst>
              <a:ext uri="{FF2B5EF4-FFF2-40B4-BE49-F238E27FC236}">
                <a16:creationId xmlns:a16="http://schemas.microsoft.com/office/drawing/2014/main" id="{93180FEC-CADF-4CCB-9D0B-94A3726F2158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795673" y="2427326"/>
            <a:ext cx="4016097" cy="3383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 indent="0" lvl="0" marR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None/>
              <a:defRPr/>
            </a:pPr>
            <a:r>
              <a:rPr altLang="en-US" lang="zh-CN">
                <a:cs typeface="+mn-ea"/>
                <a:sym typeface="+mn-lt"/>
              </a:rPr>
              <a:t>引导人们深刻认识历史和人民选择中国共产党、选择马克思主义、选择社会主义道路、选择改革开放的历史必然性，深刻认识我们国家和民族从哪里来、到哪里去，坚决反对历史虚无主义。</a:t>
            </a:r>
          </a:p>
        </p:txBody>
      </p:sp>
      <p:sp>
        <p:nvSpPr>
          <p:cNvPr id="28" name="PA-102243">
            <a:extLst>
              <a:ext uri="{FF2B5EF4-FFF2-40B4-BE49-F238E27FC236}">
                <a16:creationId xmlns:a16="http://schemas.microsoft.com/office/drawing/2014/main" id="{4711FEDD-1680-4121-B104-46877D8DD2EE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6465802" y="2235482"/>
            <a:ext cx="4670129" cy="1169858"/>
          </a:xfrm>
          <a:prstGeom prst="roundRect">
            <a:avLst>
              <a:gd fmla="val 0" name="adj"/>
            </a:avLst>
          </a:prstGeom>
          <a:noFill/>
          <a:ln algn="ctr" cap="flat" cmpd="sng" w="25400">
            <a:solidFill>
              <a:srgbClr val="C00000"/>
            </a:solidFill>
            <a:prstDash val="sysDash"/>
          </a:ln>
          <a:effectLst/>
        </p:spPr>
        <p:txBody>
          <a:bodyPr anchor="ctr" rtlCol="0"/>
          <a:lstStyle/>
          <a:p>
            <a:pPr fontAlgn="base" indent="0" lvl="0" marR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None/>
              <a:defRPr/>
            </a:pPr>
            <a:endParaRPr altLang="en-US" b="1" lang="zh-CN">
              <a:cs typeface="+mn-ea"/>
              <a:sym typeface="+mn-lt"/>
            </a:endParaRPr>
          </a:p>
        </p:txBody>
      </p:sp>
      <p:sp>
        <p:nvSpPr>
          <p:cNvPr id="29" name="PA-102244">
            <a:extLst>
              <a:ext uri="{FF2B5EF4-FFF2-40B4-BE49-F238E27FC236}">
                <a16:creationId xmlns:a16="http://schemas.microsoft.com/office/drawing/2014/main" id="{AA1DCFBB-C80F-421D-B244-3CFF57274300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6210042" y="2578847"/>
            <a:ext cx="511520" cy="5115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z="2000">
                <a:cs typeface="+mn-ea"/>
                <a:sym typeface="+mn-lt"/>
              </a:rPr>
              <a:t>2</a:t>
            </a:r>
          </a:p>
        </p:txBody>
      </p:sp>
      <p:sp>
        <p:nvSpPr>
          <p:cNvPr id="30" name="PA-102245">
            <a:extLst>
              <a:ext uri="{FF2B5EF4-FFF2-40B4-BE49-F238E27FC236}">
                <a16:creationId xmlns:a16="http://schemas.microsoft.com/office/drawing/2014/main" id="{87DD2C23-7E20-460E-ACA7-EAEA74CFC9DF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6721563" y="2243355"/>
            <a:ext cx="4414369" cy="1161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 indent="0" lvl="0" marR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None/>
              <a:defRPr/>
            </a:pPr>
            <a:r>
              <a:rPr altLang="en-US" lang="zh-CN">
                <a:cs typeface="+mn-ea"/>
                <a:sym typeface="+mn-lt"/>
              </a:rPr>
              <a:t>结合新的时代特点赋予新的内涵，使之转化为激励人民群众进行伟大斗争的强大动力</a:t>
            </a:r>
          </a:p>
        </p:txBody>
      </p:sp>
      <p:sp>
        <p:nvSpPr>
          <p:cNvPr id="31" name="PA-102246">
            <a:extLst>
              <a:ext uri="{FF2B5EF4-FFF2-40B4-BE49-F238E27FC236}">
                <a16:creationId xmlns:a16="http://schemas.microsoft.com/office/drawing/2014/main" id="{1BD2EF82-A06F-4384-AF5B-BCB120008E74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6465802" y="3517953"/>
            <a:ext cx="4670129" cy="893016"/>
          </a:xfrm>
          <a:prstGeom prst="roundRect">
            <a:avLst>
              <a:gd fmla="val 0" name="adj"/>
            </a:avLst>
          </a:prstGeom>
          <a:noFill/>
          <a:ln algn="ctr" cap="flat" cmpd="sng" w="25400">
            <a:solidFill>
              <a:srgbClr val="C00000"/>
            </a:solidFill>
            <a:prstDash val="sysDash"/>
          </a:ln>
          <a:effectLst/>
        </p:spPr>
        <p:txBody>
          <a:bodyPr anchor="ctr" rtlCol="0"/>
          <a:lstStyle/>
          <a:p>
            <a:pPr fontAlgn="base" indent="0" lvl="0" marR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None/>
              <a:defRPr/>
            </a:pPr>
            <a:endParaRPr altLang="en-US" b="1" lang="zh-CN">
              <a:cs typeface="+mn-ea"/>
              <a:sym typeface="+mn-lt"/>
            </a:endParaRPr>
          </a:p>
        </p:txBody>
      </p:sp>
      <p:sp>
        <p:nvSpPr>
          <p:cNvPr id="32" name="PA-102247">
            <a:extLst>
              <a:ext uri="{FF2B5EF4-FFF2-40B4-BE49-F238E27FC236}">
                <a16:creationId xmlns:a16="http://schemas.microsoft.com/office/drawing/2014/main" id="{2F40EC73-56D0-48F1-989F-62973DC91CB9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6210042" y="3718693"/>
            <a:ext cx="511520" cy="5115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z="2000">
                <a:cs typeface="+mn-ea"/>
                <a:sym typeface="+mn-lt"/>
              </a:rPr>
              <a:t>3</a:t>
            </a:r>
          </a:p>
        </p:txBody>
      </p:sp>
      <p:sp>
        <p:nvSpPr>
          <p:cNvPr id="33" name="PA-102248">
            <a:extLst>
              <a:ext uri="{FF2B5EF4-FFF2-40B4-BE49-F238E27FC236}">
                <a16:creationId xmlns:a16="http://schemas.microsoft.com/office/drawing/2014/main" id="{641CD51D-B8BB-4FE4-A62F-37383109F6B1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6721563" y="3527299"/>
            <a:ext cx="4414369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 indent="0" lvl="0" marR="0">
              <a:spcBef>
                <a:spcPct val="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None/>
              <a:defRPr/>
            </a:pPr>
            <a:r>
              <a:rPr altLang="en-US" lang="zh-CN">
                <a:cs typeface="+mn-ea"/>
                <a:sym typeface="+mn-lt"/>
              </a:rPr>
              <a:t>引导人们深刻认识改革开放是党和人民大踏步赶上时代的重要法宝，是坚持和发展中国特色社会主义的必由之路</a:t>
            </a:r>
          </a:p>
        </p:txBody>
      </p:sp>
      <p:sp>
        <p:nvSpPr>
          <p:cNvPr id="34" name="PA-102249">
            <a:extLst>
              <a:ext uri="{FF2B5EF4-FFF2-40B4-BE49-F238E27FC236}">
                <a16:creationId xmlns:a16="http://schemas.microsoft.com/office/drawing/2014/main" id="{D04184D7-C61F-4CE8-9D35-7861343C031D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6465802" y="4503906"/>
            <a:ext cx="4670129" cy="893016"/>
          </a:xfrm>
          <a:prstGeom prst="roundRect">
            <a:avLst>
              <a:gd fmla="val 0" name="adj"/>
            </a:avLst>
          </a:prstGeom>
          <a:noFill/>
          <a:ln algn="ctr" cap="flat" cmpd="sng" w="25400">
            <a:solidFill>
              <a:srgbClr val="C00000"/>
            </a:solidFill>
            <a:prstDash val="sysDash"/>
          </a:ln>
          <a:effectLst/>
        </p:spPr>
        <p:txBody>
          <a:bodyPr anchor="ctr" rtlCol="0"/>
          <a:lstStyle/>
          <a:p>
            <a:pPr fontAlgn="base" indent="0" lvl="0" marR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None/>
              <a:defRPr/>
            </a:pPr>
            <a:endParaRPr altLang="en-US" b="1" lang="zh-CN">
              <a:cs typeface="+mn-ea"/>
              <a:sym typeface="+mn-lt"/>
            </a:endParaRPr>
          </a:p>
        </p:txBody>
      </p:sp>
      <p:sp>
        <p:nvSpPr>
          <p:cNvPr id="35" name="PA-102250">
            <a:extLst>
              <a:ext uri="{FF2B5EF4-FFF2-40B4-BE49-F238E27FC236}">
                <a16:creationId xmlns:a16="http://schemas.microsoft.com/office/drawing/2014/main" id="{FC03530F-A4C9-4340-AC67-DB428357BA8F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6210042" y="4704646"/>
            <a:ext cx="511520" cy="5115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z="2000">
                <a:cs typeface="+mn-ea"/>
                <a:sym typeface="+mn-lt"/>
              </a:rPr>
              <a:t>4</a:t>
            </a:r>
          </a:p>
        </p:txBody>
      </p:sp>
      <p:sp>
        <p:nvSpPr>
          <p:cNvPr id="36" name="PA-102251">
            <a:extLst>
              <a:ext uri="{FF2B5EF4-FFF2-40B4-BE49-F238E27FC236}">
                <a16:creationId xmlns:a16="http://schemas.microsoft.com/office/drawing/2014/main" id="{D5C69E7D-9CB2-4E88-91C1-B20A35AA9EAF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6721562" y="4543566"/>
            <a:ext cx="4554440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 indent="0" lvl="0" marR="0">
              <a:spcBef>
                <a:spcPct val="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None/>
              <a:defRPr/>
            </a:pPr>
            <a:r>
              <a:rPr altLang="en-US" lang="zh-CN">
                <a:cs typeface="+mn-ea"/>
                <a:sym typeface="+mn-lt"/>
              </a:rPr>
              <a:t>是决定当代中国命运的关键一招，也是决定实现“两个一百年”奋斗目标、实现中华民族伟大复兴的关键一招</a:t>
            </a:r>
          </a:p>
        </p:txBody>
      </p:sp>
    </p:spTree>
    <p:extLst>
      <p:ext uri="{BB962C8B-B14F-4D97-AF65-F5344CB8AC3E}">
        <p14:creationId val="4153004125"/>
      </p:ext>
    </p:extLst>
  </p:cSld>
  <p:clrMapOvr>
    <a:masterClrMapping/>
  </p:clrMapOvr>
  <mc:AlternateContent>
    <mc:Choice Requires="p14">
      <p:transition advClick="0" advTm="5000" p14:dur="1500" spd="slow">
        <p:random/>
      </p:transition>
    </mc:Choice>
    <mc:Fallback>
      <p:transition advClick="0" advTm="500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0" id="25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5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39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4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4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9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grpId="0" id="5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53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5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9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6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3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6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67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  <p:bldP grpId="0" spid="25"/>
      <p:bldP grpId="0" spid="26"/>
      <p:bldP grpId="0" spid="27"/>
      <p:bldP grpId="0" spid="28"/>
      <p:bldP grpId="0" spid="29"/>
      <p:bldP grpId="0" spid="30"/>
      <p:bldP grpId="0" spid="31"/>
      <p:bldP grpId="0" spid="32"/>
      <p:bldP grpId="0" spid="33"/>
      <p:bldP grpId="0" spid="34"/>
      <p:bldP grpId="0" spid="35"/>
      <p:bldP grpId="0" spid="36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PA-102252">
            <a:extLst>
              <a:ext uri="{FF2B5EF4-FFF2-40B4-BE49-F238E27FC236}">
                <a16:creationId xmlns:a16="http://schemas.microsoft.com/office/drawing/2014/main" id="{4B015F84-69F9-4D45-9D93-43DE54D6138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101600"/>
            <a:ext cx="12192000" cy="675506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PA-102253">
            <a:extLst>
              <a:ext uri="{FF2B5EF4-FFF2-40B4-BE49-F238E27FC236}">
                <a16:creationId xmlns:a16="http://schemas.microsoft.com/office/drawing/2014/main" id="{556BBFB0-B6E5-44E0-B21A-5DD3082D1CE4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0" y="1338"/>
            <a:ext cx="12192000" cy="114776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</p:spPr>
        <p:txBody>
          <a:bodyPr anchor="t" anchorCtr="0" bIns="45702" compatLnSpc="1" lIns="91404" numCol="1" rIns="91404" tIns="45702" vert="horz" wrap="square"/>
          <a:lstStyle/>
          <a:p>
            <a:pPr algn="l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None/>
              <a:defRPr/>
            </a:pPr>
            <a:endParaRPr altLang="en-US" b="0" baseline="0" cap="none" i="0" kern="1200" kumimoji="0" lang="zh-CN" noProof="0" normalizeH="0" spc="0" strike="noStrike" sz="1799" u="none">
              <a:ln>
                <a:noFill/>
              </a:ln>
              <a:solidFill>
                <a:srgbClr val="C4261D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PA-102254">
            <a:extLst>
              <a:ext uri="{FF2B5EF4-FFF2-40B4-BE49-F238E27FC236}">
                <a16:creationId xmlns:a16="http://schemas.microsoft.com/office/drawing/2014/main" id="{3F58808C-AC69-406C-8524-AFDA6A57D065}"/>
              </a:ext>
            </a:extLst>
          </p:cNvPr>
          <p:cNvSpPr/>
          <p:nvPr>
            <p:custDataLst>
              <p:tags r:id="rId5"/>
            </p:custDataLst>
          </p:nvPr>
        </p:nvSpPr>
        <p:spPr bwMode="auto">
          <a:xfrm>
            <a:off x="0" y="6772729"/>
            <a:ext cx="12192000" cy="114776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</p:spPr>
        <p:txBody>
          <a:bodyPr anchor="t" anchorCtr="0" bIns="45702" compatLnSpc="1" lIns="91404" numCol="1" rIns="91404" tIns="45702" vert="horz" wrap="square"/>
          <a:lstStyle/>
          <a:p>
            <a:pPr algn="l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None/>
              <a:defRPr/>
            </a:pPr>
            <a:endParaRPr altLang="en-US" b="0" baseline="0" cap="none" i="0" kern="1200" kumimoji="0" lang="zh-CN" noProof="0" normalizeH="0" spc="0" strike="noStrike" sz="1799" u="none">
              <a:ln>
                <a:noFill/>
              </a:ln>
              <a:solidFill>
                <a:srgbClr val="C4261D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71" name="PA-102255">
            <a:extLst>
              <a:ext uri="{FF2B5EF4-FFF2-40B4-BE49-F238E27FC236}">
                <a16:creationId xmlns:a16="http://schemas.microsoft.com/office/drawing/2014/main" id="{A641F6E2-212F-4427-BCC3-1D5DF28D38C2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7553370" y="872037"/>
            <a:ext cx="1179426" cy="1179426"/>
          </a:xfrm>
          <a:prstGeom prst="rect">
            <a:avLst/>
          </a:prstGeom>
        </p:spPr>
      </p:pic>
      <p:sp>
        <p:nvSpPr>
          <p:cNvPr id="80" name="PA-102256">
            <a:extLst>
              <a:ext uri="{FF2B5EF4-FFF2-40B4-BE49-F238E27FC236}">
                <a16:creationId xmlns:a16="http://schemas.microsoft.com/office/drawing/2014/main" id="{E6EB47A3-40D9-4DA5-AE6F-D3A5FA414AD4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476515" y="2007410"/>
            <a:ext cx="7270646" cy="92354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just" eaLnBrk="1" hangingPunct="1">
              <a:defRPr sz="16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algn="l">
              <a:lnSpc>
                <a:spcPct val="130000"/>
              </a:lnSpc>
            </a:pPr>
            <a:r>
              <a:rPr altLang="en-US" lang="zh-CN" sz="140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深刻揭示维护国家主权和领土完整、实现祖国完全统一是大势所趋、大义所在、民心所向，增进广大同胞心灵契合、互信认同，与分裂祖国的言行开展坚决斗争，引导全体中华儿女为实现民族伟大复兴、推进祖国和平统一而共同奋斗。</a:t>
            </a:r>
          </a:p>
        </p:txBody>
      </p:sp>
      <p:cxnSp>
        <p:nvCxnSpPr>
          <p:cNvPr id="81" name="PA-102257">
            <a:extLst>
              <a:ext uri="{FF2B5EF4-FFF2-40B4-BE49-F238E27FC236}">
                <a16:creationId xmlns:a16="http://schemas.microsoft.com/office/drawing/2014/main" id="{09A70BB5-D011-4D10-8AA1-648603DA942F}"/>
              </a:ext>
            </a:extLst>
          </p:cNvPr>
          <p:cNvCxnSpPr/>
          <p:nvPr>
            <p:custDataLst>
              <p:tags r:id="rId9"/>
            </p:custDataLst>
          </p:nvPr>
        </p:nvCxnSpPr>
        <p:spPr>
          <a:xfrm flipV="1">
            <a:off x="476515" y="2919634"/>
            <a:ext cx="10021330" cy="37069"/>
          </a:xfrm>
          <a:prstGeom prst="line">
            <a:avLst/>
          </a:prstGeom>
          <a:ln>
            <a:solidFill>
              <a:srgbClr val="FEFDF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PA-102258">
            <a:extLst>
              <a:ext uri="{FF2B5EF4-FFF2-40B4-BE49-F238E27FC236}">
                <a16:creationId xmlns:a16="http://schemas.microsoft.com/office/drawing/2014/main" id="{9E0BAF78-8834-46EE-BF8B-BA456F3E5EF6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476515" y="1428545"/>
            <a:ext cx="9509543" cy="5181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 defTabSz="91403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pPr algn="l"/>
            <a:r>
              <a:rPr altLang="en-US" kern="0" lang="zh-CN" sz="2800">
                <a:gradFill>
                  <a:gsLst>
                    <a:gs pos="0">
                      <a:prstClr val="white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+mn-lt"/>
                <a:ea typeface="+mn-ea"/>
                <a:cs typeface="+mn-ea"/>
                <a:sym typeface="+mn-lt"/>
              </a:rPr>
              <a:t>要加强祖国统一教育</a:t>
            </a:r>
          </a:p>
        </p:txBody>
      </p:sp>
      <p:sp>
        <p:nvSpPr>
          <p:cNvPr id="84" name="PA-102259">
            <a:extLst>
              <a:ext uri="{FF2B5EF4-FFF2-40B4-BE49-F238E27FC236}">
                <a16:creationId xmlns:a16="http://schemas.microsoft.com/office/drawing/2014/main" id="{5A74452E-0305-48D4-B62F-54057CA60BF7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476515" y="3796252"/>
            <a:ext cx="8963309" cy="5181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 defTabSz="91403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pPr algn="l"/>
            <a:r>
              <a:rPr altLang="en-US" kern="0" lang="zh-CN" sz="2800">
                <a:gradFill>
                  <a:gsLst>
                    <a:gs pos="0">
                      <a:prstClr val="white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+mn-lt"/>
                <a:ea typeface="+mn-ea"/>
                <a:cs typeface="+mn-ea"/>
                <a:sym typeface="+mn-lt"/>
              </a:rPr>
              <a:t>要深化民族团结进步教育</a:t>
            </a:r>
          </a:p>
        </p:txBody>
      </p:sp>
      <p:sp>
        <p:nvSpPr>
          <p:cNvPr id="85" name="PA-102260">
            <a:extLst>
              <a:ext uri="{FF2B5EF4-FFF2-40B4-BE49-F238E27FC236}">
                <a16:creationId xmlns:a16="http://schemas.microsoft.com/office/drawing/2014/main" id="{20D01D2C-114F-4FAE-AF41-4A3B67E90CF7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476515" y="4303623"/>
            <a:ext cx="7971921" cy="104241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just" eaLnBrk="1" hangingPunct="1">
              <a:defRPr sz="16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algn="l">
              <a:lnSpc>
                <a:spcPct val="130000"/>
              </a:lnSpc>
            </a:pPr>
            <a:r>
              <a:rPr altLang="en-US" lang="zh-CN">
                <a:solidFill>
                  <a:schemeClr val="bg1"/>
                </a:solidFill>
                <a:latin typeface="+mn-lt"/>
                <a:cs typeface="+mn-ea"/>
                <a:sym typeface="+mn-lt"/>
              </a:rPr>
              <a:t>铸牢中华民族共同体意识，加强各民族交往交流交融，引导各族群众牢固树立“三个离不开”思想，不断增强“五个认同”，使各民族同呼吸、共命运、心连心的光荣传统代代相传。</a:t>
            </a:r>
          </a:p>
        </p:txBody>
      </p:sp>
      <p:cxnSp>
        <p:nvCxnSpPr>
          <p:cNvPr id="87" name="PA-102261">
            <a:extLst>
              <a:ext uri="{FF2B5EF4-FFF2-40B4-BE49-F238E27FC236}">
                <a16:creationId xmlns:a16="http://schemas.microsoft.com/office/drawing/2014/main" id="{6C4E8AFB-65B5-439D-A765-0AEBFF8E889F}"/>
              </a:ext>
            </a:extLst>
          </p:cNvPr>
          <p:cNvCxnSpPr/>
          <p:nvPr>
            <p:custDataLst>
              <p:tags r:id="rId13"/>
            </p:custDataLst>
          </p:nvPr>
        </p:nvCxnSpPr>
        <p:spPr>
          <a:xfrm flipV="1">
            <a:off x="476515" y="5283556"/>
            <a:ext cx="10603871" cy="56664"/>
          </a:xfrm>
          <a:prstGeom prst="line">
            <a:avLst/>
          </a:prstGeom>
          <a:ln>
            <a:solidFill>
              <a:srgbClr val="FEFDF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PA-102262">
            <a:extLst>
              <a:ext uri="{FF2B5EF4-FFF2-40B4-BE49-F238E27FC236}">
                <a16:creationId xmlns:a16="http://schemas.microsoft.com/office/drawing/2014/main" id="{BF60DF84-D670-4D8A-815E-1015B8695AC0}"/>
              </a:ext>
            </a:extLst>
          </p:cNvPr>
          <p:cNvGrpSpPr>
            <a:grpSpLocks noChangeAspect="1"/>
          </p:cNvGrpSpPr>
          <p:nvPr>
            <p:custDataLst>
              <p:tags r:id="rId14"/>
            </p:custDataLst>
          </p:nvPr>
        </p:nvGrpSpPr>
        <p:grpSpPr>
          <a:xfrm>
            <a:off x="8383805" y="1882372"/>
            <a:ext cx="3733800" cy="3571875"/>
            <a:chOff x="5328" y="871"/>
            <a:chExt cx="2352" cy="2250"/>
          </a:xfrm>
        </p:grpSpPr>
        <p:sp>
          <p:nvSpPr>
            <p:cNvPr id="20" name="PA-AutoShape 3">
              <a:extLst>
                <a:ext uri="{FF2B5EF4-FFF2-40B4-BE49-F238E27FC236}">
                  <a16:creationId xmlns:a16="http://schemas.microsoft.com/office/drawing/2014/main" id="{B17FDB97-E518-4B43-97CA-A589E4B4124E}"/>
                </a:ext>
              </a:extLst>
            </p:cNvPr>
            <p:cNvSpPr>
              <a:spLocks noChangeArrowheads="1" noChangeAspect="1" noTextEdit="1"/>
            </p:cNvSpPr>
            <p:nvPr>
              <p:custDataLst>
                <p:tags r:id="rId15"/>
              </p:custDataLst>
            </p:nvPr>
          </p:nvSpPr>
          <p:spPr bwMode="auto">
            <a:xfrm>
              <a:off x="5328" y="871"/>
              <a:ext cx="2352" cy="2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PA-任意多边形 5">
              <a:extLst>
                <a:ext uri="{FF2B5EF4-FFF2-40B4-BE49-F238E27FC236}">
                  <a16:creationId xmlns:a16="http://schemas.microsoft.com/office/drawing/2014/main" id="{F08D0515-5F9F-4221-B55A-808EE67DEC9A}"/>
                </a:ext>
              </a:extLst>
            </p:cNvPr>
            <p:cNvSpPr>
              <a:spLocks noEditPoints="1"/>
            </p:cNvSpPr>
            <p:nvPr>
              <p:custDataLst>
                <p:tags r:id="rId16"/>
              </p:custDataLst>
            </p:nvPr>
          </p:nvSpPr>
          <p:spPr bwMode="auto">
            <a:xfrm>
              <a:off x="5457" y="871"/>
              <a:ext cx="2224" cy="2237"/>
            </a:xfrm>
            <a:custGeom>
              <a:gdLst>
                <a:gd fmla="*/ 5273 w 7768" name="T0"/>
                <a:gd fmla="*/ 6394 h 7828" name="T1"/>
                <a:gd fmla="*/ 3725 w 7768" name="T2"/>
                <a:gd fmla="*/ 5088 h 7828" name="T3"/>
                <a:gd fmla="*/ 3726 w 7768" name="T4"/>
                <a:gd fmla="*/ 5092 h 7828" name="T5"/>
                <a:gd fmla="*/ 6785 w 7768" name="T6"/>
                <a:gd fmla="*/ 4840 h 7828" name="T7"/>
                <a:gd fmla="*/ 3730 w 7768" name="T8"/>
                <a:gd fmla="*/ 4870 h 7828" name="T9"/>
                <a:gd fmla="*/ 1519 w 7768" name="T10"/>
                <a:gd fmla="*/ 1932 h 7828" name="T11"/>
                <a:gd fmla="*/ 1520 w 7768" name="T12"/>
                <a:gd fmla="*/ 1673 h 7828" name="T13"/>
                <a:gd fmla="*/ 1519 w 7768" name="T14"/>
                <a:gd fmla="*/ 1932 h 7828" name="T15"/>
                <a:gd fmla="*/ 4467 w 7768" name="T16"/>
                <a:gd fmla="*/ 131 h 7828" name="T17"/>
                <a:gd fmla="*/ 4380 w 7768" name="T18"/>
                <a:gd fmla="*/ 186 h 7828" name="T19"/>
                <a:gd fmla="*/ 4341 w 7768" name="T20"/>
                <a:gd fmla="*/ 216 h 7828" name="T21"/>
                <a:gd fmla="*/ 4221 w 7768" name="T22"/>
                <a:gd fmla="*/ 536 h 7828" name="T23"/>
                <a:gd fmla="*/ 4163 w 7768" name="T24"/>
                <a:gd fmla="*/ 657 h 7828" name="T25"/>
                <a:gd fmla="*/ 4147 w 7768" name="T26"/>
                <a:gd fmla="*/ 1871 h 7828" name="T27"/>
                <a:gd fmla="*/ 4812 w 7768" name="T28"/>
                <a:gd fmla="*/ 3005 h 7828" name="T29"/>
                <a:gd fmla="*/ 4563 w 7768" name="T30"/>
                <a:gd fmla="*/ 3307 h 7828" name="T31"/>
                <a:gd fmla="*/ 4154 w 7768" name="T32"/>
                <a:gd fmla="*/ 3447 h 7828" name="T33"/>
                <a:gd fmla="*/ 3778 w 7768" name="T34"/>
                <a:gd fmla="*/ 3449 h 7828" name="T35"/>
                <a:gd fmla="*/ 3058 w 7768" name="T36"/>
                <a:gd fmla="*/ 1784 h 7828" name="T37"/>
                <a:gd fmla="*/ 2124 w 7768" name="T38"/>
                <a:gd fmla="*/ 1876 h 7828" name="T39"/>
                <a:gd fmla="*/ 1872 w 7768" name="T40"/>
                <a:gd fmla="*/ 1868 h 7828" name="T41"/>
                <a:gd fmla="*/ 1475 w 7768" name="T42"/>
                <a:gd fmla="*/ 1582 h 7828" name="T43"/>
                <a:gd fmla="*/ 1044 w 7768" name="T44"/>
                <a:gd fmla="*/ 2035 h 7828" name="T45"/>
                <a:gd fmla="*/ 1041 w 7768" name="T46"/>
                <a:gd fmla="*/ 2191 h 7828" name="T47"/>
                <a:gd fmla="*/ 184 w 7768" name="T48"/>
                <a:gd fmla="*/ 3810 h 7828" name="T49"/>
                <a:gd fmla="*/ 228 w 7768" name="T50"/>
                <a:gd fmla="*/ 4118 h 7828" name="T51"/>
                <a:gd fmla="*/ 145 w 7768" name="T52"/>
                <a:gd fmla="*/ 4149 h 7828" name="T53"/>
                <a:gd fmla="*/ 184 w 7768" name="T54"/>
                <a:gd fmla="*/ 4457 h 7828" name="T55"/>
                <a:gd fmla="*/ 217 w 7768" name="T56"/>
                <a:gd fmla="*/ 4485 h 7828" name="T57"/>
                <a:gd fmla="*/ 274 w 7768" name="T58"/>
                <a:gd fmla="*/ 4791 h 7828" name="T59"/>
                <a:gd fmla="*/ 362 w 7768" name="T60"/>
                <a:gd fmla="*/ 4784 h 7828" name="T61"/>
                <a:gd fmla="*/ 407 w 7768" name="T62"/>
                <a:gd fmla="*/ 5059 h 7828" name="T63"/>
                <a:gd fmla="*/ 1041 w 7768" name="T64"/>
                <a:gd fmla="*/ 6087 h 7828" name="T65"/>
                <a:gd fmla="*/ 1964 w 7768" name="T66"/>
                <a:gd fmla="*/ 5980 h 7828" name="T67"/>
                <a:gd fmla="*/ 3746 w 7768" name="T68"/>
                <a:gd fmla="*/ 5541 h 7828" name="T69"/>
                <a:gd fmla="*/ 3697 w 7768" name="T70"/>
                <a:gd fmla="*/ 7155 h 7828" name="T71"/>
                <a:gd fmla="*/ 6830 w 7768" name="T72"/>
                <a:gd fmla="*/ 7763 h 7828" name="T73"/>
                <a:gd fmla="*/ 7467 w 7768" name="T74"/>
                <a:gd fmla="*/ 5958 h 7828" name="T75"/>
                <a:gd fmla="*/ 7273 w 7768" name="T76"/>
                <a:gd fmla="*/ 3765 h 7828" name="T77"/>
                <a:gd fmla="*/ 7053 w 7768" name="T78"/>
                <a:gd fmla="*/ 3502 h 7828" name="T79"/>
                <a:gd fmla="*/ 6854 w 7768" name="T80"/>
                <a:gd fmla="*/ 3450 h 7828" name="T81"/>
                <a:gd fmla="*/ 6353 w 7768" name="T82"/>
                <a:gd fmla="*/ 3447 h 7828" name="T83"/>
                <a:gd fmla="*/ 5954 w 7768" name="T84"/>
                <a:gd fmla="*/ 3301 h 7828" name="T85"/>
                <a:gd fmla="*/ 5941 w 7768" name="T86"/>
                <a:gd fmla="*/ 3301 h 7828" name="T87"/>
                <a:gd fmla="*/ 5733 w 7768" name="T88"/>
                <a:gd fmla="*/ 2927 h 7828" name="T89"/>
                <a:gd fmla="*/ 6592 w 7768" name="T90"/>
                <a:gd fmla="*/ 1606 h 7828" name="T91"/>
                <a:gd fmla="*/ 6524 w 7768" name="T92"/>
                <a:gd fmla="*/ 1248 h 7828" name="T93"/>
                <a:gd fmla="*/ 6343 w 7768" name="T94"/>
                <a:gd fmla="*/ 589 h 7828" name="T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b="b" l="0" r="r" t="0"/>
              <a:pathLst>
                <a:path h="7828" w="7768">
                  <a:moveTo>
                    <a:pt x="5273" y="6394"/>
                  </a:moveTo>
                  <a:cubicBezTo>
                    <a:pt x="5273" y="6394"/>
                    <a:pt x="5273" y="6394"/>
                    <a:pt x="5273" y="6394"/>
                  </a:cubicBezTo>
                  <a:cubicBezTo>
                    <a:pt x="5273" y="6394"/>
                    <a:pt x="5273" y="6394"/>
                    <a:pt x="5273" y="6394"/>
                  </a:cubicBezTo>
                  <a:cubicBezTo>
                    <a:pt x="5273" y="6394"/>
                    <a:pt x="5273" y="6394"/>
                    <a:pt x="5273" y="6394"/>
                  </a:cubicBezTo>
                  <a:moveTo>
                    <a:pt x="3726" y="5092"/>
                  </a:moveTo>
                  <a:cubicBezTo>
                    <a:pt x="3725" y="5088"/>
                    <a:pt x="3725" y="5088"/>
                    <a:pt x="3725" y="5088"/>
                  </a:cubicBezTo>
                  <a:cubicBezTo>
                    <a:pt x="3754" y="5090"/>
                    <a:pt x="3754" y="5090"/>
                    <a:pt x="3754" y="5090"/>
                  </a:cubicBezTo>
                  <a:cubicBezTo>
                    <a:pt x="3752" y="5090"/>
                    <a:pt x="3750" y="5090"/>
                    <a:pt x="3749" y="5090"/>
                  </a:cubicBezTo>
                  <a:cubicBezTo>
                    <a:pt x="3741" y="5090"/>
                    <a:pt x="3733" y="5090"/>
                    <a:pt x="3726" y="5092"/>
                  </a:cubicBezTo>
                  <a:moveTo>
                    <a:pt x="6877" y="5059"/>
                  </a:moveTo>
                  <a:cubicBezTo>
                    <a:pt x="6789" y="5052"/>
                    <a:pt x="6789" y="5052"/>
                    <a:pt x="6789" y="5052"/>
                  </a:cubicBezTo>
                  <a:cubicBezTo>
                    <a:pt x="6787" y="4980"/>
                    <a:pt x="6786" y="4910"/>
                    <a:pt x="6785" y="4840"/>
                  </a:cubicBezTo>
                  <a:cubicBezTo>
                    <a:pt x="6877" y="5059"/>
                    <a:pt x="6877" y="5059"/>
                    <a:pt x="6877" y="5059"/>
                  </a:cubicBezTo>
                  <a:moveTo>
                    <a:pt x="3767" y="4872"/>
                  </a:moveTo>
                  <a:cubicBezTo>
                    <a:pt x="3730" y="4870"/>
                    <a:pt x="3730" y="4870"/>
                    <a:pt x="3730" y="4870"/>
                  </a:cubicBezTo>
                  <a:cubicBezTo>
                    <a:pt x="3771" y="4792"/>
                    <a:pt x="3771" y="4792"/>
                    <a:pt x="3771" y="4792"/>
                  </a:cubicBezTo>
                  <a:cubicBezTo>
                    <a:pt x="3770" y="4819"/>
                    <a:pt x="3768" y="4846"/>
                    <a:pt x="3767" y="4872"/>
                  </a:cubicBezTo>
                  <a:moveTo>
                    <a:pt x="1519" y="1932"/>
                  </a:moveTo>
                  <a:cubicBezTo>
                    <a:pt x="1459" y="1932"/>
                    <a:pt x="1405" y="1889"/>
                    <a:pt x="1393" y="1828"/>
                  </a:cubicBezTo>
                  <a:cubicBezTo>
                    <a:pt x="1379" y="1758"/>
                    <a:pt x="1424" y="1690"/>
                    <a:pt x="1494" y="1676"/>
                  </a:cubicBezTo>
                  <a:cubicBezTo>
                    <a:pt x="1503" y="1674"/>
                    <a:pt x="1511" y="1673"/>
                    <a:pt x="1520" y="1673"/>
                  </a:cubicBezTo>
                  <a:cubicBezTo>
                    <a:pt x="1580" y="1673"/>
                    <a:pt x="1634" y="1716"/>
                    <a:pt x="1646" y="1777"/>
                  </a:cubicBezTo>
                  <a:cubicBezTo>
                    <a:pt x="1660" y="1847"/>
                    <a:pt x="1615" y="1915"/>
                    <a:pt x="1545" y="1929"/>
                  </a:cubicBezTo>
                  <a:cubicBezTo>
                    <a:pt x="1537" y="1931"/>
                    <a:pt x="1528" y="1932"/>
                    <a:pt x="1519" y="1932"/>
                  </a:cubicBezTo>
                  <a:moveTo>
                    <a:pt x="5512" y="0"/>
                  </a:moveTo>
                  <a:cubicBezTo>
                    <a:pt x="5121" y="0"/>
                    <a:pt x="4732" y="80"/>
                    <a:pt x="4679" y="99"/>
                  </a:cubicBezTo>
                  <a:cubicBezTo>
                    <a:pt x="4619" y="121"/>
                    <a:pt x="4534" y="128"/>
                    <a:pt x="4467" y="131"/>
                  </a:cubicBezTo>
                  <a:cubicBezTo>
                    <a:pt x="4448" y="131"/>
                    <a:pt x="4431" y="132"/>
                    <a:pt x="4415" y="132"/>
                  </a:cubicBezTo>
                  <a:cubicBezTo>
                    <a:pt x="4381" y="132"/>
                    <a:pt x="4358" y="130"/>
                    <a:pt x="4358" y="130"/>
                  </a:cubicBezTo>
                  <a:cubicBezTo>
                    <a:pt x="4361" y="141"/>
                    <a:pt x="4370" y="164"/>
                    <a:pt x="4380" y="186"/>
                  </a:cubicBezTo>
                  <a:cubicBezTo>
                    <a:pt x="4390" y="209"/>
                    <a:pt x="4400" y="230"/>
                    <a:pt x="4400" y="230"/>
                  </a:cubicBezTo>
                  <a:cubicBezTo>
                    <a:pt x="4399" y="230"/>
                    <a:pt x="4398" y="231"/>
                    <a:pt x="4397" y="231"/>
                  </a:cubicBezTo>
                  <a:cubicBezTo>
                    <a:pt x="4384" y="231"/>
                    <a:pt x="4364" y="225"/>
                    <a:pt x="4341" y="216"/>
                  </a:cubicBezTo>
                  <a:cubicBezTo>
                    <a:pt x="4251" y="183"/>
                    <a:pt x="4105" y="104"/>
                    <a:pt x="4105" y="104"/>
                  </a:cubicBezTo>
                  <a:cubicBezTo>
                    <a:pt x="4089" y="225"/>
                    <a:pt x="4118" y="333"/>
                    <a:pt x="4151" y="411"/>
                  </a:cubicBezTo>
                  <a:cubicBezTo>
                    <a:pt x="4184" y="489"/>
                    <a:pt x="4221" y="536"/>
                    <a:pt x="4221" y="536"/>
                  </a:cubicBezTo>
                  <a:cubicBezTo>
                    <a:pt x="4219" y="536"/>
                    <a:pt x="4217" y="536"/>
                    <a:pt x="4214" y="536"/>
                  </a:cubicBezTo>
                  <a:cubicBezTo>
                    <a:pt x="4184" y="536"/>
                    <a:pt x="4121" y="510"/>
                    <a:pt x="4121" y="510"/>
                  </a:cubicBezTo>
                  <a:cubicBezTo>
                    <a:pt x="4142" y="610"/>
                    <a:pt x="4163" y="657"/>
                    <a:pt x="4163" y="657"/>
                  </a:cubicBezTo>
                  <a:cubicBezTo>
                    <a:pt x="4020" y="761"/>
                    <a:pt x="3976" y="1043"/>
                    <a:pt x="3967" y="1289"/>
                  </a:cubicBezTo>
                  <a:cubicBezTo>
                    <a:pt x="3918" y="1339"/>
                    <a:pt x="3907" y="1468"/>
                    <a:pt x="3945" y="1607"/>
                  </a:cubicBezTo>
                  <a:cubicBezTo>
                    <a:pt x="3988" y="1760"/>
                    <a:pt x="4075" y="1871"/>
                    <a:pt x="4147" y="1871"/>
                  </a:cubicBezTo>
                  <a:cubicBezTo>
                    <a:pt x="4153" y="1871"/>
                    <a:pt x="4159" y="1870"/>
                    <a:pt x="4164" y="1869"/>
                  </a:cubicBezTo>
                  <a:cubicBezTo>
                    <a:pt x="4275" y="2312"/>
                    <a:pt x="4512" y="2720"/>
                    <a:pt x="4812" y="2933"/>
                  </a:cubicBezTo>
                  <a:cubicBezTo>
                    <a:pt x="4812" y="3005"/>
                    <a:pt x="4812" y="3005"/>
                    <a:pt x="4812" y="3005"/>
                  </a:cubicBezTo>
                  <a:cubicBezTo>
                    <a:pt x="4809" y="3005"/>
                    <a:pt x="4809" y="3005"/>
                    <a:pt x="4809" y="3005"/>
                  </a:cubicBezTo>
                  <a:cubicBezTo>
                    <a:pt x="4771" y="3091"/>
                    <a:pt x="4716" y="3168"/>
                    <a:pt x="4650" y="3233"/>
                  </a:cubicBezTo>
                  <a:cubicBezTo>
                    <a:pt x="4623" y="3260"/>
                    <a:pt x="4594" y="3284"/>
                    <a:pt x="4563" y="3307"/>
                  </a:cubicBezTo>
                  <a:cubicBezTo>
                    <a:pt x="4455" y="3370"/>
                    <a:pt x="4455" y="3370"/>
                    <a:pt x="4455" y="3370"/>
                  </a:cubicBezTo>
                  <a:cubicBezTo>
                    <a:pt x="4454" y="3370"/>
                    <a:pt x="4454" y="3369"/>
                    <a:pt x="4453" y="3368"/>
                  </a:cubicBezTo>
                  <a:cubicBezTo>
                    <a:pt x="4362" y="3414"/>
                    <a:pt x="4261" y="3442"/>
                    <a:pt x="4154" y="3447"/>
                  </a:cubicBezTo>
                  <a:cubicBezTo>
                    <a:pt x="4154" y="3447"/>
                    <a:pt x="4154" y="3447"/>
                    <a:pt x="4154" y="3447"/>
                  </a:cubicBezTo>
                  <a:cubicBezTo>
                    <a:pt x="3778" y="3447"/>
                    <a:pt x="3778" y="3447"/>
                    <a:pt x="3778" y="3447"/>
                  </a:cubicBezTo>
                  <a:cubicBezTo>
                    <a:pt x="3778" y="3448"/>
                    <a:pt x="3778" y="3449"/>
                    <a:pt x="3778" y="3449"/>
                  </a:cubicBezTo>
                  <a:cubicBezTo>
                    <a:pt x="3776" y="3449"/>
                    <a:pt x="3773" y="3449"/>
                    <a:pt x="3771" y="3449"/>
                  </a:cubicBezTo>
                  <a:cubicBezTo>
                    <a:pt x="3632" y="3449"/>
                    <a:pt x="3508" y="3512"/>
                    <a:pt x="3427" y="3611"/>
                  </a:cubicBezTo>
                  <a:cubicBezTo>
                    <a:pt x="3058" y="1784"/>
                    <a:pt x="3058" y="1784"/>
                    <a:pt x="3058" y="1784"/>
                  </a:cubicBezTo>
                  <a:cubicBezTo>
                    <a:pt x="2124" y="1973"/>
                    <a:pt x="2124" y="1973"/>
                    <a:pt x="2124" y="1973"/>
                  </a:cubicBezTo>
                  <a:cubicBezTo>
                    <a:pt x="2119" y="1955"/>
                    <a:pt x="2115" y="1939"/>
                    <a:pt x="2112" y="1925"/>
                  </a:cubicBezTo>
                  <a:cubicBezTo>
                    <a:pt x="2123" y="1912"/>
                    <a:pt x="2128" y="1894"/>
                    <a:pt x="2124" y="1876"/>
                  </a:cubicBezTo>
                  <a:cubicBezTo>
                    <a:pt x="2119" y="1848"/>
                    <a:pt x="2094" y="1829"/>
                    <a:pt x="2067" y="1829"/>
                  </a:cubicBezTo>
                  <a:cubicBezTo>
                    <a:pt x="2063" y="1829"/>
                    <a:pt x="2060" y="1830"/>
                    <a:pt x="2056" y="1830"/>
                  </a:cubicBezTo>
                  <a:cubicBezTo>
                    <a:pt x="1872" y="1868"/>
                    <a:pt x="1872" y="1868"/>
                    <a:pt x="1872" y="1868"/>
                  </a:cubicBezTo>
                  <a:cubicBezTo>
                    <a:pt x="1867" y="1842"/>
                    <a:pt x="1867" y="1842"/>
                    <a:pt x="1867" y="1842"/>
                  </a:cubicBezTo>
                  <a:cubicBezTo>
                    <a:pt x="1835" y="1685"/>
                    <a:pt x="1696" y="1576"/>
                    <a:pt x="1541" y="1576"/>
                  </a:cubicBezTo>
                  <a:cubicBezTo>
                    <a:pt x="1519" y="1576"/>
                    <a:pt x="1497" y="1578"/>
                    <a:pt x="1475" y="1582"/>
                  </a:cubicBezTo>
                  <a:cubicBezTo>
                    <a:pt x="1295" y="1619"/>
                    <a:pt x="1179" y="1794"/>
                    <a:pt x="1215" y="1974"/>
                  </a:cubicBezTo>
                  <a:cubicBezTo>
                    <a:pt x="1220" y="1999"/>
                    <a:pt x="1220" y="1999"/>
                    <a:pt x="1220" y="1999"/>
                  </a:cubicBezTo>
                  <a:cubicBezTo>
                    <a:pt x="1044" y="2035"/>
                    <a:pt x="1044" y="2035"/>
                    <a:pt x="1044" y="2035"/>
                  </a:cubicBezTo>
                  <a:cubicBezTo>
                    <a:pt x="1012" y="2041"/>
                    <a:pt x="992" y="2072"/>
                    <a:pt x="998" y="2104"/>
                  </a:cubicBezTo>
                  <a:cubicBezTo>
                    <a:pt x="1002" y="2123"/>
                    <a:pt x="1016" y="2139"/>
                    <a:pt x="1033" y="2146"/>
                  </a:cubicBezTo>
                  <a:cubicBezTo>
                    <a:pt x="1036" y="2159"/>
                    <a:pt x="1039" y="2174"/>
                    <a:pt x="1041" y="2191"/>
                  </a:cubicBezTo>
                  <a:cubicBezTo>
                    <a:pt x="102" y="2381"/>
                    <a:pt x="102" y="2381"/>
                    <a:pt x="102" y="2381"/>
                  </a:cubicBezTo>
                  <a:cubicBezTo>
                    <a:pt x="385" y="3782"/>
                    <a:pt x="385" y="3782"/>
                    <a:pt x="385" y="3782"/>
                  </a:cubicBezTo>
                  <a:cubicBezTo>
                    <a:pt x="184" y="3810"/>
                    <a:pt x="184" y="3810"/>
                    <a:pt x="184" y="3810"/>
                  </a:cubicBezTo>
                  <a:cubicBezTo>
                    <a:pt x="99" y="3823"/>
                    <a:pt x="40" y="3901"/>
                    <a:pt x="52" y="3986"/>
                  </a:cubicBezTo>
                  <a:cubicBezTo>
                    <a:pt x="63" y="4064"/>
                    <a:pt x="130" y="4120"/>
                    <a:pt x="206" y="4120"/>
                  </a:cubicBezTo>
                  <a:cubicBezTo>
                    <a:pt x="213" y="4120"/>
                    <a:pt x="221" y="4120"/>
                    <a:pt x="228" y="4118"/>
                  </a:cubicBezTo>
                  <a:cubicBezTo>
                    <a:pt x="447" y="4087"/>
                    <a:pt x="447" y="4087"/>
                    <a:pt x="447" y="4087"/>
                  </a:cubicBezTo>
                  <a:cubicBezTo>
                    <a:pt x="451" y="4110"/>
                    <a:pt x="451" y="4110"/>
                    <a:pt x="451" y="4110"/>
                  </a:cubicBezTo>
                  <a:cubicBezTo>
                    <a:pt x="145" y="4149"/>
                    <a:pt x="145" y="4149"/>
                    <a:pt x="145" y="4149"/>
                  </a:cubicBezTo>
                  <a:cubicBezTo>
                    <a:pt x="60" y="4159"/>
                    <a:pt x="0" y="4237"/>
                    <a:pt x="10" y="4322"/>
                  </a:cubicBezTo>
                  <a:cubicBezTo>
                    <a:pt x="20" y="4401"/>
                    <a:pt x="87" y="4459"/>
                    <a:pt x="164" y="4459"/>
                  </a:cubicBezTo>
                  <a:cubicBezTo>
                    <a:pt x="171" y="4459"/>
                    <a:pt x="177" y="4458"/>
                    <a:pt x="184" y="4457"/>
                  </a:cubicBezTo>
                  <a:cubicBezTo>
                    <a:pt x="513" y="4416"/>
                    <a:pt x="513" y="4416"/>
                    <a:pt x="513" y="4416"/>
                  </a:cubicBezTo>
                  <a:cubicBezTo>
                    <a:pt x="516" y="4429"/>
                    <a:pt x="516" y="4429"/>
                    <a:pt x="516" y="4429"/>
                  </a:cubicBezTo>
                  <a:cubicBezTo>
                    <a:pt x="217" y="4485"/>
                    <a:pt x="217" y="4485"/>
                    <a:pt x="217" y="4485"/>
                  </a:cubicBezTo>
                  <a:cubicBezTo>
                    <a:pt x="132" y="4501"/>
                    <a:pt x="77" y="4583"/>
                    <a:pt x="93" y="4667"/>
                  </a:cubicBezTo>
                  <a:cubicBezTo>
                    <a:pt x="107" y="4742"/>
                    <a:pt x="172" y="4794"/>
                    <a:pt x="245" y="4794"/>
                  </a:cubicBezTo>
                  <a:cubicBezTo>
                    <a:pt x="255" y="4794"/>
                    <a:pt x="264" y="4793"/>
                    <a:pt x="274" y="4791"/>
                  </a:cubicBezTo>
                  <a:cubicBezTo>
                    <a:pt x="577" y="4734"/>
                    <a:pt x="577" y="4734"/>
                    <a:pt x="577" y="4734"/>
                  </a:cubicBezTo>
                  <a:cubicBezTo>
                    <a:pt x="580" y="4747"/>
                    <a:pt x="580" y="4747"/>
                    <a:pt x="580" y="4747"/>
                  </a:cubicBezTo>
                  <a:cubicBezTo>
                    <a:pt x="362" y="4784"/>
                    <a:pt x="362" y="4784"/>
                    <a:pt x="362" y="4784"/>
                  </a:cubicBezTo>
                  <a:cubicBezTo>
                    <a:pt x="286" y="4797"/>
                    <a:pt x="234" y="4868"/>
                    <a:pt x="247" y="4944"/>
                  </a:cubicBezTo>
                  <a:cubicBezTo>
                    <a:pt x="258" y="5012"/>
                    <a:pt x="317" y="5061"/>
                    <a:pt x="384" y="5061"/>
                  </a:cubicBezTo>
                  <a:cubicBezTo>
                    <a:pt x="392" y="5061"/>
                    <a:pt x="400" y="5060"/>
                    <a:pt x="407" y="5059"/>
                  </a:cubicBezTo>
                  <a:cubicBezTo>
                    <a:pt x="635" y="5021"/>
                    <a:pt x="635" y="5021"/>
                    <a:pt x="635" y="5021"/>
                  </a:cubicBezTo>
                  <a:cubicBezTo>
                    <a:pt x="858" y="6124"/>
                    <a:pt x="858" y="6124"/>
                    <a:pt x="858" y="6124"/>
                  </a:cubicBezTo>
                  <a:cubicBezTo>
                    <a:pt x="1041" y="6087"/>
                    <a:pt x="1041" y="6087"/>
                    <a:pt x="1041" y="6087"/>
                  </a:cubicBezTo>
                  <a:cubicBezTo>
                    <a:pt x="1084" y="6104"/>
                    <a:pt x="1130" y="6113"/>
                    <a:pt x="1177" y="6113"/>
                  </a:cubicBezTo>
                  <a:cubicBezTo>
                    <a:pt x="1198" y="6113"/>
                    <a:pt x="1220" y="6111"/>
                    <a:pt x="1242" y="6107"/>
                  </a:cubicBezTo>
                  <a:cubicBezTo>
                    <a:pt x="1964" y="5980"/>
                    <a:pt x="1964" y="5980"/>
                    <a:pt x="1964" y="5980"/>
                  </a:cubicBezTo>
                  <a:cubicBezTo>
                    <a:pt x="3090" y="5781"/>
                    <a:pt x="3090" y="5781"/>
                    <a:pt x="3090" y="5781"/>
                  </a:cubicBezTo>
                  <a:cubicBezTo>
                    <a:pt x="3190" y="5764"/>
                    <a:pt x="3277" y="5707"/>
                    <a:pt x="3334" y="5625"/>
                  </a:cubicBezTo>
                  <a:cubicBezTo>
                    <a:pt x="3746" y="5541"/>
                    <a:pt x="3746" y="5541"/>
                    <a:pt x="3746" y="5541"/>
                  </a:cubicBezTo>
                  <a:cubicBezTo>
                    <a:pt x="3731" y="6056"/>
                    <a:pt x="3731" y="6056"/>
                    <a:pt x="3731" y="6056"/>
                  </a:cubicBezTo>
                  <a:cubicBezTo>
                    <a:pt x="3717" y="6516"/>
                    <a:pt x="3717" y="6516"/>
                    <a:pt x="3717" y="6516"/>
                  </a:cubicBezTo>
                  <a:cubicBezTo>
                    <a:pt x="3697" y="7155"/>
                    <a:pt x="3697" y="7155"/>
                    <a:pt x="3697" y="7155"/>
                  </a:cubicBezTo>
                  <a:cubicBezTo>
                    <a:pt x="4115" y="7301"/>
                    <a:pt x="4565" y="7380"/>
                    <a:pt x="5033" y="7380"/>
                  </a:cubicBezTo>
                  <a:cubicBezTo>
                    <a:pt x="5568" y="7380"/>
                    <a:pt x="6079" y="7828"/>
                    <a:pt x="6547" y="7828"/>
                  </a:cubicBezTo>
                  <a:cubicBezTo>
                    <a:pt x="6643" y="7828"/>
                    <a:pt x="6738" y="7809"/>
                    <a:pt x="6830" y="7763"/>
                  </a:cubicBezTo>
                  <a:cubicBezTo>
                    <a:pt x="6812" y="5931"/>
                    <a:pt x="6812" y="5931"/>
                    <a:pt x="6812" y="5931"/>
                  </a:cubicBezTo>
                  <a:cubicBezTo>
                    <a:pt x="7447" y="5957"/>
                    <a:pt x="7447" y="5957"/>
                    <a:pt x="7447" y="5957"/>
                  </a:cubicBezTo>
                  <a:cubicBezTo>
                    <a:pt x="7454" y="5958"/>
                    <a:pt x="7460" y="5958"/>
                    <a:pt x="7467" y="5958"/>
                  </a:cubicBezTo>
                  <a:cubicBezTo>
                    <a:pt x="7628" y="5958"/>
                    <a:pt x="7764" y="5886"/>
                    <a:pt x="7764" y="5724"/>
                  </a:cubicBezTo>
                  <a:cubicBezTo>
                    <a:pt x="7764" y="5506"/>
                    <a:pt x="7768" y="5361"/>
                    <a:pt x="7731" y="5122"/>
                  </a:cubicBezTo>
                  <a:cubicBezTo>
                    <a:pt x="7273" y="3765"/>
                    <a:pt x="7273" y="3765"/>
                    <a:pt x="7273" y="3765"/>
                  </a:cubicBezTo>
                  <a:cubicBezTo>
                    <a:pt x="7273" y="3765"/>
                    <a:pt x="7273" y="3765"/>
                    <a:pt x="7273" y="3765"/>
                  </a:cubicBezTo>
                  <a:cubicBezTo>
                    <a:pt x="7268" y="3752"/>
                    <a:pt x="7262" y="3739"/>
                    <a:pt x="7256" y="3726"/>
                  </a:cubicBezTo>
                  <a:cubicBezTo>
                    <a:pt x="7209" y="3626"/>
                    <a:pt x="7136" y="3549"/>
                    <a:pt x="7053" y="3502"/>
                  </a:cubicBezTo>
                  <a:cubicBezTo>
                    <a:pt x="7036" y="3490"/>
                    <a:pt x="7014" y="3480"/>
                    <a:pt x="6989" y="3472"/>
                  </a:cubicBezTo>
                  <a:cubicBezTo>
                    <a:pt x="6948" y="3457"/>
                    <a:pt x="6906" y="3450"/>
                    <a:pt x="6864" y="3450"/>
                  </a:cubicBezTo>
                  <a:cubicBezTo>
                    <a:pt x="6860" y="3450"/>
                    <a:pt x="6857" y="3450"/>
                    <a:pt x="6854" y="3450"/>
                  </a:cubicBezTo>
                  <a:cubicBezTo>
                    <a:pt x="6821" y="3447"/>
                    <a:pt x="6795" y="3447"/>
                    <a:pt x="6783" y="3447"/>
                  </a:cubicBezTo>
                  <a:cubicBezTo>
                    <a:pt x="6780" y="3447"/>
                    <a:pt x="6778" y="3447"/>
                    <a:pt x="6778" y="3447"/>
                  </a:cubicBezTo>
                  <a:cubicBezTo>
                    <a:pt x="6353" y="3447"/>
                    <a:pt x="6353" y="3447"/>
                    <a:pt x="6353" y="3447"/>
                  </a:cubicBezTo>
                  <a:cubicBezTo>
                    <a:pt x="6353" y="3447"/>
                    <a:pt x="6353" y="3447"/>
                    <a:pt x="6353" y="3447"/>
                  </a:cubicBezTo>
                  <a:cubicBezTo>
                    <a:pt x="6268" y="3443"/>
                    <a:pt x="6188" y="3424"/>
                    <a:pt x="6113" y="3395"/>
                  </a:cubicBezTo>
                  <a:cubicBezTo>
                    <a:pt x="5954" y="3301"/>
                    <a:pt x="5954" y="3301"/>
                    <a:pt x="5954" y="3301"/>
                  </a:cubicBezTo>
                  <a:cubicBezTo>
                    <a:pt x="5953" y="3307"/>
                    <a:pt x="5953" y="3307"/>
                    <a:pt x="5953" y="3307"/>
                  </a:cubicBezTo>
                  <a:cubicBezTo>
                    <a:pt x="5942" y="3301"/>
                    <a:pt x="5942" y="3301"/>
                    <a:pt x="5942" y="3301"/>
                  </a:cubicBezTo>
                  <a:cubicBezTo>
                    <a:pt x="5941" y="3301"/>
                    <a:pt x="5941" y="3301"/>
                    <a:pt x="5941" y="3301"/>
                  </a:cubicBezTo>
                  <a:cubicBezTo>
                    <a:pt x="5858" y="3242"/>
                    <a:pt x="5787" y="3166"/>
                    <a:pt x="5733" y="3079"/>
                  </a:cubicBezTo>
                  <a:cubicBezTo>
                    <a:pt x="5733" y="2938"/>
                    <a:pt x="5733" y="2938"/>
                    <a:pt x="5733" y="2938"/>
                  </a:cubicBezTo>
                  <a:cubicBezTo>
                    <a:pt x="5733" y="2927"/>
                    <a:pt x="5733" y="2927"/>
                    <a:pt x="5733" y="2927"/>
                  </a:cubicBezTo>
                  <a:cubicBezTo>
                    <a:pt x="6030" y="2713"/>
                    <a:pt x="6264" y="2312"/>
                    <a:pt x="6375" y="1875"/>
                  </a:cubicBezTo>
                  <a:cubicBezTo>
                    <a:pt x="6377" y="1875"/>
                    <a:pt x="6379" y="1875"/>
                    <a:pt x="6381" y="1875"/>
                  </a:cubicBezTo>
                  <a:cubicBezTo>
                    <a:pt x="6460" y="1875"/>
                    <a:pt x="6551" y="1762"/>
                    <a:pt x="6592" y="1606"/>
                  </a:cubicBezTo>
                  <a:cubicBezTo>
                    <a:pt x="6636" y="1437"/>
                    <a:pt x="6604" y="1282"/>
                    <a:pt x="6521" y="1260"/>
                  </a:cubicBezTo>
                  <a:cubicBezTo>
                    <a:pt x="6518" y="1259"/>
                    <a:pt x="6514" y="1258"/>
                    <a:pt x="6511" y="1258"/>
                  </a:cubicBezTo>
                  <a:cubicBezTo>
                    <a:pt x="6517" y="1253"/>
                    <a:pt x="6522" y="1250"/>
                    <a:pt x="6524" y="1248"/>
                  </a:cubicBezTo>
                  <a:cubicBezTo>
                    <a:pt x="6525" y="1248"/>
                    <a:pt x="6526" y="1247"/>
                    <a:pt x="6526" y="1247"/>
                  </a:cubicBezTo>
                  <a:cubicBezTo>
                    <a:pt x="6525" y="1241"/>
                    <a:pt x="6524" y="1235"/>
                    <a:pt x="6523" y="1228"/>
                  </a:cubicBezTo>
                  <a:cubicBezTo>
                    <a:pt x="6494" y="857"/>
                    <a:pt x="6343" y="589"/>
                    <a:pt x="6343" y="589"/>
                  </a:cubicBezTo>
                  <a:cubicBezTo>
                    <a:pt x="6444" y="137"/>
                    <a:pt x="6022" y="11"/>
                    <a:pt x="5577" y="0"/>
                  </a:cubicBezTo>
                  <a:cubicBezTo>
                    <a:pt x="5555" y="0"/>
                    <a:pt x="5534" y="0"/>
                    <a:pt x="5512" y="0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PA-任意多边形 6">
              <a:extLst>
                <a:ext uri="{FF2B5EF4-FFF2-40B4-BE49-F238E27FC236}">
                  <a16:creationId xmlns:a16="http://schemas.microsoft.com/office/drawing/2014/main" id="{97A19AB6-35E5-4ED4-8DB8-16C6BC0AC249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 bwMode="auto">
            <a:xfrm flipH="1">
              <a:off x="7267" y="2315"/>
              <a:ext cx="0" cy="0"/>
            </a:xfrm>
            <a:custGeom>
              <a:gdLst>
                <a:gd fmla="*/ 2 h 2" name="T0"/>
                <a:gd fmla="*/ 0 h 2" name="T1"/>
                <a:gd fmla="*/ 1 h 2" name="T2"/>
                <a:gd fmla="*/ 2 h 2" name="T3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b="b" l="0" r="r" t="0"/>
              <a:pathLst>
                <a:path h="2">
                  <a:moveTo>
                    <a:pt x="0" y="2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00446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PA-矩形 7">
              <a:extLst>
                <a:ext uri="{FF2B5EF4-FFF2-40B4-BE49-F238E27FC236}">
                  <a16:creationId xmlns:a16="http://schemas.microsoft.com/office/drawing/2014/main" id="{7EA79396-B15C-4128-8FDC-AC9F25388B4E}"/>
                </a:ext>
              </a:extLst>
            </p:cNvPr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6827" y="2875"/>
              <a:ext cx="1" cy="1"/>
            </a:xfrm>
            <a:prstGeom prst="rect">
              <a:avLst/>
            </a:prstGeom>
            <a:solidFill>
              <a:srgbClr val="53C0D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PA-任意多边形 8">
              <a:extLst>
                <a:ext uri="{FF2B5EF4-FFF2-40B4-BE49-F238E27FC236}">
                  <a16:creationId xmlns:a16="http://schemas.microsoft.com/office/drawing/2014/main" id="{89C89D00-37DB-4795-A414-832923F319F8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 bwMode="auto">
            <a:xfrm>
              <a:off x="5510" y="2210"/>
              <a:ext cx="378" cy="548"/>
            </a:xfrm>
            <a:custGeom>
              <a:gdLst>
                <a:gd fmla="*/ 353 w 1320" name="T0"/>
                <a:gd fmla="*/ 3 h 1919" name="T1"/>
                <a:gd fmla="*/ 24 w 1320" name="T2"/>
                <a:gd fmla="*/ 420 h 1919" name="T3"/>
                <a:gd fmla="*/ 160 w 1320" name="T4"/>
                <a:gd fmla="*/ 1587 h 1919" name="T5"/>
                <a:gd fmla="*/ 309 w 1320" name="T6"/>
                <a:gd fmla="*/ 1845 h 1919" name="T7"/>
                <a:gd fmla="*/ 533 w 1320" name="T8"/>
                <a:gd fmla="*/ 1919 h 1919" name="T9"/>
                <a:gd fmla="*/ 598 w 1320" name="T10"/>
                <a:gd fmla="*/ 1913 h 1919" name="T11"/>
                <a:gd fmla="*/ 1320 w 1320" name="T12"/>
                <a:gd fmla="*/ 1786 h 1919" name="T13"/>
                <a:gd fmla="*/ 421 w 1320" name="T14"/>
                <a:gd fmla="*/ 2 h 1919" name="T15"/>
                <a:gd fmla="*/ 353 w 1320" name="T16"/>
                <a:gd fmla="*/ 3 h 191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919" w="1320">
                  <a:moveTo>
                    <a:pt x="353" y="3"/>
                  </a:moveTo>
                  <a:cubicBezTo>
                    <a:pt x="147" y="27"/>
                    <a:pt x="0" y="214"/>
                    <a:pt x="24" y="420"/>
                  </a:cubicBezTo>
                  <a:cubicBezTo>
                    <a:pt x="160" y="1587"/>
                    <a:pt x="160" y="1587"/>
                    <a:pt x="160" y="1587"/>
                  </a:cubicBezTo>
                  <a:cubicBezTo>
                    <a:pt x="172" y="1690"/>
                    <a:pt x="226" y="1783"/>
                    <a:pt x="309" y="1845"/>
                  </a:cubicBezTo>
                  <a:cubicBezTo>
                    <a:pt x="374" y="1893"/>
                    <a:pt x="453" y="1919"/>
                    <a:pt x="533" y="1919"/>
                  </a:cubicBezTo>
                  <a:cubicBezTo>
                    <a:pt x="554" y="1919"/>
                    <a:pt x="576" y="1917"/>
                    <a:pt x="598" y="1913"/>
                  </a:cubicBezTo>
                  <a:cubicBezTo>
                    <a:pt x="1320" y="1786"/>
                    <a:pt x="1320" y="1786"/>
                    <a:pt x="1320" y="1786"/>
                  </a:cubicBezTo>
                  <a:cubicBezTo>
                    <a:pt x="884" y="1284"/>
                    <a:pt x="569" y="674"/>
                    <a:pt x="421" y="2"/>
                  </a:cubicBezTo>
                  <a:cubicBezTo>
                    <a:pt x="399" y="0"/>
                    <a:pt x="376" y="1"/>
                    <a:pt x="353" y="3"/>
                  </a:cubicBezTo>
                  <a:close/>
                </a:path>
              </a:pathLst>
            </a:custGeom>
            <a:solidFill>
              <a:srgbClr val="48445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PA-任意多边形 9">
              <a:extLst>
                <a:ext uri="{FF2B5EF4-FFF2-40B4-BE49-F238E27FC236}">
                  <a16:creationId xmlns:a16="http://schemas.microsoft.com/office/drawing/2014/main" id="{4278D2B9-067C-4D1A-BBA7-AF65F8A66F36}"/>
                </a:ext>
              </a:extLst>
            </p:cNvPr>
            <p:cNvSpPr>
              <a:spLocks noEditPoints="1"/>
            </p:cNvSpPr>
            <p:nvPr>
              <p:custDataLst>
                <p:tags r:id="rId20"/>
              </p:custDataLst>
            </p:nvPr>
          </p:nvSpPr>
          <p:spPr bwMode="auto">
            <a:xfrm>
              <a:off x="5630" y="1974"/>
              <a:ext cx="1718" cy="1147"/>
            </a:xfrm>
            <a:custGeom>
              <a:gdLst>
                <a:gd fmla="*/ 5751 w 6000" name="T0"/>
                <a:gd fmla="*/ 2352 h 4013" name="T1"/>
                <a:gd fmla="*/ 5717 w 6000" name="T2"/>
                <a:gd fmla="*/ 1194 h 4013" name="T3"/>
                <a:gd fmla="*/ 5717 w 6000" name="T4"/>
                <a:gd fmla="*/ 1193 h 4013" name="T5"/>
                <a:gd fmla="*/ 5717 w 6000" name="T6"/>
                <a:gd fmla="*/ 1192 h 4013" name="T7"/>
                <a:gd fmla="*/ 5717 w 6000" name="T8"/>
                <a:gd fmla="*/ 1190 h 4013" name="T9"/>
                <a:gd fmla="*/ 5718 w 6000" name="T10"/>
                <a:gd fmla="*/ 1190 h 4013" name="T11"/>
                <a:gd fmla="*/ 6000 w 6000" name="T12"/>
                <a:gd fmla="*/ 145 h 4013" name="T13"/>
                <a:gd fmla="*/ 5713 w 6000" name="T14"/>
                <a:gd fmla="*/ 79 h 4013" name="T15"/>
                <a:gd fmla="*/ 5288 w 6000" name="T16"/>
                <a:gd fmla="*/ 79 h 4013" name="T17"/>
                <a:gd fmla="*/ 5288 w 6000" name="T18"/>
                <a:gd fmla="*/ 79 h 4013" name="T19"/>
                <a:gd fmla="*/ 4989 w 6000" name="T20"/>
                <a:gd fmla="*/ 0 h 4013" name="T21"/>
                <a:gd fmla="*/ 4987 w 6000" name="T22"/>
                <a:gd fmla="*/ 3 h 4013" name="T23"/>
                <a:gd fmla="*/ 5031 w 6000" name="T24"/>
                <a:gd fmla="*/ 29 h 4013" name="T25"/>
                <a:gd fmla="*/ 5210 w 6000" name="T26"/>
                <a:gd fmla="*/ 762 h 4013" name="T27"/>
                <a:gd fmla="*/ 4964 w 6000" name="T28"/>
                <a:gd fmla="*/ 823 h 4013" name="T29"/>
                <a:gd fmla="*/ 5128 w 6000" name="T30"/>
                <a:gd fmla="*/ 1130 h 4013" name="T31"/>
                <a:gd fmla="*/ 4296 w 6000" name="T32"/>
                <a:gd fmla="*/ 2775 h 4013" name="T33"/>
                <a:gd fmla="*/ 4208 w 6000" name="T34"/>
                <a:gd fmla="*/ 3026 h 4013" name="T35"/>
                <a:gd fmla="*/ 4062 w 6000" name="T36"/>
                <a:gd fmla="*/ 2674 h 4013" name="T37"/>
                <a:gd fmla="*/ 3935 w 6000" name="T38"/>
                <a:gd fmla="*/ 2487 h 4013" name="T39"/>
                <a:gd fmla="*/ 3249 w 6000" name="T40"/>
                <a:gd fmla="*/ 1130 h 4013" name="T41"/>
                <a:gd fmla="*/ 3412 w 6000" name="T42"/>
                <a:gd fmla="*/ 823 h 4013" name="T43"/>
                <a:gd fmla="*/ 3167 w 6000" name="T44"/>
                <a:gd fmla="*/ 762 h 4013" name="T45"/>
                <a:gd fmla="*/ 3346 w 6000" name="T46"/>
                <a:gd fmla="*/ 29 h 4013" name="T47"/>
                <a:gd fmla="*/ 3390 w 6000" name="T48"/>
                <a:gd fmla="*/ 3 h 4013" name="T49"/>
                <a:gd fmla="*/ 3388 w 6000" name="T50"/>
                <a:gd fmla="*/ 0 h 4013" name="T51"/>
                <a:gd fmla="*/ 3089 w 6000" name="T52"/>
                <a:gd fmla="*/ 79 h 4013" name="T53"/>
                <a:gd fmla="*/ 3089 w 6000" name="T54"/>
                <a:gd fmla="*/ 79 h 4013" name="T55"/>
                <a:gd fmla="*/ 2713 w 6000" name="T56"/>
                <a:gd fmla="*/ 79 h 4013" name="T57"/>
                <a:gd fmla="*/ 2713 w 6000" name="T58"/>
                <a:gd fmla="*/ 82 h 4013" name="T59"/>
                <a:gd fmla="*/ 2706 w 6000" name="T60"/>
                <a:gd fmla="*/ 81 h 4013" name="T61"/>
                <a:gd fmla="*/ 2259 w 6000" name="T62"/>
                <a:gd fmla="*/ 528 h 4013" name="T63"/>
                <a:gd fmla="*/ 2272 w 6000" name="T64"/>
                <a:gd fmla="*/ 633 h 4013" name="T65"/>
                <a:gd fmla="*/ 1713 w 6000" name="T66"/>
                <a:gd fmla="*/ 1707 h 4013" name="T67"/>
                <a:gd fmla="*/ 438 w 6000" name="T68"/>
                <a:gd fmla="*/ 1931 h 4013" name="T69"/>
                <a:gd fmla="*/ 348 w 6000" name="T70"/>
                <a:gd fmla="*/ 1159 h 4013" name="T71"/>
                <a:gd fmla="*/ 0 w 6000" name="T72"/>
                <a:gd fmla="*/ 828 h 4013" name="T73"/>
                <a:gd fmla="*/ 899 w 6000" name="T74"/>
                <a:gd fmla="*/ 2612 h 4013" name="T75"/>
                <a:gd fmla="*/ 2025 w 6000" name="T76"/>
                <a:gd fmla="*/ 2414 h 4013" name="T77"/>
                <a:gd fmla="*/ 2293 w 6000" name="T78"/>
                <a:gd fmla="*/ 2218 h 4013" name="T79"/>
                <a:gd fmla="*/ 2706 w 6000" name="T80"/>
                <a:gd fmla="*/ 1424 h 4013" name="T81"/>
                <a:gd fmla="*/ 2698 w 6000" name="T82"/>
                <a:gd fmla="*/ 1575 h 4013" name="T83"/>
                <a:gd fmla="*/ 2698 w 6000" name="T84"/>
                <a:gd fmla="*/ 1619 h 4013" name="T85"/>
                <a:gd fmla="*/ 2666 w 6000" name="T86"/>
                <a:gd fmla="*/ 2688 h 4013" name="T87"/>
                <a:gd fmla="*/ 2652 w 6000" name="T88"/>
                <a:gd fmla="*/ 3148 h 4013" name="T89"/>
                <a:gd fmla="*/ 2631 w 6000" name="T90"/>
                <a:gd fmla="*/ 3788 h 4013" name="T91"/>
                <a:gd fmla="*/ 3968 w 6000" name="T92"/>
                <a:gd fmla="*/ 4013 h 4013" name="T93"/>
                <a:gd fmla="*/ 5765 w 6000" name="T94"/>
                <a:gd fmla="*/ 3594 h 4013" name="T95"/>
                <a:gd fmla="*/ 5743 w 6000" name="T96"/>
                <a:gd fmla="*/ 2314 h 4013" name="T97"/>
                <a:gd fmla="*/ 5751 w 6000" name="T98"/>
                <a:gd fmla="*/ 2352 h 4013" name="T99"/>
                <a:gd fmla="*/ 4180 w 6000" name="T100"/>
                <a:gd fmla="*/ 3152 h 4013" name="T101"/>
                <a:gd fmla="*/ 4180 w 6000" name="T102"/>
                <a:gd fmla="*/ 3152 h 4013" name="T103"/>
                <a:gd fmla="*/ 4180 w 6000" name="T104"/>
                <a:gd fmla="*/ 3152 h 4013" name="T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b" l="0" r="r" t="0"/>
              <a:pathLst>
                <a:path h="4013" w="6000">
                  <a:moveTo>
                    <a:pt x="5751" y="2352"/>
                  </a:moveTo>
                  <a:cubicBezTo>
                    <a:pt x="5728" y="1942"/>
                    <a:pt x="5718" y="1547"/>
                    <a:pt x="5717" y="1194"/>
                  </a:cubicBezTo>
                  <a:cubicBezTo>
                    <a:pt x="5717" y="1193"/>
                    <a:pt x="5717" y="1193"/>
                    <a:pt x="5717" y="1193"/>
                  </a:cubicBezTo>
                  <a:cubicBezTo>
                    <a:pt x="5717" y="1192"/>
                    <a:pt x="5717" y="1192"/>
                    <a:pt x="5717" y="1192"/>
                  </a:cubicBezTo>
                  <a:cubicBezTo>
                    <a:pt x="5717" y="1191"/>
                    <a:pt x="5717" y="1190"/>
                    <a:pt x="5717" y="1190"/>
                  </a:cubicBezTo>
                  <a:cubicBezTo>
                    <a:pt x="5718" y="1190"/>
                    <a:pt x="5718" y="1190"/>
                    <a:pt x="5718" y="1190"/>
                  </a:cubicBezTo>
                  <a:cubicBezTo>
                    <a:pt x="6000" y="145"/>
                    <a:pt x="6000" y="145"/>
                    <a:pt x="6000" y="145"/>
                  </a:cubicBezTo>
                  <a:cubicBezTo>
                    <a:pt x="5931" y="76"/>
                    <a:pt x="5713" y="79"/>
                    <a:pt x="5713" y="79"/>
                  </a:cubicBezTo>
                  <a:cubicBezTo>
                    <a:pt x="5288" y="79"/>
                    <a:pt x="5288" y="79"/>
                    <a:pt x="5288" y="79"/>
                  </a:cubicBezTo>
                  <a:cubicBezTo>
                    <a:pt x="5288" y="79"/>
                    <a:pt x="5288" y="79"/>
                    <a:pt x="5288" y="79"/>
                  </a:cubicBezTo>
                  <a:cubicBezTo>
                    <a:pt x="5181" y="74"/>
                    <a:pt x="5079" y="46"/>
                    <a:pt x="4989" y="0"/>
                  </a:cubicBezTo>
                  <a:cubicBezTo>
                    <a:pt x="4988" y="1"/>
                    <a:pt x="4987" y="2"/>
                    <a:pt x="4987" y="3"/>
                  </a:cubicBezTo>
                  <a:cubicBezTo>
                    <a:pt x="5031" y="29"/>
                    <a:pt x="5031" y="29"/>
                    <a:pt x="5031" y="29"/>
                  </a:cubicBezTo>
                  <a:cubicBezTo>
                    <a:pt x="5210" y="762"/>
                    <a:pt x="5210" y="762"/>
                    <a:pt x="5210" y="762"/>
                  </a:cubicBezTo>
                  <a:cubicBezTo>
                    <a:pt x="4964" y="823"/>
                    <a:pt x="4964" y="823"/>
                    <a:pt x="4964" y="823"/>
                  </a:cubicBezTo>
                  <a:cubicBezTo>
                    <a:pt x="5128" y="1130"/>
                    <a:pt x="5128" y="1130"/>
                    <a:pt x="5128" y="1130"/>
                  </a:cubicBezTo>
                  <a:cubicBezTo>
                    <a:pt x="4296" y="2775"/>
                    <a:pt x="4296" y="2775"/>
                    <a:pt x="4296" y="2775"/>
                  </a:cubicBezTo>
                  <a:cubicBezTo>
                    <a:pt x="4208" y="3026"/>
                    <a:pt x="4208" y="3026"/>
                    <a:pt x="4208" y="3026"/>
                  </a:cubicBezTo>
                  <a:cubicBezTo>
                    <a:pt x="4062" y="2674"/>
                    <a:pt x="4062" y="2674"/>
                    <a:pt x="4062" y="2674"/>
                  </a:cubicBezTo>
                  <a:cubicBezTo>
                    <a:pt x="3935" y="2487"/>
                    <a:pt x="3935" y="2487"/>
                    <a:pt x="3935" y="2487"/>
                  </a:cubicBezTo>
                  <a:cubicBezTo>
                    <a:pt x="3249" y="1130"/>
                    <a:pt x="3249" y="1130"/>
                    <a:pt x="3249" y="1130"/>
                  </a:cubicBezTo>
                  <a:cubicBezTo>
                    <a:pt x="3412" y="823"/>
                    <a:pt x="3412" y="823"/>
                    <a:pt x="3412" y="823"/>
                  </a:cubicBezTo>
                  <a:cubicBezTo>
                    <a:pt x="3167" y="762"/>
                    <a:pt x="3167" y="762"/>
                    <a:pt x="3167" y="762"/>
                  </a:cubicBezTo>
                  <a:cubicBezTo>
                    <a:pt x="3346" y="29"/>
                    <a:pt x="3346" y="29"/>
                    <a:pt x="3346" y="29"/>
                  </a:cubicBezTo>
                  <a:cubicBezTo>
                    <a:pt x="3390" y="3"/>
                    <a:pt x="3390" y="3"/>
                    <a:pt x="3390" y="3"/>
                  </a:cubicBezTo>
                  <a:cubicBezTo>
                    <a:pt x="3389" y="2"/>
                    <a:pt x="3389" y="1"/>
                    <a:pt x="3388" y="0"/>
                  </a:cubicBezTo>
                  <a:cubicBezTo>
                    <a:pt x="3297" y="46"/>
                    <a:pt x="3196" y="74"/>
                    <a:pt x="3089" y="79"/>
                  </a:cubicBezTo>
                  <a:cubicBezTo>
                    <a:pt x="3089" y="79"/>
                    <a:pt x="3089" y="79"/>
                    <a:pt x="3089" y="79"/>
                  </a:cubicBezTo>
                  <a:cubicBezTo>
                    <a:pt x="2713" y="79"/>
                    <a:pt x="2713" y="79"/>
                    <a:pt x="2713" y="79"/>
                  </a:cubicBezTo>
                  <a:cubicBezTo>
                    <a:pt x="2713" y="80"/>
                    <a:pt x="2713" y="81"/>
                    <a:pt x="2713" y="82"/>
                  </a:cubicBezTo>
                  <a:cubicBezTo>
                    <a:pt x="2710" y="82"/>
                    <a:pt x="2708" y="81"/>
                    <a:pt x="2706" y="81"/>
                  </a:cubicBezTo>
                  <a:cubicBezTo>
                    <a:pt x="2459" y="81"/>
                    <a:pt x="2259" y="281"/>
                    <a:pt x="2259" y="528"/>
                  </a:cubicBezTo>
                  <a:cubicBezTo>
                    <a:pt x="2259" y="564"/>
                    <a:pt x="2264" y="600"/>
                    <a:pt x="2272" y="633"/>
                  </a:cubicBezTo>
                  <a:cubicBezTo>
                    <a:pt x="1713" y="1707"/>
                    <a:pt x="1713" y="1707"/>
                    <a:pt x="1713" y="1707"/>
                  </a:cubicBezTo>
                  <a:cubicBezTo>
                    <a:pt x="438" y="1931"/>
                    <a:pt x="438" y="1931"/>
                    <a:pt x="438" y="1931"/>
                  </a:cubicBezTo>
                  <a:cubicBezTo>
                    <a:pt x="348" y="1159"/>
                    <a:pt x="348" y="1159"/>
                    <a:pt x="348" y="1159"/>
                  </a:cubicBezTo>
                  <a:cubicBezTo>
                    <a:pt x="327" y="976"/>
                    <a:pt x="177" y="839"/>
                    <a:pt x="0" y="828"/>
                  </a:cubicBezTo>
                  <a:cubicBezTo>
                    <a:pt x="148" y="1500"/>
                    <a:pt x="463" y="2110"/>
                    <a:pt x="899" y="2612"/>
                  </a:cubicBezTo>
                  <a:cubicBezTo>
                    <a:pt x="2025" y="2414"/>
                    <a:pt x="2025" y="2414"/>
                    <a:pt x="2025" y="2414"/>
                  </a:cubicBezTo>
                  <a:cubicBezTo>
                    <a:pt x="2140" y="2393"/>
                    <a:pt x="2239" y="2321"/>
                    <a:pt x="2293" y="2218"/>
                  </a:cubicBezTo>
                  <a:cubicBezTo>
                    <a:pt x="2706" y="1424"/>
                    <a:pt x="2706" y="1424"/>
                    <a:pt x="2706" y="1424"/>
                  </a:cubicBezTo>
                  <a:cubicBezTo>
                    <a:pt x="2703" y="1478"/>
                    <a:pt x="2701" y="1528"/>
                    <a:pt x="2698" y="1575"/>
                  </a:cubicBezTo>
                  <a:cubicBezTo>
                    <a:pt x="2698" y="1619"/>
                    <a:pt x="2698" y="1619"/>
                    <a:pt x="2698" y="1619"/>
                  </a:cubicBezTo>
                  <a:cubicBezTo>
                    <a:pt x="2666" y="2688"/>
                    <a:pt x="2666" y="2688"/>
                    <a:pt x="2666" y="2688"/>
                  </a:cubicBezTo>
                  <a:cubicBezTo>
                    <a:pt x="2652" y="3148"/>
                    <a:pt x="2652" y="3148"/>
                    <a:pt x="2652" y="3148"/>
                  </a:cubicBezTo>
                  <a:cubicBezTo>
                    <a:pt x="2631" y="3788"/>
                    <a:pt x="2631" y="3788"/>
                    <a:pt x="2631" y="3788"/>
                  </a:cubicBezTo>
                  <a:cubicBezTo>
                    <a:pt x="3050" y="3933"/>
                    <a:pt x="3500" y="4013"/>
                    <a:pt x="3968" y="4013"/>
                  </a:cubicBezTo>
                  <a:cubicBezTo>
                    <a:pt x="4613" y="4013"/>
                    <a:pt x="5223" y="3862"/>
                    <a:pt x="5765" y="3594"/>
                  </a:cubicBezTo>
                  <a:cubicBezTo>
                    <a:pt x="5743" y="2314"/>
                    <a:pt x="5743" y="2314"/>
                    <a:pt x="5743" y="2314"/>
                  </a:cubicBezTo>
                  <a:lnTo>
                    <a:pt x="5751" y="2352"/>
                  </a:lnTo>
                  <a:close/>
                  <a:moveTo>
                    <a:pt x="4180" y="3152"/>
                  </a:moveTo>
                  <a:cubicBezTo>
                    <a:pt x="4180" y="3152"/>
                    <a:pt x="4180" y="3152"/>
                    <a:pt x="4180" y="3152"/>
                  </a:cubicBezTo>
                  <a:cubicBezTo>
                    <a:pt x="4180" y="3152"/>
                    <a:pt x="4180" y="3152"/>
                    <a:pt x="4180" y="3152"/>
                  </a:cubicBezTo>
                  <a:close/>
                </a:path>
              </a:pathLst>
            </a:custGeom>
            <a:solidFill>
              <a:srgbClr val="48445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PA-任意多边形 10">
              <a:extLst>
                <a:ext uri="{FF2B5EF4-FFF2-40B4-BE49-F238E27FC236}">
                  <a16:creationId xmlns:a16="http://schemas.microsoft.com/office/drawing/2014/main" id="{35D5AAE0-0EA5-465A-9D58-B1A1DE9105A7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 bwMode="auto">
            <a:xfrm>
              <a:off x="6657" y="1808"/>
              <a:ext cx="310" cy="147"/>
            </a:xfrm>
            <a:custGeom>
              <a:gdLst>
                <a:gd fmla="*/ 1083 w 1083" name="T0"/>
                <a:gd fmla="*/ 150 h 514" name="T1"/>
                <a:gd fmla="*/ 1083 w 1083" name="T2"/>
                <a:gd fmla="*/ 150 h 514" name="T3"/>
                <a:gd fmla="*/ 1083 w 1083" name="T4"/>
                <a:gd fmla="*/ 0 h 514" name="T5"/>
                <a:gd fmla="*/ 162 w 1083" name="T6"/>
                <a:gd fmla="*/ 0 h 514" name="T7"/>
                <a:gd fmla="*/ 162 w 1083" name="T8"/>
                <a:gd fmla="*/ 217 h 514" name="T9"/>
                <a:gd fmla="*/ 159 w 1083" name="T10"/>
                <a:gd fmla="*/ 217 h 514" name="T11"/>
                <a:gd fmla="*/ 0 w 1083" name="T12"/>
                <a:gd fmla="*/ 445 h 514" name="T13"/>
                <a:gd fmla="*/ 1083 w 1083" name="T14"/>
                <a:gd fmla="*/ 150 h 514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514" w="1083">
                  <a:moveTo>
                    <a:pt x="1083" y="150"/>
                  </a:moveTo>
                  <a:cubicBezTo>
                    <a:pt x="1083" y="150"/>
                    <a:pt x="1083" y="150"/>
                    <a:pt x="1083" y="150"/>
                  </a:cubicBezTo>
                  <a:cubicBezTo>
                    <a:pt x="1083" y="0"/>
                    <a:pt x="1083" y="0"/>
                    <a:pt x="1083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217"/>
                    <a:pt x="162" y="217"/>
                    <a:pt x="162" y="217"/>
                  </a:cubicBezTo>
                  <a:cubicBezTo>
                    <a:pt x="159" y="217"/>
                    <a:pt x="159" y="217"/>
                    <a:pt x="159" y="217"/>
                  </a:cubicBezTo>
                  <a:cubicBezTo>
                    <a:pt x="121" y="303"/>
                    <a:pt x="66" y="380"/>
                    <a:pt x="0" y="445"/>
                  </a:cubicBezTo>
                  <a:cubicBezTo>
                    <a:pt x="719" y="514"/>
                    <a:pt x="1083" y="150"/>
                    <a:pt x="1083" y="150"/>
                  </a:cubicBezTo>
                  <a:close/>
                </a:path>
              </a:pathLst>
            </a:custGeom>
            <a:solidFill>
              <a:srgbClr val="DCB79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PA-任意多边形 11">
              <a:extLst>
                <a:ext uri="{FF2B5EF4-FFF2-40B4-BE49-F238E27FC236}">
                  <a16:creationId xmlns:a16="http://schemas.microsoft.com/office/drawing/2014/main" id="{99A1201F-72E9-466F-97E5-7D242917775F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 bwMode="auto">
            <a:xfrm>
              <a:off x="6603" y="1851"/>
              <a:ext cx="455" cy="273"/>
            </a:xfrm>
            <a:custGeom>
              <a:gdLst>
                <a:gd fmla="*/ 1271 w 1588" name="T0"/>
                <a:gd fmla="*/ 141 h 953" name="T1"/>
                <a:gd fmla="*/ 1271 w 1588" name="T2"/>
                <a:gd fmla="*/ 0 h 953" name="T3"/>
                <a:gd fmla="*/ 1271 w 1588" name="T4"/>
                <a:gd fmla="*/ 0 h 953" name="T5"/>
                <a:gd fmla="*/ 188 w 1588" name="T6"/>
                <a:gd fmla="*/ 295 h 953" name="T7"/>
                <a:gd fmla="*/ 0 w 1588" name="T8"/>
                <a:gd fmla="*/ 430 h 953" name="T9"/>
                <a:gd fmla="*/ 350 w 1588" name="T10"/>
                <a:gd fmla="*/ 737 h 953" name="T11"/>
                <a:gd fmla="*/ 350 w 1588" name="T12"/>
                <a:gd fmla="*/ 939 h 953" name="T13"/>
                <a:gd fmla="*/ 352 w 1588" name="T14"/>
                <a:gd fmla="*/ 939 h 953" name="T15"/>
                <a:gd fmla="*/ 352 w 1588" name="T16"/>
                <a:gd fmla="*/ 953 h 953" name="T17"/>
                <a:gd fmla="*/ 1227 w 1588" name="T18"/>
                <a:gd fmla="*/ 953 h 953" name="T19"/>
                <a:gd fmla="*/ 1227 w 1588" name="T20"/>
                <a:gd fmla="*/ 939 h 953" name="T21"/>
                <a:gd fmla="*/ 1271 w 1588" name="T22"/>
                <a:gd fmla="*/ 939 h 953" name="T23"/>
                <a:gd fmla="*/ 1271 w 1588" name="T24"/>
                <a:gd fmla="*/ 717 h 953" name="T25"/>
                <a:gd fmla="*/ 1588 w 1588" name="T26"/>
                <a:gd fmla="*/ 427 h 953" name="T27"/>
                <a:gd fmla="*/ 1271 w 1588" name="T28"/>
                <a:gd fmla="*/ 141 h 953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953" w="1588">
                  <a:moveTo>
                    <a:pt x="1271" y="141"/>
                  </a:moveTo>
                  <a:cubicBezTo>
                    <a:pt x="1271" y="0"/>
                    <a:pt x="1271" y="0"/>
                    <a:pt x="1271" y="0"/>
                  </a:cubicBezTo>
                  <a:cubicBezTo>
                    <a:pt x="1271" y="0"/>
                    <a:pt x="1271" y="0"/>
                    <a:pt x="1271" y="0"/>
                  </a:cubicBezTo>
                  <a:cubicBezTo>
                    <a:pt x="1271" y="0"/>
                    <a:pt x="907" y="364"/>
                    <a:pt x="188" y="295"/>
                  </a:cubicBezTo>
                  <a:cubicBezTo>
                    <a:pt x="133" y="350"/>
                    <a:pt x="69" y="395"/>
                    <a:pt x="0" y="430"/>
                  </a:cubicBezTo>
                  <a:cubicBezTo>
                    <a:pt x="90" y="559"/>
                    <a:pt x="210" y="664"/>
                    <a:pt x="350" y="737"/>
                  </a:cubicBezTo>
                  <a:cubicBezTo>
                    <a:pt x="350" y="939"/>
                    <a:pt x="350" y="939"/>
                    <a:pt x="350" y="939"/>
                  </a:cubicBezTo>
                  <a:cubicBezTo>
                    <a:pt x="352" y="939"/>
                    <a:pt x="352" y="939"/>
                    <a:pt x="352" y="939"/>
                  </a:cubicBezTo>
                  <a:cubicBezTo>
                    <a:pt x="352" y="953"/>
                    <a:pt x="352" y="953"/>
                    <a:pt x="352" y="953"/>
                  </a:cubicBezTo>
                  <a:cubicBezTo>
                    <a:pt x="1227" y="953"/>
                    <a:pt x="1227" y="953"/>
                    <a:pt x="1227" y="953"/>
                  </a:cubicBezTo>
                  <a:cubicBezTo>
                    <a:pt x="1227" y="939"/>
                    <a:pt x="1227" y="939"/>
                    <a:pt x="1227" y="939"/>
                  </a:cubicBezTo>
                  <a:cubicBezTo>
                    <a:pt x="1271" y="939"/>
                    <a:pt x="1271" y="939"/>
                    <a:pt x="1271" y="939"/>
                  </a:cubicBezTo>
                  <a:cubicBezTo>
                    <a:pt x="1271" y="717"/>
                    <a:pt x="1271" y="717"/>
                    <a:pt x="1271" y="717"/>
                  </a:cubicBezTo>
                  <a:cubicBezTo>
                    <a:pt x="1397" y="645"/>
                    <a:pt x="1506" y="546"/>
                    <a:pt x="1588" y="427"/>
                  </a:cubicBezTo>
                  <a:cubicBezTo>
                    <a:pt x="1457" y="364"/>
                    <a:pt x="1347" y="264"/>
                    <a:pt x="1271" y="141"/>
                  </a:cubicBezTo>
                  <a:close/>
                </a:path>
              </a:pathLst>
            </a:custGeom>
            <a:solidFill>
              <a:srgbClr val="F5D0A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" name="PA-任意多边形 12">
              <a:extLst>
                <a:ext uri="{FF2B5EF4-FFF2-40B4-BE49-F238E27FC236}">
                  <a16:creationId xmlns:a16="http://schemas.microsoft.com/office/drawing/2014/main" id="{0D071B7A-3D7A-408F-A7A9-8A7D461CCBE5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 bwMode="auto">
            <a:xfrm>
              <a:off x="6651" y="2018"/>
              <a:ext cx="365" cy="821"/>
            </a:xfrm>
            <a:custGeom>
              <a:gdLst>
                <a:gd fmla="*/ 1274 w 1274" name="T0"/>
                <a:gd fmla="*/ 0 h 2873" name="T1"/>
                <a:gd fmla="*/ 615 w 1274" name="T2"/>
                <a:gd fmla="*/ 260 h 2873" name="T3"/>
                <a:gd fmla="*/ 0 w 1274" name="T4"/>
                <a:gd fmla="*/ 38 h 2873" name="T5"/>
                <a:gd fmla="*/ 642 w 1274" name="T6"/>
                <a:gd fmla="*/ 2873 h 2873" name="T7"/>
                <a:gd fmla="*/ 1274 w 1274" name="T8"/>
                <a:gd fmla="*/ 0 h 287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873" w="1274">
                  <a:moveTo>
                    <a:pt x="1274" y="0"/>
                  </a:moveTo>
                  <a:cubicBezTo>
                    <a:pt x="1102" y="161"/>
                    <a:pt x="870" y="260"/>
                    <a:pt x="615" y="260"/>
                  </a:cubicBezTo>
                  <a:cubicBezTo>
                    <a:pt x="381" y="260"/>
                    <a:pt x="167" y="176"/>
                    <a:pt x="0" y="38"/>
                  </a:cubicBezTo>
                  <a:cubicBezTo>
                    <a:pt x="642" y="2873"/>
                    <a:pt x="642" y="2873"/>
                    <a:pt x="642" y="2873"/>
                  </a:cubicBezTo>
                  <a:lnTo>
                    <a:pt x="12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PA-任意多边形 13">
              <a:extLst>
                <a:ext uri="{FF2B5EF4-FFF2-40B4-BE49-F238E27FC236}">
                  <a16:creationId xmlns:a16="http://schemas.microsoft.com/office/drawing/2014/main" id="{A30D4C28-79B8-44E7-AECA-773B24D45B3C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 bwMode="auto">
            <a:xfrm>
              <a:off x="6742" y="2132"/>
              <a:ext cx="182" cy="706"/>
            </a:xfrm>
            <a:custGeom>
              <a:gdLst>
                <a:gd fmla="*/ 140 w 182" name="T0"/>
                <a:gd fmla="*/ 574 h 706" name="T1"/>
                <a:gd fmla="*/ 182 w 182" name="T2"/>
                <a:gd fmla="*/ 473 h 706" name="T3"/>
                <a:gd fmla="*/ 133 w 182" name="T4"/>
                <a:gd fmla="*/ 12 h 706" name="T5"/>
                <a:gd fmla="*/ 94 w 182" name="T6"/>
                <a:gd fmla="*/ 1 h 706" name="T7"/>
                <a:gd fmla="*/ 94 w 182" name="T8"/>
                <a:gd fmla="*/ 0 h 706" name="T9"/>
                <a:gd fmla="*/ 93 w 182" name="T10"/>
                <a:gd fmla="*/ 0 h 706" name="T11"/>
                <a:gd fmla="*/ 92 w 182" name="T12"/>
                <a:gd fmla="*/ 0 h 706" name="T13"/>
                <a:gd fmla="*/ 92 w 182" name="T14"/>
                <a:gd fmla="*/ 1 h 706" name="T15"/>
                <a:gd fmla="*/ 53 w 182" name="T16"/>
                <a:gd fmla="*/ 12 h 706" name="T17"/>
                <a:gd fmla="*/ 0 w 182" name="T18"/>
                <a:gd fmla="*/ 503 h 706" name="T19"/>
                <a:gd fmla="*/ 63 w 182" name="T20"/>
                <a:gd fmla="*/ 622 h 706" name="T21"/>
                <a:gd fmla="*/ 93 w 182" name="T22"/>
                <a:gd fmla="*/ 706 h 706" name="T23"/>
                <a:gd fmla="*/ 103 w 182" name="T24"/>
                <a:gd fmla="*/ 688 h 706" name="T25"/>
                <a:gd fmla="*/ 127 w 182" name="T26"/>
                <a:gd fmla="*/ 619 h 706" name="T27"/>
                <a:gd fmla="*/ 140 w 182" name="T28"/>
                <a:gd fmla="*/ 574 h 706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706" w="182">
                  <a:moveTo>
                    <a:pt x="140" y="574"/>
                  </a:moveTo>
                  <a:lnTo>
                    <a:pt x="182" y="473"/>
                  </a:lnTo>
                  <a:lnTo>
                    <a:pt x="133" y="12"/>
                  </a:lnTo>
                  <a:lnTo>
                    <a:pt x="94" y="1"/>
                  </a:lnTo>
                  <a:lnTo>
                    <a:pt x="94" y="0"/>
                  </a:lnTo>
                  <a:lnTo>
                    <a:pt x="93" y="0"/>
                  </a:lnTo>
                  <a:lnTo>
                    <a:pt x="92" y="0"/>
                  </a:lnTo>
                  <a:lnTo>
                    <a:pt x="92" y="1"/>
                  </a:lnTo>
                  <a:lnTo>
                    <a:pt x="53" y="12"/>
                  </a:lnTo>
                  <a:lnTo>
                    <a:pt x="0" y="503"/>
                  </a:lnTo>
                  <a:lnTo>
                    <a:pt x="63" y="622"/>
                  </a:lnTo>
                  <a:lnTo>
                    <a:pt x="93" y="706"/>
                  </a:lnTo>
                  <a:lnTo>
                    <a:pt x="103" y="688"/>
                  </a:lnTo>
                  <a:lnTo>
                    <a:pt x="127" y="619"/>
                  </a:lnTo>
                  <a:lnTo>
                    <a:pt x="140" y="574"/>
                  </a:lnTo>
                  <a:close/>
                </a:path>
              </a:pathLst>
            </a:custGeom>
            <a:solidFill>
              <a:srgbClr val="DE59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PA-任意多边形 14">
              <a:extLst>
                <a:ext uri="{FF2B5EF4-FFF2-40B4-BE49-F238E27FC236}">
                  <a16:creationId xmlns:a16="http://schemas.microsoft.com/office/drawing/2014/main" id="{1C33C621-B030-4315-93C5-A850B6AFA641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 bwMode="auto">
            <a:xfrm>
              <a:off x="6760" y="2060"/>
              <a:ext cx="146" cy="90"/>
            </a:xfrm>
            <a:custGeom>
              <a:gdLst>
                <a:gd fmla="*/ 134 w 146" name="T0"/>
                <a:gd fmla="*/ 8 h 90" name="T1"/>
                <a:gd fmla="*/ 73 w 146" name="T2"/>
                <a:gd fmla="*/ 0 h 90" name="T3"/>
                <a:gd fmla="*/ 12 w 146" name="T4"/>
                <a:gd fmla="*/ 8 h 90" name="T5"/>
                <a:gd fmla="*/ 0 w 146" name="T6"/>
                <a:gd fmla="*/ 42 h 90" name="T7"/>
                <a:gd fmla="*/ 29 w 146" name="T8"/>
                <a:gd fmla="*/ 88 h 90" name="T9"/>
                <a:gd fmla="*/ 73 w 146" name="T10"/>
                <a:gd fmla="*/ 90 h 90" name="T11"/>
                <a:gd fmla="*/ 117 w 146" name="T12"/>
                <a:gd fmla="*/ 88 h 90" name="T13"/>
                <a:gd fmla="*/ 146 w 146" name="T14"/>
                <a:gd fmla="*/ 42 h 90" name="T15"/>
                <a:gd fmla="*/ 134 w 146" name="T16"/>
                <a:gd fmla="*/ 8 h 9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90" w="146">
                  <a:moveTo>
                    <a:pt x="134" y="8"/>
                  </a:moveTo>
                  <a:lnTo>
                    <a:pt x="73" y="0"/>
                  </a:lnTo>
                  <a:lnTo>
                    <a:pt x="12" y="8"/>
                  </a:lnTo>
                  <a:lnTo>
                    <a:pt x="0" y="42"/>
                  </a:lnTo>
                  <a:lnTo>
                    <a:pt x="29" y="88"/>
                  </a:lnTo>
                  <a:lnTo>
                    <a:pt x="73" y="90"/>
                  </a:lnTo>
                  <a:lnTo>
                    <a:pt x="117" y="88"/>
                  </a:lnTo>
                  <a:lnTo>
                    <a:pt x="146" y="42"/>
                  </a:lnTo>
                  <a:lnTo>
                    <a:pt x="134" y="8"/>
                  </a:lnTo>
                  <a:close/>
                </a:path>
              </a:pathLst>
            </a:custGeom>
            <a:solidFill>
              <a:srgbClr val="DE59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" name="PA-任意多边形 15">
              <a:extLst>
                <a:ext uri="{FF2B5EF4-FFF2-40B4-BE49-F238E27FC236}">
                  <a16:creationId xmlns:a16="http://schemas.microsoft.com/office/drawing/2014/main" id="{2E711A9B-9687-4963-BDD7-387D6BA898D2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 bwMode="auto">
            <a:xfrm>
              <a:off x="6588" y="1955"/>
              <a:ext cx="242" cy="244"/>
            </a:xfrm>
            <a:custGeom>
              <a:gdLst>
                <a:gd fmla="*/ 47 w 242" name="T0"/>
                <a:gd fmla="*/ 0 h 244" name="T1"/>
                <a:gd fmla="*/ 242 w 242" name="T2"/>
                <a:gd fmla="*/ 105 h 244" name="T3"/>
                <a:gd fmla="*/ 104 w 242" name="T4"/>
                <a:gd fmla="*/ 244 h 244" name="T5"/>
                <a:gd fmla="*/ 0 w 242" name="T6"/>
                <a:gd fmla="*/ 27 h 244" name="T7"/>
                <a:gd fmla="*/ 47 w 242" name="T8"/>
                <a:gd fmla="*/ 0 h 24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44" w="241">
                  <a:moveTo>
                    <a:pt x="47" y="0"/>
                  </a:moveTo>
                  <a:lnTo>
                    <a:pt x="242" y="105"/>
                  </a:lnTo>
                  <a:lnTo>
                    <a:pt x="104" y="244"/>
                  </a:lnTo>
                  <a:lnTo>
                    <a:pt x="0" y="27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PA-任意多边形 16">
              <a:extLst>
                <a:ext uri="{FF2B5EF4-FFF2-40B4-BE49-F238E27FC236}">
                  <a16:creationId xmlns:a16="http://schemas.microsoft.com/office/drawing/2014/main" id="{C62E6464-DC48-4834-BDDE-9EEC3D54FBEC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 bwMode="auto">
            <a:xfrm>
              <a:off x="6831" y="1955"/>
              <a:ext cx="242" cy="244"/>
            </a:xfrm>
            <a:custGeom>
              <a:gdLst>
                <a:gd fmla="*/ 196 w 242" name="T0"/>
                <a:gd fmla="*/ 0 h 244" name="T1"/>
                <a:gd fmla="*/ 0 w 242" name="T2"/>
                <a:gd fmla="*/ 105 h 244" name="T3"/>
                <a:gd fmla="*/ 139 w 242" name="T4"/>
                <a:gd fmla="*/ 244 h 244" name="T5"/>
                <a:gd fmla="*/ 242 w 242" name="T6"/>
                <a:gd fmla="*/ 27 h 244" name="T7"/>
                <a:gd fmla="*/ 196 w 242" name="T8"/>
                <a:gd fmla="*/ 0 h 24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44" w="241">
                  <a:moveTo>
                    <a:pt x="196" y="0"/>
                  </a:moveTo>
                  <a:lnTo>
                    <a:pt x="0" y="105"/>
                  </a:lnTo>
                  <a:lnTo>
                    <a:pt x="139" y="244"/>
                  </a:lnTo>
                  <a:lnTo>
                    <a:pt x="242" y="27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PA-任意多边形 17">
              <a:extLst>
                <a:ext uri="{FF2B5EF4-FFF2-40B4-BE49-F238E27FC236}">
                  <a16:creationId xmlns:a16="http://schemas.microsoft.com/office/drawing/2014/main" id="{C5A818E8-EB3D-4CD1-9EA1-8B593D978BDF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 bwMode="auto">
            <a:xfrm>
              <a:off x="6835" y="1081"/>
              <a:ext cx="336" cy="814"/>
            </a:xfrm>
            <a:custGeom>
              <a:gdLst>
                <a:gd fmla="*/ 1171 w 1171" name="T0"/>
                <a:gd fmla="*/ 1091 h 2848" name="T1"/>
                <a:gd fmla="*/ 24 w 1171" name="T2"/>
                <a:gd fmla="*/ 0 h 2848" name="T3"/>
                <a:gd fmla="*/ 0 w 1171" name="T4"/>
                <a:gd fmla="*/ 0 h 2848" name="T5"/>
                <a:gd fmla="*/ 0 w 1171" name="T6"/>
                <a:gd fmla="*/ 2848 h 2848" name="T7"/>
                <a:gd fmla="*/ 1171 w 1171" name="T8"/>
                <a:gd fmla="*/ 1091 h 284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848" w="1171">
                  <a:moveTo>
                    <a:pt x="1171" y="1091"/>
                  </a:moveTo>
                  <a:cubicBezTo>
                    <a:pt x="1171" y="261"/>
                    <a:pt x="672" y="0"/>
                    <a:pt x="24" y="0"/>
                  </a:cubicBezTo>
                  <a:cubicBezTo>
                    <a:pt x="16" y="0"/>
                    <a:pt x="8" y="0"/>
                    <a:pt x="0" y="0"/>
                  </a:cubicBezTo>
                  <a:cubicBezTo>
                    <a:pt x="0" y="2848"/>
                    <a:pt x="0" y="2848"/>
                    <a:pt x="0" y="2848"/>
                  </a:cubicBezTo>
                  <a:cubicBezTo>
                    <a:pt x="647" y="2845"/>
                    <a:pt x="1171" y="1920"/>
                    <a:pt x="1171" y="1091"/>
                  </a:cubicBezTo>
                  <a:close/>
                </a:path>
              </a:pathLst>
            </a:custGeom>
            <a:solidFill>
              <a:srgbClr val="F5D0A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" name="PA-任意多边形 18">
              <a:extLst>
                <a:ext uri="{FF2B5EF4-FFF2-40B4-BE49-F238E27FC236}">
                  <a16:creationId xmlns:a16="http://schemas.microsoft.com/office/drawing/2014/main" id="{DDA71B2D-C8F9-46D5-9CE1-A8301E9E5C91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 bwMode="auto">
            <a:xfrm>
              <a:off x="6498" y="1081"/>
              <a:ext cx="337" cy="814"/>
            </a:xfrm>
            <a:custGeom>
              <a:gdLst>
                <a:gd fmla="*/ 1147 w 1177" name="T0"/>
                <a:gd fmla="*/ 1 h 2848" name="T1"/>
                <a:gd fmla="*/ 0 w 1177" name="T2"/>
                <a:gd fmla="*/ 1091 h 2848" name="T3"/>
                <a:gd fmla="*/ 1147 w 1177" name="T4"/>
                <a:gd fmla="*/ 2847 h 2848" name="T5"/>
                <a:gd fmla="*/ 1174 w 1177" name="T6"/>
                <a:gd fmla="*/ 2848 h 2848" name="T7"/>
                <a:gd fmla="*/ 1177 w 1177" name="T8"/>
                <a:gd fmla="*/ 2848 h 2848" name="T9"/>
                <a:gd fmla="*/ 1177 w 1177" name="T10"/>
                <a:gd fmla="*/ 0 h 2848" name="T11"/>
                <a:gd fmla="*/ 1147 w 1177" name="T12"/>
                <a:gd fmla="*/ 1 h 284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848" w="1177">
                  <a:moveTo>
                    <a:pt x="1147" y="1"/>
                  </a:moveTo>
                  <a:cubicBezTo>
                    <a:pt x="523" y="21"/>
                    <a:pt x="0" y="284"/>
                    <a:pt x="0" y="1091"/>
                  </a:cubicBezTo>
                  <a:cubicBezTo>
                    <a:pt x="0" y="1910"/>
                    <a:pt x="512" y="2829"/>
                    <a:pt x="1147" y="2847"/>
                  </a:cubicBezTo>
                  <a:cubicBezTo>
                    <a:pt x="1156" y="2847"/>
                    <a:pt x="1165" y="2848"/>
                    <a:pt x="1174" y="2848"/>
                  </a:cubicBezTo>
                  <a:cubicBezTo>
                    <a:pt x="1175" y="2848"/>
                    <a:pt x="1176" y="2848"/>
                    <a:pt x="1177" y="2848"/>
                  </a:cubicBezTo>
                  <a:cubicBezTo>
                    <a:pt x="1177" y="0"/>
                    <a:pt x="1177" y="0"/>
                    <a:pt x="1177" y="0"/>
                  </a:cubicBezTo>
                  <a:cubicBezTo>
                    <a:pt x="1167" y="1"/>
                    <a:pt x="1157" y="1"/>
                    <a:pt x="1147" y="1"/>
                  </a:cubicBezTo>
                  <a:close/>
                </a:path>
              </a:pathLst>
            </a:custGeom>
            <a:solidFill>
              <a:srgbClr val="E7C19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" name="PA-任意多边形 19">
              <a:extLst>
                <a:ext uri="{FF2B5EF4-FFF2-40B4-BE49-F238E27FC236}">
                  <a16:creationId xmlns:a16="http://schemas.microsoft.com/office/drawing/2014/main" id="{3889D97A-D469-4204-A80B-EEFE152DD94B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 bwMode="auto">
            <a:xfrm>
              <a:off x="6461" y="1009"/>
              <a:ext cx="733" cy="484"/>
            </a:xfrm>
            <a:custGeom>
              <a:gdLst>
                <a:gd fmla="*/ 2557 w 2561" name="T0"/>
                <a:gd fmla="*/ 1237 h 1694" name="T1"/>
                <a:gd fmla="*/ 2378 w 2561" name="T2"/>
                <a:gd fmla="*/ 598 h 1694" name="T3"/>
                <a:gd fmla="*/ 1612 w 2561" name="T4"/>
                <a:gd fmla="*/ 10 h 1694" name="T5"/>
                <a:gd fmla="*/ 714 w 2561" name="T6"/>
                <a:gd fmla="*/ 108 h 1694" name="T7"/>
                <a:gd fmla="*/ 502 w 2561" name="T8"/>
                <a:gd fmla="*/ 140 h 1694" name="T9"/>
                <a:gd fmla="*/ 393 w 2561" name="T10"/>
                <a:gd fmla="*/ 140 h 1694" name="T11"/>
                <a:gd fmla="*/ 415 w 2561" name="T12"/>
                <a:gd fmla="*/ 195 h 1694" name="T13"/>
                <a:gd fmla="*/ 435 w 2561" name="T14"/>
                <a:gd fmla="*/ 240 h 1694" name="T15"/>
                <a:gd fmla="*/ 376 w 2561" name="T16"/>
                <a:gd fmla="*/ 225 h 1694" name="T17"/>
                <a:gd fmla="*/ 140 w 2561" name="T18"/>
                <a:gd fmla="*/ 113 h 1694" name="T19"/>
                <a:gd fmla="*/ 186 w 2561" name="T20"/>
                <a:gd fmla="*/ 420 h 1694" name="T21"/>
                <a:gd fmla="*/ 256 w 2561" name="T22"/>
                <a:gd fmla="*/ 545 h 1694" name="T23"/>
                <a:gd fmla="*/ 156 w 2561" name="T24"/>
                <a:gd fmla="*/ 519 h 1694" name="T25"/>
                <a:gd fmla="*/ 198 w 2561" name="T26"/>
                <a:gd fmla="*/ 666 h 1694" name="T27"/>
                <a:gd fmla="*/ 0 w 2561" name="T28"/>
                <a:gd fmla="*/ 1377 h 1694" name="T29"/>
                <a:gd fmla="*/ 272 w 2561" name="T30"/>
                <a:gd fmla="*/ 1694 h 1694" name="T31"/>
                <a:gd fmla="*/ 366 w 2561" name="T32"/>
                <a:gd fmla="*/ 1466 h 1694" name="T33"/>
                <a:gd fmla="*/ 371 w 2561" name="T34"/>
                <a:gd fmla="*/ 1467 h 1694" name="T35"/>
                <a:gd fmla="*/ 493 w 2561" name="T36"/>
                <a:gd fmla="*/ 866 h 1694" name="T37"/>
                <a:gd fmla="*/ 1966 w 2561" name="T38"/>
                <a:gd fmla="*/ 888 h 1694" name="T39"/>
                <a:gd fmla="*/ 1999 w 2561" name="T40"/>
                <a:gd fmla="*/ 850 h 1694" name="T41"/>
                <a:gd fmla="*/ 2347 w 2561" name="T42"/>
                <a:gd fmla="*/ 1613 h 1694" name="T43"/>
                <a:gd fmla="*/ 2559 w 2561" name="T44"/>
                <a:gd fmla="*/ 1258 h 1694" name="T45"/>
                <a:gd fmla="*/ 2561 w 2561" name="T46"/>
                <a:gd fmla="*/ 1257 h 1694" name="T47"/>
                <a:gd fmla="*/ 2557 w 2561" name="T48"/>
                <a:gd fmla="*/ 1237 h 1694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1693" w="2561">
                  <a:moveTo>
                    <a:pt x="2557" y="1237"/>
                  </a:moveTo>
                  <a:cubicBezTo>
                    <a:pt x="2529" y="866"/>
                    <a:pt x="2378" y="598"/>
                    <a:pt x="2378" y="598"/>
                  </a:cubicBezTo>
                  <a:cubicBezTo>
                    <a:pt x="2479" y="146"/>
                    <a:pt x="2057" y="20"/>
                    <a:pt x="1612" y="10"/>
                  </a:cubicBezTo>
                  <a:cubicBezTo>
                    <a:pt x="1201" y="0"/>
                    <a:pt x="770" y="88"/>
                    <a:pt x="714" y="108"/>
                  </a:cubicBezTo>
                  <a:cubicBezTo>
                    <a:pt x="654" y="130"/>
                    <a:pt x="569" y="138"/>
                    <a:pt x="502" y="140"/>
                  </a:cubicBezTo>
                  <a:cubicBezTo>
                    <a:pt x="440" y="142"/>
                    <a:pt x="393" y="140"/>
                    <a:pt x="393" y="140"/>
                  </a:cubicBezTo>
                  <a:cubicBezTo>
                    <a:pt x="395" y="150"/>
                    <a:pt x="405" y="174"/>
                    <a:pt x="415" y="195"/>
                  </a:cubicBezTo>
                  <a:cubicBezTo>
                    <a:pt x="425" y="219"/>
                    <a:pt x="435" y="240"/>
                    <a:pt x="435" y="240"/>
                  </a:cubicBezTo>
                  <a:cubicBezTo>
                    <a:pt x="423" y="241"/>
                    <a:pt x="402" y="235"/>
                    <a:pt x="376" y="225"/>
                  </a:cubicBezTo>
                  <a:cubicBezTo>
                    <a:pt x="286" y="192"/>
                    <a:pt x="140" y="113"/>
                    <a:pt x="140" y="113"/>
                  </a:cubicBezTo>
                  <a:cubicBezTo>
                    <a:pt x="124" y="234"/>
                    <a:pt x="153" y="342"/>
                    <a:pt x="186" y="420"/>
                  </a:cubicBezTo>
                  <a:cubicBezTo>
                    <a:pt x="219" y="498"/>
                    <a:pt x="256" y="545"/>
                    <a:pt x="256" y="545"/>
                  </a:cubicBezTo>
                  <a:cubicBezTo>
                    <a:pt x="230" y="550"/>
                    <a:pt x="156" y="519"/>
                    <a:pt x="156" y="519"/>
                  </a:cubicBezTo>
                  <a:cubicBezTo>
                    <a:pt x="177" y="619"/>
                    <a:pt x="198" y="666"/>
                    <a:pt x="198" y="666"/>
                  </a:cubicBezTo>
                  <a:cubicBezTo>
                    <a:pt x="40" y="782"/>
                    <a:pt x="3" y="1116"/>
                    <a:pt x="0" y="1377"/>
                  </a:cubicBezTo>
                  <a:cubicBezTo>
                    <a:pt x="272" y="1694"/>
                    <a:pt x="272" y="1694"/>
                    <a:pt x="272" y="1694"/>
                  </a:cubicBezTo>
                  <a:cubicBezTo>
                    <a:pt x="366" y="1466"/>
                    <a:pt x="366" y="1466"/>
                    <a:pt x="366" y="1466"/>
                  </a:cubicBezTo>
                  <a:cubicBezTo>
                    <a:pt x="368" y="1467"/>
                    <a:pt x="369" y="1467"/>
                    <a:pt x="371" y="1467"/>
                  </a:cubicBezTo>
                  <a:cubicBezTo>
                    <a:pt x="438" y="1227"/>
                    <a:pt x="493" y="866"/>
                    <a:pt x="493" y="866"/>
                  </a:cubicBezTo>
                  <a:cubicBezTo>
                    <a:pt x="1201" y="1321"/>
                    <a:pt x="1853" y="958"/>
                    <a:pt x="1966" y="888"/>
                  </a:cubicBezTo>
                  <a:cubicBezTo>
                    <a:pt x="1987" y="865"/>
                    <a:pt x="1999" y="850"/>
                    <a:pt x="1999" y="850"/>
                  </a:cubicBezTo>
                  <a:cubicBezTo>
                    <a:pt x="2039" y="1306"/>
                    <a:pt x="2347" y="1613"/>
                    <a:pt x="2347" y="1613"/>
                  </a:cubicBezTo>
                  <a:cubicBezTo>
                    <a:pt x="2321" y="1420"/>
                    <a:pt x="2543" y="1269"/>
                    <a:pt x="2559" y="1258"/>
                  </a:cubicBezTo>
                  <a:cubicBezTo>
                    <a:pt x="2560" y="1257"/>
                    <a:pt x="2561" y="1257"/>
                    <a:pt x="2561" y="1257"/>
                  </a:cubicBezTo>
                  <a:cubicBezTo>
                    <a:pt x="2560" y="1250"/>
                    <a:pt x="2559" y="1244"/>
                    <a:pt x="2557" y="1237"/>
                  </a:cubicBezTo>
                  <a:close/>
                </a:path>
              </a:pathLst>
            </a:custGeom>
            <a:solidFill>
              <a:srgbClr val="40241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" name="PA-任意多边形 20">
              <a:extLst>
                <a:ext uri="{FF2B5EF4-FFF2-40B4-BE49-F238E27FC236}">
                  <a16:creationId xmlns:a16="http://schemas.microsoft.com/office/drawing/2014/main" id="{9A5B4DC1-94F9-4C70-BEB8-B3044C95F8F0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 bwMode="auto">
            <a:xfrm>
              <a:off x="7114" y="1366"/>
              <a:ext cx="112" cy="187"/>
            </a:xfrm>
            <a:custGeom>
              <a:gdLst>
                <a:gd fmla="*/ 45 w 390" name="T0"/>
                <a:gd fmla="*/ 289 h 657" name="T1"/>
                <a:gd fmla="*/ 115 w 390" name="T2"/>
                <a:gd fmla="*/ 635 h 657" name="T3"/>
                <a:gd fmla="*/ 346 w 390" name="T4"/>
                <a:gd fmla="*/ 368 h 657" name="T5"/>
                <a:gd fmla="*/ 275 w 390" name="T6"/>
                <a:gd fmla="*/ 22 h 657" name="T7"/>
                <a:gd fmla="*/ 45 w 390" name="T8"/>
                <a:gd fmla="*/ 289 h 65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57" w="390">
                  <a:moveTo>
                    <a:pt x="45" y="289"/>
                  </a:moveTo>
                  <a:cubicBezTo>
                    <a:pt x="0" y="458"/>
                    <a:pt x="32" y="613"/>
                    <a:pt x="115" y="635"/>
                  </a:cubicBezTo>
                  <a:cubicBezTo>
                    <a:pt x="198" y="657"/>
                    <a:pt x="301" y="538"/>
                    <a:pt x="346" y="368"/>
                  </a:cubicBezTo>
                  <a:cubicBezTo>
                    <a:pt x="390" y="199"/>
                    <a:pt x="358" y="44"/>
                    <a:pt x="275" y="22"/>
                  </a:cubicBezTo>
                  <a:cubicBezTo>
                    <a:pt x="192" y="0"/>
                    <a:pt x="89" y="119"/>
                    <a:pt x="45" y="289"/>
                  </a:cubicBezTo>
                  <a:close/>
                </a:path>
              </a:pathLst>
            </a:custGeom>
            <a:solidFill>
              <a:srgbClr val="F5D0A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" name="PA-任意多边形 21">
              <a:extLst>
                <a:ext uri="{FF2B5EF4-FFF2-40B4-BE49-F238E27FC236}">
                  <a16:creationId xmlns:a16="http://schemas.microsoft.com/office/drawing/2014/main" id="{52C159B0-9312-4BE1-BCFA-42455BF3EF58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 bwMode="auto">
            <a:xfrm>
              <a:off x="6442" y="1369"/>
              <a:ext cx="105" cy="183"/>
            </a:xfrm>
            <a:custGeom>
              <a:gdLst>
                <a:gd fmla="*/ 320 w 366" name="T0"/>
                <a:gd fmla="*/ 282 h 641" name="T1"/>
                <a:gd fmla="*/ 266 w 366" name="T2"/>
                <a:gd fmla="*/ 620 h 641" name="T3"/>
                <a:gd fmla="*/ 46 w 366" name="T4"/>
                <a:gd fmla="*/ 358 h 641" name="T5"/>
                <a:gd fmla="*/ 100 w 366" name="T6"/>
                <a:gd fmla="*/ 21 h 641" name="T7"/>
                <a:gd fmla="*/ 320 w 366" name="T8"/>
                <a:gd fmla="*/ 282 h 64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41" w="366">
                  <a:moveTo>
                    <a:pt x="320" y="282"/>
                  </a:moveTo>
                  <a:cubicBezTo>
                    <a:pt x="366" y="448"/>
                    <a:pt x="342" y="599"/>
                    <a:pt x="266" y="620"/>
                  </a:cubicBezTo>
                  <a:cubicBezTo>
                    <a:pt x="191" y="641"/>
                    <a:pt x="92" y="524"/>
                    <a:pt x="46" y="358"/>
                  </a:cubicBezTo>
                  <a:cubicBezTo>
                    <a:pt x="0" y="193"/>
                    <a:pt x="24" y="42"/>
                    <a:pt x="100" y="21"/>
                  </a:cubicBezTo>
                  <a:cubicBezTo>
                    <a:pt x="175" y="0"/>
                    <a:pt x="274" y="117"/>
                    <a:pt x="320" y="282"/>
                  </a:cubicBezTo>
                  <a:close/>
                </a:path>
              </a:pathLst>
            </a:custGeom>
            <a:solidFill>
              <a:srgbClr val="E7C19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" name="PA-任意多边形 22">
              <a:extLst>
                <a:ext uri="{FF2B5EF4-FFF2-40B4-BE49-F238E27FC236}">
                  <a16:creationId xmlns:a16="http://schemas.microsoft.com/office/drawing/2014/main" id="{8D12EFC9-D9CA-48C7-B4C4-6DAE6A468BAF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 bwMode="auto">
            <a:xfrm>
              <a:off x="6537" y="1955"/>
              <a:ext cx="298" cy="884"/>
            </a:xfrm>
            <a:custGeom>
              <a:gdLst>
                <a:gd fmla="*/ 298 w 298" name="T0"/>
                <a:gd fmla="*/ 884 h 884" name="T1"/>
                <a:gd fmla="*/ 114 w 298" name="T2"/>
                <a:gd fmla="*/ 74 h 884" name="T3"/>
                <a:gd fmla="*/ 98 w 298" name="T4"/>
                <a:gd fmla="*/ 0 h 884" name="T5"/>
                <a:gd fmla="*/ 64 w 298" name="T6"/>
                <a:gd fmla="*/ 20 h 884" name="T7"/>
                <a:gd fmla="*/ 51 w 298" name="T8"/>
                <a:gd fmla="*/ 27 h 884" name="T9"/>
                <a:gd fmla="*/ 0 w 298" name="T10"/>
                <a:gd fmla="*/ 237 h 884" name="T11"/>
                <a:gd fmla="*/ 70 w 298" name="T12"/>
                <a:gd fmla="*/ 254 h 884" name="T13"/>
                <a:gd fmla="*/ 24 w 298" name="T14"/>
                <a:gd fmla="*/ 342 h 884" name="T15"/>
                <a:gd fmla="*/ 298 w 298" name="T16"/>
                <a:gd fmla="*/ 884 h 88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884" w="298">
                  <a:moveTo>
                    <a:pt x="298" y="884"/>
                  </a:moveTo>
                  <a:lnTo>
                    <a:pt x="114" y="74"/>
                  </a:lnTo>
                  <a:lnTo>
                    <a:pt x="98" y="0"/>
                  </a:lnTo>
                  <a:lnTo>
                    <a:pt x="64" y="20"/>
                  </a:lnTo>
                  <a:lnTo>
                    <a:pt x="51" y="27"/>
                  </a:lnTo>
                  <a:lnTo>
                    <a:pt x="0" y="237"/>
                  </a:lnTo>
                  <a:lnTo>
                    <a:pt x="70" y="254"/>
                  </a:lnTo>
                  <a:lnTo>
                    <a:pt x="24" y="342"/>
                  </a:lnTo>
                  <a:lnTo>
                    <a:pt x="298" y="884"/>
                  </a:lnTo>
                  <a:close/>
                </a:path>
              </a:pathLst>
            </a:custGeom>
            <a:solidFill>
              <a:srgbClr val="35323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" name="PA-任意多边形 23">
              <a:extLst>
                <a:ext uri="{FF2B5EF4-FFF2-40B4-BE49-F238E27FC236}">
                  <a16:creationId xmlns:a16="http://schemas.microsoft.com/office/drawing/2014/main" id="{48F507E4-EF13-409D-92C4-07C8F2110DC6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 bwMode="auto">
            <a:xfrm>
              <a:off x="6835" y="1955"/>
              <a:ext cx="293" cy="884"/>
            </a:xfrm>
            <a:custGeom>
              <a:gdLst>
                <a:gd fmla="*/ 293 w 293" name="T0"/>
                <a:gd fmla="*/ 237 h 884" name="T1"/>
                <a:gd fmla="*/ 242 w 293" name="T2"/>
                <a:gd fmla="*/ 27 h 884" name="T3"/>
                <a:gd fmla="*/ 241 w 293" name="T4"/>
                <a:gd fmla="*/ 27 h 884" name="T5"/>
                <a:gd fmla="*/ 195 w 293" name="T6"/>
                <a:gd fmla="*/ 0 h 884" name="T7"/>
                <a:gd fmla="*/ 181 w 293" name="T8"/>
                <a:gd fmla="*/ 63 h 884" name="T9"/>
                <a:gd fmla="*/ 0 w 293" name="T10"/>
                <a:gd fmla="*/ 884 h 884" name="T11"/>
                <a:gd fmla="*/ 269 w 293" name="T12"/>
                <a:gd fmla="*/ 342 h 884" name="T13"/>
                <a:gd fmla="*/ 222 w 293" name="T14"/>
                <a:gd fmla="*/ 254 h 884" name="T15"/>
                <a:gd fmla="*/ 293 w 293" name="T16"/>
                <a:gd fmla="*/ 237 h 88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884" w="293">
                  <a:moveTo>
                    <a:pt x="293" y="237"/>
                  </a:moveTo>
                  <a:lnTo>
                    <a:pt x="242" y="27"/>
                  </a:lnTo>
                  <a:lnTo>
                    <a:pt x="241" y="27"/>
                  </a:lnTo>
                  <a:lnTo>
                    <a:pt x="195" y="0"/>
                  </a:lnTo>
                  <a:lnTo>
                    <a:pt x="181" y="63"/>
                  </a:lnTo>
                  <a:lnTo>
                    <a:pt x="0" y="884"/>
                  </a:lnTo>
                  <a:lnTo>
                    <a:pt x="269" y="342"/>
                  </a:lnTo>
                  <a:lnTo>
                    <a:pt x="222" y="254"/>
                  </a:lnTo>
                  <a:lnTo>
                    <a:pt x="293" y="237"/>
                  </a:lnTo>
                  <a:close/>
                </a:path>
              </a:pathLst>
            </a:custGeom>
            <a:solidFill>
              <a:srgbClr val="35323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" name="PA-任意多边形 24">
              <a:extLst>
                <a:ext uri="{FF2B5EF4-FFF2-40B4-BE49-F238E27FC236}">
                  <a16:creationId xmlns:a16="http://schemas.microsoft.com/office/drawing/2014/main" id="{E2D0F47F-785A-4BE2-8212-438C29C6B44E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 bwMode="auto">
            <a:xfrm>
              <a:off x="5355" y="1522"/>
              <a:ext cx="1062" cy="1240"/>
            </a:xfrm>
            <a:custGeom>
              <a:gdLst>
                <a:gd fmla="*/ 1062 w 1062" name="T0"/>
                <a:gd fmla="*/ 1069 h 1240" name="T1"/>
                <a:gd fmla="*/ 216 w 1062" name="T2"/>
                <a:gd fmla="*/ 1240 h 1240" name="T3"/>
                <a:gd fmla="*/ 0 w 1062" name="T4"/>
                <a:gd fmla="*/ 170 h 1240" name="T5"/>
                <a:gd fmla="*/ 846 w 1062" name="T6"/>
                <a:gd fmla="*/ 0 h 1240" name="T7"/>
                <a:gd fmla="*/ 1062 w 1062" name="T8"/>
                <a:gd fmla="*/ 1069 h 124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240" w="1062">
                  <a:moveTo>
                    <a:pt x="1062" y="1069"/>
                  </a:moveTo>
                  <a:lnTo>
                    <a:pt x="216" y="1240"/>
                  </a:lnTo>
                  <a:lnTo>
                    <a:pt x="0" y="170"/>
                  </a:lnTo>
                  <a:lnTo>
                    <a:pt x="846" y="0"/>
                  </a:lnTo>
                  <a:lnTo>
                    <a:pt x="1062" y="1069"/>
                  </a:lnTo>
                  <a:close/>
                </a:path>
              </a:pathLst>
            </a:custGeom>
            <a:solidFill>
              <a:srgbClr val="A12D1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" name="PA-任意多边形 25">
              <a:extLst>
                <a:ext uri="{FF2B5EF4-FFF2-40B4-BE49-F238E27FC236}">
                  <a16:creationId xmlns:a16="http://schemas.microsoft.com/office/drawing/2014/main" id="{48D80CB6-99AA-459E-9309-3AE7D5AA4214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 bwMode="auto">
            <a:xfrm>
              <a:off x="5410" y="1587"/>
              <a:ext cx="951" cy="1109"/>
            </a:xfrm>
            <a:custGeom>
              <a:gdLst>
                <a:gd fmla="*/ 951 w 951" name="T0"/>
                <a:gd fmla="*/ 957 h 1109" name="T1"/>
                <a:gd fmla="*/ 194 w 951" name="T2"/>
                <a:gd fmla="*/ 1109 h 1109" name="T3"/>
                <a:gd fmla="*/ 0 w 951" name="T4"/>
                <a:gd fmla="*/ 153 h 1109" name="T5"/>
                <a:gd fmla="*/ 758 w 951" name="T6"/>
                <a:gd fmla="*/ 0 h 1109" name="T7"/>
                <a:gd fmla="*/ 951 w 951" name="T8"/>
                <a:gd fmla="*/ 957 h 110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09" w="951">
                  <a:moveTo>
                    <a:pt x="951" y="957"/>
                  </a:moveTo>
                  <a:lnTo>
                    <a:pt x="194" y="1109"/>
                  </a:lnTo>
                  <a:lnTo>
                    <a:pt x="0" y="153"/>
                  </a:lnTo>
                  <a:lnTo>
                    <a:pt x="758" y="0"/>
                  </a:lnTo>
                  <a:lnTo>
                    <a:pt x="951" y="9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" name="PA-任意多边形 26">
              <a:extLst>
                <a:ext uri="{FF2B5EF4-FFF2-40B4-BE49-F238E27FC236}">
                  <a16:creationId xmlns:a16="http://schemas.microsoft.com/office/drawing/2014/main" id="{23BAA054-A7C2-4681-B1C3-3A8B3BA11839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 bwMode="auto">
            <a:xfrm>
              <a:off x="5617" y="1548"/>
              <a:ext cx="351" cy="164"/>
            </a:xfrm>
            <a:custGeom>
              <a:gdLst>
                <a:gd fmla="*/ 1084 w 1225" name="T0"/>
                <a:gd fmla="*/ 0 h 574" name="T1"/>
                <a:gd fmla="*/ 545 w 1225" name="T2"/>
                <a:gd fmla="*/ 125 h 574" name="T3"/>
                <a:gd fmla="*/ 0 w 1225" name="T4"/>
                <a:gd fmla="*/ 218 h 574" name="T5"/>
                <a:gd fmla="*/ 6 w 1225" name="T6"/>
                <a:gd fmla="*/ 574 h 574" name="T7"/>
                <a:gd fmla="*/ 590 w 1225" name="T8"/>
                <a:gd fmla="*/ 456 h 574" name="T9"/>
                <a:gd fmla="*/ 632 w 1225" name="T10"/>
                <a:gd fmla="*/ 448 h 574" name="T11"/>
                <a:gd fmla="*/ 1225 w 1225" name="T12"/>
                <a:gd fmla="*/ 328 h 574" name="T13"/>
                <a:gd fmla="*/ 1084 w 1225" name="T14"/>
                <a:gd fmla="*/ 0 h 574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574" w="1225">
                  <a:moveTo>
                    <a:pt x="1084" y="0"/>
                  </a:moveTo>
                  <a:cubicBezTo>
                    <a:pt x="545" y="125"/>
                    <a:pt x="545" y="125"/>
                    <a:pt x="545" y="125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0" y="218"/>
                    <a:pt x="62" y="391"/>
                    <a:pt x="6" y="574"/>
                  </a:cubicBezTo>
                  <a:cubicBezTo>
                    <a:pt x="590" y="456"/>
                    <a:pt x="590" y="456"/>
                    <a:pt x="590" y="456"/>
                  </a:cubicBezTo>
                  <a:cubicBezTo>
                    <a:pt x="632" y="448"/>
                    <a:pt x="632" y="448"/>
                    <a:pt x="632" y="448"/>
                  </a:cubicBezTo>
                  <a:cubicBezTo>
                    <a:pt x="1225" y="328"/>
                    <a:pt x="1225" y="328"/>
                    <a:pt x="1225" y="328"/>
                  </a:cubicBezTo>
                  <a:cubicBezTo>
                    <a:pt x="1103" y="181"/>
                    <a:pt x="1084" y="0"/>
                    <a:pt x="1084" y="0"/>
                  </a:cubicBezTo>
                  <a:close/>
                </a:path>
              </a:pathLst>
            </a:custGeom>
            <a:solidFill>
              <a:srgbClr val="32626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" name="PA-任意多边形 27">
              <a:extLst>
                <a:ext uri="{FF2B5EF4-FFF2-40B4-BE49-F238E27FC236}">
                  <a16:creationId xmlns:a16="http://schemas.microsoft.com/office/drawing/2014/main" id="{9895DD8A-380F-40D7-A22E-DB0957948A6A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 bwMode="auto">
            <a:xfrm>
              <a:off x="5611" y="1621"/>
              <a:ext cx="361" cy="105"/>
            </a:xfrm>
            <a:custGeom>
              <a:gdLst>
                <a:gd fmla="*/ 1254 w 1261" name="T0"/>
                <a:gd fmla="*/ 58 h 367" name="T1"/>
                <a:gd fmla="*/ 1204 w 1261" name="T2"/>
                <a:gd fmla="*/ 134 h 367" name="T3"/>
                <a:gd fmla="*/ 83 w 1261" name="T4"/>
                <a:gd fmla="*/ 360 h 367" name="T5"/>
                <a:gd fmla="*/ 7 w 1261" name="T6"/>
                <a:gd fmla="*/ 309 h 367" name="T7"/>
                <a:gd fmla="*/ 58 w 1261" name="T8"/>
                <a:gd fmla="*/ 233 h 367" name="T9"/>
                <a:gd fmla="*/ 1178 w 1261" name="T10"/>
                <a:gd fmla="*/ 7 h 367" name="T11"/>
                <a:gd fmla="*/ 1254 w 1261" name="T12"/>
                <a:gd fmla="*/ 58 h 36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67" w="1261">
                  <a:moveTo>
                    <a:pt x="1254" y="58"/>
                  </a:moveTo>
                  <a:cubicBezTo>
                    <a:pt x="1261" y="92"/>
                    <a:pt x="1239" y="127"/>
                    <a:pt x="1204" y="134"/>
                  </a:cubicBezTo>
                  <a:cubicBezTo>
                    <a:pt x="83" y="360"/>
                    <a:pt x="83" y="360"/>
                    <a:pt x="83" y="360"/>
                  </a:cubicBezTo>
                  <a:cubicBezTo>
                    <a:pt x="49" y="367"/>
                    <a:pt x="14" y="344"/>
                    <a:pt x="7" y="309"/>
                  </a:cubicBezTo>
                  <a:cubicBezTo>
                    <a:pt x="0" y="274"/>
                    <a:pt x="23" y="240"/>
                    <a:pt x="58" y="233"/>
                  </a:cubicBezTo>
                  <a:cubicBezTo>
                    <a:pt x="1178" y="7"/>
                    <a:pt x="1178" y="7"/>
                    <a:pt x="1178" y="7"/>
                  </a:cubicBezTo>
                  <a:cubicBezTo>
                    <a:pt x="1213" y="0"/>
                    <a:pt x="1247" y="23"/>
                    <a:pt x="1254" y="58"/>
                  </a:cubicBezTo>
                  <a:close/>
                </a:path>
              </a:pathLst>
            </a:custGeom>
            <a:solidFill>
              <a:srgbClr val="25495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4" name="PA-任意多边形 28">
              <a:extLst>
                <a:ext uri="{FF2B5EF4-FFF2-40B4-BE49-F238E27FC236}">
                  <a16:creationId xmlns:a16="http://schemas.microsoft.com/office/drawing/2014/main" id="{595B3266-57AC-44F4-98B0-E44A120F8777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 bwMode="auto">
            <a:xfrm>
              <a:off x="5609" y="1533"/>
              <a:ext cx="327" cy="95"/>
            </a:xfrm>
            <a:custGeom>
              <a:gdLst>
                <a:gd fmla="*/ 1132 w 1139" name="T0"/>
                <a:gd fmla="*/ 52 h 332" name="T1"/>
                <a:gd fmla="*/ 1087 w 1139" name="T2"/>
                <a:gd fmla="*/ 121 h 332" name="T3"/>
                <a:gd fmla="*/ 75 w 1139" name="T4"/>
                <a:gd fmla="*/ 325 h 332" name="T5"/>
                <a:gd fmla="*/ 6 w 1139" name="T6"/>
                <a:gd fmla="*/ 280 h 332" name="T7"/>
                <a:gd fmla="*/ 52 w 1139" name="T8"/>
                <a:gd fmla="*/ 211 h 332" name="T9"/>
                <a:gd fmla="*/ 1064 w 1139" name="T10"/>
                <a:gd fmla="*/ 7 h 332" name="T11"/>
                <a:gd fmla="*/ 1132 w 1139" name="T12"/>
                <a:gd fmla="*/ 52 h 33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32" w="1139">
                  <a:moveTo>
                    <a:pt x="1132" y="52"/>
                  </a:moveTo>
                  <a:cubicBezTo>
                    <a:pt x="1139" y="84"/>
                    <a:pt x="1118" y="115"/>
                    <a:pt x="1087" y="121"/>
                  </a:cubicBezTo>
                  <a:cubicBezTo>
                    <a:pt x="75" y="325"/>
                    <a:pt x="75" y="325"/>
                    <a:pt x="75" y="325"/>
                  </a:cubicBezTo>
                  <a:cubicBezTo>
                    <a:pt x="43" y="332"/>
                    <a:pt x="12" y="311"/>
                    <a:pt x="6" y="280"/>
                  </a:cubicBezTo>
                  <a:cubicBezTo>
                    <a:pt x="0" y="248"/>
                    <a:pt x="20" y="217"/>
                    <a:pt x="52" y="211"/>
                  </a:cubicBezTo>
                  <a:cubicBezTo>
                    <a:pt x="1064" y="7"/>
                    <a:pt x="1064" y="7"/>
                    <a:pt x="1064" y="7"/>
                  </a:cubicBezTo>
                  <a:cubicBezTo>
                    <a:pt x="1095" y="0"/>
                    <a:pt x="1126" y="21"/>
                    <a:pt x="1132" y="52"/>
                  </a:cubicBezTo>
                  <a:close/>
                </a:path>
              </a:pathLst>
            </a:custGeom>
            <a:solidFill>
              <a:srgbClr val="25495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" name="PA-任意多边形 29">
              <a:extLst>
                <a:ext uri="{FF2B5EF4-FFF2-40B4-BE49-F238E27FC236}">
                  <a16:creationId xmlns:a16="http://schemas.microsoft.com/office/drawing/2014/main" id="{EFFEC07B-D29D-4292-8F3B-7392A6C56CD5}"/>
                </a:ext>
              </a:extLst>
            </p:cNvPr>
            <p:cNvSpPr>
              <a:spLocks noEditPoints="1"/>
            </p:cNvSpPr>
            <p:nvPr>
              <p:custDataLst>
                <p:tags r:id="rId40"/>
              </p:custDataLst>
            </p:nvPr>
          </p:nvSpPr>
          <p:spPr bwMode="auto">
            <a:xfrm>
              <a:off x="5663" y="1454"/>
              <a:ext cx="202" cy="149"/>
            </a:xfrm>
            <a:custGeom>
              <a:gdLst>
                <a:gd fmla="*/ 688 w 707" name="T0"/>
                <a:gd fmla="*/ 297 h 524" name="T1"/>
                <a:gd fmla="*/ 296 w 707" name="T2"/>
                <a:gd fmla="*/ 37 h 524" name="T3"/>
                <a:gd fmla="*/ 36 w 707" name="T4"/>
                <a:gd fmla="*/ 428 h 524" name="T5"/>
                <a:gd fmla="*/ 55 w 707" name="T6"/>
                <a:gd fmla="*/ 524 h 524" name="T7"/>
                <a:gd fmla="*/ 707 w 707" name="T8"/>
                <a:gd fmla="*/ 393 h 524" name="T9"/>
                <a:gd fmla="*/ 688 w 707" name="T10"/>
                <a:gd fmla="*/ 297 h 524" name="T11"/>
                <a:gd fmla="*/ 366 w 707" name="T12"/>
                <a:gd fmla="*/ 383 h 524" name="T13"/>
                <a:gd fmla="*/ 214 w 707" name="T14"/>
                <a:gd fmla="*/ 282 h 524" name="T15"/>
                <a:gd fmla="*/ 315 w 707" name="T16"/>
                <a:gd fmla="*/ 130 h 524" name="T17"/>
                <a:gd fmla="*/ 467 w 707" name="T18"/>
                <a:gd fmla="*/ 231 h 524" name="T19"/>
                <a:gd fmla="*/ 366 w 707" name="T20"/>
                <a:gd fmla="*/ 383 h 524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524" w="707">
                  <a:moveTo>
                    <a:pt x="688" y="297"/>
                  </a:moveTo>
                  <a:cubicBezTo>
                    <a:pt x="651" y="117"/>
                    <a:pt x="476" y="0"/>
                    <a:pt x="296" y="37"/>
                  </a:cubicBezTo>
                  <a:cubicBezTo>
                    <a:pt x="116" y="73"/>
                    <a:pt x="0" y="248"/>
                    <a:pt x="36" y="428"/>
                  </a:cubicBezTo>
                  <a:cubicBezTo>
                    <a:pt x="55" y="524"/>
                    <a:pt x="55" y="524"/>
                    <a:pt x="55" y="524"/>
                  </a:cubicBezTo>
                  <a:cubicBezTo>
                    <a:pt x="707" y="393"/>
                    <a:pt x="707" y="393"/>
                    <a:pt x="707" y="393"/>
                  </a:cubicBezTo>
                  <a:lnTo>
                    <a:pt x="688" y="297"/>
                  </a:lnTo>
                  <a:close/>
                  <a:moveTo>
                    <a:pt x="366" y="383"/>
                  </a:moveTo>
                  <a:cubicBezTo>
                    <a:pt x="296" y="397"/>
                    <a:pt x="228" y="352"/>
                    <a:pt x="214" y="282"/>
                  </a:cubicBezTo>
                  <a:cubicBezTo>
                    <a:pt x="200" y="212"/>
                    <a:pt x="245" y="144"/>
                    <a:pt x="315" y="130"/>
                  </a:cubicBezTo>
                  <a:cubicBezTo>
                    <a:pt x="385" y="116"/>
                    <a:pt x="453" y="161"/>
                    <a:pt x="467" y="231"/>
                  </a:cubicBezTo>
                  <a:cubicBezTo>
                    <a:pt x="481" y="301"/>
                    <a:pt x="436" y="369"/>
                    <a:pt x="366" y="383"/>
                  </a:cubicBezTo>
                  <a:close/>
                </a:path>
              </a:pathLst>
            </a:custGeom>
            <a:solidFill>
              <a:srgbClr val="25495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6" name="PA-任意多边形 30">
              <a:extLst>
                <a:ext uri="{FF2B5EF4-FFF2-40B4-BE49-F238E27FC236}">
                  <a16:creationId xmlns:a16="http://schemas.microsoft.com/office/drawing/2014/main" id="{29242B42-2E6F-4CC5-9784-B54F32902DE5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 bwMode="auto">
            <a:xfrm>
              <a:off x="5503" y="1856"/>
              <a:ext cx="68" cy="68"/>
            </a:xfrm>
            <a:custGeom>
              <a:gdLst>
                <a:gd fmla="*/ 68 w 68" name="T0"/>
                <a:gd fmla="*/ 56 h 68" name="T1"/>
                <a:gd fmla="*/ 11 w 68" name="T2"/>
                <a:gd fmla="*/ 68 h 68" name="T3"/>
                <a:gd fmla="*/ 0 w 68" name="T4"/>
                <a:gd fmla="*/ 11 h 68" name="T5"/>
                <a:gd fmla="*/ 56 w 68" name="T6"/>
                <a:gd fmla="*/ 0 h 68" name="T7"/>
                <a:gd fmla="*/ 68 w 68" name="T8"/>
                <a:gd fmla="*/ 56 h 6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8" w="68">
                  <a:moveTo>
                    <a:pt x="68" y="56"/>
                  </a:moveTo>
                  <a:lnTo>
                    <a:pt x="11" y="68"/>
                  </a:lnTo>
                  <a:lnTo>
                    <a:pt x="0" y="11"/>
                  </a:lnTo>
                  <a:lnTo>
                    <a:pt x="56" y="0"/>
                  </a:lnTo>
                  <a:lnTo>
                    <a:pt x="68" y="56"/>
                  </a:lnTo>
                  <a:close/>
                </a:path>
              </a:pathLst>
            </a:custGeom>
            <a:solidFill>
              <a:srgbClr val="25495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7" name="PA-任意多边形 31">
              <a:extLst>
                <a:ext uri="{FF2B5EF4-FFF2-40B4-BE49-F238E27FC236}">
                  <a16:creationId xmlns:a16="http://schemas.microsoft.com/office/drawing/2014/main" id="{31C4AECD-567F-43FB-A17A-B612FD818DC3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 bwMode="auto">
            <a:xfrm>
              <a:off x="5615" y="1745"/>
              <a:ext cx="507" cy="156"/>
            </a:xfrm>
            <a:custGeom>
              <a:gdLst>
                <a:gd fmla="*/ 507 w 507" name="T0"/>
                <a:gd fmla="*/ 56 h 156" name="T1"/>
                <a:gd fmla="*/ 12 w 507" name="T2"/>
                <a:gd fmla="*/ 156 h 156" name="T3"/>
                <a:gd fmla="*/ 0 w 507" name="T4"/>
                <a:gd fmla="*/ 100 h 156" name="T5"/>
                <a:gd fmla="*/ 496 w 507" name="T6"/>
                <a:gd fmla="*/ 0 h 156" name="T7"/>
                <a:gd fmla="*/ 507 w 507" name="T8"/>
                <a:gd fmla="*/ 56 h 15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56" w="507">
                  <a:moveTo>
                    <a:pt x="507" y="56"/>
                  </a:moveTo>
                  <a:lnTo>
                    <a:pt x="12" y="156"/>
                  </a:lnTo>
                  <a:lnTo>
                    <a:pt x="0" y="100"/>
                  </a:lnTo>
                  <a:lnTo>
                    <a:pt x="496" y="0"/>
                  </a:lnTo>
                  <a:lnTo>
                    <a:pt x="507" y="56"/>
                  </a:lnTo>
                  <a:close/>
                </a:path>
              </a:pathLst>
            </a:custGeom>
            <a:solidFill>
              <a:srgbClr val="25495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8" name="PA-任意多边形 32">
              <a:extLst>
                <a:ext uri="{FF2B5EF4-FFF2-40B4-BE49-F238E27FC236}">
                  <a16:creationId xmlns:a16="http://schemas.microsoft.com/office/drawing/2014/main" id="{42356E20-985F-449B-A2CD-399E7A109623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 bwMode="auto">
            <a:xfrm>
              <a:off x="5524" y="1963"/>
              <a:ext cx="68" cy="68"/>
            </a:xfrm>
            <a:custGeom>
              <a:gdLst>
                <a:gd fmla="*/ 68 w 68" name="T0"/>
                <a:gd fmla="*/ 56 h 68" name="T1"/>
                <a:gd fmla="*/ 12 w 68" name="T2"/>
                <a:gd fmla="*/ 68 h 68" name="T3"/>
                <a:gd fmla="*/ 0 w 68" name="T4"/>
                <a:gd fmla="*/ 11 h 68" name="T5"/>
                <a:gd fmla="*/ 57 w 68" name="T6"/>
                <a:gd fmla="*/ 0 h 68" name="T7"/>
                <a:gd fmla="*/ 68 w 68" name="T8"/>
                <a:gd fmla="*/ 56 h 6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8" w="68">
                  <a:moveTo>
                    <a:pt x="68" y="56"/>
                  </a:moveTo>
                  <a:lnTo>
                    <a:pt x="12" y="68"/>
                  </a:lnTo>
                  <a:lnTo>
                    <a:pt x="0" y="11"/>
                  </a:lnTo>
                  <a:lnTo>
                    <a:pt x="57" y="0"/>
                  </a:lnTo>
                  <a:lnTo>
                    <a:pt x="68" y="56"/>
                  </a:lnTo>
                  <a:close/>
                </a:path>
              </a:pathLst>
            </a:custGeom>
            <a:solidFill>
              <a:srgbClr val="25495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9" name="PA-任意多边形 33">
              <a:extLst>
                <a:ext uri="{FF2B5EF4-FFF2-40B4-BE49-F238E27FC236}">
                  <a16:creationId xmlns:a16="http://schemas.microsoft.com/office/drawing/2014/main" id="{0AFC1AC6-4A79-4DF7-8C58-68048DB161DA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 bwMode="auto">
            <a:xfrm>
              <a:off x="5637" y="1857"/>
              <a:ext cx="480" cy="151"/>
            </a:xfrm>
            <a:custGeom>
              <a:gdLst>
                <a:gd fmla="*/ 480 w 480" name="T0"/>
                <a:gd fmla="*/ 57 h 151" name="T1"/>
                <a:gd fmla="*/ 12 w 480" name="T2"/>
                <a:gd fmla="*/ 151 h 151" name="T3"/>
                <a:gd fmla="*/ 0 w 480" name="T4"/>
                <a:gd fmla="*/ 95 h 151" name="T5"/>
                <a:gd fmla="*/ 469 w 480" name="T6"/>
                <a:gd fmla="*/ 0 h 151" name="T7"/>
                <a:gd fmla="*/ 480 w 480" name="T8"/>
                <a:gd fmla="*/ 57 h 15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51" w="480">
                  <a:moveTo>
                    <a:pt x="480" y="57"/>
                  </a:moveTo>
                  <a:lnTo>
                    <a:pt x="12" y="151"/>
                  </a:lnTo>
                  <a:lnTo>
                    <a:pt x="0" y="95"/>
                  </a:lnTo>
                  <a:lnTo>
                    <a:pt x="469" y="0"/>
                  </a:lnTo>
                  <a:lnTo>
                    <a:pt x="480" y="57"/>
                  </a:lnTo>
                  <a:close/>
                </a:path>
              </a:pathLst>
            </a:custGeom>
            <a:solidFill>
              <a:srgbClr val="25495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" name="PA-任意多边形 34">
              <a:extLst>
                <a:ext uri="{FF2B5EF4-FFF2-40B4-BE49-F238E27FC236}">
                  <a16:creationId xmlns:a16="http://schemas.microsoft.com/office/drawing/2014/main" id="{11180282-D4DE-4967-ABC9-AEAC0189E419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 bwMode="auto">
            <a:xfrm>
              <a:off x="5546" y="2070"/>
              <a:ext cx="68" cy="68"/>
            </a:xfrm>
            <a:custGeom>
              <a:gdLst>
                <a:gd fmla="*/ 68 w 68" name="T0"/>
                <a:gd fmla="*/ 56 h 68" name="T1"/>
                <a:gd fmla="*/ 12 w 68" name="T2"/>
                <a:gd fmla="*/ 68 h 68" name="T3"/>
                <a:gd fmla="*/ 0 w 68" name="T4"/>
                <a:gd fmla="*/ 11 h 68" name="T5"/>
                <a:gd fmla="*/ 57 w 68" name="T6"/>
                <a:gd fmla="*/ 0 h 68" name="T7"/>
                <a:gd fmla="*/ 68 w 68" name="T8"/>
                <a:gd fmla="*/ 56 h 6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8" w="68">
                  <a:moveTo>
                    <a:pt x="68" y="56"/>
                  </a:moveTo>
                  <a:lnTo>
                    <a:pt x="12" y="68"/>
                  </a:lnTo>
                  <a:lnTo>
                    <a:pt x="0" y="11"/>
                  </a:lnTo>
                  <a:lnTo>
                    <a:pt x="57" y="0"/>
                  </a:lnTo>
                  <a:lnTo>
                    <a:pt x="68" y="56"/>
                  </a:lnTo>
                  <a:close/>
                </a:path>
              </a:pathLst>
            </a:custGeom>
            <a:solidFill>
              <a:srgbClr val="25495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1" name="PA-任意多边形 35">
              <a:extLst>
                <a:ext uri="{FF2B5EF4-FFF2-40B4-BE49-F238E27FC236}">
                  <a16:creationId xmlns:a16="http://schemas.microsoft.com/office/drawing/2014/main" id="{788B4AB2-49B3-4403-87DA-83E9C2ADE801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 bwMode="auto">
            <a:xfrm>
              <a:off x="5659" y="1976"/>
              <a:ext cx="421" cy="139"/>
            </a:xfrm>
            <a:custGeom>
              <a:gdLst>
                <a:gd fmla="*/ 421 w 421" name="T0"/>
                <a:gd fmla="*/ 56 h 139" name="T1"/>
                <a:gd fmla="*/ 11 w 421" name="T2"/>
                <a:gd fmla="*/ 139 h 139" name="T3"/>
                <a:gd fmla="*/ 0 w 421" name="T4"/>
                <a:gd fmla="*/ 82 h 139" name="T5"/>
                <a:gd fmla="*/ 409 w 421" name="T6"/>
                <a:gd fmla="*/ 0 h 139" name="T7"/>
                <a:gd fmla="*/ 421 w 421" name="T8"/>
                <a:gd fmla="*/ 56 h 13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39" w="421">
                  <a:moveTo>
                    <a:pt x="421" y="56"/>
                  </a:moveTo>
                  <a:lnTo>
                    <a:pt x="11" y="139"/>
                  </a:lnTo>
                  <a:lnTo>
                    <a:pt x="0" y="82"/>
                  </a:lnTo>
                  <a:lnTo>
                    <a:pt x="409" y="0"/>
                  </a:lnTo>
                  <a:lnTo>
                    <a:pt x="421" y="56"/>
                  </a:lnTo>
                  <a:close/>
                </a:path>
              </a:pathLst>
            </a:custGeom>
            <a:solidFill>
              <a:srgbClr val="25495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" name="PA-任意多边形 36">
              <a:extLst>
                <a:ext uri="{FF2B5EF4-FFF2-40B4-BE49-F238E27FC236}">
                  <a16:creationId xmlns:a16="http://schemas.microsoft.com/office/drawing/2014/main" id="{2536CCE8-C8F6-4740-B471-51C89C4090E9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 bwMode="auto">
            <a:xfrm>
              <a:off x="5568" y="2177"/>
              <a:ext cx="68" cy="67"/>
            </a:xfrm>
            <a:custGeom>
              <a:gdLst>
                <a:gd fmla="*/ 68 w 68" name="T0"/>
                <a:gd fmla="*/ 56 h 67" name="T1"/>
                <a:gd fmla="*/ 11 w 68" name="T2"/>
                <a:gd fmla="*/ 67 h 67" name="T3"/>
                <a:gd fmla="*/ 0 w 68" name="T4"/>
                <a:gd fmla="*/ 11 h 67" name="T5"/>
                <a:gd fmla="*/ 56 w 68" name="T6"/>
                <a:gd fmla="*/ 0 h 67" name="T7"/>
                <a:gd fmla="*/ 68 w 68" name="T8"/>
                <a:gd fmla="*/ 56 h 6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7" w="68">
                  <a:moveTo>
                    <a:pt x="68" y="56"/>
                  </a:moveTo>
                  <a:lnTo>
                    <a:pt x="11" y="67"/>
                  </a:lnTo>
                  <a:lnTo>
                    <a:pt x="0" y="11"/>
                  </a:lnTo>
                  <a:lnTo>
                    <a:pt x="56" y="0"/>
                  </a:lnTo>
                  <a:lnTo>
                    <a:pt x="68" y="56"/>
                  </a:lnTo>
                  <a:close/>
                </a:path>
              </a:pathLst>
            </a:custGeom>
            <a:solidFill>
              <a:srgbClr val="25495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3" name="PA-任意多边形 37">
              <a:extLst>
                <a:ext uri="{FF2B5EF4-FFF2-40B4-BE49-F238E27FC236}">
                  <a16:creationId xmlns:a16="http://schemas.microsoft.com/office/drawing/2014/main" id="{72936CAB-B8F6-4AA3-8333-3348743D8653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 bwMode="auto">
            <a:xfrm>
              <a:off x="5680" y="2091"/>
              <a:ext cx="382" cy="131"/>
            </a:xfrm>
            <a:custGeom>
              <a:gdLst>
                <a:gd fmla="*/ 382 w 382" name="T0"/>
                <a:gd fmla="*/ 56 h 131" name="T1"/>
                <a:gd fmla="*/ 12 w 382" name="T2"/>
                <a:gd fmla="*/ 131 h 131" name="T3"/>
                <a:gd fmla="*/ 0 w 382" name="T4"/>
                <a:gd fmla="*/ 75 h 131" name="T5"/>
                <a:gd fmla="*/ 371 w 382" name="T6"/>
                <a:gd fmla="*/ 0 h 131" name="T7"/>
                <a:gd fmla="*/ 382 w 382" name="T8"/>
                <a:gd fmla="*/ 56 h 13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31" w="382">
                  <a:moveTo>
                    <a:pt x="382" y="56"/>
                  </a:moveTo>
                  <a:lnTo>
                    <a:pt x="12" y="131"/>
                  </a:lnTo>
                  <a:lnTo>
                    <a:pt x="0" y="75"/>
                  </a:lnTo>
                  <a:lnTo>
                    <a:pt x="371" y="0"/>
                  </a:lnTo>
                  <a:lnTo>
                    <a:pt x="382" y="56"/>
                  </a:lnTo>
                  <a:close/>
                </a:path>
              </a:pathLst>
            </a:custGeom>
            <a:solidFill>
              <a:srgbClr val="25495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4" name="PA-任意多边形 38">
              <a:extLst>
                <a:ext uri="{FF2B5EF4-FFF2-40B4-BE49-F238E27FC236}">
                  <a16:creationId xmlns:a16="http://schemas.microsoft.com/office/drawing/2014/main" id="{274A927B-53EF-4794-BB5A-220F3BADFA4C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 bwMode="auto">
            <a:xfrm>
              <a:off x="5589" y="2284"/>
              <a:ext cx="68" cy="67"/>
            </a:xfrm>
            <a:custGeom>
              <a:gdLst>
                <a:gd fmla="*/ 68 w 68" name="T0"/>
                <a:gd fmla="*/ 56 h 67" name="T1"/>
                <a:gd fmla="*/ 12 w 68" name="T2"/>
                <a:gd fmla="*/ 67 h 67" name="T3"/>
                <a:gd fmla="*/ 0 w 68" name="T4"/>
                <a:gd fmla="*/ 11 h 67" name="T5"/>
                <a:gd fmla="*/ 57 w 68" name="T6"/>
                <a:gd fmla="*/ 0 h 67" name="T7"/>
                <a:gd fmla="*/ 68 w 68" name="T8"/>
                <a:gd fmla="*/ 56 h 6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7" w="68">
                  <a:moveTo>
                    <a:pt x="68" y="56"/>
                  </a:moveTo>
                  <a:lnTo>
                    <a:pt x="12" y="67"/>
                  </a:lnTo>
                  <a:lnTo>
                    <a:pt x="0" y="11"/>
                  </a:lnTo>
                  <a:lnTo>
                    <a:pt x="57" y="0"/>
                  </a:lnTo>
                  <a:lnTo>
                    <a:pt x="68" y="56"/>
                  </a:lnTo>
                  <a:close/>
                </a:path>
              </a:pathLst>
            </a:custGeom>
            <a:solidFill>
              <a:srgbClr val="25495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5" name="PA-任意多边形 39">
              <a:extLst>
                <a:ext uri="{FF2B5EF4-FFF2-40B4-BE49-F238E27FC236}">
                  <a16:creationId xmlns:a16="http://schemas.microsoft.com/office/drawing/2014/main" id="{0E727D4F-6BB9-4ED2-858B-77ACCB907D93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 bwMode="auto">
            <a:xfrm>
              <a:off x="5702" y="2176"/>
              <a:ext cx="492" cy="153"/>
            </a:xfrm>
            <a:custGeom>
              <a:gdLst>
                <a:gd fmla="*/ 492 w 492" name="T0"/>
                <a:gd fmla="*/ 56 h 153" name="T1"/>
                <a:gd fmla="*/ 11 w 492" name="T2"/>
                <a:gd fmla="*/ 153 h 153" name="T3"/>
                <a:gd fmla="*/ 0 w 492" name="T4"/>
                <a:gd fmla="*/ 96 h 153" name="T5"/>
                <a:gd fmla="*/ 481 w 492" name="T6"/>
                <a:gd fmla="*/ 0 h 153" name="T7"/>
                <a:gd fmla="*/ 492 w 492" name="T8"/>
                <a:gd fmla="*/ 56 h 15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53" w="492">
                  <a:moveTo>
                    <a:pt x="492" y="56"/>
                  </a:moveTo>
                  <a:lnTo>
                    <a:pt x="11" y="153"/>
                  </a:lnTo>
                  <a:lnTo>
                    <a:pt x="0" y="96"/>
                  </a:lnTo>
                  <a:lnTo>
                    <a:pt x="481" y="0"/>
                  </a:lnTo>
                  <a:lnTo>
                    <a:pt x="492" y="56"/>
                  </a:lnTo>
                  <a:close/>
                </a:path>
              </a:pathLst>
            </a:custGeom>
            <a:solidFill>
              <a:srgbClr val="25495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charset="-122" typeface="inpin heiti"/>
              </a:endParaRPr>
            </a:p>
          </p:txBody>
        </p:sp>
        <p:sp>
          <p:nvSpPr>
            <p:cNvPr id="56" name="PA-任意多边形 40">
              <a:extLst>
                <a:ext uri="{FF2B5EF4-FFF2-40B4-BE49-F238E27FC236}">
                  <a16:creationId xmlns:a16="http://schemas.microsoft.com/office/drawing/2014/main" id="{EE34FED1-F1D9-49C0-B6FE-5CCBBCE137ED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 bwMode="auto">
            <a:xfrm>
              <a:off x="5611" y="2391"/>
              <a:ext cx="68" cy="67"/>
            </a:xfrm>
            <a:custGeom>
              <a:gdLst>
                <a:gd fmla="*/ 68 w 68" name="T0"/>
                <a:gd fmla="*/ 56 h 67" name="T1"/>
                <a:gd fmla="*/ 11 w 68" name="T2"/>
                <a:gd fmla="*/ 67 h 67" name="T3"/>
                <a:gd fmla="*/ 0 w 68" name="T4"/>
                <a:gd fmla="*/ 11 h 67" name="T5"/>
                <a:gd fmla="*/ 57 w 68" name="T6"/>
                <a:gd fmla="*/ 0 h 67" name="T7"/>
                <a:gd fmla="*/ 68 w 68" name="T8"/>
                <a:gd fmla="*/ 56 h 6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7" w="68">
                  <a:moveTo>
                    <a:pt x="68" y="56"/>
                  </a:moveTo>
                  <a:lnTo>
                    <a:pt x="11" y="67"/>
                  </a:lnTo>
                  <a:lnTo>
                    <a:pt x="0" y="11"/>
                  </a:lnTo>
                  <a:lnTo>
                    <a:pt x="57" y="0"/>
                  </a:lnTo>
                  <a:lnTo>
                    <a:pt x="68" y="56"/>
                  </a:lnTo>
                  <a:close/>
                </a:path>
              </a:pathLst>
            </a:custGeom>
            <a:solidFill>
              <a:srgbClr val="25495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7" name="PA-任意多边形 41">
              <a:extLst>
                <a:ext uri="{FF2B5EF4-FFF2-40B4-BE49-F238E27FC236}">
                  <a16:creationId xmlns:a16="http://schemas.microsoft.com/office/drawing/2014/main" id="{5AFDE0B4-3F9E-4583-AB78-259C685540F9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 bwMode="auto">
            <a:xfrm>
              <a:off x="5724" y="2282"/>
              <a:ext cx="492" cy="154"/>
            </a:xfrm>
            <a:custGeom>
              <a:gdLst>
                <a:gd fmla="*/ 492 w 492" name="T0"/>
                <a:gd fmla="*/ 57 h 154" name="T1"/>
                <a:gd fmla="*/ 11 w 492" name="T2"/>
                <a:gd fmla="*/ 154 h 154" name="T3"/>
                <a:gd fmla="*/ 0 w 492" name="T4"/>
                <a:gd fmla="*/ 97 h 154" name="T5"/>
                <a:gd fmla="*/ 480 w 492" name="T6"/>
                <a:gd fmla="*/ 0 h 154" name="T7"/>
                <a:gd fmla="*/ 492 w 492" name="T8"/>
                <a:gd fmla="*/ 57 h 15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54" w="492">
                  <a:moveTo>
                    <a:pt x="492" y="57"/>
                  </a:moveTo>
                  <a:lnTo>
                    <a:pt x="11" y="154"/>
                  </a:lnTo>
                  <a:lnTo>
                    <a:pt x="0" y="97"/>
                  </a:lnTo>
                  <a:lnTo>
                    <a:pt x="480" y="0"/>
                  </a:lnTo>
                  <a:lnTo>
                    <a:pt x="492" y="57"/>
                  </a:lnTo>
                  <a:close/>
                </a:path>
              </a:pathLst>
            </a:custGeom>
            <a:solidFill>
              <a:srgbClr val="25495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8" name="PA-任意多边形 42">
              <a:extLst>
                <a:ext uri="{FF2B5EF4-FFF2-40B4-BE49-F238E27FC236}">
                  <a16:creationId xmlns:a16="http://schemas.microsoft.com/office/drawing/2014/main" id="{9860832E-FEED-4ED7-B9E0-7366DFAA4550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 bwMode="auto">
            <a:xfrm>
              <a:off x="5337" y="2080"/>
              <a:ext cx="219" cy="109"/>
            </a:xfrm>
            <a:custGeom>
              <a:gdLst>
                <a:gd fmla="*/ 166 w 764" name="T0"/>
                <a:gd fmla="*/ 383 h 383" name="T1"/>
                <a:gd fmla="*/ 188 w 764" name="T2"/>
                <a:gd fmla="*/ 382 h 383" name="T3"/>
                <a:gd fmla="*/ 619 w 764" name="T4"/>
                <a:gd fmla="*/ 320 h 383" name="T5"/>
                <a:gd fmla="*/ 751 w 764" name="T6"/>
                <a:gd fmla="*/ 144 h 383" name="T7"/>
                <a:gd fmla="*/ 575 w 764" name="T8"/>
                <a:gd fmla="*/ 12 h 383" name="T9"/>
                <a:gd fmla="*/ 144 w 764" name="T10"/>
                <a:gd fmla="*/ 74 h 383" name="T11"/>
                <a:gd fmla="*/ 12 w 764" name="T12"/>
                <a:gd fmla="*/ 250 h 383" name="T13"/>
                <a:gd fmla="*/ 166 w 764" name="T14"/>
                <a:gd fmla="*/ 383 h 383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383" w="764">
                  <a:moveTo>
                    <a:pt x="166" y="383"/>
                  </a:moveTo>
                  <a:cubicBezTo>
                    <a:pt x="173" y="383"/>
                    <a:pt x="181" y="383"/>
                    <a:pt x="188" y="382"/>
                  </a:cubicBezTo>
                  <a:cubicBezTo>
                    <a:pt x="619" y="320"/>
                    <a:pt x="619" y="320"/>
                    <a:pt x="619" y="320"/>
                  </a:cubicBezTo>
                  <a:cubicBezTo>
                    <a:pt x="705" y="308"/>
                    <a:pt x="764" y="229"/>
                    <a:pt x="751" y="144"/>
                  </a:cubicBezTo>
                  <a:cubicBezTo>
                    <a:pt x="739" y="59"/>
                    <a:pt x="661" y="0"/>
                    <a:pt x="575" y="12"/>
                  </a:cubicBezTo>
                  <a:cubicBezTo>
                    <a:pt x="144" y="74"/>
                    <a:pt x="144" y="74"/>
                    <a:pt x="144" y="74"/>
                  </a:cubicBezTo>
                  <a:cubicBezTo>
                    <a:pt x="59" y="86"/>
                    <a:pt x="0" y="165"/>
                    <a:pt x="12" y="250"/>
                  </a:cubicBezTo>
                  <a:cubicBezTo>
                    <a:pt x="23" y="327"/>
                    <a:pt x="90" y="383"/>
                    <a:pt x="166" y="383"/>
                  </a:cubicBezTo>
                  <a:close/>
                </a:path>
              </a:pathLst>
            </a:custGeom>
            <a:solidFill>
              <a:srgbClr val="E7C19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9" name="PA-任意多边形 43">
              <a:extLst>
                <a:ext uri="{FF2B5EF4-FFF2-40B4-BE49-F238E27FC236}">
                  <a16:creationId xmlns:a16="http://schemas.microsoft.com/office/drawing/2014/main" id="{F25A2EC6-D0F4-44EB-BC21-AF3D43A645C7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 bwMode="auto">
            <a:xfrm>
              <a:off x="5325" y="2179"/>
              <a:ext cx="216" cy="107"/>
            </a:xfrm>
            <a:custGeom>
              <a:gdLst>
                <a:gd fmla="*/ 184 w 752" name="T0"/>
                <a:gd fmla="*/ 372 h 373" name="T1"/>
                <a:gd fmla="*/ 606 w 752" name="T2"/>
                <a:gd fmla="*/ 319 h 373" name="T3"/>
                <a:gd fmla="*/ 741 w 752" name="T4"/>
                <a:gd fmla="*/ 145 h 373" name="T5"/>
                <a:gd fmla="*/ 568 w 752" name="T6"/>
                <a:gd fmla="*/ 10 h 373" name="T7"/>
                <a:gd fmla="*/ 145 w 752" name="T8"/>
                <a:gd fmla="*/ 63 h 373" name="T9"/>
                <a:gd fmla="*/ 10 w 752" name="T10"/>
                <a:gd fmla="*/ 237 h 373" name="T11"/>
                <a:gd fmla="*/ 164 w 752" name="T12"/>
                <a:gd fmla="*/ 373 h 373" name="T13"/>
                <a:gd fmla="*/ 184 w 752" name="T14"/>
                <a:gd fmla="*/ 372 h 373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373" w="752">
                  <a:moveTo>
                    <a:pt x="184" y="372"/>
                  </a:moveTo>
                  <a:cubicBezTo>
                    <a:pt x="606" y="319"/>
                    <a:pt x="606" y="319"/>
                    <a:pt x="606" y="319"/>
                  </a:cubicBezTo>
                  <a:cubicBezTo>
                    <a:pt x="692" y="308"/>
                    <a:pt x="752" y="230"/>
                    <a:pt x="741" y="145"/>
                  </a:cubicBezTo>
                  <a:cubicBezTo>
                    <a:pt x="731" y="60"/>
                    <a:pt x="653" y="0"/>
                    <a:pt x="568" y="10"/>
                  </a:cubicBezTo>
                  <a:cubicBezTo>
                    <a:pt x="145" y="63"/>
                    <a:pt x="145" y="63"/>
                    <a:pt x="145" y="63"/>
                  </a:cubicBezTo>
                  <a:cubicBezTo>
                    <a:pt x="60" y="74"/>
                    <a:pt x="0" y="151"/>
                    <a:pt x="10" y="237"/>
                  </a:cubicBezTo>
                  <a:cubicBezTo>
                    <a:pt x="20" y="315"/>
                    <a:pt x="87" y="373"/>
                    <a:pt x="164" y="373"/>
                  </a:cubicBezTo>
                  <a:cubicBezTo>
                    <a:pt x="171" y="373"/>
                    <a:pt x="177" y="372"/>
                    <a:pt x="184" y="372"/>
                  </a:cubicBezTo>
                  <a:close/>
                </a:path>
              </a:pathLst>
            </a:custGeom>
            <a:solidFill>
              <a:srgbClr val="E7C19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0" name="PA-任意多边形 44">
              <a:extLst>
                <a:ext uri="{FF2B5EF4-FFF2-40B4-BE49-F238E27FC236}">
                  <a16:creationId xmlns:a16="http://schemas.microsoft.com/office/drawing/2014/main" id="{C030B600-F22E-4385-95E4-8E33773572BB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 bwMode="auto">
            <a:xfrm>
              <a:off x="5347" y="2266"/>
              <a:ext cx="218" cy="116"/>
            </a:xfrm>
            <a:custGeom>
              <a:gdLst>
                <a:gd fmla="*/ 619 w 760" name="T0"/>
                <a:gd fmla="*/ 321 h 403" name="T1"/>
                <a:gd fmla="*/ 744 w 760" name="T2"/>
                <a:gd fmla="*/ 140 h 403" name="T3"/>
                <a:gd fmla="*/ 562 w 760" name="T4"/>
                <a:gd fmla="*/ 15 h 403" name="T5"/>
                <a:gd fmla="*/ 140 w 760" name="T6"/>
                <a:gd fmla="*/ 95 h 403" name="T7"/>
                <a:gd fmla="*/ 15 w 760" name="T8"/>
                <a:gd fmla="*/ 276 h 403" name="T9"/>
                <a:gd fmla="*/ 168 w 760" name="T10"/>
                <a:gd fmla="*/ 403 h 403" name="T11"/>
                <a:gd fmla="*/ 197 w 760" name="T12"/>
                <a:gd fmla="*/ 400 h 403" name="T13"/>
                <a:gd fmla="*/ 619 w 760" name="T14"/>
                <a:gd fmla="*/ 321 h 403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402" w="760">
                  <a:moveTo>
                    <a:pt x="619" y="321"/>
                  </a:moveTo>
                  <a:cubicBezTo>
                    <a:pt x="704" y="305"/>
                    <a:pt x="760" y="224"/>
                    <a:pt x="744" y="140"/>
                  </a:cubicBezTo>
                  <a:cubicBezTo>
                    <a:pt x="728" y="55"/>
                    <a:pt x="647" y="0"/>
                    <a:pt x="562" y="15"/>
                  </a:cubicBezTo>
                  <a:cubicBezTo>
                    <a:pt x="140" y="95"/>
                    <a:pt x="140" y="95"/>
                    <a:pt x="140" y="95"/>
                  </a:cubicBezTo>
                  <a:cubicBezTo>
                    <a:pt x="55" y="110"/>
                    <a:pt x="0" y="192"/>
                    <a:pt x="15" y="276"/>
                  </a:cubicBezTo>
                  <a:cubicBezTo>
                    <a:pt x="30" y="351"/>
                    <a:pt x="95" y="403"/>
                    <a:pt x="168" y="403"/>
                  </a:cubicBezTo>
                  <a:cubicBezTo>
                    <a:pt x="178" y="403"/>
                    <a:pt x="187" y="402"/>
                    <a:pt x="197" y="400"/>
                  </a:cubicBezTo>
                  <a:lnTo>
                    <a:pt x="619" y="321"/>
                  </a:lnTo>
                  <a:close/>
                </a:path>
              </a:pathLst>
            </a:custGeom>
            <a:solidFill>
              <a:srgbClr val="E7C19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1" name="PA-任意多边形 45">
              <a:extLst>
                <a:ext uri="{FF2B5EF4-FFF2-40B4-BE49-F238E27FC236}">
                  <a16:creationId xmlns:a16="http://schemas.microsoft.com/office/drawing/2014/main" id="{879B4F33-8074-4A13-85AD-BC70C01704E1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 bwMode="auto">
            <a:xfrm>
              <a:off x="5392" y="2357"/>
              <a:ext cx="195" cy="101"/>
            </a:xfrm>
            <a:custGeom>
              <a:gdLst>
                <a:gd fmla="*/ 666 w 679" name="T0"/>
                <a:gd fmla="*/ 128 h 353" name="T1"/>
                <a:gd fmla="*/ 506 w 679" name="T2"/>
                <a:gd fmla="*/ 13 h 353" name="T3"/>
                <a:gd fmla="*/ 127 w 679" name="T4"/>
                <a:gd fmla="*/ 76 h 353" name="T5"/>
                <a:gd fmla="*/ 13 w 679" name="T6"/>
                <a:gd fmla="*/ 236 h 353" name="T7"/>
                <a:gd fmla="*/ 150 w 679" name="T8"/>
                <a:gd fmla="*/ 353 h 353" name="T9"/>
                <a:gd fmla="*/ 173 w 679" name="T10"/>
                <a:gd fmla="*/ 351 h 353" name="T11"/>
                <a:gd fmla="*/ 552 w 679" name="T12"/>
                <a:gd fmla="*/ 288 h 353" name="T13"/>
                <a:gd fmla="*/ 666 w 679" name="T14"/>
                <a:gd fmla="*/ 128 h 353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353" w="679">
                  <a:moveTo>
                    <a:pt x="666" y="128"/>
                  </a:moveTo>
                  <a:cubicBezTo>
                    <a:pt x="653" y="52"/>
                    <a:pt x="582" y="0"/>
                    <a:pt x="506" y="13"/>
                  </a:cubicBezTo>
                  <a:cubicBezTo>
                    <a:pt x="127" y="76"/>
                    <a:pt x="127" y="76"/>
                    <a:pt x="127" y="76"/>
                  </a:cubicBezTo>
                  <a:cubicBezTo>
                    <a:pt x="52" y="89"/>
                    <a:pt x="0" y="161"/>
                    <a:pt x="13" y="236"/>
                  </a:cubicBezTo>
                  <a:cubicBezTo>
                    <a:pt x="24" y="305"/>
                    <a:pt x="83" y="353"/>
                    <a:pt x="150" y="353"/>
                  </a:cubicBezTo>
                  <a:cubicBezTo>
                    <a:pt x="158" y="353"/>
                    <a:pt x="166" y="352"/>
                    <a:pt x="173" y="351"/>
                  </a:cubicBezTo>
                  <a:cubicBezTo>
                    <a:pt x="552" y="288"/>
                    <a:pt x="552" y="288"/>
                    <a:pt x="552" y="288"/>
                  </a:cubicBezTo>
                  <a:cubicBezTo>
                    <a:pt x="627" y="275"/>
                    <a:pt x="679" y="203"/>
                    <a:pt x="666" y="128"/>
                  </a:cubicBezTo>
                  <a:close/>
                </a:path>
              </a:pathLst>
            </a:custGeom>
            <a:solidFill>
              <a:srgbClr val="E7C19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2" name="PA-任意多边形 46">
              <a:extLst>
                <a:ext uri="{FF2B5EF4-FFF2-40B4-BE49-F238E27FC236}">
                  <a16:creationId xmlns:a16="http://schemas.microsoft.com/office/drawing/2014/main" id="{2243801E-683A-4A96-A955-55171227CD2E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 bwMode="auto">
            <a:xfrm>
              <a:off x="7180" y="1981"/>
              <a:ext cx="253" cy="282"/>
            </a:xfrm>
            <a:custGeom>
              <a:gdLst>
                <a:gd fmla="*/ 779 w 885" name="T0"/>
                <a:gd fmla="*/ 334 h 987" name="T1"/>
                <a:gd fmla="*/ 634 w 885" name="T2"/>
                <a:gd fmla="*/ 899 h 987" name="T3"/>
                <a:gd fmla="*/ 105 w 885" name="T4"/>
                <a:gd fmla="*/ 652 h 987" name="T5"/>
                <a:gd fmla="*/ 251 w 885" name="T6"/>
                <a:gd fmla="*/ 88 h 987" name="T7"/>
                <a:gd fmla="*/ 779 w 885" name="T8"/>
                <a:gd fmla="*/ 334 h 98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85" w="885">
                  <a:moveTo>
                    <a:pt x="779" y="334"/>
                  </a:moveTo>
                  <a:cubicBezTo>
                    <a:pt x="885" y="558"/>
                    <a:pt x="820" y="811"/>
                    <a:pt x="634" y="899"/>
                  </a:cubicBezTo>
                  <a:cubicBezTo>
                    <a:pt x="448" y="987"/>
                    <a:pt x="211" y="876"/>
                    <a:pt x="105" y="652"/>
                  </a:cubicBezTo>
                  <a:cubicBezTo>
                    <a:pt x="0" y="429"/>
                    <a:pt x="65" y="176"/>
                    <a:pt x="251" y="88"/>
                  </a:cubicBezTo>
                  <a:cubicBezTo>
                    <a:pt x="437" y="0"/>
                    <a:pt x="673" y="110"/>
                    <a:pt x="779" y="334"/>
                  </a:cubicBezTo>
                  <a:close/>
                </a:path>
              </a:pathLst>
            </a:custGeom>
            <a:solidFill>
              <a:srgbClr val="48445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3" name="PA-椭圆 47">
              <a:extLst>
                <a:ext uri="{FF2B5EF4-FFF2-40B4-BE49-F238E27FC236}">
                  <a16:creationId xmlns:a16="http://schemas.microsoft.com/office/drawing/2014/main" id="{D1395448-CA2E-4467-9FA5-7B035D0598F3}"/>
                </a:ext>
              </a:extLst>
            </p:cNvPr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6800" y="2625"/>
              <a:ext cx="30" cy="30"/>
            </a:xfrm>
            <a:prstGeom prst="ellipse">
              <a:avLst/>
            </a:prstGeom>
            <a:solidFill>
              <a:srgbClr val="35323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4" name="PA-椭圆 48">
              <a:extLst>
                <a:ext uri="{FF2B5EF4-FFF2-40B4-BE49-F238E27FC236}">
                  <a16:creationId xmlns:a16="http://schemas.microsoft.com/office/drawing/2014/main" id="{93785551-9A84-4B0D-A105-DD16F612B010}"/>
                </a:ext>
              </a:extLst>
            </p:cNvPr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6845" y="2630"/>
              <a:ext cx="30" cy="29"/>
            </a:xfrm>
            <a:prstGeom prst="ellipse">
              <a:avLst/>
            </a:prstGeom>
            <a:solidFill>
              <a:srgbClr val="35323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5" name="PA-任意多边形 49">
              <a:extLst>
                <a:ext uri="{FF2B5EF4-FFF2-40B4-BE49-F238E27FC236}">
                  <a16:creationId xmlns:a16="http://schemas.microsoft.com/office/drawing/2014/main" id="{DE085DA3-8623-47C6-BBE0-8C9B676B4885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 bwMode="auto">
            <a:xfrm>
              <a:off x="6652" y="2426"/>
              <a:ext cx="76" cy="232"/>
            </a:xfrm>
            <a:custGeom>
              <a:gdLst>
                <a:gd fmla="*/ 92 w 265" name="T0"/>
                <a:gd fmla="*/ 0 h 811" name="T1"/>
                <a:gd fmla="*/ 265 w 265" name="T2"/>
                <a:gd fmla="*/ 86 h 811" name="T3"/>
                <a:gd fmla="*/ 227 w 265" name="T4"/>
                <a:gd fmla="*/ 784 h 811" name="T5"/>
                <a:gd fmla="*/ 0 w 265" name="T6"/>
                <a:gd fmla="*/ 811 h 811" name="T7"/>
                <a:gd fmla="*/ 92 w 265" name="T8"/>
                <a:gd fmla="*/ 0 h 81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11" w="265">
                  <a:moveTo>
                    <a:pt x="92" y="0"/>
                  </a:moveTo>
                  <a:cubicBezTo>
                    <a:pt x="92" y="0"/>
                    <a:pt x="138" y="52"/>
                    <a:pt x="265" y="86"/>
                  </a:cubicBezTo>
                  <a:cubicBezTo>
                    <a:pt x="227" y="784"/>
                    <a:pt x="227" y="784"/>
                    <a:pt x="227" y="784"/>
                  </a:cubicBezTo>
                  <a:cubicBezTo>
                    <a:pt x="227" y="784"/>
                    <a:pt x="111" y="761"/>
                    <a:pt x="0" y="811"/>
                  </a:cubicBezTo>
                  <a:lnTo>
                    <a:pt x="92" y="0"/>
                  </a:lnTo>
                  <a:close/>
                </a:path>
              </a:pathLst>
            </a:custGeom>
            <a:solidFill>
              <a:srgbClr val="E7C19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6" name="PA-任意多边形 50">
              <a:extLst>
                <a:ext uri="{FF2B5EF4-FFF2-40B4-BE49-F238E27FC236}">
                  <a16:creationId xmlns:a16="http://schemas.microsoft.com/office/drawing/2014/main" id="{F045B0FD-9E05-4337-802D-6426082A6F84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 bwMode="auto">
            <a:xfrm>
              <a:off x="6900" y="2591"/>
              <a:ext cx="375" cy="135"/>
            </a:xfrm>
            <a:custGeom>
              <a:gdLst>
                <a:gd fmla="*/ 1296 w 1310" name="T0"/>
                <a:gd fmla="*/ 256 h 473" name="T1"/>
                <a:gd fmla="*/ 201 w 1310" name="T2"/>
                <a:gd fmla="*/ 0 h 473" name="T3"/>
                <a:gd fmla="*/ 0 w 1310" name="T4"/>
                <a:gd fmla="*/ 412 h 473" name="T5"/>
                <a:gd fmla="*/ 1310 w 1310" name="T6"/>
                <a:gd fmla="*/ 473 h 473" name="T7"/>
                <a:gd fmla="*/ 1296 w 1310" name="T8"/>
                <a:gd fmla="*/ 256 h 47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72" w="1310">
                  <a:moveTo>
                    <a:pt x="1296" y="256"/>
                  </a:moveTo>
                  <a:cubicBezTo>
                    <a:pt x="1073" y="101"/>
                    <a:pt x="615" y="22"/>
                    <a:pt x="201" y="0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1310" y="473"/>
                    <a:pt x="1310" y="473"/>
                    <a:pt x="1310" y="473"/>
                  </a:cubicBezTo>
                  <a:lnTo>
                    <a:pt x="1296" y="256"/>
                  </a:lnTo>
                  <a:close/>
                </a:path>
              </a:pathLst>
            </a:custGeom>
            <a:solidFill>
              <a:srgbClr val="3A374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7" name="PA-任意多边形 51">
              <a:extLst>
                <a:ext uri="{FF2B5EF4-FFF2-40B4-BE49-F238E27FC236}">
                  <a16:creationId xmlns:a16="http://schemas.microsoft.com/office/drawing/2014/main" id="{733E1B71-2B39-40E3-B15F-7BE4BBBE3B89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 bwMode="auto">
            <a:xfrm>
              <a:off x="6694" y="2419"/>
              <a:ext cx="126" cy="246"/>
            </a:xfrm>
            <a:custGeom>
              <a:gdLst>
                <a:gd fmla="*/ 376 w 442" name="T0"/>
                <a:gd fmla="*/ 15 h 861" name="T1"/>
                <a:gd fmla="*/ 107 w 442" name="T2"/>
                <a:gd fmla="*/ 2 h 861" name="T3"/>
                <a:gd fmla="*/ 36 w 442" name="T4"/>
                <a:gd fmla="*/ 66 h 861" name="T5"/>
                <a:gd fmla="*/ 19 w 442" name="T6"/>
                <a:gd fmla="*/ 421 h 861" name="T7"/>
                <a:gd fmla="*/ 2 w 442" name="T8"/>
                <a:gd fmla="*/ 775 h 861" name="T9"/>
                <a:gd fmla="*/ 66 w 442" name="T10"/>
                <a:gd fmla="*/ 846 h 861" name="T11"/>
                <a:gd fmla="*/ 335 w 442" name="T12"/>
                <a:gd fmla="*/ 859 h 861" name="T13"/>
                <a:gd fmla="*/ 406 w 442" name="T14"/>
                <a:gd fmla="*/ 794 h 861" name="T15"/>
                <a:gd fmla="*/ 423 w 442" name="T16"/>
                <a:gd fmla="*/ 440 h 861" name="T17"/>
                <a:gd fmla="*/ 441 w 442" name="T18"/>
                <a:gd fmla="*/ 86 h 861" name="T19"/>
                <a:gd fmla="*/ 376 w 442" name="T20"/>
                <a:gd fmla="*/ 15 h 861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861" w="442">
                  <a:moveTo>
                    <a:pt x="376" y="15"/>
                  </a:moveTo>
                  <a:cubicBezTo>
                    <a:pt x="107" y="2"/>
                    <a:pt x="107" y="2"/>
                    <a:pt x="107" y="2"/>
                  </a:cubicBezTo>
                  <a:cubicBezTo>
                    <a:pt x="70" y="0"/>
                    <a:pt x="38" y="29"/>
                    <a:pt x="36" y="66"/>
                  </a:cubicBezTo>
                  <a:cubicBezTo>
                    <a:pt x="19" y="421"/>
                    <a:pt x="19" y="421"/>
                    <a:pt x="19" y="421"/>
                  </a:cubicBezTo>
                  <a:cubicBezTo>
                    <a:pt x="2" y="775"/>
                    <a:pt x="2" y="775"/>
                    <a:pt x="2" y="775"/>
                  </a:cubicBezTo>
                  <a:cubicBezTo>
                    <a:pt x="0" y="812"/>
                    <a:pt x="29" y="844"/>
                    <a:pt x="66" y="846"/>
                  </a:cubicBezTo>
                  <a:cubicBezTo>
                    <a:pt x="335" y="859"/>
                    <a:pt x="335" y="859"/>
                    <a:pt x="335" y="859"/>
                  </a:cubicBezTo>
                  <a:cubicBezTo>
                    <a:pt x="373" y="861"/>
                    <a:pt x="404" y="832"/>
                    <a:pt x="406" y="794"/>
                  </a:cubicBezTo>
                  <a:cubicBezTo>
                    <a:pt x="423" y="440"/>
                    <a:pt x="423" y="440"/>
                    <a:pt x="423" y="440"/>
                  </a:cubicBezTo>
                  <a:cubicBezTo>
                    <a:pt x="441" y="86"/>
                    <a:pt x="441" y="86"/>
                    <a:pt x="441" y="86"/>
                  </a:cubicBezTo>
                  <a:cubicBezTo>
                    <a:pt x="442" y="49"/>
                    <a:pt x="414" y="17"/>
                    <a:pt x="376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8" name="PA-任意多边形 52">
              <a:extLst>
                <a:ext uri="{FF2B5EF4-FFF2-40B4-BE49-F238E27FC236}">
                  <a16:creationId xmlns:a16="http://schemas.microsoft.com/office/drawing/2014/main" id="{D6B21781-C5A2-478A-9624-43F4DAEF92F2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 bwMode="auto">
            <a:xfrm>
              <a:off x="6245" y="2312"/>
              <a:ext cx="439" cy="354"/>
            </a:xfrm>
            <a:custGeom>
              <a:gdLst>
                <a:gd fmla="*/ 625 w 1532" name="T0"/>
                <a:gd fmla="*/ 1090 h 1238" name="T1"/>
                <a:gd fmla="*/ 732 w 1532" name="T2"/>
                <a:gd fmla="*/ 988 h 1238" name="T3"/>
                <a:gd fmla="*/ 732 w 1532" name="T4"/>
                <a:gd fmla="*/ 986 h 1238" name="T5"/>
                <a:gd fmla="*/ 630 w 1532" name="T6"/>
                <a:gd fmla="*/ 981 h 1238" name="T7"/>
                <a:gd fmla="*/ 527 w 1532" name="T8"/>
                <a:gd fmla="*/ 867 h 1238" name="T9"/>
                <a:gd fmla="*/ 641 w 1532" name="T10"/>
                <a:gd fmla="*/ 763 h 1238" name="T11"/>
                <a:gd fmla="*/ 532 w 1532" name="T12"/>
                <a:gd fmla="*/ 758 h 1238" name="T13"/>
                <a:gd fmla="*/ 428 w 1532" name="T14"/>
                <a:gd fmla="*/ 644 h 1238" name="T15"/>
                <a:gd fmla="*/ 543 w 1532" name="T16"/>
                <a:gd fmla="*/ 540 h 1238" name="T17"/>
                <a:gd fmla="*/ 106 w 1532" name="T18"/>
                <a:gd fmla="*/ 519 h 1238" name="T19"/>
                <a:gd fmla="*/ 3 w 1532" name="T20"/>
                <a:gd fmla="*/ 404 h 1238" name="T21"/>
                <a:gd fmla="*/ 117 w 1532" name="T22"/>
                <a:gd fmla="*/ 301 h 1238" name="T23"/>
                <a:gd fmla="*/ 187 w 1532" name="T24"/>
                <a:gd fmla="*/ 304 h 1238" name="T25"/>
                <a:gd fmla="*/ 771 w 1532" name="T26"/>
                <a:gd fmla="*/ 332 h 1238" name="T27"/>
                <a:gd fmla="*/ 850 w 1532" name="T28"/>
                <a:gd fmla="*/ 336 h 1238" name="T29"/>
                <a:gd fmla="*/ 880 w 1532" name="T30"/>
                <a:gd fmla="*/ 313 h 1238" name="T31"/>
                <a:gd fmla="*/ 870 w 1532" name="T32"/>
                <a:gd fmla="*/ 277 h 1238" name="T33"/>
                <a:gd fmla="*/ 671 w 1532" name="T34"/>
                <a:gd fmla="*/ 76 h 1238" name="T35"/>
                <a:gd fmla="*/ 711 w 1532" name="T36"/>
                <a:gd fmla="*/ 12 h 1238" name="T37"/>
                <a:gd fmla="*/ 787 w 1532" name="T38"/>
                <a:gd fmla="*/ 15 h 1238" name="T39"/>
                <a:gd fmla="*/ 1505 w 1532" name="T40"/>
                <a:gd fmla="*/ 392 h 1238" name="T41"/>
                <a:gd fmla="*/ 1531 w 1532" name="T42"/>
                <a:gd fmla="*/ 441 h 1238" name="T43"/>
                <a:gd fmla="*/ 1500 w 1532" name="T44"/>
                <a:gd fmla="*/ 1078 h 1238" name="T45"/>
                <a:gd fmla="*/ 1328 w 1532" name="T46"/>
                <a:gd fmla="*/ 1234 h 1238" name="T47"/>
                <a:gd fmla="*/ 729 w 1532" name="T48"/>
                <a:gd fmla="*/ 1205 h 1238" name="T49"/>
                <a:gd fmla="*/ 625 w 1532" name="T50"/>
                <a:gd fmla="*/ 1090 h 1238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1238" w="1532">
                  <a:moveTo>
                    <a:pt x="625" y="1090"/>
                  </a:moveTo>
                  <a:cubicBezTo>
                    <a:pt x="628" y="1033"/>
                    <a:pt x="676" y="989"/>
                    <a:pt x="732" y="988"/>
                  </a:cubicBezTo>
                  <a:cubicBezTo>
                    <a:pt x="732" y="987"/>
                    <a:pt x="732" y="987"/>
                    <a:pt x="732" y="986"/>
                  </a:cubicBezTo>
                  <a:cubicBezTo>
                    <a:pt x="630" y="981"/>
                    <a:pt x="630" y="981"/>
                    <a:pt x="630" y="981"/>
                  </a:cubicBezTo>
                  <a:cubicBezTo>
                    <a:pt x="570" y="978"/>
                    <a:pt x="524" y="927"/>
                    <a:pt x="527" y="867"/>
                  </a:cubicBezTo>
                  <a:cubicBezTo>
                    <a:pt x="530" y="807"/>
                    <a:pt x="581" y="760"/>
                    <a:pt x="641" y="763"/>
                  </a:cubicBezTo>
                  <a:cubicBezTo>
                    <a:pt x="532" y="758"/>
                    <a:pt x="532" y="758"/>
                    <a:pt x="532" y="758"/>
                  </a:cubicBezTo>
                  <a:cubicBezTo>
                    <a:pt x="472" y="755"/>
                    <a:pt x="425" y="704"/>
                    <a:pt x="428" y="644"/>
                  </a:cubicBezTo>
                  <a:cubicBezTo>
                    <a:pt x="431" y="584"/>
                    <a:pt x="483" y="537"/>
                    <a:pt x="543" y="540"/>
                  </a:cubicBezTo>
                  <a:cubicBezTo>
                    <a:pt x="106" y="519"/>
                    <a:pt x="106" y="519"/>
                    <a:pt x="106" y="519"/>
                  </a:cubicBezTo>
                  <a:cubicBezTo>
                    <a:pt x="46" y="516"/>
                    <a:pt x="0" y="464"/>
                    <a:pt x="3" y="404"/>
                  </a:cubicBezTo>
                  <a:cubicBezTo>
                    <a:pt x="6" y="345"/>
                    <a:pt x="57" y="298"/>
                    <a:pt x="117" y="301"/>
                  </a:cubicBezTo>
                  <a:cubicBezTo>
                    <a:pt x="187" y="304"/>
                    <a:pt x="187" y="304"/>
                    <a:pt x="187" y="304"/>
                  </a:cubicBezTo>
                  <a:cubicBezTo>
                    <a:pt x="771" y="332"/>
                    <a:pt x="771" y="332"/>
                    <a:pt x="771" y="332"/>
                  </a:cubicBezTo>
                  <a:cubicBezTo>
                    <a:pt x="850" y="336"/>
                    <a:pt x="850" y="336"/>
                    <a:pt x="850" y="336"/>
                  </a:cubicBezTo>
                  <a:cubicBezTo>
                    <a:pt x="863" y="337"/>
                    <a:pt x="876" y="325"/>
                    <a:pt x="880" y="313"/>
                  </a:cubicBezTo>
                  <a:cubicBezTo>
                    <a:pt x="885" y="300"/>
                    <a:pt x="880" y="285"/>
                    <a:pt x="870" y="277"/>
                  </a:cubicBezTo>
                  <a:cubicBezTo>
                    <a:pt x="769" y="191"/>
                    <a:pt x="665" y="191"/>
                    <a:pt x="671" y="76"/>
                  </a:cubicBezTo>
                  <a:cubicBezTo>
                    <a:pt x="672" y="49"/>
                    <a:pt x="688" y="25"/>
                    <a:pt x="711" y="12"/>
                  </a:cubicBezTo>
                  <a:cubicBezTo>
                    <a:pt x="735" y="0"/>
                    <a:pt x="764" y="1"/>
                    <a:pt x="787" y="15"/>
                  </a:cubicBezTo>
                  <a:cubicBezTo>
                    <a:pt x="1505" y="392"/>
                    <a:pt x="1505" y="392"/>
                    <a:pt x="1505" y="392"/>
                  </a:cubicBezTo>
                  <a:cubicBezTo>
                    <a:pt x="1522" y="403"/>
                    <a:pt x="1532" y="421"/>
                    <a:pt x="1531" y="441"/>
                  </a:cubicBezTo>
                  <a:cubicBezTo>
                    <a:pt x="1526" y="537"/>
                    <a:pt x="1510" y="873"/>
                    <a:pt x="1500" y="1078"/>
                  </a:cubicBezTo>
                  <a:cubicBezTo>
                    <a:pt x="1496" y="1169"/>
                    <a:pt x="1419" y="1238"/>
                    <a:pt x="1328" y="1234"/>
                  </a:cubicBezTo>
                  <a:cubicBezTo>
                    <a:pt x="1036" y="1220"/>
                    <a:pt x="729" y="1205"/>
                    <a:pt x="729" y="1205"/>
                  </a:cubicBezTo>
                  <a:cubicBezTo>
                    <a:pt x="669" y="1202"/>
                    <a:pt x="622" y="1150"/>
                    <a:pt x="625" y="1090"/>
                  </a:cubicBezTo>
                  <a:close/>
                </a:path>
              </a:pathLst>
            </a:custGeom>
            <a:solidFill>
              <a:srgbClr val="E7C19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9" name="PA-任意多边形 53">
              <a:extLst>
                <a:ext uri="{FF2B5EF4-FFF2-40B4-BE49-F238E27FC236}">
                  <a16:creationId xmlns:a16="http://schemas.microsoft.com/office/drawing/2014/main" id="{96BEC185-C92D-4E57-9C00-1ABE8B0DFC81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 bwMode="auto">
            <a:xfrm>
              <a:off x="6730" y="2088"/>
              <a:ext cx="876" cy="626"/>
            </a:xfrm>
            <a:custGeom>
              <a:gdLst>
                <a:gd fmla="*/ 2560 w 3057" name="T0"/>
                <a:gd fmla="*/ 2193 h 2193" name="T1"/>
                <a:gd fmla="*/ 2540 w 3057" name="T2"/>
                <a:gd fmla="*/ 2193 h 2193" name="T3"/>
                <a:gd fmla="*/ 0 w 3057" name="T4"/>
                <a:gd fmla="*/ 2087 h 2193" name="T5"/>
                <a:gd fmla="*/ 39 w 3057" name="T6"/>
                <a:gd fmla="*/ 1142 h 2193" name="T7"/>
                <a:gd fmla="*/ 1970 w 3057" name="T8"/>
                <a:gd fmla="*/ 1294 h 2193" name="T9"/>
                <a:gd fmla="*/ 1554 w 3057" name="T10"/>
                <a:gd fmla="*/ 310 h 2193" name="T11"/>
                <a:gd fmla="*/ 2366 w 3057" name="T12"/>
                <a:gd fmla="*/ 0 h 2193" name="T13"/>
                <a:gd fmla="*/ 2980 w 3057" name="T14"/>
                <a:gd fmla="*/ 1503 h 2193" name="T15"/>
                <a:gd fmla="*/ 2958 w 3057" name="T16"/>
                <a:gd fmla="*/ 1974 h 2193" name="T17"/>
                <a:gd fmla="*/ 2560 w 3057" name="T18"/>
                <a:gd fmla="*/ 2193 h 2193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193" w="3057">
                  <a:moveTo>
                    <a:pt x="2560" y="2193"/>
                  </a:moveTo>
                  <a:cubicBezTo>
                    <a:pt x="2553" y="2193"/>
                    <a:pt x="2547" y="2193"/>
                    <a:pt x="2540" y="2193"/>
                  </a:cubicBezTo>
                  <a:cubicBezTo>
                    <a:pt x="0" y="2087"/>
                    <a:pt x="0" y="2087"/>
                    <a:pt x="0" y="2087"/>
                  </a:cubicBezTo>
                  <a:cubicBezTo>
                    <a:pt x="39" y="1142"/>
                    <a:pt x="39" y="1142"/>
                    <a:pt x="39" y="1142"/>
                  </a:cubicBezTo>
                  <a:cubicBezTo>
                    <a:pt x="1970" y="1294"/>
                    <a:pt x="1970" y="1294"/>
                    <a:pt x="1970" y="1294"/>
                  </a:cubicBezTo>
                  <a:cubicBezTo>
                    <a:pt x="1554" y="310"/>
                    <a:pt x="1554" y="310"/>
                    <a:pt x="1554" y="310"/>
                  </a:cubicBezTo>
                  <a:cubicBezTo>
                    <a:pt x="2366" y="0"/>
                    <a:pt x="2366" y="0"/>
                    <a:pt x="2366" y="0"/>
                  </a:cubicBezTo>
                  <a:cubicBezTo>
                    <a:pt x="2980" y="1503"/>
                    <a:pt x="2980" y="1503"/>
                    <a:pt x="2980" y="1503"/>
                  </a:cubicBezTo>
                  <a:cubicBezTo>
                    <a:pt x="3057" y="1653"/>
                    <a:pt x="3049" y="1832"/>
                    <a:pt x="2958" y="1974"/>
                  </a:cubicBezTo>
                  <a:cubicBezTo>
                    <a:pt x="2871" y="2111"/>
                    <a:pt x="2721" y="2193"/>
                    <a:pt x="2560" y="2193"/>
                  </a:cubicBezTo>
                  <a:close/>
                </a:path>
              </a:pathLst>
            </a:custGeom>
            <a:solidFill>
              <a:srgbClr val="48445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val="1122893181"/>
      </p:ext>
    </p:extLst>
  </p:cSld>
  <p:clrMapOvr>
    <a:masterClrMapping/>
  </p:clrMapOvr>
  <mc:AlternateContent>
    <mc:Choice Requires="p14">
      <p:transition advClick="0" advTm="5000" p14:dur="1500" spd="slow">
        <p:random/>
      </p:transition>
    </mc:Choice>
    <mc:Fallback>
      <p:transition advClick="0" advTm="500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12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8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3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7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1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4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5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"/>
      <p:bldP grpId="0" spid="16"/>
      <p:bldP grpId="0" spid="17"/>
      <p:bldP grpId="0" spid="80"/>
      <p:bldP grpId="0" spid="83"/>
      <p:bldP grpId="0" spid="84"/>
      <p:bldP grpId="0" spid="85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PA-102263">
            <a:extLst>
              <a:ext uri="{FF2B5EF4-FFF2-40B4-BE49-F238E27FC236}">
                <a16:creationId xmlns:a16="http://schemas.microsoft.com/office/drawing/2014/main" id="{607DD497-6878-43D6-9E64-A9D76532D34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222286" y="243429"/>
            <a:ext cx="30276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2800">
                <a:solidFill>
                  <a:srgbClr val="C00000"/>
                </a:solidFill>
                <a:cs typeface="+mn-ea"/>
                <a:sym typeface="+mn-lt"/>
              </a:rPr>
              <a:t>总体要求基本内容</a:t>
            </a:r>
          </a:p>
        </p:txBody>
      </p:sp>
      <p:sp>
        <p:nvSpPr>
          <p:cNvPr id="18" name="PA-102264">
            <a:extLst>
              <a:ext uri="{FF2B5EF4-FFF2-40B4-BE49-F238E27FC236}">
                <a16:creationId xmlns:a16="http://schemas.microsoft.com/office/drawing/2014/main" id="{07DCA870-83C6-4502-851D-5BCDD1CBE6AC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830845" y="2572450"/>
            <a:ext cx="5801712" cy="1161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>
                <a:cs typeface="+mn-ea"/>
                <a:sym typeface="+mn-lt"/>
              </a:rPr>
              <a:t>中华民族的悠久历史和灿烂文化，从历史中汲取营养和智慧，自觉延续文化基因，增强民族自尊心、自信心和自豪感</a:t>
            </a:r>
          </a:p>
        </p:txBody>
      </p:sp>
      <p:sp>
        <p:nvSpPr>
          <p:cNvPr id="19" name="PA-102265">
            <a:extLst>
              <a:ext uri="{FF2B5EF4-FFF2-40B4-BE49-F238E27FC236}">
                <a16:creationId xmlns:a16="http://schemas.microsoft.com/office/drawing/2014/main" id="{6DFF8095-E5B1-4CA6-8C84-D2FD8A079690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5830845" y="3785522"/>
            <a:ext cx="5801712" cy="1161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>
                <a:cs typeface="+mn-ea"/>
                <a:sym typeface="+mn-lt"/>
              </a:rPr>
              <a:t>推陈出新，不忘本来、辩证取舍，深入实施中华优秀传统文化传承发展工程，推动中华文化创造性转化、创新性发展</a:t>
            </a:r>
          </a:p>
        </p:txBody>
      </p:sp>
      <p:sp>
        <p:nvSpPr>
          <p:cNvPr id="24" name="PA-102266">
            <a:extLst>
              <a:ext uri="{FF2B5EF4-FFF2-40B4-BE49-F238E27FC236}">
                <a16:creationId xmlns:a16="http://schemas.microsoft.com/office/drawing/2014/main" id="{1CA7B206-C686-40E8-BA86-957F3EF2AFA4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830845" y="5025423"/>
            <a:ext cx="5801712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altLang="en-US" lang="zh-CN">
                <a:cs typeface="+mn-ea"/>
                <a:sym typeface="+mn-lt"/>
              </a:rPr>
              <a:t>弘扬大道，反对文化虚无主义，引导人们树立和坚持正确的历史观、民族观、国家观、文化观，不断增强中华民族的归属感、认同感、尊严感、荣誉感。</a:t>
            </a:r>
          </a:p>
        </p:txBody>
      </p:sp>
      <p:grpSp>
        <p:nvGrpSpPr>
          <p:cNvPr id="50" name="PA-102267">
            <a:extLst>
              <a:ext uri="{FF2B5EF4-FFF2-40B4-BE49-F238E27FC236}">
                <a16:creationId xmlns:a16="http://schemas.microsoft.com/office/drawing/2014/main" id="{4B65D09F-BB16-45B8-88A3-18DB0E13CE9E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>
            <a:off x="1368503" y="1731950"/>
            <a:ext cx="3254528" cy="768000"/>
            <a:chOff x="655289" y="1771768"/>
            <a:chExt cx="2440896" cy="576000"/>
          </a:xfrm>
        </p:grpSpPr>
        <p:sp>
          <p:nvSpPr>
            <p:cNvPr id="51" name="PA-矩形 50">
              <a:extLst>
                <a:ext uri="{FF2B5EF4-FFF2-40B4-BE49-F238E27FC236}">
                  <a16:creationId xmlns:a16="http://schemas.microsoft.com/office/drawing/2014/main" id="{AE91C30A-D1D5-42DB-AD75-6ABF21E1B291}"/>
                </a:ext>
              </a:extLst>
            </p:cNvPr>
            <p:cNvSpPr>
              <a:spLocks noChangeAspect="1"/>
            </p:cNvSpPr>
            <p:nvPr>
              <p:custDataLst>
                <p:tags r:id="rId8"/>
              </p:custDataLst>
            </p:nvPr>
          </p:nvSpPr>
          <p:spPr>
            <a:xfrm>
              <a:off x="1231289" y="1771768"/>
              <a:ext cx="1864896" cy="576000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b="1" lang="zh-CN" sz="2100">
                  <a:solidFill>
                    <a:srgbClr val="C00000"/>
                  </a:solidFill>
                  <a:cs typeface="+mn-ea"/>
                  <a:sym typeface="+mn-lt"/>
                </a:rPr>
                <a:t>对祖国悠久历史</a:t>
              </a:r>
            </a:p>
          </p:txBody>
        </p:sp>
        <p:grpSp>
          <p:nvGrpSpPr>
            <p:cNvPr id="52" name="组合 51">
              <a:extLst>
                <a:ext uri="{FF2B5EF4-FFF2-40B4-BE49-F238E27FC236}">
                  <a16:creationId xmlns:a16="http://schemas.microsoft.com/office/drawing/2014/main" id="{9BF30499-4003-42F8-8E17-F3EB587F21B5}"/>
                </a:ext>
              </a:extLst>
            </p:cNvPr>
            <p:cNvGrpSpPr/>
            <p:nvPr/>
          </p:nvGrpSpPr>
          <p:grpSpPr>
            <a:xfrm>
              <a:off x="655289" y="1771768"/>
              <a:ext cx="576000" cy="576000"/>
              <a:chOff x="467640" y="1535942"/>
              <a:chExt cx="576000" cy="576000"/>
            </a:xfrm>
          </p:grpSpPr>
          <p:sp>
            <p:nvSpPr>
              <p:cNvPr id="53" name="PA-矩形 52">
                <a:extLst>
                  <a:ext uri="{FF2B5EF4-FFF2-40B4-BE49-F238E27FC236}">
                    <a16:creationId xmlns:a16="http://schemas.microsoft.com/office/drawing/2014/main" id="{FA2ECF07-4597-4E9F-8C4C-686F87D98CDC}"/>
                  </a:ext>
                </a:extLst>
              </p:cNvPr>
              <p:cNvSpPr>
                <a:spLocks noChangeAspect="1"/>
              </p:cNvSpPr>
              <p:nvPr>
                <p:custDataLst>
                  <p:tags r:id="rId9"/>
                </p:custDataLst>
              </p:nvPr>
            </p:nvSpPr>
            <p:spPr>
              <a:xfrm>
                <a:off x="467640" y="1535942"/>
                <a:ext cx="576000" cy="576000"/>
              </a:xfrm>
              <a:prstGeom prst="rect">
                <a:avLst/>
              </a:prstGeom>
              <a:gradFill>
                <a:gsLst>
                  <a:gs pos="0">
                    <a:srgbClr val="FF0000"/>
                  </a:gs>
                  <a:gs pos="100000">
                    <a:srgbClr val="C00000"/>
                  </a:gs>
                </a:gsLst>
                <a:lin ang="2700000" scaled="0"/>
              </a:gradFill>
              <a:ln w="1016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1218936"/>
                <a:endParaRPr altLang="en-US" lang="zh-CN" sz="2100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4" name="PA-任意多边形 5">
                <a:extLst>
                  <a:ext uri="{FF2B5EF4-FFF2-40B4-BE49-F238E27FC236}">
                    <a16:creationId xmlns:a16="http://schemas.microsoft.com/office/drawing/2014/main" id="{E89CE9E3-9A49-4F9C-BC17-136B9BC4E2BA}"/>
                  </a:ext>
                </a:extLst>
              </p:cNvPr>
              <p:cNvSpPr>
                <a:spLocks noChangeAspect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575620" y="1640886"/>
                <a:ext cx="360040" cy="366111"/>
              </a:xfrm>
              <a:custGeom>
                <a:gdLst>
                  <a:gd fmla="*/ 2313 w 16074" name="T0"/>
                  <a:gd fmla="*/ 11564 h 16128" name="T1"/>
                  <a:gd fmla="*/ 3529 w 16074" name="T2"/>
                  <a:gd fmla="*/ 12395 h 16128" name="T3"/>
                  <a:gd fmla="*/ 4818 w 16074" name="T4"/>
                  <a:gd fmla="*/ 13031 h 16128" name="T5"/>
                  <a:gd fmla="*/ 6189 w 16074" name="T6"/>
                  <a:gd fmla="*/ 13418 h 16128" name="T7"/>
                  <a:gd fmla="*/ 7653 w 16074" name="T8"/>
                  <a:gd fmla="*/ 13501 h 16128" name="T9"/>
                  <a:gd fmla="*/ 9219 w 16074" name="T10"/>
                  <a:gd fmla="*/ 13224 h 16128" name="T11"/>
                  <a:gd fmla="*/ 5225 w 16074" name="T12"/>
                  <a:gd fmla="*/ 7326 h 16128" name="T13"/>
                  <a:gd fmla="*/ 5604 w 16074" name="T14"/>
                  <a:gd fmla="*/ 2588 h 16128" name="T15"/>
                  <a:gd fmla="*/ 5918 w 16074" name="T16"/>
                  <a:gd fmla="*/ 2680 h 16128" name="T17"/>
                  <a:gd fmla="*/ 6274 w 16074" name="T18"/>
                  <a:gd fmla="*/ 2719 h 16128" name="T19"/>
                  <a:gd fmla="*/ 6671 w 16074" name="T20"/>
                  <a:gd fmla="*/ 2688 h 16128" name="T21"/>
                  <a:gd fmla="*/ 7102 w 16074" name="T22"/>
                  <a:gd fmla="*/ 2577 h 16128" name="T23"/>
                  <a:gd fmla="*/ 7563 w 16074" name="T24"/>
                  <a:gd fmla="*/ 2375 h 16128" name="T25"/>
                  <a:gd fmla="*/ 8053 w 16074" name="T26"/>
                  <a:gd fmla="*/ 2066 h 16128" name="T27"/>
                  <a:gd fmla="*/ 12930 w 16074" name="T28"/>
                  <a:gd fmla="*/ 10057 h 16128" name="T29"/>
                  <a:gd fmla="*/ 13396 w 16074" name="T30"/>
                  <a:gd fmla="*/ 8301 h 16128" name="T31"/>
                  <a:gd fmla="*/ 13347 w 16074" name="T32"/>
                  <a:gd fmla="*/ 6443 h 16128" name="T33"/>
                  <a:gd fmla="*/ 12801 w 16074" name="T34"/>
                  <a:gd fmla="*/ 4583 h 16128" name="T35"/>
                  <a:gd fmla="*/ 11773 w 16074" name="T36"/>
                  <a:gd fmla="*/ 2822 h 16128" name="T37"/>
                  <a:gd fmla="*/ 10277 w 16074" name="T38"/>
                  <a:gd fmla="*/ 1262 h 16128" name="T39"/>
                  <a:gd fmla="*/ 8329 w 16074" name="T40"/>
                  <a:gd fmla="*/ 0 h 16128" name="T41"/>
                  <a:gd fmla="*/ 10526 w 16074" name="T42"/>
                  <a:gd fmla="*/ 458 h 16128" name="T43"/>
                  <a:gd fmla="*/ 12659 w 16074" name="T44"/>
                  <a:gd fmla="*/ 1583 h 16128" name="T45"/>
                  <a:gd fmla="*/ 14464 w 16074" name="T46"/>
                  <a:gd fmla="*/ 3304 h 16128" name="T47"/>
                  <a:gd fmla="*/ 15679 w 16074" name="T48"/>
                  <a:gd fmla="*/ 5557 h 16128" name="T49"/>
                  <a:gd fmla="*/ 16044 w 16074" name="T50"/>
                  <a:gd fmla="*/ 8271 h 16128" name="T51"/>
                  <a:gd fmla="*/ 15294 w 16074" name="T52"/>
                  <a:gd fmla="*/ 11379 h 16128" name="T53"/>
                  <a:gd fmla="*/ 12655 w 16074" name="T54"/>
                  <a:gd fmla="*/ 14684 h 16128" name="T55"/>
                  <a:gd fmla="*/ 10870 w 16074" name="T56"/>
                  <a:gd fmla="*/ 15495 h 16128" name="T57"/>
                  <a:gd fmla="*/ 9145 w 16074" name="T58"/>
                  <a:gd fmla="*/ 15974 h 16128" name="T59"/>
                  <a:gd fmla="*/ 7486 w 16074" name="T60"/>
                  <a:gd fmla="*/ 16128 h 16128" name="T61"/>
                  <a:gd fmla="*/ 5906 w 16074" name="T62"/>
                  <a:gd fmla="*/ 15967 h 16128" name="T63"/>
                  <a:gd fmla="*/ 4415 w 16074" name="T64"/>
                  <a:gd fmla="*/ 15498 h 16128" name="T65"/>
                  <a:gd fmla="*/ 3023 w 16074" name="T66"/>
                  <a:gd fmla="*/ 14731 h 16128" name="T67"/>
                  <a:gd fmla="*/ 2528 w 16074" name="T68"/>
                  <a:gd fmla="*/ 14487 h 16128" name="T69"/>
                  <a:gd fmla="*/ 2530 w 16074" name="T70"/>
                  <a:gd fmla="*/ 14735 h 16128" name="T71"/>
                  <a:gd fmla="*/ 2473 w 16074" name="T72"/>
                  <a:gd fmla="*/ 14983 h 16128" name="T73"/>
                  <a:gd fmla="*/ 2363 w 16074" name="T74"/>
                  <a:gd fmla="*/ 15222 h 16128" name="T75"/>
                  <a:gd fmla="*/ 2207 w 16074" name="T76"/>
                  <a:gd fmla="*/ 15444 h 16128" name="T77"/>
                  <a:gd fmla="*/ 2013 w 16074" name="T78"/>
                  <a:gd fmla="*/ 15642 h 16128" name="T79"/>
                  <a:gd fmla="*/ 1779 w 16074" name="T80"/>
                  <a:gd fmla="*/ 15812 h 16128" name="T81"/>
                  <a:gd fmla="*/ 1496 w 16074" name="T82"/>
                  <a:gd fmla="*/ 15944 h 16128" name="T83"/>
                  <a:gd fmla="*/ 1210 w 16074" name="T84"/>
                  <a:gd fmla="*/ 16001 h 16128" name="T85"/>
                  <a:gd fmla="*/ 933 w 16074" name="T86"/>
                  <a:gd fmla="*/ 15986 h 16128" name="T87"/>
                  <a:gd fmla="*/ 671 w 16074" name="T88"/>
                  <a:gd fmla="*/ 15902 h 16128" name="T89"/>
                  <a:gd fmla="*/ 436 w 16074" name="T90"/>
                  <a:gd fmla="*/ 15751 h 16128" name="T91"/>
                  <a:gd fmla="*/ 234 w 16074" name="T92"/>
                  <a:gd fmla="*/ 15534 h 16128" name="T93"/>
                  <a:gd fmla="*/ 33 w 16074" name="T94"/>
                  <a:gd fmla="*/ 15112 h 16128" name="T95"/>
                  <a:gd fmla="*/ 17 w 16074" name="T96"/>
                  <a:gd fmla="*/ 14651 h 16128" name="T97"/>
                  <a:gd fmla="*/ 179 w 16074" name="T98"/>
                  <a:gd fmla="*/ 14226 h 16128" name="T99"/>
                  <a:gd fmla="*/ 478 w 16074" name="T100"/>
                  <a:gd fmla="*/ 13874 h 16128" name="T101"/>
                  <a:gd fmla="*/ 878 w 16074" name="T102"/>
                  <a:gd fmla="*/ 13632 h 16128" name="T103"/>
                  <a:gd fmla="*/ 1339 w 16074" name="T104"/>
                  <a:gd fmla="*/ 13536 h 16128" name="T105"/>
                  <a:gd fmla="*/ 1477 w 16074" name="T106"/>
                  <a:gd fmla="*/ 13406 h 16128" name="T107"/>
                  <a:gd fmla="*/ 1100 w 16074" name="T108"/>
                  <a:gd fmla="*/ 12990 h 16128" name="T109"/>
                  <a:gd fmla="*/ 736 w 16074" name="T110"/>
                  <a:gd fmla="*/ 12545 h 16128" name="T1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b="b" l="0" r="r" t="0"/>
                <a:pathLst>
                  <a:path h="16127" w="16074">
                    <a:moveTo>
                      <a:pt x="454" y="12169"/>
                    </a:moveTo>
                    <a:lnTo>
                      <a:pt x="1614" y="10993"/>
                    </a:lnTo>
                    <a:lnTo>
                      <a:pt x="1844" y="11188"/>
                    </a:lnTo>
                    <a:lnTo>
                      <a:pt x="2077" y="11378"/>
                    </a:lnTo>
                    <a:lnTo>
                      <a:pt x="2313" y="11564"/>
                    </a:lnTo>
                    <a:lnTo>
                      <a:pt x="2550" y="11742"/>
                    </a:lnTo>
                    <a:lnTo>
                      <a:pt x="2792" y="11916"/>
                    </a:lnTo>
                    <a:lnTo>
                      <a:pt x="3035" y="12083"/>
                    </a:lnTo>
                    <a:lnTo>
                      <a:pt x="3280" y="12242"/>
                    </a:lnTo>
                    <a:lnTo>
                      <a:pt x="3529" y="12395"/>
                    </a:lnTo>
                    <a:lnTo>
                      <a:pt x="3781" y="12540"/>
                    </a:lnTo>
                    <a:lnTo>
                      <a:pt x="4035" y="12677"/>
                    </a:lnTo>
                    <a:lnTo>
                      <a:pt x="4293" y="12804"/>
                    </a:lnTo>
                    <a:lnTo>
                      <a:pt x="4554" y="12923"/>
                    </a:lnTo>
                    <a:lnTo>
                      <a:pt x="4818" y="13031"/>
                    </a:lnTo>
                    <a:lnTo>
                      <a:pt x="5086" y="13131"/>
                    </a:lnTo>
                    <a:lnTo>
                      <a:pt x="5356" y="13220"/>
                    </a:lnTo>
                    <a:lnTo>
                      <a:pt x="5630" y="13298"/>
                    </a:lnTo>
                    <a:lnTo>
                      <a:pt x="5908" y="13364"/>
                    </a:lnTo>
                    <a:lnTo>
                      <a:pt x="6189" y="13418"/>
                    </a:lnTo>
                    <a:lnTo>
                      <a:pt x="6474" y="13461"/>
                    </a:lnTo>
                    <a:lnTo>
                      <a:pt x="6763" y="13491"/>
                    </a:lnTo>
                    <a:lnTo>
                      <a:pt x="7056" y="13508"/>
                    </a:lnTo>
                    <a:lnTo>
                      <a:pt x="7352" y="13511"/>
                    </a:lnTo>
                    <a:lnTo>
                      <a:pt x="7653" y="13501"/>
                    </a:lnTo>
                    <a:lnTo>
                      <a:pt x="7958" y="13476"/>
                    </a:lnTo>
                    <a:lnTo>
                      <a:pt x="8267" y="13437"/>
                    </a:lnTo>
                    <a:lnTo>
                      <a:pt x="8579" y="13381"/>
                    </a:lnTo>
                    <a:lnTo>
                      <a:pt x="8897" y="13311"/>
                    </a:lnTo>
                    <a:lnTo>
                      <a:pt x="9219" y="13224"/>
                    </a:lnTo>
                    <a:lnTo>
                      <a:pt x="9546" y="13121"/>
                    </a:lnTo>
                    <a:lnTo>
                      <a:pt x="9877" y="13001"/>
                    </a:lnTo>
                    <a:lnTo>
                      <a:pt x="10212" y="12863"/>
                    </a:lnTo>
                    <a:lnTo>
                      <a:pt x="10554" y="12708"/>
                    </a:lnTo>
                    <a:lnTo>
                      <a:pt x="5225" y="7326"/>
                    </a:lnTo>
                    <a:lnTo>
                      <a:pt x="3765" y="8813"/>
                    </a:lnTo>
                    <a:lnTo>
                      <a:pt x="1503" y="6582"/>
                    </a:lnTo>
                    <a:lnTo>
                      <a:pt x="5491" y="2537"/>
                    </a:lnTo>
                    <a:lnTo>
                      <a:pt x="5547" y="2563"/>
                    </a:lnTo>
                    <a:lnTo>
                      <a:pt x="5604" y="2588"/>
                    </a:lnTo>
                    <a:lnTo>
                      <a:pt x="5663" y="2610"/>
                    </a:lnTo>
                    <a:lnTo>
                      <a:pt x="5724" y="2631"/>
                    </a:lnTo>
                    <a:lnTo>
                      <a:pt x="5787" y="2649"/>
                    </a:lnTo>
                    <a:lnTo>
                      <a:pt x="5852" y="2666"/>
                    </a:lnTo>
                    <a:lnTo>
                      <a:pt x="5918" y="2680"/>
                    </a:lnTo>
                    <a:lnTo>
                      <a:pt x="5986" y="2693"/>
                    </a:lnTo>
                    <a:lnTo>
                      <a:pt x="6055" y="2703"/>
                    </a:lnTo>
                    <a:lnTo>
                      <a:pt x="6127" y="2711"/>
                    </a:lnTo>
                    <a:lnTo>
                      <a:pt x="6200" y="2716"/>
                    </a:lnTo>
                    <a:lnTo>
                      <a:pt x="6274" y="2719"/>
                    </a:lnTo>
                    <a:lnTo>
                      <a:pt x="6351" y="2719"/>
                    </a:lnTo>
                    <a:lnTo>
                      <a:pt x="6429" y="2716"/>
                    </a:lnTo>
                    <a:lnTo>
                      <a:pt x="6508" y="2710"/>
                    </a:lnTo>
                    <a:lnTo>
                      <a:pt x="6588" y="2700"/>
                    </a:lnTo>
                    <a:lnTo>
                      <a:pt x="6671" y="2688"/>
                    </a:lnTo>
                    <a:lnTo>
                      <a:pt x="6755" y="2673"/>
                    </a:lnTo>
                    <a:lnTo>
                      <a:pt x="6840" y="2654"/>
                    </a:lnTo>
                    <a:lnTo>
                      <a:pt x="6925" y="2632"/>
                    </a:lnTo>
                    <a:lnTo>
                      <a:pt x="7013" y="2607"/>
                    </a:lnTo>
                    <a:lnTo>
                      <a:pt x="7102" y="2577"/>
                    </a:lnTo>
                    <a:lnTo>
                      <a:pt x="7192" y="2545"/>
                    </a:lnTo>
                    <a:lnTo>
                      <a:pt x="7283" y="2508"/>
                    </a:lnTo>
                    <a:lnTo>
                      <a:pt x="7375" y="2468"/>
                    </a:lnTo>
                    <a:lnTo>
                      <a:pt x="7469" y="2423"/>
                    </a:lnTo>
                    <a:lnTo>
                      <a:pt x="7563" y="2375"/>
                    </a:lnTo>
                    <a:lnTo>
                      <a:pt x="7659" y="2321"/>
                    </a:lnTo>
                    <a:lnTo>
                      <a:pt x="7756" y="2265"/>
                    </a:lnTo>
                    <a:lnTo>
                      <a:pt x="7854" y="2203"/>
                    </a:lnTo>
                    <a:lnTo>
                      <a:pt x="7953" y="2137"/>
                    </a:lnTo>
                    <a:lnTo>
                      <a:pt x="8053" y="2066"/>
                    </a:lnTo>
                    <a:lnTo>
                      <a:pt x="9204" y="3243"/>
                    </a:lnTo>
                    <a:lnTo>
                      <a:pt x="7220" y="5296"/>
                    </a:lnTo>
                    <a:lnTo>
                      <a:pt x="12597" y="10708"/>
                    </a:lnTo>
                    <a:lnTo>
                      <a:pt x="12775" y="10387"/>
                    </a:lnTo>
                    <a:lnTo>
                      <a:pt x="12930" y="10057"/>
                    </a:lnTo>
                    <a:lnTo>
                      <a:pt x="13065" y="9719"/>
                    </a:lnTo>
                    <a:lnTo>
                      <a:pt x="13179" y="9373"/>
                    </a:lnTo>
                    <a:lnTo>
                      <a:pt x="13271" y="9022"/>
                    </a:lnTo>
                    <a:lnTo>
                      <a:pt x="13344" y="8664"/>
                    </a:lnTo>
                    <a:lnTo>
                      <a:pt x="13396" y="8301"/>
                    </a:lnTo>
                    <a:lnTo>
                      <a:pt x="13426" y="7934"/>
                    </a:lnTo>
                    <a:lnTo>
                      <a:pt x="13437" y="7564"/>
                    </a:lnTo>
                    <a:lnTo>
                      <a:pt x="13427" y="7192"/>
                    </a:lnTo>
                    <a:lnTo>
                      <a:pt x="13398" y="6818"/>
                    </a:lnTo>
                    <a:lnTo>
                      <a:pt x="13347" y="6443"/>
                    </a:lnTo>
                    <a:lnTo>
                      <a:pt x="13277" y="6068"/>
                    </a:lnTo>
                    <a:lnTo>
                      <a:pt x="13188" y="5694"/>
                    </a:lnTo>
                    <a:lnTo>
                      <a:pt x="13079" y="5321"/>
                    </a:lnTo>
                    <a:lnTo>
                      <a:pt x="12949" y="4950"/>
                    </a:lnTo>
                    <a:lnTo>
                      <a:pt x="12801" y="4583"/>
                    </a:lnTo>
                    <a:lnTo>
                      <a:pt x="12634" y="4220"/>
                    </a:lnTo>
                    <a:lnTo>
                      <a:pt x="12447" y="3862"/>
                    </a:lnTo>
                    <a:lnTo>
                      <a:pt x="12241" y="3509"/>
                    </a:lnTo>
                    <a:lnTo>
                      <a:pt x="12017" y="3162"/>
                    </a:lnTo>
                    <a:lnTo>
                      <a:pt x="11773" y="2822"/>
                    </a:lnTo>
                    <a:lnTo>
                      <a:pt x="11511" y="2492"/>
                    </a:lnTo>
                    <a:lnTo>
                      <a:pt x="11230" y="2169"/>
                    </a:lnTo>
                    <a:lnTo>
                      <a:pt x="10931" y="1856"/>
                    </a:lnTo>
                    <a:lnTo>
                      <a:pt x="10613" y="1553"/>
                    </a:lnTo>
                    <a:lnTo>
                      <a:pt x="10277" y="1262"/>
                    </a:lnTo>
                    <a:lnTo>
                      <a:pt x="9924" y="982"/>
                    </a:lnTo>
                    <a:lnTo>
                      <a:pt x="9551" y="716"/>
                    </a:lnTo>
                    <a:lnTo>
                      <a:pt x="9162" y="463"/>
                    </a:lnTo>
                    <a:lnTo>
                      <a:pt x="8754" y="224"/>
                    </a:lnTo>
                    <a:lnTo>
                      <a:pt x="8329" y="0"/>
                    </a:lnTo>
                    <a:lnTo>
                      <a:pt x="8761" y="35"/>
                    </a:lnTo>
                    <a:lnTo>
                      <a:pt x="9199" y="99"/>
                    </a:lnTo>
                    <a:lnTo>
                      <a:pt x="9641" y="192"/>
                    </a:lnTo>
                    <a:lnTo>
                      <a:pt x="10084" y="310"/>
                    </a:lnTo>
                    <a:lnTo>
                      <a:pt x="10526" y="458"/>
                    </a:lnTo>
                    <a:lnTo>
                      <a:pt x="10966" y="632"/>
                    </a:lnTo>
                    <a:lnTo>
                      <a:pt x="11402" y="832"/>
                    </a:lnTo>
                    <a:lnTo>
                      <a:pt x="11830" y="1057"/>
                    </a:lnTo>
                    <a:lnTo>
                      <a:pt x="12250" y="1307"/>
                    </a:lnTo>
                    <a:lnTo>
                      <a:pt x="12659" y="1583"/>
                    </a:lnTo>
                    <a:lnTo>
                      <a:pt x="13054" y="1881"/>
                    </a:lnTo>
                    <a:lnTo>
                      <a:pt x="13435" y="2203"/>
                    </a:lnTo>
                    <a:lnTo>
                      <a:pt x="13798" y="2548"/>
                    </a:lnTo>
                    <a:lnTo>
                      <a:pt x="14141" y="2915"/>
                    </a:lnTo>
                    <a:lnTo>
                      <a:pt x="14464" y="3304"/>
                    </a:lnTo>
                    <a:lnTo>
                      <a:pt x="14762" y="3714"/>
                    </a:lnTo>
                    <a:lnTo>
                      <a:pt x="15036" y="4146"/>
                    </a:lnTo>
                    <a:lnTo>
                      <a:pt x="15281" y="4596"/>
                    </a:lnTo>
                    <a:lnTo>
                      <a:pt x="15496" y="5067"/>
                    </a:lnTo>
                    <a:lnTo>
                      <a:pt x="15679" y="5557"/>
                    </a:lnTo>
                    <a:lnTo>
                      <a:pt x="15829" y="6065"/>
                    </a:lnTo>
                    <a:lnTo>
                      <a:pt x="15942" y="6591"/>
                    </a:lnTo>
                    <a:lnTo>
                      <a:pt x="16016" y="7135"/>
                    </a:lnTo>
                    <a:lnTo>
                      <a:pt x="16052" y="7695"/>
                    </a:lnTo>
                    <a:lnTo>
                      <a:pt x="16044" y="8271"/>
                    </a:lnTo>
                    <a:lnTo>
                      <a:pt x="15991" y="8863"/>
                    </a:lnTo>
                    <a:lnTo>
                      <a:pt x="15892" y="9471"/>
                    </a:lnTo>
                    <a:lnTo>
                      <a:pt x="15744" y="10093"/>
                    </a:lnTo>
                    <a:lnTo>
                      <a:pt x="15545" y="10729"/>
                    </a:lnTo>
                    <a:lnTo>
                      <a:pt x="15294" y="11379"/>
                    </a:lnTo>
                    <a:lnTo>
                      <a:pt x="14987" y="12042"/>
                    </a:lnTo>
                    <a:lnTo>
                      <a:pt x="14623" y="12717"/>
                    </a:lnTo>
                    <a:lnTo>
                      <a:pt x="16074" y="14218"/>
                    </a:lnTo>
                    <a:lnTo>
                      <a:pt x="14156" y="16081"/>
                    </a:lnTo>
                    <a:lnTo>
                      <a:pt x="12655" y="14684"/>
                    </a:lnTo>
                    <a:lnTo>
                      <a:pt x="12293" y="14873"/>
                    </a:lnTo>
                    <a:lnTo>
                      <a:pt x="11934" y="15048"/>
                    </a:lnTo>
                    <a:lnTo>
                      <a:pt x="11578" y="15211"/>
                    </a:lnTo>
                    <a:lnTo>
                      <a:pt x="11223" y="15360"/>
                    </a:lnTo>
                    <a:lnTo>
                      <a:pt x="10870" y="15495"/>
                    </a:lnTo>
                    <a:lnTo>
                      <a:pt x="10520" y="15617"/>
                    </a:lnTo>
                    <a:lnTo>
                      <a:pt x="10173" y="15726"/>
                    </a:lnTo>
                    <a:lnTo>
                      <a:pt x="9828" y="15822"/>
                    </a:lnTo>
                    <a:lnTo>
                      <a:pt x="9485" y="15904"/>
                    </a:lnTo>
                    <a:lnTo>
                      <a:pt x="9145" y="15974"/>
                    </a:lnTo>
                    <a:lnTo>
                      <a:pt x="8808" y="16030"/>
                    </a:lnTo>
                    <a:lnTo>
                      <a:pt x="8472" y="16074"/>
                    </a:lnTo>
                    <a:lnTo>
                      <a:pt x="8140" y="16105"/>
                    </a:lnTo>
                    <a:lnTo>
                      <a:pt x="7812" y="16123"/>
                    </a:lnTo>
                    <a:lnTo>
                      <a:pt x="7486" y="16128"/>
                    </a:lnTo>
                    <a:lnTo>
                      <a:pt x="7164" y="16121"/>
                    </a:lnTo>
                    <a:lnTo>
                      <a:pt x="6845" y="16101"/>
                    </a:lnTo>
                    <a:lnTo>
                      <a:pt x="6529" y="16069"/>
                    </a:lnTo>
                    <a:lnTo>
                      <a:pt x="6216" y="16024"/>
                    </a:lnTo>
                    <a:lnTo>
                      <a:pt x="5906" y="15967"/>
                    </a:lnTo>
                    <a:lnTo>
                      <a:pt x="5601" y="15897"/>
                    </a:lnTo>
                    <a:lnTo>
                      <a:pt x="5298" y="15816"/>
                    </a:lnTo>
                    <a:lnTo>
                      <a:pt x="5001" y="15722"/>
                    </a:lnTo>
                    <a:lnTo>
                      <a:pt x="4706" y="15616"/>
                    </a:lnTo>
                    <a:lnTo>
                      <a:pt x="4415" y="15498"/>
                    </a:lnTo>
                    <a:lnTo>
                      <a:pt x="4129" y="15368"/>
                    </a:lnTo>
                    <a:lnTo>
                      <a:pt x="3846" y="15227"/>
                    </a:lnTo>
                    <a:lnTo>
                      <a:pt x="3568" y="15073"/>
                    </a:lnTo>
                    <a:lnTo>
                      <a:pt x="3293" y="14907"/>
                    </a:lnTo>
                    <a:lnTo>
                      <a:pt x="3023" y="14731"/>
                    </a:lnTo>
                    <a:lnTo>
                      <a:pt x="2757" y="14542"/>
                    </a:lnTo>
                    <a:lnTo>
                      <a:pt x="2496" y="14342"/>
                    </a:lnTo>
                    <a:lnTo>
                      <a:pt x="2509" y="14390"/>
                    </a:lnTo>
                    <a:lnTo>
                      <a:pt x="2520" y="14439"/>
                    </a:lnTo>
                    <a:lnTo>
                      <a:pt x="2528" y="14487"/>
                    </a:lnTo>
                    <a:lnTo>
                      <a:pt x="2533" y="14536"/>
                    </a:lnTo>
                    <a:lnTo>
                      <a:pt x="2536" y="14586"/>
                    </a:lnTo>
                    <a:lnTo>
                      <a:pt x="2537" y="14635"/>
                    </a:lnTo>
                    <a:lnTo>
                      <a:pt x="2534" y="14686"/>
                    </a:lnTo>
                    <a:lnTo>
                      <a:pt x="2530" y="14735"/>
                    </a:lnTo>
                    <a:lnTo>
                      <a:pt x="2523" y="14785"/>
                    </a:lnTo>
                    <a:lnTo>
                      <a:pt x="2514" y="14835"/>
                    </a:lnTo>
                    <a:lnTo>
                      <a:pt x="2502" y="14884"/>
                    </a:lnTo>
                    <a:lnTo>
                      <a:pt x="2489" y="14934"/>
                    </a:lnTo>
                    <a:lnTo>
                      <a:pt x="2473" y="14983"/>
                    </a:lnTo>
                    <a:lnTo>
                      <a:pt x="2454" y="15031"/>
                    </a:lnTo>
                    <a:lnTo>
                      <a:pt x="2434" y="15080"/>
                    </a:lnTo>
                    <a:lnTo>
                      <a:pt x="2412" y="15127"/>
                    </a:lnTo>
                    <a:lnTo>
                      <a:pt x="2388" y="15174"/>
                    </a:lnTo>
                    <a:lnTo>
                      <a:pt x="2363" y="15222"/>
                    </a:lnTo>
                    <a:lnTo>
                      <a:pt x="2334" y="15267"/>
                    </a:lnTo>
                    <a:lnTo>
                      <a:pt x="2305" y="15313"/>
                    </a:lnTo>
                    <a:lnTo>
                      <a:pt x="2275" y="15358"/>
                    </a:lnTo>
                    <a:lnTo>
                      <a:pt x="2241" y="15401"/>
                    </a:lnTo>
                    <a:lnTo>
                      <a:pt x="2207" y="15444"/>
                    </a:lnTo>
                    <a:lnTo>
                      <a:pt x="2171" y="15486"/>
                    </a:lnTo>
                    <a:lnTo>
                      <a:pt x="2134" y="15526"/>
                    </a:lnTo>
                    <a:lnTo>
                      <a:pt x="2095" y="15567"/>
                    </a:lnTo>
                    <a:lnTo>
                      <a:pt x="2055" y="15605"/>
                    </a:lnTo>
                    <a:lnTo>
                      <a:pt x="2013" y="15642"/>
                    </a:lnTo>
                    <a:lnTo>
                      <a:pt x="1971" y="15677"/>
                    </a:lnTo>
                    <a:lnTo>
                      <a:pt x="1927" y="15713"/>
                    </a:lnTo>
                    <a:lnTo>
                      <a:pt x="1881" y="15745"/>
                    </a:lnTo>
                    <a:lnTo>
                      <a:pt x="1836" y="15777"/>
                    </a:lnTo>
                    <a:lnTo>
                      <a:pt x="1779" y="15812"/>
                    </a:lnTo>
                    <a:lnTo>
                      <a:pt x="1723" y="15845"/>
                    </a:lnTo>
                    <a:lnTo>
                      <a:pt x="1666" y="15874"/>
                    </a:lnTo>
                    <a:lnTo>
                      <a:pt x="1610" y="15900"/>
                    </a:lnTo>
                    <a:lnTo>
                      <a:pt x="1552" y="15923"/>
                    </a:lnTo>
                    <a:lnTo>
                      <a:pt x="1496" y="15944"/>
                    </a:lnTo>
                    <a:lnTo>
                      <a:pt x="1438" y="15961"/>
                    </a:lnTo>
                    <a:lnTo>
                      <a:pt x="1381" y="15975"/>
                    </a:lnTo>
                    <a:lnTo>
                      <a:pt x="1324" y="15987"/>
                    </a:lnTo>
                    <a:lnTo>
                      <a:pt x="1267" y="15995"/>
                    </a:lnTo>
                    <a:lnTo>
                      <a:pt x="1210" y="16001"/>
                    </a:lnTo>
                    <a:lnTo>
                      <a:pt x="1154" y="16003"/>
                    </a:lnTo>
                    <a:lnTo>
                      <a:pt x="1098" y="16003"/>
                    </a:lnTo>
                    <a:lnTo>
                      <a:pt x="1043" y="16000"/>
                    </a:lnTo>
                    <a:lnTo>
                      <a:pt x="987" y="15995"/>
                    </a:lnTo>
                    <a:lnTo>
                      <a:pt x="933" y="15986"/>
                    </a:lnTo>
                    <a:lnTo>
                      <a:pt x="879" y="15975"/>
                    </a:lnTo>
                    <a:lnTo>
                      <a:pt x="826" y="15961"/>
                    </a:lnTo>
                    <a:lnTo>
                      <a:pt x="773" y="15944"/>
                    </a:lnTo>
                    <a:lnTo>
                      <a:pt x="722" y="15924"/>
                    </a:lnTo>
                    <a:lnTo>
                      <a:pt x="671" y="15902"/>
                    </a:lnTo>
                    <a:lnTo>
                      <a:pt x="622" y="15877"/>
                    </a:lnTo>
                    <a:lnTo>
                      <a:pt x="573" y="15849"/>
                    </a:lnTo>
                    <a:lnTo>
                      <a:pt x="527" y="15819"/>
                    </a:lnTo>
                    <a:lnTo>
                      <a:pt x="480" y="15786"/>
                    </a:lnTo>
                    <a:lnTo>
                      <a:pt x="436" y="15751"/>
                    </a:lnTo>
                    <a:lnTo>
                      <a:pt x="393" y="15713"/>
                    </a:lnTo>
                    <a:lnTo>
                      <a:pt x="350" y="15671"/>
                    </a:lnTo>
                    <a:lnTo>
                      <a:pt x="310" y="15628"/>
                    </a:lnTo>
                    <a:lnTo>
                      <a:pt x="271" y="15583"/>
                    </a:lnTo>
                    <a:lnTo>
                      <a:pt x="234" y="15534"/>
                    </a:lnTo>
                    <a:lnTo>
                      <a:pt x="199" y="15483"/>
                    </a:lnTo>
                    <a:lnTo>
                      <a:pt x="143" y="15391"/>
                    </a:lnTo>
                    <a:lnTo>
                      <a:pt x="98" y="15299"/>
                    </a:lnTo>
                    <a:lnTo>
                      <a:pt x="61" y="15206"/>
                    </a:lnTo>
                    <a:lnTo>
                      <a:pt x="33" y="15112"/>
                    </a:lnTo>
                    <a:lnTo>
                      <a:pt x="14" y="15019"/>
                    </a:lnTo>
                    <a:lnTo>
                      <a:pt x="3" y="14925"/>
                    </a:lnTo>
                    <a:lnTo>
                      <a:pt x="0" y="14833"/>
                    </a:lnTo>
                    <a:lnTo>
                      <a:pt x="5" y="14741"/>
                    </a:lnTo>
                    <a:lnTo>
                      <a:pt x="17" y="14651"/>
                    </a:lnTo>
                    <a:lnTo>
                      <a:pt x="36" y="14562"/>
                    </a:lnTo>
                    <a:lnTo>
                      <a:pt x="63" y="14475"/>
                    </a:lnTo>
                    <a:lnTo>
                      <a:pt x="95" y="14389"/>
                    </a:lnTo>
                    <a:lnTo>
                      <a:pt x="133" y="14307"/>
                    </a:lnTo>
                    <a:lnTo>
                      <a:pt x="179" y="14226"/>
                    </a:lnTo>
                    <a:lnTo>
                      <a:pt x="228" y="14148"/>
                    </a:lnTo>
                    <a:lnTo>
                      <a:pt x="284" y="14075"/>
                    </a:lnTo>
                    <a:lnTo>
                      <a:pt x="344" y="14004"/>
                    </a:lnTo>
                    <a:lnTo>
                      <a:pt x="409" y="13938"/>
                    </a:lnTo>
                    <a:lnTo>
                      <a:pt x="478" y="13874"/>
                    </a:lnTo>
                    <a:lnTo>
                      <a:pt x="551" y="13816"/>
                    </a:lnTo>
                    <a:lnTo>
                      <a:pt x="628" y="13762"/>
                    </a:lnTo>
                    <a:lnTo>
                      <a:pt x="708" y="13714"/>
                    </a:lnTo>
                    <a:lnTo>
                      <a:pt x="791" y="13670"/>
                    </a:lnTo>
                    <a:lnTo>
                      <a:pt x="878" y="13632"/>
                    </a:lnTo>
                    <a:lnTo>
                      <a:pt x="967" y="13601"/>
                    </a:lnTo>
                    <a:lnTo>
                      <a:pt x="1057" y="13575"/>
                    </a:lnTo>
                    <a:lnTo>
                      <a:pt x="1150" y="13556"/>
                    </a:lnTo>
                    <a:lnTo>
                      <a:pt x="1244" y="13542"/>
                    </a:lnTo>
                    <a:lnTo>
                      <a:pt x="1339" y="13536"/>
                    </a:lnTo>
                    <a:lnTo>
                      <a:pt x="1436" y="13538"/>
                    </a:lnTo>
                    <a:lnTo>
                      <a:pt x="1533" y="13548"/>
                    </a:lnTo>
                    <a:lnTo>
                      <a:pt x="1630" y="13565"/>
                    </a:lnTo>
                    <a:lnTo>
                      <a:pt x="1553" y="13486"/>
                    </a:lnTo>
                    <a:lnTo>
                      <a:pt x="1477" y="13406"/>
                    </a:lnTo>
                    <a:lnTo>
                      <a:pt x="1400" y="13325"/>
                    </a:lnTo>
                    <a:lnTo>
                      <a:pt x="1324" y="13243"/>
                    </a:lnTo>
                    <a:lnTo>
                      <a:pt x="1248" y="13159"/>
                    </a:lnTo>
                    <a:lnTo>
                      <a:pt x="1174" y="13075"/>
                    </a:lnTo>
                    <a:lnTo>
                      <a:pt x="1100" y="12990"/>
                    </a:lnTo>
                    <a:lnTo>
                      <a:pt x="1026" y="12903"/>
                    </a:lnTo>
                    <a:lnTo>
                      <a:pt x="953" y="12815"/>
                    </a:lnTo>
                    <a:lnTo>
                      <a:pt x="880" y="12726"/>
                    </a:lnTo>
                    <a:lnTo>
                      <a:pt x="807" y="12636"/>
                    </a:lnTo>
                    <a:lnTo>
                      <a:pt x="736" y="12545"/>
                    </a:lnTo>
                    <a:lnTo>
                      <a:pt x="665" y="12453"/>
                    </a:lnTo>
                    <a:lnTo>
                      <a:pt x="594" y="12359"/>
                    </a:lnTo>
                    <a:lnTo>
                      <a:pt x="524" y="12264"/>
                    </a:lnTo>
                    <a:lnTo>
                      <a:pt x="454" y="12169"/>
                    </a:lnTo>
                    <a:close/>
                  </a:path>
                </a:pathLst>
              </a:custGeom>
              <a:solidFill>
                <a:srgbClr val="F8F0DC"/>
              </a:solidFill>
              <a:ln>
                <a:noFill/>
              </a:ln>
              <a:effectLst/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altLang="en-US" lang="zh-CN" sz="2100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5" name="PA-102268">
            <a:extLst>
              <a:ext uri="{FF2B5EF4-FFF2-40B4-BE49-F238E27FC236}">
                <a16:creationId xmlns:a16="http://schemas.microsoft.com/office/drawing/2014/main" id="{63B63362-E8FE-4F4A-8012-4FAD18934B06}"/>
              </a:ext>
            </a:extLst>
          </p:cNvPr>
          <p:cNvGrpSpPr/>
          <p:nvPr>
            <p:custDataLst>
              <p:tags r:id="rId11"/>
            </p:custDataLst>
          </p:nvPr>
        </p:nvGrpSpPr>
        <p:grpSpPr>
          <a:xfrm>
            <a:off x="1368503" y="2824996"/>
            <a:ext cx="3254528" cy="768000"/>
            <a:chOff x="655289" y="2591552"/>
            <a:chExt cx="2440896" cy="576000"/>
          </a:xfrm>
        </p:grpSpPr>
        <p:sp>
          <p:nvSpPr>
            <p:cNvPr id="56" name="PA-矩形 55">
              <a:extLst>
                <a:ext uri="{FF2B5EF4-FFF2-40B4-BE49-F238E27FC236}">
                  <a16:creationId xmlns:a16="http://schemas.microsoft.com/office/drawing/2014/main" id="{1FC437D1-CCF2-484B-AF98-5D79793E44EC}"/>
                </a:ext>
              </a:extLst>
            </p:cNvPr>
            <p:cNvSpPr>
              <a:spLocks noChangeAspect="1"/>
            </p:cNvSpPr>
            <p:nvPr>
              <p:custDataLst>
                <p:tags r:id="rId12"/>
              </p:custDataLst>
            </p:nvPr>
          </p:nvSpPr>
          <p:spPr>
            <a:xfrm>
              <a:off x="1231289" y="2591552"/>
              <a:ext cx="1864896" cy="576000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b="1" lang="zh-CN" sz="2100">
                  <a:solidFill>
                    <a:srgbClr val="C00000"/>
                  </a:solidFill>
                  <a:cs typeface="+mn-ea"/>
                  <a:sym typeface="+mn-lt"/>
                </a:rPr>
                <a:t>要引导人们了解</a:t>
              </a:r>
            </a:p>
          </p:txBody>
        </p:sp>
        <p:grpSp>
          <p:nvGrpSpPr>
            <p:cNvPr id="57" name="组合 56">
              <a:extLst>
                <a:ext uri="{FF2B5EF4-FFF2-40B4-BE49-F238E27FC236}">
                  <a16:creationId xmlns:a16="http://schemas.microsoft.com/office/drawing/2014/main" id="{25EC34D9-A0A4-42A5-A26A-EA07C18B4243}"/>
                </a:ext>
              </a:extLst>
            </p:cNvPr>
            <p:cNvGrpSpPr/>
            <p:nvPr/>
          </p:nvGrpSpPr>
          <p:grpSpPr>
            <a:xfrm>
              <a:off x="655289" y="2591552"/>
              <a:ext cx="576000" cy="576000"/>
              <a:chOff x="467640" y="1535942"/>
              <a:chExt cx="576000" cy="576000"/>
            </a:xfrm>
          </p:grpSpPr>
          <p:sp>
            <p:nvSpPr>
              <p:cNvPr id="58" name="PA-矩形 57">
                <a:extLst>
                  <a:ext uri="{FF2B5EF4-FFF2-40B4-BE49-F238E27FC236}">
                    <a16:creationId xmlns:a16="http://schemas.microsoft.com/office/drawing/2014/main" id="{8E6D5406-F556-4C60-803D-B8EE2C011BB6}"/>
                  </a:ext>
                </a:extLst>
              </p:cNvPr>
              <p:cNvSpPr>
                <a:spLocks noChangeAspect="1"/>
              </p:cNvSpPr>
              <p:nvPr>
                <p:custDataLst>
                  <p:tags r:id="rId13"/>
                </p:custDataLst>
              </p:nvPr>
            </p:nvSpPr>
            <p:spPr>
              <a:xfrm>
                <a:off x="467640" y="1535942"/>
                <a:ext cx="576000" cy="576000"/>
              </a:xfrm>
              <a:prstGeom prst="rect">
                <a:avLst/>
              </a:prstGeom>
              <a:gradFill>
                <a:gsLst>
                  <a:gs pos="0">
                    <a:srgbClr val="FF0000"/>
                  </a:gs>
                  <a:gs pos="100000">
                    <a:srgbClr val="C00000"/>
                  </a:gs>
                </a:gsLst>
                <a:lin ang="2700000" scaled="0"/>
              </a:gradFill>
              <a:ln w="1016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1218936"/>
                <a:endParaRPr altLang="en-US" lang="zh-CN" sz="2100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9" name="PA-任意多边形 5">
                <a:extLst>
                  <a:ext uri="{FF2B5EF4-FFF2-40B4-BE49-F238E27FC236}">
                    <a16:creationId xmlns:a16="http://schemas.microsoft.com/office/drawing/2014/main" id="{B6480568-2C06-4127-9CB8-A5A3DD6BB6CF}"/>
                  </a:ext>
                </a:extLst>
              </p:cNvPr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575620" y="1640886"/>
                <a:ext cx="360040" cy="366111"/>
              </a:xfrm>
              <a:custGeom>
                <a:gdLst>
                  <a:gd fmla="*/ 2313 w 16074" name="T0"/>
                  <a:gd fmla="*/ 11564 h 16128" name="T1"/>
                  <a:gd fmla="*/ 3529 w 16074" name="T2"/>
                  <a:gd fmla="*/ 12395 h 16128" name="T3"/>
                  <a:gd fmla="*/ 4818 w 16074" name="T4"/>
                  <a:gd fmla="*/ 13031 h 16128" name="T5"/>
                  <a:gd fmla="*/ 6189 w 16074" name="T6"/>
                  <a:gd fmla="*/ 13418 h 16128" name="T7"/>
                  <a:gd fmla="*/ 7653 w 16074" name="T8"/>
                  <a:gd fmla="*/ 13501 h 16128" name="T9"/>
                  <a:gd fmla="*/ 9219 w 16074" name="T10"/>
                  <a:gd fmla="*/ 13224 h 16128" name="T11"/>
                  <a:gd fmla="*/ 5225 w 16074" name="T12"/>
                  <a:gd fmla="*/ 7326 h 16128" name="T13"/>
                  <a:gd fmla="*/ 5604 w 16074" name="T14"/>
                  <a:gd fmla="*/ 2588 h 16128" name="T15"/>
                  <a:gd fmla="*/ 5918 w 16074" name="T16"/>
                  <a:gd fmla="*/ 2680 h 16128" name="T17"/>
                  <a:gd fmla="*/ 6274 w 16074" name="T18"/>
                  <a:gd fmla="*/ 2719 h 16128" name="T19"/>
                  <a:gd fmla="*/ 6671 w 16074" name="T20"/>
                  <a:gd fmla="*/ 2688 h 16128" name="T21"/>
                  <a:gd fmla="*/ 7102 w 16074" name="T22"/>
                  <a:gd fmla="*/ 2577 h 16128" name="T23"/>
                  <a:gd fmla="*/ 7563 w 16074" name="T24"/>
                  <a:gd fmla="*/ 2375 h 16128" name="T25"/>
                  <a:gd fmla="*/ 8053 w 16074" name="T26"/>
                  <a:gd fmla="*/ 2066 h 16128" name="T27"/>
                  <a:gd fmla="*/ 12930 w 16074" name="T28"/>
                  <a:gd fmla="*/ 10057 h 16128" name="T29"/>
                  <a:gd fmla="*/ 13396 w 16074" name="T30"/>
                  <a:gd fmla="*/ 8301 h 16128" name="T31"/>
                  <a:gd fmla="*/ 13347 w 16074" name="T32"/>
                  <a:gd fmla="*/ 6443 h 16128" name="T33"/>
                  <a:gd fmla="*/ 12801 w 16074" name="T34"/>
                  <a:gd fmla="*/ 4583 h 16128" name="T35"/>
                  <a:gd fmla="*/ 11773 w 16074" name="T36"/>
                  <a:gd fmla="*/ 2822 h 16128" name="T37"/>
                  <a:gd fmla="*/ 10277 w 16074" name="T38"/>
                  <a:gd fmla="*/ 1262 h 16128" name="T39"/>
                  <a:gd fmla="*/ 8329 w 16074" name="T40"/>
                  <a:gd fmla="*/ 0 h 16128" name="T41"/>
                  <a:gd fmla="*/ 10526 w 16074" name="T42"/>
                  <a:gd fmla="*/ 458 h 16128" name="T43"/>
                  <a:gd fmla="*/ 12659 w 16074" name="T44"/>
                  <a:gd fmla="*/ 1583 h 16128" name="T45"/>
                  <a:gd fmla="*/ 14464 w 16074" name="T46"/>
                  <a:gd fmla="*/ 3304 h 16128" name="T47"/>
                  <a:gd fmla="*/ 15679 w 16074" name="T48"/>
                  <a:gd fmla="*/ 5557 h 16128" name="T49"/>
                  <a:gd fmla="*/ 16044 w 16074" name="T50"/>
                  <a:gd fmla="*/ 8271 h 16128" name="T51"/>
                  <a:gd fmla="*/ 15294 w 16074" name="T52"/>
                  <a:gd fmla="*/ 11379 h 16128" name="T53"/>
                  <a:gd fmla="*/ 12655 w 16074" name="T54"/>
                  <a:gd fmla="*/ 14684 h 16128" name="T55"/>
                  <a:gd fmla="*/ 10870 w 16074" name="T56"/>
                  <a:gd fmla="*/ 15495 h 16128" name="T57"/>
                  <a:gd fmla="*/ 9145 w 16074" name="T58"/>
                  <a:gd fmla="*/ 15974 h 16128" name="T59"/>
                  <a:gd fmla="*/ 7486 w 16074" name="T60"/>
                  <a:gd fmla="*/ 16128 h 16128" name="T61"/>
                  <a:gd fmla="*/ 5906 w 16074" name="T62"/>
                  <a:gd fmla="*/ 15967 h 16128" name="T63"/>
                  <a:gd fmla="*/ 4415 w 16074" name="T64"/>
                  <a:gd fmla="*/ 15498 h 16128" name="T65"/>
                  <a:gd fmla="*/ 3023 w 16074" name="T66"/>
                  <a:gd fmla="*/ 14731 h 16128" name="T67"/>
                  <a:gd fmla="*/ 2528 w 16074" name="T68"/>
                  <a:gd fmla="*/ 14487 h 16128" name="T69"/>
                  <a:gd fmla="*/ 2530 w 16074" name="T70"/>
                  <a:gd fmla="*/ 14735 h 16128" name="T71"/>
                  <a:gd fmla="*/ 2473 w 16074" name="T72"/>
                  <a:gd fmla="*/ 14983 h 16128" name="T73"/>
                  <a:gd fmla="*/ 2363 w 16074" name="T74"/>
                  <a:gd fmla="*/ 15222 h 16128" name="T75"/>
                  <a:gd fmla="*/ 2207 w 16074" name="T76"/>
                  <a:gd fmla="*/ 15444 h 16128" name="T77"/>
                  <a:gd fmla="*/ 2013 w 16074" name="T78"/>
                  <a:gd fmla="*/ 15642 h 16128" name="T79"/>
                  <a:gd fmla="*/ 1779 w 16074" name="T80"/>
                  <a:gd fmla="*/ 15812 h 16128" name="T81"/>
                  <a:gd fmla="*/ 1496 w 16074" name="T82"/>
                  <a:gd fmla="*/ 15944 h 16128" name="T83"/>
                  <a:gd fmla="*/ 1210 w 16074" name="T84"/>
                  <a:gd fmla="*/ 16001 h 16128" name="T85"/>
                  <a:gd fmla="*/ 933 w 16074" name="T86"/>
                  <a:gd fmla="*/ 15986 h 16128" name="T87"/>
                  <a:gd fmla="*/ 671 w 16074" name="T88"/>
                  <a:gd fmla="*/ 15902 h 16128" name="T89"/>
                  <a:gd fmla="*/ 436 w 16074" name="T90"/>
                  <a:gd fmla="*/ 15751 h 16128" name="T91"/>
                  <a:gd fmla="*/ 234 w 16074" name="T92"/>
                  <a:gd fmla="*/ 15534 h 16128" name="T93"/>
                  <a:gd fmla="*/ 33 w 16074" name="T94"/>
                  <a:gd fmla="*/ 15112 h 16128" name="T95"/>
                  <a:gd fmla="*/ 17 w 16074" name="T96"/>
                  <a:gd fmla="*/ 14651 h 16128" name="T97"/>
                  <a:gd fmla="*/ 179 w 16074" name="T98"/>
                  <a:gd fmla="*/ 14226 h 16128" name="T99"/>
                  <a:gd fmla="*/ 478 w 16074" name="T100"/>
                  <a:gd fmla="*/ 13874 h 16128" name="T101"/>
                  <a:gd fmla="*/ 878 w 16074" name="T102"/>
                  <a:gd fmla="*/ 13632 h 16128" name="T103"/>
                  <a:gd fmla="*/ 1339 w 16074" name="T104"/>
                  <a:gd fmla="*/ 13536 h 16128" name="T105"/>
                  <a:gd fmla="*/ 1477 w 16074" name="T106"/>
                  <a:gd fmla="*/ 13406 h 16128" name="T107"/>
                  <a:gd fmla="*/ 1100 w 16074" name="T108"/>
                  <a:gd fmla="*/ 12990 h 16128" name="T109"/>
                  <a:gd fmla="*/ 736 w 16074" name="T110"/>
                  <a:gd fmla="*/ 12545 h 16128" name="T1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b="b" l="0" r="r" t="0"/>
                <a:pathLst>
                  <a:path h="16127" w="16074">
                    <a:moveTo>
                      <a:pt x="454" y="12169"/>
                    </a:moveTo>
                    <a:lnTo>
                      <a:pt x="1614" y="10993"/>
                    </a:lnTo>
                    <a:lnTo>
                      <a:pt x="1844" y="11188"/>
                    </a:lnTo>
                    <a:lnTo>
                      <a:pt x="2077" y="11378"/>
                    </a:lnTo>
                    <a:lnTo>
                      <a:pt x="2313" y="11564"/>
                    </a:lnTo>
                    <a:lnTo>
                      <a:pt x="2550" y="11742"/>
                    </a:lnTo>
                    <a:lnTo>
                      <a:pt x="2792" y="11916"/>
                    </a:lnTo>
                    <a:lnTo>
                      <a:pt x="3035" y="12083"/>
                    </a:lnTo>
                    <a:lnTo>
                      <a:pt x="3280" y="12242"/>
                    </a:lnTo>
                    <a:lnTo>
                      <a:pt x="3529" y="12395"/>
                    </a:lnTo>
                    <a:lnTo>
                      <a:pt x="3781" y="12540"/>
                    </a:lnTo>
                    <a:lnTo>
                      <a:pt x="4035" y="12677"/>
                    </a:lnTo>
                    <a:lnTo>
                      <a:pt x="4293" y="12804"/>
                    </a:lnTo>
                    <a:lnTo>
                      <a:pt x="4554" y="12923"/>
                    </a:lnTo>
                    <a:lnTo>
                      <a:pt x="4818" y="13031"/>
                    </a:lnTo>
                    <a:lnTo>
                      <a:pt x="5086" y="13131"/>
                    </a:lnTo>
                    <a:lnTo>
                      <a:pt x="5356" y="13220"/>
                    </a:lnTo>
                    <a:lnTo>
                      <a:pt x="5630" y="13298"/>
                    </a:lnTo>
                    <a:lnTo>
                      <a:pt x="5908" y="13364"/>
                    </a:lnTo>
                    <a:lnTo>
                      <a:pt x="6189" y="13418"/>
                    </a:lnTo>
                    <a:lnTo>
                      <a:pt x="6474" y="13461"/>
                    </a:lnTo>
                    <a:lnTo>
                      <a:pt x="6763" y="13491"/>
                    </a:lnTo>
                    <a:lnTo>
                      <a:pt x="7056" y="13508"/>
                    </a:lnTo>
                    <a:lnTo>
                      <a:pt x="7352" y="13511"/>
                    </a:lnTo>
                    <a:lnTo>
                      <a:pt x="7653" y="13501"/>
                    </a:lnTo>
                    <a:lnTo>
                      <a:pt x="7958" y="13476"/>
                    </a:lnTo>
                    <a:lnTo>
                      <a:pt x="8267" y="13437"/>
                    </a:lnTo>
                    <a:lnTo>
                      <a:pt x="8579" y="13381"/>
                    </a:lnTo>
                    <a:lnTo>
                      <a:pt x="8897" y="13311"/>
                    </a:lnTo>
                    <a:lnTo>
                      <a:pt x="9219" y="13224"/>
                    </a:lnTo>
                    <a:lnTo>
                      <a:pt x="9546" y="13121"/>
                    </a:lnTo>
                    <a:lnTo>
                      <a:pt x="9877" y="13001"/>
                    </a:lnTo>
                    <a:lnTo>
                      <a:pt x="10212" y="12863"/>
                    </a:lnTo>
                    <a:lnTo>
                      <a:pt x="10554" y="12708"/>
                    </a:lnTo>
                    <a:lnTo>
                      <a:pt x="5225" y="7326"/>
                    </a:lnTo>
                    <a:lnTo>
                      <a:pt x="3765" y="8813"/>
                    </a:lnTo>
                    <a:lnTo>
                      <a:pt x="1503" y="6582"/>
                    </a:lnTo>
                    <a:lnTo>
                      <a:pt x="5491" y="2537"/>
                    </a:lnTo>
                    <a:lnTo>
                      <a:pt x="5547" y="2563"/>
                    </a:lnTo>
                    <a:lnTo>
                      <a:pt x="5604" y="2588"/>
                    </a:lnTo>
                    <a:lnTo>
                      <a:pt x="5663" y="2610"/>
                    </a:lnTo>
                    <a:lnTo>
                      <a:pt x="5724" y="2631"/>
                    </a:lnTo>
                    <a:lnTo>
                      <a:pt x="5787" y="2649"/>
                    </a:lnTo>
                    <a:lnTo>
                      <a:pt x="5852" y="2666"/>
                    </a:lnTo>
                    <a:lnTo>
                      <a:pt x="5918" y="2680"/>
                    </a:lnTo>
                    <a:lnTo>
                      <a:pt x="5986" y="2693"/>
                    </a:lnTo>
                    <a:lnTo>
                      <a:pt x="6055" y="2703"/>
                    </a:lnTo>
                    <a:lnTo>
                      <a:pt x="6127" y="2711"/>
                    </a:lnTo>
                    <a:lnTo>
                      <a:pt x="6200" y="2716"/>
                    </a:lnTo>
                    <a:lnTo>
                      <a:pt x="6274" y="2719"/>
                    </a:lnTo>
                    <a:lnTo>
                      <a:pt x="6351" y="2719"/>
                    </a:lnTo>
                    <a:lnTo>
                      <a:pt x="6429" y="2716"/>
                    </a:lnTo>
                    <a:lnTo>
                      <a:pt x="6508" y="2710"/>
                    </a:lnTo>
                    <a:lnTo>
                      <a:pt x="6588" y="2700"/>
                    </a:lnTo>
                    <a:lnTo>
                      <a:pt x="6671" y="2688"/>
                    </a:lnTo>
                    <a:lnTo>
                      <a:pt x="6755" y="2673"/>
                    </a:lnTo>
                    <a:lnTo>
                      <a:pt x="6840" y="2654"/>
                    </a:lnTo>
                    <a:lnTo>
                      <a:pt x="6925" y="2632"/>
                    </a:lnTo>
                    <a:lnTo>
                      <a:pt x="7013" y="2607"/>
                    </a:lnTo>
                    <a:lnTo>
                      <a:pt x="7102" y="2577"/>
                    </a:lnTo>
                    <a:lnTo>
                      <a:pt x="7192" y="2545"/>
                    </a:lnTo>
                    <a:lnTo>
                      <a:pt x="7283" y="2508"/>
                    </a:lnTo>
                    <a:lnTo>
                      <a:pt x="7375" y="2468"/>
                    </a:lnTo>
                    <a:lnTo>
                      <a:pt x="7469" y="2423"/>
                    </a:lnTo>
                    <a:lnTo>
                      <a:pt x="7563" y="2375"/>
                    </a:lnTo>
                    <a:lnTo>
                      <a:pt x="7659" y="2321"/>
                    </a:lnTo>
                    <a:lnTo>
                      <a:pt x="7756" y="2265"/>
                    </a:lnTo>
                    <a:lnTo>
                      <a:pt x="7854" y="2203"/>
                    </a:lnTo>
                    <a:lnTo>
                      <a:pt x="7953" y="2137"/>
                    </a:lnTo>
                    <a:lnTo>
                      <a:pt x="8053" y="2066"/>
                    </a:lnTo>
                    <a:lnTo>
                      <a:pt x="9204" y="3243"/>
                    </a:lnTo>
                    <a:lnTo>
                      <a:pt x="7220" y="5296"/>
                    </a:lnTo>
                    <a:lnTo>
                      <a:pt x="12597" y="10708"/>
                    </a:lnTo>
                    <a:lnTo>
                      <a:pt x="12775" y="10387"/>
                    </a:lnTo>
                    <a:lnTo>
                      <a:pt x="12930" y="10057"/>
                    </a:lnTo>
                    <a:lnTo>
                      <a:pt x="13065" y="9719"/>
                    </a:lnTo>
                    <a:lnTo>
                      <a:pt x="13179" y="9373"/>
                    </a:lnTo>
                    <a:lnTo>
                      <a:pt x="13271" y="9022"/>
                    </a:lnTo>
                    <a:lnTo>
                      <a:pt x="13344" y="8664"/>
                    </a:lnTo>
                    <a:lnTo>
                      <a:pt x="13396" y="8301"/>
                    </a:lnTo>
                    <a:lnTo>
                      <a:pt x="13426" y="7934"/>
                    </a:lnTo>
                    <a:lnTo>
                      <a:pt x="13437" y="7564"/>
                    </a:lnTo>
                    <a:lnTo>
                      <a:pt x="13427" y="7192"/>
                    </a:lnTo>
                    <a:lnTo>
                      <a:pt x="13398" y="6818"/>
                    </a:lnTo>
                    <a:lnTo>
                      <a:pt x="13347" y="6443"/>
                    </a:lnTo>
                    <a:lnTo>
                      <a:pt x="13277" y="6068"/>
                    </a:lnTo>
                    <a:lnTo>
                      <a:pt x="13188" y="5694"/>
                    </a:lnTo>
                    <a:lnTo>
                      <a:pt x="13079" y="5321"/>
                    </a:lnTo>
                    <a:lnTo>
                      <a:pt x="12949" y="4950"/>
                    </a:lnTo>
                    <a:lnTo>
                      <a:pt x="12801" y="4583"/>
                    </a:lnTo>
                    <a:lnTo>
                      <a:pt x="12634" y="4220"/>
                    </a:lnTo>
                    <a:lnTo>
                      <a:pt x="12447" y="3862"/>
                    </a:lnTo>
                    <a:lnTo>
                      <a:pt x="12241" y="3509"/>
                    </a:lnTo>
                    <a:lnTo>
                      <a:pt x="12017" y="3162"/>
                    </a:lnTo>
                    <a:lnTo>
                      <a:pt x="11773" y="2822"/>
                    </a:lnTo>
                    <a:lnTo>
                      <a:pt x="11511" y="2492"/>
                    </a:lnTo>
                    <a:lnTo>
                      <a:pt x="11230" y="2169"/>
                    </a:lnTo>
                    <a:lnTo>
                      <a:pt x="10931" y="1856"/>
                    </a:lnTo>
                    <a:lnTo>
                      <a:pt x="10613" y="1553"/>
                    </a:lnTo>
                    <a:lnTo>
                      <a:pt x="10277" y="1262"/>
                    </a:lnTo>
                    <a:lnTo>
                      <a:pt x="9924" y="982"/>
                    </a:lnTo>
                    <a:lnTo>
                      <a:pt x="9551" y="716"/>
                    </a:lnTo>
                    <a:lnTo>
                      <a:pt x="9162" y="463"/>
                    </a:lnTo>
                    <a:lnTo>
                      <a:pt x="8754" y="224"/>
                    </a:lnTo>
                    <a:lnTo>
                      <a:pt x="8329" y="0"/>
                    </a:lnTo>
                    <a:lnTo>
                      <a:pt x="8761" y="35"/>
                    </a:lnTo>
                    <a:lnTo>
                      <a:pt x="9199" y="99"/>
                    </a:lnTo>
                    <a:lnTo>
                      <a:pt x="9641" y="192"/>
                    </a:lnTo>
                    <a:lnTo>
                      <a:pt x="10084" y="310"/>
                    </a:lnTo>
                    <a:lnTo>
                      <a:pt x="10526" y="458"/>
                    </a:lnTo>
                    <a:lnTo>
                      <a:pt x="10966" y="632"/>
                    </a:lnTo>
                    <a:lnTo>
                      <a:pt x="11402" y="832"/>
                    </a:lnTo>
                    <a:lnTo>
                      <a:pt x="11830" y="1057"/>
                    </a:lnTo>
                    <a:lnTo>
                      <a:pt x="12250" y="1307"/>
                    </a:lnTo>
                    <a:lnTo>
                      <a:pt x="12659" y="1583"/>
                    </a:lnTo>
                    <a:lnTo>
                      <a:pt x="13054" y="1881"/>
                    </a:lnTo>
                    <a:lnTo>
                      <a:pt x="13435" y="2203"/>
                    </a:lnTo>
                    <a:lnTo>
                      <a:pt x="13798" y="2548"/>
                    </a:lnTo>
                    <a:lnTo>
                      <a:pt x="14141" y="2915"/>
                    </a:lnTo>
                    <a:lnTo>
                      <a:pt x="14464" y="3304"/>
                    </a:lnTo>
                    <a:lnTo>
                      <a:pt x="14762" y="3714"/>
                    </a:lnTo>
                    <a:lnTo>
                      <a:pt x="15036" y="4146"/>
                    </a:lnTo>
                    <a:lnTo>
                      <a:pt x="15281" y="4596"/>
                    </a:lnTo>
                    <a:lnTo>
                      <a:pt x="15496" y="5067"/>
                    </a:lnTo>
                    <a:lnTo>
                      <a:pt x="15679" y="5557"/>
                    </a:lnTo>
                    <a:lnTo>
                      <a:pt x="15829" y="6065"/>
                    </a:lnTo>
                    <a:lnTo>
                      <a:pt x="15942" y="6591"/>
                    </a:lnTo>
                    <a:lnTo>
                      <a:pt x="16016" y="7135"/>
                    </a:lnTo>
                    <a:lnTo>
                      <a:pt x="16052" y="7695"/>
                    </a:lnTo>
                    <a:lnTo>
                      <a:pt x="16044" y="8271"/>
                    </a:lnTo>
                    <a:lnTo>
                      <a:pt x="15991" y="8863"/>
                    </a:lnTo>
                    <a:lnTo>
                      <a:pt x="15892" y="9471"/>
                    </a:lnTo>
                    <a:lnTo>
                      <a:pt x="15744" y="10093"/>
                    </a:lnTo>
                    <a:lnTo>
                      <a:pt x="15545" y="10729"/>
                    </a:lnTo>
                    <a:lnTo>
                      <a:pt x="15294" y="11379"/>
                    </a:lnTo>
                    <a:lnTo>
                      <a:pt x="14987" y="12042"/>
                    </a:lnTo>
                    <a:lnTo>
                      <a:pt x="14623" y="12717"/>
                    </a:lnTo>
                    <a:lnTo>
                      <a:pt x="16074" y="14218"/>
                    </a:lnTo>
                    <a:lnTo>
                      <a:pt x="14156" y="16081"/>
                    </a:lnTo>
                    <a:lnTo>
                      <a:pt x="12655" y="14684"/>
                    </a:lnTo>
                    <a:lnTo>
                      <a:pt x="12293" y="14873"/>
                    </a:lnTo>
                    <a:lnTo>
                      <a:pt x="11934" y="15048"/>
                    </a:lnTo>
                    <a:lnTo>
                      <a:pt x="11578" y="15211"/>
                    </a:lnTo>
                    <a:lnTo>
                      <a:pt x="11223" y="15360"/>
                    </a:lnTo>
                    <a:lnTo>
                      <a:pt x="10870" y="15495"/>
                    </a:lnTo>
                    <a:lnTo>
                      <a:pt x="10520" y="15617"/>
                    </a:lnTo>
                    <a:lnTo>
                      <a:pt x="10173" y="15726"/>
                    </a:lnTo>
                    <a:lnTo>
                      <a:pt x="9828" y="15822"/>
                    </a:lnTo>
                    <a:lnTo>
                      <a:pt x="9485" y="15904"/>
                    </a:lnTo>
                    <a:lnTo>
                      <a:pt x="9145" y="15974"/>
                    </a:lnTo>
                    <a:lnTo>
                      <a:pt x="8808" y="16030"/>
                    </a:lnTo>
                    <a:lnTo>
                      <a:pt x="8472" y="16074"/>
                    </a:lnTo>
                    <a:lnTo>
                      <a:pt x="8140" y="16105"/>
                    </a:lnTo>
                    <a:lnTo>
                      <a:pt x="7812" y="16123"/>
                    </a:lnTo>
                    <a:lnTo>
                      <a:pt x="7486" y="16128"/>
                    </a:lnTo>
                    <a:lnTo>
                      <a:pt x="7164" y="16121"/>
                    </a:lnTo>
                    <a:lnTo>
                      <a:pt x="6845" y="16101"/>
                    </a:lnTo>
                    <a:lnTo>
                      <a:pt x="6529" y="16069"/>
                    </a:lnTo>
                    <a:lnTo>
                      <a:pt x="6216" y="16024"/>
                    </a:lnTo>
                    <a:lnTo>
                      <a:pt x="5906" y="15967"/>
                    </a:lnTo>
                    <a:lnTo>
                      <a:pt x="5601" y="15897"/>
                    </a:lnTo>
                    <a:lnTo>
                      <a:pt x="5298" y="15816"/>
                    </a:lnTo>
                    <a:lnTo>
                      <a:pt x="5001" y="15722"/>
                    </a:lnTo>
                    <a:lnTo>
                      <a:pt x="4706" y="15616"/>
                    </a:lnTo>
                    <a:lnTo>
                      <a:pt x="4415" y="15498"/>
                    </a:lnTo>
                    <a:lnTo>
                      <a:pt x="4129" y="15368"/>
                    </a:lnTo>
                    <a:lnTo>
                      <a:pt x="3846" y="15227"/>
                    </a:lnTo>
                    <a:lnTo>
                      <a:pt x="3568" y="15073"/>
                    </a:lnTo>
                    <a:lnTo>
                      <a:pt x="3293" y="14907"/>
                    </a:lnTo>
                    <a:lnTo>
                      <a:pt x="3023" y="14731"/>
                    </a:lnTo>
                    <a:lnTo>
                      <a:pt x="2757" y="14542"/>
                    </a:lnTo>
                    <a:lnTo>
                      <a:pt x="2496" y="14342"/>
                    </a:lnTo>
                    <a:lnTo>
                      <a:pt x="2509" y="14390"/>
                    </a:lnTo>
                    <a:lnTo>
                      <a:pt x="2520" y="14439"/>
                    </a:lnTo>
                    <a:lnTo>
                      <a:pt x="2528" y="14487"/>
                    </a:lnTo>
                    <a:lnTo>
                      <a:pt x="2533" y="14536"/>
                    </a:lnTo>
                    <a:lnTo>
                      <a:pt x="2536" y="14586"/>
                    </a:lnTo>
                    <a:lnTo>
                      <a:pt x="2537" y="14635"/>
                    </a:lnTo>
                    <a:lnTo>
                      <a:pt x="2534" y="14686"/>
                    </a:lnTo>
                    <a:lnTo>
                      <a:pt x="2530" y="14735"/>
                    </a:lnTo>
                    <a:lnTo>
                      <a:pt x="2523" y="14785"/>
                    </a:lnTo>
                    <a:lnTo>
                      <a:pt x="2514" y="14835"/>
                    </a:lnTo>
                    <a:lnTo>
                      <a:pt x="2502" y="14884"/>
                    </a:lnTo>
                    <a:lnTo>
                      <a:pt x="2489" y="14934"/>
                    </a:lnTo>
                    <a:lnTo>
                      <a:pt x="2473" y="14983"/>
                    </a:lnTo>
                    <a:lnTo>
                      <a:pt x="2454" y="15031"/>
                    </a:lnTo>
                    <a:lnTo>
                      <a:pt x="2434" y="15080"/>
                    </a:lnTo>
                    <a:lnTo>
                      <a:pt x="2412" y="15127"/>
                    </a:lnTo>
                    <a:lnTo>
                      <a:pt x="2388" y="15174"/>
                    </a:lnTo>
                    <a:lnTo>
                      <a:pt x="2363" y="15222"/>
                    </a:lnTo>
                    <a:lnTo>
                      <a:pt x="2334" y="15267"/>
                    </a:lnTo>
                    <a:lnTo>
                      <a:pt x="2305" y="15313"/>
                    </a:lnTo>
                    <a:lnTo>
                      <a:pt x="2275" y="15358"/>
                    </a:lnTo>
                    <a:lnTo>
                      <a:pt x="2241" y="15401"/>
                    </a:lnTo>
                    <a:lnTo>
                      <a:pt x="2207" y="15444"/>
                    </a:lnTo>
                    <a:lnTo>
                      <a:pt x="2171" y="15486"/>
                    </a:lnTo>
                    <a:lnTo>
                      <a:pt x="2134" y="15526"/>
                    </a:lnTo>
                    <a:lnTo>
                      <a:pt x="2095" y="15567"/>
                    </a:lnTo>
                    <a:lnTo>
                      <a:pt x="2055" y="15605"/>
                    </a:lnTo>
                    <a:lnTo>
                      <a:pt x="2013" y="15642"/>
                    </a:lnTo>
                    <a:lnTo>
                      <a:pt x="1971" y="15677"/>
                    </a:lnTo>
                    <a:lnTo>
                      <a:pt x="1927" y="15713"/>
                    </a:lnTo>
                    <a:lnTo>
                      <a:pt x="1881" y="15745"/>
                    </a:lnTo>
                    <a:lnTo>
                      <a:pt x="1836" y="15777"/>
                    </a:lnTo>
                    <a:lnTo>
                      <a:pt x="1779" y="15812"/>
                    </a:lnTo>
                    <a:lnTo>
                      <a:pt x="1723" y="15845"/>
                    </a:lnTo>
                    <a:lnTo>
                      <a:pt x="1666" y="15874"/>
                    </a:lnTo>
                    <a:lnTo>
                      <a:pt x="1610" y="15900"/>
                    </a:lnTo>
                    <a:lnTo>
                      <a:pt x="1552" y="15923"/>
                    </a:lnTo>
                    <a:lnTo>
                      <a:pt x="1496" y="15944"/>
                    </a:lnTo>
                    <a:lnTo>
                      <a:pt x="1438" y="15961"/>
                    </a:lnTo>
                    <a:lnTo>
                      <a:pt x="1381" y="15975"/>
                    </a:lnTo>
                    <a:lnTo>
                      <a:pt x="1324" y="15987"/>
                    </a:lnTo>
                    <a:lnTo>
                      <a:pt x="1267" y="15995"/>
                    </a:lnTo>
                    <a:lnTo>
                      <a:pt x="1210" y="16001"/>
                    </a:lnTo>
                    <a:lnTo>
                      <a:pt x="1154" y="16003"/>
                    </a:lnTo>
                    <a:lnTo>
                      <a:pt x="1098" y="16003"/>
                    </a:lnTo>
                    <a:lnTo>
                      <a:pt x="1043" y="16000"/>
                    </a:lnTo>
                    <a:lnTo>
                      <a:pt x="987" y="15995"/>
                    </a:lnTo>
                    <a:lnTo>
                      <a:pt x="933" y="15986"/>
                    </a:lnTo>
                    <a:lnTo>
                      <a:pt x="879" y="15975"/>
                    </a:lnTo>
                    <a:lnTo>
                      <a:pt x="826" y="15961"/>
                    </a:lnTo>
                    <a:lnTo>
                      <a:pt x="773" y="15944"/>
                    </a:lnTo>
                    <a:lnTo>
                      <a:pt x="722" y="15924"/>
                    </a:lnTo>
                    <a:lnTo>
                      <a:pt x="671" y="15902"/>
                    </a:lnTo>
                    <a:lnTo>
                      <a:pt x="622" y="15877"/>
                    </a:lnTo>
                    <a:lnTo>
                      <a:pt x="573" y="15849"/>
                    </a:lnTo>
                    <a:lnTo>
                      <a:pt x="527" y="15819"/>
                    </a:lnTo>
                    <a:lnTo>
                      <a:pt x="480" y="15786"/>
                    </a:lnTo>
                    <a:lnTo>
                      <a:pt x="436" y="15751"/>
                    </a:lnTo>
                    <a:lnTo>
                      <a:pt x="393" y="15713"/>
                    </a:lnTo>
                    <a:lnTo>
                      <a:pt x="350" y="15671"/>
                    </a:lnTo>
                    <a:lnTo>
                      <a:pt x="310" y="15628"/>
                    </a:lnTo>
                    <a:lnTo>
                      <a:pt x="271" y="15583"/>
                    </a:lnTo>
                    <a:lnTo>
                      <a:pt x="234" y="15534"/>
                    </a:lnTo>
                    <a:lnTo>
                      <a:pt x="199" y="15483"/>
                    </a:lnTo>
                    <a:lnTo>
                      <a:pt x="143" y="15391"/>
                    </a:lnTo>
                    <a:lnTo>
                      <a:pt x="98" y="15299"/>
                    </a:lnTo>
                    <a:lnTo>
                      <a:pt x="61" y="15206"/>
                    </a:lnTo>
                    <a:lnTo>
                      <a:pt x="33" y="15112"/>
                    </a:lnTo>
                    <a:lnTo>
                      <a:pt x="14" y="15019"/>
                    </a:lnTo>
                    <a:lnTo>
                      <a:pt x="3" y="14925"/>
                    </a:lnTo>
                    <a:lnTo>
                      <a:pt x="0" y="14833"/>
                    </a:lnTo>
                    <a:lnTo>
                      <a:pt x="5" y="14741"/>
                    </a:lnTo>
                    <a:lnTo>
                      <a:pt x="17" y="14651"/>
                    </a:lnTo>
                    <a:lnTo>
                      <a:pt x="36" y="14562"/>
                    </a:lnTo>
                    <a:lnTo>
                      <a:pt x="63" y="14475"/>
                    </a:lnTo>
                    <a:lnTo>
                      <a:pt x="95" y="14389"/>
                    </a:lnTo>
                    <a:lnTo>
                      <a:pt x="133" y="14307"/>
                    </a:lnTo>
                    <a:lnTo>
                      <a:pt x="179" y="14226"/>
                    </a:lnTo>
                    <a:lnTo>
                      <a:pt x="228" y="14148"/>
                    </a:lnTo>
                    <a:lnTo>
                      <a:pt x="284" y="14075"/>
                    </a:lnTo>
                    <a:lnTo>
                      <a:pt x="344" y="14004"/>
                    </a:lnTo>
                    <a:lnTo>
                      <a:pt x="409" y="13938"/>
                    </a:lnTo>
                    <a:lnTo>
                      <a:pt x="478" y="13874"/>
                    </a:lnTo>
                    <a:lnTo>
                      <a:pt x="551" y="13816"/>
                    </a:lnTo>
                    <a:lnTo>
                      <a:pt x="628" y="13762"/>
                    </a:lnTo>
                    <a:lnTo>
                      <a:pt x="708" y="13714"/>
                    </a:lnTo>
                    <a:lnTo>
                      <a:pt x="791" y="13670"/>
                    </a:lnTo>
                    <a:lnTo>
                      <a:pt x="878" y="13632"/>
                    </a:lnTo>
                    <a:lnTo>
                      <a:pt x="967" y="13601"/>
                    </a:lnTo>
                    <a:lnTo>
                      <a:pt x="1057" y="13575"/>
                    </a:lnTo>
                    <a:lnTo>
                      <a:pt x="1150" y="13556"/>
                    </a:lnTo>
                    <a:lnTo>
                      <a:pt x="1244" y="13542"/>
                    </a:lnTo>
                    <a:lnTo>
                      <a:pt x="1339" y="13536"/>
                    </a:lnTo>
                    <a:lnTo>
                      <a:pt x="1436" y="13538"/>
                    </a:lnTo>
                    <a:lnTo>
                      <a:pt x="1533" y="13548"/>
                    </a:lnTo>
                    <a:lnTo>
                      <a:pt x="1630" y="13565"/>
                    </a:lnTo>
                    <a:lnTo>
                      <a:pt x="1553" y="13486"/>
                    </a:lnTo>
                    <a:lnTo>
                      <a:pt x="1477" y="13406"/>
                    </a:lnTo>
                    <a:lnTo>
                      <a:pt x="1400" y="13325"/>
                    </a:lnTo>
                    <a:lnTo>
                      <a:pt x="1324" y="13243"/>
                    </a:lnTo>
                    <a:lnTo>
                      <a:pt x="1248" y="13159"/>
                    </a:lnTo>
                    <a:lnTo>
                      <a:pt x="1174" y="13075"/>
                    </a:lnTo>
                    <a:lnTo>
                      <a:pt x="1100" y="12990"/>
                    </a:lnTo>
                    <a:lnTo>
                      <a:pt x="1026" y="12903"/>
                    </a:lnTo>
                    <a:lnTo>
                      <a:pt x="953" y="12815"/>
                    </a:lnTo>
                    <a:lnTo>
                      <a:pt x="880" y="12726"/>
                    </a:lnTo>
                    <a:lnTo>
                      <a:pt x="807" y="12636"/>
                    </a:lnTo>
                    <a:lnTo>
                      <a:pt x="736" y="12545"/>
                    </a:lnTo>
                    <a:lnTo>
                      <a:pt x="665" y="12453"/>
                    </a:lnTo>
                    <a:lnTo>
                      <a:pt x="594" y="12359"/>
                    </a:lnTo>
                    <a:lnTo>
                      <a:pt x="524" y="12264"/>
                    </a:lnTo>
                    <a:lnTo>
                      <a:pt x="454" y="12169"/>
                    </a:lnTo>
                    <a:close/>
                  </a:path>
                </a:pathLst>
              </a:custGeom>
              <a:solidFill>
                <a:srgbClr val="F8F0DC"/>
              </a:solidFill>
              <a:ln>
                <a:noFill/>
              </a:ln>
              <a:effectLst/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altLang="en-US" lang="zh-CN" sz="2100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0" name="PA-102269">
            <a:extLst>
              <a:ext uri="{FF2B5EF4-FFF2-40B4-BE49-F238E27FC236}">
                <a16:creationId xmlns:a16="http://schemas.microsoft.com/office/drawing/2014/main" id="{7F600E25-C6C6-438E-A4F7-2562DEBD30F9}"/>
              </a:ext>
            </a:extLst>
          </p:cNvPr>
          <p:cNvGrpSpPr/>
          <p:nvPr>
            <p:custDataLst>
              <p:tags r:id="rId15"/>
            </p:custDataLst>
          </p:nvPr>
        </p:nvGrpSpPr>
        <p:grpSpPr>
          <a:xfrm>
            <a:off x="1368503" y="3994998"/>
            <a:ext cx="3254528" cy="768000"/>
            <a:chOff x="655289" y="3469054"/>
            <a:chExt cx="2440896" cy="576000"/>
          </a:xfrm>
        </p:grpSpPr>
        <p:sp>
          <p:nvSpPr>
            <p:cNvPr id="61" name="PA-矩形 60">
              <a:extLst>
                <a:ext uri="{FF2B5EF4-FFF2-40B4-BE49-F238E27FC236}">
                  <a16:creationId xmlns:a16="http://schemas.microsoft.com/office/drawing/2014/main" id="{42D50D7F-9D79-4ECA-A73A-9FEBC7841596}"/>
                </a:ext>
              </a:extLst>
            </p:cNvPr>
            <p:cNvSpPr>
              <a:spLocks noChangeAspect="1"/>
            </p:cNvSpPr>
            <p:nvPr>
              <p:custDataLst>
                <p:tags r:id="rId16"/>
              </p:custDataLst>
            </p:nvPr>
          </p:nvSpPr>
          <p:spPr>
            <a:xfrm>
              <a:off x="1231289" y="3469054"/>
              <a:ext cx="1864896" cy="576000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b="1" lang="zh-CN" sz="2100">
                  <a:solidFill>
                    <a:srgbClr val="C00000"/>
                  </a:solidFill>
                  <a:cs typeface="+mn-ea"/>
                  <a:sym typeface="+mn-lt"/>
                </a:rPr>
                <a:t>坚持古为今用</a:t>
              </a:r>
            </a:p>
          </p:txBody>
        </p:sp>
        <p:grpSp>
          <p:nvGrpSpPr>
            <p:cNvPr id="62" name="组合 61">
              <a:extLst>
                <a:ext uri="{FF2B5EF4-FFF2-40B4-BE49-F238E27FC236}">
                  <a16:creationId xmlns:a16="http://schemas.microsoft.com/office/drawing/2014/main" id="{F385557E-8553-4092-A8F4-54FAD74753C4}"/>
                </a:ext>
              </a:extLst>
            </p:cNvPr>
            <p:cNvGrpSpPr/>
            <p:nvPr/>
          </p:nvGrpSpPr>
          <p:grpSpPr>
            <a:xfrm>
              <a:off x="655289" y="3469054"/>
              <a:ext cx="576000" cy="576000"/>
              <a:chOff x="467640" y="1535942"/>
              <a:chExt cx="576000" cy="576000"/>
            </a:xfrm>
          </p:grpSpPr>
          <p:sp>
            <p:nvSpPr>
              <p:cNvPr id="63" name="PA-矩形 62">
                <a:extLst>
                  <a:ext uri="{FF2B5EF4-FFF2-40B4-BE49-F238E27FC236}">
                    <a16:creationId xmlns:a16="http://schemas.microsoft.com/office/drawing/2014/main" id="{DC8E8A17-1AF4-44EB-A04F-84DD5CB6253E}"/>
                  </a:ext>
                </a:extLst>
              </p:cNvPr>
              <p:cNvSpPr>
                <a:spLocks noChangeAspect="1"/>
              </p:cNvSpPr>
              <p:nvPr>
                <p:custDataLst>
                  <p:tags r:id="rId17"/>
                </p:custDataLst>
              </p:nvPr>
            </p:nvSpPr>
            <p:spPr>
              <a:xfrm>
                <a:off x="467640" y="1535942"/>
                <a:ext cx="576000" cy="576000"/>
              </a:xfrm>
              <a:prstGeom prst="rect">
                <a:avLst/>
              </a:prstGeom>
              <a:gradFill>
                <a:gsLst>
                  <a:gs pos="0">
                    <a:srgbClr val="FF0000"/>
                  </a:gs>
                  <a:gs pos="100000">
                    <a:srgbClr val="C00000"/>
                  </a:gs>
                </a:gsLst>
                <a:lin ang="2700000" scaled="0"/>
              </a:gradFill>
              <a:ln w="1016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1218936"/>
                <a:endParaRPr altLang="en-US" lang="zh-CN" sz="2100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4" name="PA-任意多边形 5">
                <a:extLst>
                  <a:ext uri="{FF2B5EF4-FFF2-40B4-BE49-F238E27FC236}">
                    <a16:creationId xmlns:a16="http://schemas.microsoft.com/office/drawing/2014/main" id="{CD97BA46-845E-4E79-B01B-43CD2C0459A3}"/>
                  </a:ext>
                </a:extLst>
              </p:cNvPr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575620" y="1640886"/>
                <a:ext cx="360040" cy="366111"/>
              </a:xfrm>
              <a:custGeom>
                <a:gdLst>
                  <a:gd fmla="*/ 2313 w 16074" name="T0"/>
                  <a:gd fmla="*/ 11564 h 16128" name="T1"/>
                  <a:gd fmla="*/ 3529 w 16074" name="T2"/>
                  <a:gd fmla="*/ 12395 h 16128" name="T3"/>
                  <a:gd fmla="*/ 4818 w 16074" name="T4"/>
                  <a:gd fmla="*/ 13031 h 16128" name="T5"/>
                  <a:gd fmla="*/ 6189 w 16074" name="T6"/>
                  <a:gd fmla="*/ 13418 h 16128" name="T7"/>
                  <a:gd fmla="*/ 7653 w 16074" name="T8"/>
                  <a:gd fmla="*/ 13501 h 16128" name="T9"/>
                  <a:gd fmla="*/ 9219 w 16074" name="T10"/>
                  <a:gd fmla="*/ 13224 h 16128" name="T11"/>
                  <a:gd fmla="*/ 5225 w 16074" name="T12"/>
                  <a:gd fmla="*/ 7326 h 16128" name="T13"/>
                  <a:gd fmla="*/ 5604 w 16074" name="T14"/>
                  <a:gd fmla="*/ 2588 h 16128" name="T15"/>
                  <a:gd fmla="*/ 5918 w 16074" name="T16"/>
                  <a:gd fmla="*/ 2680 h 16128" name="T17"/>
                  <a:gd fmla="*/ 6274 w 16074" name="T18"/>
                  <a:gd fmla="*/ 2719 h 16128" name="T19"/>
                  <a:gd fmla="*/ 6671 w 16074" name="T20"/>
                  <a:gd fmla="*/ 2688 h 16128" name="T21"/>
                  <a:gd fmla="*/ 7102 w 16074" name="T22"/>
                  <a:gd fmla="*/ 2577 h 16128" name="T23"/>
                  <a:gd fmla="*/ 7563 w 16074" name="T24"/>
                  <a:gd fmla="*/ 2375 h 16128" name="T25"/>
                  <a:gd fmla="*/ 8053 w 16074" name="T26"/>
                  <a:gd fmla="*/ 2066 h 16128" name="T27"/>
                  <a:gd fmla="*/ 12930 w 16074" name="T28"/>
                  <a:gd fmla="*/ 10057 h 16128" name="T29"/>
                  <a:gd fmla="*/ 13396 w 16074" name="T30"/>
                  <a:gd fmla="*/ 8301 h 16128" name="T31"/>
                  <a:gd fmla="*/ 13347 w 16074" name="T32"/>
                  <a:gd fmla="*/ 6443 h 16128" name="T33"/>
                  <a:gd fmla="*/ 12801 w 16074" name="T34"/>
                  <a:gd fmla="*/ 4583 h 16128" name="T35"/>
                  <a:gd fmla="*/ 11773 w 16074" name="T36"/>
                  <a:gd fmla="*/ 2822 h 16128" name="T37"/>
                  <a:gd fmla="*/ 10277 w 16074" name="T38"/>
                  <a:gd fmla="*/ 1262 h 16128" name="T39"/>
                  <a:gd fmla="*/ 8329 w 16074" name="T40"/>
                  <a:gd fmla="*/ 0 h 16128" name="T41"/>
                  <a:gd fmla="*/ 10526 w 16074" name="T42"/>
                  <a:gd fmla="*/ 458 h 16128" name="T43"/>
                  <a:gd fmla="*/ 12659 w 16074" name="T44"/>
                  <a:gd fmla="*/ 1583 h 16128" name="T45"/>
                  <a:gd fmla="*/ 14464 w 16074" name="T46"/>
                  <a:gd fmla="*/ 3304 h 16128" name="T47"/>
                  <a:gd fmla="*/ 15679 w 16074" name="T48"/>
                  <a:gd fmla="*/ 5557 h 16128" name="T49"/>
                  <a:gd fmla="*/ 16044 w 16074" name="T50"/>
                  <a:gd fmla="*/ 8271 h 16128" name="T51"/>
                  <a:gd fmla="*/ 15294 w 16074" name="T52"/>
                  <a:gd fmla="*/ 11379 h 16128" name="T53"/>
                  <a:gd fmla="*/ 12655 w 16074" name="T54"/>
                  <a:gd fmla="*/ 14684 h 16128" name="T55"/>
                  <a:gd fmla="*/ 10870 w 16074" name="T56"/>
                  <a:gd fmla="*/ 15495 h 16128" name="T57"/>
                  <a:gd fmla="*/ 9145 w 16074" name="T58"/>
                  <a:gd fmla="*/ 15974 h 16128" name="T59"/>
                  <a:gd fmla="*/ 7486 w 16074" name="T60"/>
                  <a:gd fmla="*/ 16128 h 16128" name="T61"/>
                  <a:gd fmla="*/ 5906 w 16074" name="T62"/>
                  <a:gd fmla="*/ 15967 h 16128" name="T63"/>
                  <a:gd fmla="*/ 4415 w 16074" name="T64"/>
                  <a:gd fmla="*/ 15498 h 16128" name="T65"/>
                  <a:gd fmla="*/ 3023 w 16074" name="T66"/>
                  <a:gd fmla="*/ 14731 h 16128" name="T67"/>
                  <a:gd fmla="*/ 2528 w 16074" name="T68"/>
                  <a:gd fmla="*/ 14487 h 16128" name="T69"/>
                  <a:gd fmla="*/ 2530 w 16074" name="T70"/>
                  <a:gd fmla="*/ 14735 h 16128" name="T71"/>
                  <a:gd fmla="*/ 2473 w 16074" name="T72"/>
                  <a:gd fmla="*/ 14983 h 16128" name="T73"/>
                  <a:gd fmla="*/ 2363 w 16074" name="T74"/>
                  <a:gd fmla="*/ 15222 h 16128" name="T75"/>
                  <a:gd fmla="*/ 2207 w 16074" name="T76"/>
                  <a:gd fmla="*/ 15444 h 16128" name="T77"/>
                  <a:gd fmla="*/ 2013 w 16074" name="T78"/>
                  <a:gd fmla="*/ 15642 h 16128" name="T79"/>
                  <a:gd fmla="*/ 1779 w 16074" name="T80"/>
                  <a:gd fmla="*/ 15812 h 16128" name="T81"/>
                  <a:gd fmla="*/ 1496 w 16074" name="T82"/>
                  <a:gd fmla="*/ 15944 h 16128" name="T83"/>
                  <a:gd fmla="*/ 1210 w 16074" name="T84"/>
                  <a:gd fmla="*/ 16001 h 16128" name="T85"/>
                  <a:gd fmla="*/ 933 w 16074" name="T86"/>
                  <a:gd fmla="*/ 15986 h 16128" name="T87"/>
                  <a:gd fmla="*/ 671 w 16074" name="T88"/>
                  <a:gd fmla="*/ 15902 h 16128" name="T89"/>
                  <a:gd fmla="*/ 436 w 16074" name="T90"/>
                  <a:gd fmla="*/ 15751 h 16128" name="T91"/>
                  <a:gd fmla="*/ 234 w 16074" name="T92"/>
                  <a:gd fmla="*/ 15534 h 16128" name="T93"/>
                  <a:gd fmla="*/ 33 w 16074" name="T94"/>
                  <a:gd fmla="*/ 15112 h 16128" name="T95"/>
                  <a:gd fmla="*/ 17 w 16074" name="T96"/>
                  <a:gd fmla="*/ 14651 h 16128" name="T97"/>
                  <a:gd fmla="*/ 179 w 16074" name="T98"/>
                  <a:gd fmla="*/ 14226 h 16128" name="T99"/>
                  <a:gd fmla="*/ 478 w 16074" name="T100"/>
                  <a:gd fmla="*/ 13874 h 16128" name="T101"/>
                  <a:gd fmla="*/ 878 w 16074" name="T102"/>
                  <a:gd fmla="*/ 13632 h 16128" name="T103"/>
                  <a:gd fmla="*/ 1339 w 16074" name="T104"/>
                  <a:gd fmla="*/ 13536 h 16128" name="T105"/>
                  <a:gd fmla="*/ 1477 w 16074" name="T106"/>
                  <a:gd fmla="*/ 13406 h 16128" name="T107"/>
                  <a:gd fmla="*/ 1100 w 16074" name="T108"/>
                  <a:gd fmla="*/ 12990 h 16128" name="T109"/>
                  <a:gd fmla="*/ 736 w 16074" name="T110"/>
                  <a:gd fmla="*/ 12545 h 16128" name="T1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b="b" l="0" r="r" t="0"/>
                <a:pathLst>
                  <a:path h="16127" w="16074">
                    <a:moveTo>
                      <a:pt x="454" y="12169"/>
                    </a:moveTo>
                    <a:lnTo>
                      <a:pt x="1614" y="10993"/>
                    </a:lnTo>
                    <a:lnTo>
                      <a:pt x="1844" y="11188"/>
                    </a:lnTo>
                    <a:lnTo>
                      <a:pt x="2077" y="11378"/>
                    </a:lnTo>
                    <a:lnTo>
                      <a:pt x="2313" y="11564"/>
                    </a:lnTo>
                    <a:lnTo>
                      <a:pt x="2550" y="11742"/>
                    </a:lnTo>
                    <a:lnTo>
                      <a:pt x="2792" y="11916"/>
                    </a:lnTo>
                    <a:lnTo>
                      <a:pt x="3035" y="12083"/>
                    </a:lnTo>
                    <a:lnTo>
                      <a:pt x="3280" y="12242"/>
                    </a:lnTo>
                    <a:lnTo>
                      <a:pt x="3529" y="12395"/>
                    </a:lnTo>
                    <a:lnTo>
                      <a:pt x="3781" y="12540"/>
                    </a:lnTo>
                    <a:lnTo>
                      <a:pt x="4035" y="12677"/>
                    </a:lnTo>
                    <a:lnTo>
                      <a:pt x="4293" y="12804"/>
                    </a:lnTo>
                    <a:lnTo>
                      <a:pt x="4554" y="12923"/>
                    </a:lnTo>
                    <a:lnTo>
                      <a:pt x="4818" y="13031"/>
                    </a:lnTo>
                    <a:lnTo>
                      <a:pt x="5086" y="13131"/>
                    </a:lnTo>
                    <a:lnTo>
                      <a:pt x="5356" y="13220"/>
                    </a:lnTo>
                    <a:lnTo>
                      <a:pt x="5630" y="13298"/>
                    </a:lnTo>
                    <a:lnTo>
                      <a:pt x="5908" y="13364"/>
                    </a:lnTo>
                    <a:lnTo>
                      <a:pt x="6189" y="13418"/>
                    </a:lnTo>
                    <a:lnTo>
                      <a:pt x="6474" y="13461"/>
                    </a:lnTo>
                    <a:lnTo>
                      <a:pt x="6763" y="13491"/>
                    </a:lnTo>
                    <a:lnTo>
                      <a:pt x="7056" y="13508"/>
                    </a:lnTo>
                    <a:lnTo>
                      <a:pt x="7352" y="13511"/>
                    </a:lnTo>
                    <a:lnTo>
                      <a:pt x="7653" y="13501"/>
                    </a:lnTo>
                    <a:lnTo>
                      <a:pt x="7958" y="13476"/>
                    </a:lnTo>
                    <a:lnTo>
                      <a:pt x="8267" y="13437"/>
                    </a:lnTo>
                    <a:lnTo>
                      <a:pt x="8579" y="13381"/>
                    </a:lnTo>
                    <a:lnTo>
                      <a:pt x="8897" y="13311"/>
                    </a:lnTo>
                    <a:lnTo>
                      <a:pt x="9219" y="13224"/>
                    </a:lnTo>
                    <a:lnTo>
                      <a:pt x="9546" y="13121"/>
                    </a:lnTo>
                    <a:lnTo>
                      <a:pt x="9877" y="13001"/>
                    </a:lnTo>
                    <a:lnTo>
                      <a:pt x="10212" y="12863"/>
                    </a:lnTo>
                    <a:lnTo>
                      <a:pt x="10554" y="12708"/>
                    </a:lnTo>
                    <a:lnTo>
                      <a:pt x="5225" y="7326"/>
                    </a:lnTo>
                    <a:lnTo>
                      <a:pt x="3765" y="8813"/>
                    </a:lnTo>
                    <a:lnTo>
                      <a:pt x="1503" y="6582"/>
                    </a:lnTo>
                    <a:lnTo>
                      <a:pt x="5491" y="2537"/>
                    </a:lnTo>
                    <a:lnTo>
                      <a:pt x="5547" y="2563"/>
                    </a:lnTo>
                    <a:lnTo>
                      <a:pt x="5604" y="2588"/>
                    </a:lnTo>
                    <a:lnTo>
                      <a:pt x="5663" y="2610"/>
                    </a:lnTo>
                    <a:lnTo>
                      <a:pt x="5724" y="2631"/>
                    </a:lnTo>
                    <a:lnTo>
                      <a:pt x="5787" y="2649"/>
                    </a:lnTo>
                    <a:lnTo>
                      <a:pt x="5852" y="2666"/>
                    </a:lnTo>
                    <a:lnTo>
                      <a:pt x="5918" y="2680"/>
                    </a:lnTo>
                    <a:lnTo>
                      <a:pt x="5986" y="2693"/>
                    </a:lnTo>
                    <a:lnTo>
                      <a:pt x="6055" y="2703"/>
                    </a:lnTo>
                    <a:lnTo>
                      <a:pt x="6127" y="2711"/>
                    </a:lnTo>
                    <a:lnTo>
                      <a:pt x="6200" y="2716"/>
                    </a:lnTo>
                    <a:lnTo>
                      <a:pt x="6274" y="2719"/>
                    </a:lnTo>
                    <a:lnTo>
                      <a:pt x="6351" y="2719"/>
                    </a:lnTo>
                    <a:lnTo>
                      <a:pt x="6429" y="2716"/>
                    </a:lnTo>
                    <a:lnTo>
                      <a:pt x="6508" y="2710"/>
                    </a:lnTo>
                    <a:lnTo>
                      <a:pt x="6588" y="2700"/>
                    </a:lnTo>
                    <a:lnTo>
                      <a:pt x="6671" y="2688"/>
                    </a:lnTo>
                    <a:lnTo>
                      <a:pt x="6755" y="2673"/>
                    </a:lnTo>
                    <a:lnTo>
                      <a:pt x="6840" y="2654"/>
                    </a:lnTo>
                    <a:lnTo>
                      <a:pt x="6925" y="2632"/>
                    </a:lnTo>
                    <a:lnTo>
                      <a:pt x="7013" y="2607"/>
                    </a:lnTo>
                    <a:lnTo>
                      <a:pt x="7102" y="2577"/>
                    </a:lnTo>
                    <a:lnTo>
                      <a:pt x="7192" y="2545"/>
                    </a:lnTo>
                    <a:lnTo>
                      <a:pt x="7283" y="2508"/>
                    </a:lnTo>
                    <a:lnTo>
                      <a:pt x="7375" y="2468"/>
                    </a:lnTo>
                    <a:lnTo>
                      <a:pt x="7469" y="2423"/>
                    </a:lnTo>
                    <a:lnTo>
                      <a:pt x="7563" y="2375"/>
                    </a:lnTo>
                    <a:lnTo>
                      <a:pt x="7659" y="2321"/>
                    </a:lnTo>
                    <a:lnTo>
                      <a:pt x="7756" y="2265"/>
                    </a:lnTo>
                    <a:lnTo>
                      <a:pt x="7854" y="2203"/>
                    </a:lnTo>
                    <a:lnTo>
                      <a:pt x="7953" y="2137"/>
                    </a:lnTo>
                    <a:lnTo>
                      <a:pt x="8053" y="2066"/>
                    </a:lnTo>
                    <a:lnTo>
                      <a:pt x="9204" y="3243"/>
                    </a:lnTo>
                    <a:lnTo>
                      <a:pt x="7220" y="5296"/>
                    </a:lnTo>
                    <a:lnTo>
                      <a:pt x="12597" y="10708"/>
                    </a:lnTo>
                    <a:lnTo>
                      <a:pt x="12775" y="10387"/>
                    </a:lnTo>
                    <a:lnTo>
                      <a:pt x="12930" y="10057"/>
                    </a:lnTo>
                    <a:lnTo>
                      <a:pt x="13065" y="9719"/>
                    </a:lnTo>
                    <a:lnTo>
                      <a:pt x="13179" y="9373"/>
                    </a:lnTo>
                    <a:lnTo>
                      <a:pt x="13271" y="9022"/>
                    </a:lnTo>
                    <a:lnTo>
                      <a:pt x="13344" y="8664"/>
                    </a:lnTo>
                    <a:lnTo>
                      <a:pt x="13396" y="8301"/>
                    </a:lnTo>
                    <a:lnTo>
                      <a:pt x="13426" y="7934"/>
                    </a:lnTo>
                    <a:lnTo>
                      <a:pt x="13437" y="7564"/>
                    </a:lnTo>
                    <a:lnTo>
                      <a:pt x="13427" y="7192"/>
                    </a:lnTo>
                    <a:lnTo>
                      <a:pt x="13398" y="6818"/>
                    </a:lnTo>
                    <a:lnTo>
                      <a:pt x="13347" y="6443"/>
                    </a:lnTo>
                    <a:lnTo>
                      <a:pt x="13277" y="6068"/>
                    </a:lnTo>
                    <a:lnTo>
                      <a:pt x="13188" y="5694"/>
                    </a:lnTo>
                    <a:lnTo>
                      <a:pt x="13079" y="5321"/>
                    </a:lnTo>
                    <a:lnTo>
                      <a:pt x="12949" y="4950"/>
                    </a:lnTo>
                    <a:lnTo>
                      <a:pt x="12801" y="4583"/>
                    </a:lnTo>
                    <a:lnTo>
                      <a:pt x="12634" y="4220"/>
                    </a:lnTo>
                    <a:lnTo>
                      <a:pt x="12447" y="3862"/>
                    </a:lnTo>
                    <a:lnTo>
                      <a:pt x="12241" y="3509"/>
                    </a:lnTo>
                    <a:lnTo>
                      <a:pt x="12017" y="3162"/>
                    </a:lnTo>
                    <a:lnTo>
                      <a:pt x="11773" y="2822"/>
                    </a:lnTo>
                    <a:lnTo>
                      <a:pt x="11511" y="2492"/>
                    </a:lnTo>
                    <a:lnTo>
                      <a:pt x="11230" y="2169"/>
                    </a:lnTo>
                    <a:lnTo>
                      <a:pt x="10931" y="1856"/>
                    </a:lnTo>
                    <a:lnTo>
                      <a:pt x="10613" y="1553"/>
                    </a:lnTo>
                    <a:lnTo>
                      <a:pt x="10277" y="1262"/>
                    </a:lnTo>
                    <a:lnTo>
                      <a:pt x="9924" y="982"/>
                    </a:lnTo>
                    <a:lnTo>
                      <a:pt x="9551" y="716"/>
                    </a:lnTo>
                    <a:lnTo>
                      <a:pt x="9162" y="463"/>
                    </a:lnTo>
                    <a:lnTo>
                      <a:pt x="8754" y="224"/>
                    </a:lnTo>
                    <a:lnTo>
                      <a:pt x="8329" y="0"/>
                    </a:lnTo>
                    <a:lnTo>
                      <a:pt x="8761" y="35"/>
                    </a:lnTo>
                    <a:lnTo>
                      <a:pt x="9199" y="99"/>
                    </a:lnTo>
                    <a:lnTo>
                      <a:pt x="9641" y="192"/>
                    </a:lnTo>
                    <a:lnTo>
                      <a:pt x="10084" y="310"/>
                    </a:lnTo>
                    <a:lnTo>
                      <a:pt x="10526" y="458"/>
                    </a:lnTo>
                    <a:lnTo>
                      <a:pt x="10966" y="632"/>
                    </a:lnTo>
                    <a:lnTo>
                      <a:pt x="11402" y="832"/>
                    </a:lnTo>
                    <a:lnTo>
                      <a:pt x="11830" y="1057"/>
                    </a:lnTo>
                    <a:lnTo>
                      <a:pt x="12250" y="1307"/>
                    </a:lnTo>
                    <a:lnTo>
                      <a:pt x="12659" y="1583"/>
                    </a:lnTo>
                    <a:lnTo>
                      <a:pt x="13054" y="1881"/>
                    </a:lnTo>
                    <a:lnTo>
                      <a:pt x="13435" y="2203"/>
                    </a:lnTo>
                    <a:lnTo>
                      <a:pt x="13798" y="2548"/>
                    </a:lnTo>
                    <a:lnTo>
                      <a:pt x="14141" y="2915"/>
                    </a:lnTo>
                    <a:lnTo>
                      <a:pt x="14464" y="3304"/>
                    </a:lnTo>
                    <a:lnTo>
                      <a:pt x="14762" y="3714"/>
                    </a:lnTo>
                    <a:lnTo>
                      <a:pt x="15036" y="4146"/>
                    </a:lnTo>
                    <a:lnTo>
                      <a:pt x="15281" y="4596"/>
                    </a:lnTo>
                    <a:lnTo>
                      <a:pt x="15496" y="5067"/>
                    </a:lnTo>
                    <a:lnTo>
                      <a:pt x="15679" y="5557"/>
                    </a:lnTo>
                    <a:lnTo>
                      <a:pt x="15829" y="6065"/>
                    </a:lnTo>
                    <a:lnTo>
                      <a:pt x="15942" y="6591"/>
                    </a:lnTo>
                    <a:lnTo>
                      <a:pt x="16016" y="7135"/>
                    </a:lnTo>
                    <a:lnTo>
                      <a:pt x="16052" y="7695"/>
                    </a:lnTo>
                    <a:lnTo>
                      <a:pt x="16044" y="8271"/>
                    </a:lnTo>
                    <a:lnTo>
                      <a:pt x="15991" y="8863"/>
                    </a:lnTo>
                    <a:lnTo>
                      <a:pt x="15892" y="9471"/>
                    </a:lnTo>
                    <a:lnTo>
                      <a:pt x="15744" y="10093"/>
                    </a:lnTo>
                    <a:lnTo>
                      <a:pt x="15545" y="10729"/>
                    </a:lnTo>
                    <a:lnTo>
                      <a:pt x="15294" y="11379"/>
                    </a:lnTo>
                    <a:lnTo>
                      <a:pt x="14987" y="12042"/>
                    </a:lnTo>
                    <a:lnTo>
                      <a:pt x="14623" y="12717"/>
                    </a:lnTo>
                    <a:lnTo>
                      <a:pt x="16074" y="14218"/>
                    </a:lnTo>
                    <a:lnTo>
                      <a:pt x="14156" y="16081"/>
                    </a:lnTo>
                    <a:lnTo>
                      <a:pt x="12655" y="14684"/>
                    </a:lnTo>
                    <a:lnTo>
                      <a:pt x="12293" y="14873"/>
                    </a:lnTo>
                    <a:lnTo>
                      <a:pt x="11934" y="15048"/>
                    </a:lnTo>
                    <a:lnTo>
                      <a:pt x="11578" y="15211"/>
                    </a:lnTo>
                    <a:lnTo>
                      <a:pt x="11223" y="15360"/>
                    </a:lnTo>
                    <a:lnTo>
                      <a:pt x="10870" y="15495"/>
                    </a:lnTo>
                    <a:lnTo>
                      <a:pt x="10520" y="15617"/>
                    </a:lnTo>
                    <a:lnTo>
                      <a:pt x="10173" y="15726"/>
                    </a:lnTo>
                    <a:lnTo>
                      <a:pt x="9828" y="15822"/>
                    </a:lnTo>
                    <a:lnTo>
                      <a:pt x="9485" y="15904"/>
                    </a:lnTo>
                    <a:lnTo>
                      <a:pt x="9145" y="15974"/>
                    </a:lnTo>
                    <a:lnTo>
                      <a:pt x="8808" y="16030"/>
                    </a:lnTo>
                    <a:lnTo>
                      <a:pt x="8472" y="16074"/>
                    </a:lnTo>
                    <a:lnTo>
                      <a:pt x="8140" y="16105"/>
                    </a:lnTo>
                    <a:lnTo>
                      <a:pt x="7812" y="16123"/>
                    </a:lnTo>
                    <a:lnTo>
                      <a:pt x="7486" y="16128"/>
                    </a:lnTo>
                    <a:lnTo>
                      <a:pt x="7164" y="16121"/>
                    </a:lnTo>
                    <a:lnTo>
                      <a:pt x="6845" y="16101"/>
                    </a:lnTo>
                    <a:lnTo>
                      <a:pt x="6529" y="16069"/>
                    </a:lnTo>
                    <a:lnTo>
                      <a:pt x="6216" y="16024"/>
                    </a:lnTo>
                    <a:lnTo>
                      <a:pt x="5906" y="15967"/>
                    </a:lnTo>
                    <a:lnTo>
                      <a:pt x="5601" y="15897"/>
                    </a:lnTo>
                    <a:lnTo>
                      <a:pt x="5298" y="15816"/>
                    </a:lnTo>
                    <a:lnTo>
                      <a:pt x="5001" y="15722"/>
                    </a:lnTo>
                    <a:lnTo>
                      <a:pt x="4706" y="15616"/>
                    </a:lnTo>
                    <a:lnTo>
                      <a:pt x="4415" y="15498"/>
                    </a:lnTo>
                    <a:lnTo>
                      <a:pt x="4129" y="15368"/>
                    </a:lnTo>
                    <a:lnTo>
                      <a:pt x="3846" y="15227"/>
                    </a:lnTo>
                    <a:lnTo>
                      <a:pt x="3568" y="15073"/>
                    </a:lnTo>
                    <a:lnTo>
                      <a:pt x="3293" y="14907"/>
                    </a:lnTo>
                    <a:lnTo>
                      <a:pt x="3023" y="14731"/>
                    </a:lnTo>
                    <a:lnTo>
                      <a:pt x="2757" y="14542"/>
                    </a:lnTo>
                    <a:lnTo>
                      <a:pt x="2496" y="14342"/>
                    </a:lnTo>
                    <a:lnTo>
                      <a:pt x="2509" y="14390"/>
                    </a:lnTo>
                    <a:lnTo>
                      <a:pt x="2520" y="14439"/>
                    </a:lnTo>
                    <a:lnTo>
                      <a:pt x="2528" y="14487"/>
                    </a:lnTo>
                    <a:lnTo>
                      <a:pt x="2533" y="14536"/>
                    </a:lnTo>
                    <a:lnTo>
                      <a:pt x="2536" y="14586"/>
                    </a:lnTo>
                    <a:lnTo>
                      <a:pt x="2537" y="14635"/>
                    </a:lnTo>
                    <a:lnTo>
                      <a:pt x="2534" y="14686"/>
                    </a:lnTo>
                    <a:lnTo>
                      <a:pt x="2530" y="14735"/>
                    </a:lnTo>
                    <a:lnTo>
                      <a:pt x="2523" y="14785"/>
                    </a:lnTo>
                    <a:lnTo>
                      <a:pt x="2514" y="14835"/>
                    </a:lnTo>
                    <a:lnTo>
                      <a:pt x="2502" y="14884"/>
                    </a:lnTo>
                    <a:lnTo>
                      <a:pt x="2489" y="14934"/>
                    </a:lnTo>
                    <a:lnTo>
                      <a:pt x="2473" y="14983"/>
                    </a:lnTo>
                    <a:lnTo>
                      <a:pt x="2454" y="15031"/>
                    </a:lnTo>
                    <a:lnTo>
                      <a:pt x="2434" y="15080"/>
                    </a:lnTo>
                    <a:lnTo>
                      <a:pt x="2412" y="15127"/>
                    </a:lnTo>
                    <a:lnTo>
                      <a:pt x="2388" y="15174"/>
                    </a:lnTo>
                    <a:lnTo>
                      <a:pt x="2363" y="15222"/>
                    </a:lnTo>
                    <a:lnTo>
                      <a:pt x="2334" y="15267"/>
                    </a:lnTo>
                    <a:lnTo>
                      <a:pt x="2305" y="15313"/>
                    </a:lnTo>
                    <a:lnTo>
                      <a:pt x="2275" y="15358"/>
                    </a:lnTo>
                    <a:lnTo>
                      <a:pt x="2241" y="15401"/>
                    </a:lnTo>
                    <a:lnTo>
                      <a:pt x="2207" y="15444"/>
                    </a:lnTo>
                    <a:lnTo>
                      <a:pt x="2171" y="15486"/>
                    </a:lnTo>
                    <a:lnTo>
                      <a:pt x="2134" y="15526"/>
                    </a:lnTo>
                    <a:lnTo>
                      <a:pt x="2095" y="15567"/>
                    </a:lnTo>
                    <a:lnTo>
                      <a:pt x="2055" y="15605"/>
                    </a:lnTo>
                    <a:lnTo>
                      <a:pt x="2013" y="15642"/>
                    </a:lnTo>
                    <a:lnTo>
                      <a:pt x="1971" y="15677"/>
                    </a:lnTo>
                    <a:lnTo>
                      <a:pt x="1927" y="15713"/>
                    </a:lnTo>
                    <a:lnTo>
                      <a:pt x="1881" y="15745"/>
                    </a:lnTo>
                    <a:lnTo>
                      <a:pt x="1836" y="15777"/>
                    </a:lnTo>
                    <a:lnTo>
                      <a:pt x="1779" y="15812"/>
                    </a:lnTo>
                    <a:lnTo>
                      <a:pt x="1723" y="15845"/>
                    </a:lnTo>
                    <a:lnTo>
                      <a:pt x="1666" y="15874"/>
                    </a:lnTo>
                    <a:lnTo>
                      <a:pt x="1610" y="15900"/>
                    </a:lnTo>
                    <a:lnTo>
                      <a:pt x="1552" y="15923"/>
                    </a:lnTo>
                    <a:lnTo>
                      <a:pt x="1496" y="15944"/>
                    </a:lnTo>
                    <a:lnTo>
                      <a:pt x="1438" y="15961"/>
                    </a:lnTo>
                    <a:lnTo>
                      <a:pt x="1381" y="15975"/>
                    </a:lnTo>
                    <a:lnTo>
                      <a:pt x="1324" y="15987"/>
                    </a:lnTo>
                    <a:lnTo>
                      <a:pt x="1267" y="15995"/>
                    </a:lnTo>
                    <a:lnTo>
                      <a:pt x="1210" y="16001"/>
                    </a:lnTo>
                    <a:lnTo>
                      <a:pt x="1154" y="16003"/>
                    </a:lnTo>
                    <a:lnTo>
                      <a:pt x="1098" y="16003"/>
                    </a:lnTo>
                    <a:lnTo>
                      <a:pt x="1043" y="16000"/>
                    </a:lnTo>
                    <a:lnTo>
                      <a:pt x="987" y="15995"/>
                    </a:lnTo>
                    <a:lnTo>
                      <a:pt x="933" y="15986"/>
                    </a:lnTo>
                    <a:lnTo>
                      <a:pt x="879" y="15975"/>
                    </a:lnTo>
                    <a:lnTo>
                      <a:pt x="826" y="15961"/>
                    </a:lnTo>
                    <a:lnTo>
                      <a:pt x="773" y="15944"/>
                    </a:lnTo>
                    <a:lnTo>
                      <a:pt x="722" y="15924"/>
                    </a:lnTo>
                    <a:lnTo>
                      <a:pt x="671" y="15902"/>
                    </a:lnTo>
                    <a:lnTo>
                      <a:pt x="622" y="15877"/>
                    </a:lnTo>
                    <a:lnTo>
                      <a:pt x="573" y="15849"/>
                    </a:lnTo>
                    <a:lnTo>
                      <a:pt x="527" y="15819"/>
                    </a:lnTo>
                    <a:lnTo>
                      <a:pt x="480" y="15786"/>
                    </a:lnTo>
                    <a:lnTo>
                      <a:pt x="436" y="15751"/>
                    </a:lnTo>
                    <a:lnTo>
                      <a:pt x="393" y="15713"/>
                    </a:lnTo>
                    <a:lnTo>
                      <a:pt x="350" y="15671"/>
                    </a:lnTo>
                    <a:lnTo>
                      <a:pt x="310" y="15628"/>
                    </a:lnTo>
                    <a:lnTo>
                      <a:pt x="271" y="15583"/>
                    </a:lnTo>
                    <a:lnTo>
                      <a:pt x="234" y="15534"/>
                    </a:lnTo>
                    <a:lnTo>
                      <a:pt x="199" y="15483"/>
                    </a:lnTo>
                    <a:lnTo>
                      <a:pt x="143" y="15391"/>
                    </a:lnTo>
                    <a:lnTo>
                      <a:pt x="98" y="15299"/>
                    </a:lnTo>
                    <a:lnTo>
                      <a:pt x="61" y="15206"/>
                    </a:lnTo>
                    <a:lnTo>
                      <a:pt x="33" y="15112"/>
                    </a:lnTo>
                    <a:lnTo>
                      <a:pt x="14" y="15019"/>
                    </a:lnTo>
                    <a:lnTo>
                      <a:pt x="3" y="14925"/>
                    </a:lnTo>
                    <a:lnTo>
                      <a:pt x="0" y="14833"/>
                    </a:lnTo>
                    <a:lnTo>
                      <a:pt x="5" y="14741"/>
                    </a:lnTo>
                    <a:lnTo>
                      <a:pt x="17" y="14651"/>
                    </a:lnTo>
                    <a:lnTo>
                      <a:pt x="36" y="14562"/>
                    </a:lnTo>
                    <a:lnTo>
                      <a:pt x="63" y="14475"/>
                    </a:lnTo>
                    <a:lnTo>
                      <a:pt x="95" y="14389"/>
                    </a:lnTo>
                    <a:lnTo>
                      <a:pt x="133" y="14307"/>
                    </a:lnTo>
                    <a:lnTo>
                      <a:pt x="179" y="14226"/>
                    </a:lnTo>
                    <a:lnTo>
                      <a:pt x="228" y="14148"/>
                    </a:lnTo>
                    <a:lnTo>
                      <a:pt x="284" y="14075"/>
                    </a:lnTo>
                    <a:lnTo>
                      <a:pt x="344" y="14004"/>
                    </a:lnTo>
                    <a:lnTo>
                      <a:pt x="409" y="13938"/>
                    </a:lnTo>
                    <a:lnTo>
                      <a:pt x="478" y="13874"/>
                    </a:lnTo>
                    <a:lnTo>
                      <a:pt x="551" y="13816"/>
                    </a:lnTo>
                    <a:lnTo>
                      <a:pt x="628" y="13762"/>
                    </a:lnTo>
                    <a:lnTo>
                      <a:pt x="708" y="13714"/>
                    </a:lnTo>
                    <a:lnTo>
                      <a:pt x="791" y="13670"/>
                    </a:lnTo>
                    <a:lnTo>
                      <a:pt x="878" y="13632"/>
                    </a:lnTo>
                    <a:lnTo>
                      <a:pt x="967" y="13601"/>
                    </a:lnTo>
                    <a:lnTo>
                      <a:pt x="1057" y="13575"/>
                    </a:lnTo>
                    <a:lnTo>
                      <a:pt x="1150" y="13556"/>
                    </a:lnTo>
                    <a:lnTo>
                      <a:pt x="1244" y="13542"/>
                    </a:lnTo>
                    <a:lnTo>
                      <a:pt x="1339" y="13536"/>
                    </a:lnTo>
                    <a:lnTo>
                      <a:pt x="1436" y="13538"/>
                    </a:lnTo>
                    <a:lnTo>
                      <a:pt x="1533" y="13548"/>
                    </a:lnTo>
                    <a:lnTo>
                      <a:pt x="1630" y="13565"/>
                    </a:lnTo>
                    <a:lnTo>
                      <a:pt x="1553" y="13486"/>
                    </a:lnTo>
                    <a:lnTo>
                      <a:pt x="1477" y="13406"/>
                    </a:lnTo>
                    <a:lnTo>
                      <a:pt x="1400" y="13325"/>
                    </a:lnTo>
                    <a:lnTo>
                      <a:pt x="1324" y="13243"/>
                    </a:lnTo>
                    <a:lnTo>
                      <a:pt x="1248" y="13159"/>
                    </a:lnTo>
                    <a:lnTo>
                      <a:pt x="1174" y="13075"/>
                    </a:lnTo>
                    <a:lnTo>
                      <a:pt x="1100" y="12990"/>
                    </a:lnTo>
                    <a:lnTo>
                      <a:pt x="1026" y="12903"/>
                    </a:lnTo>
                    <a:lnTo>
                      <a:pt x="953" y="12815"/>
                    </a:lnTo>
                    <a:lnTo>
                      <a:pt x="880" y="12726"/>
                    </a:lnTo>
                    <a:lnTo>
                      <a:pt x="807" y="12636"/>
                    </a:lnTo>
                    <a:lnTo>
                      <a:pt x="736" y="12545"/>
                    </a:lnTo>
                    <a:lnTo>
                      <a:pt x="665" y="12453"/>
                    </a:lnTo>
                    <a:lnTo>
                      <a:pt x="594" y="12359"/>
                    </a:lnTo>
                    <a:lnTo>
                      <a:pt x="524" y="12264"/>
                    </a:lnTo>
                    <a:lnTo>
                      <a:pt x="454" y="12169"/>
                    </a:lnTo>
                    <a:close/>
                  </a:path>
                </a:pathLst>
              </a:custGeom>
              <a:solidFill>
                <a:srgbClr val="F8F0DC"/>
              </a:solidFill>
              <a:ln>
                <a:noFill/>
              </a:ln>
              <a:effectLst/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altLang="en-US" lang="zh-CN" sz="2100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5" name="PA-102270">
            <a:extLst>
              <a:ext uri="{FF2B5EF4-FFF2-40B4-BE49-F238E27FC236}">
                <a16:creationId xmlns:a16="http://schemas.microsoft.com/office/drawing/2014/main" id="{CDA0E4FB-3369-4883-B4F7-0C69B473027A}"/>
              </a:ext>
            </a:extLst>
          </p:cNvPr>
          <p:cNvGrpSpPr/>
          <p:nvPr>
            <p:custDataLst>
              <p:tags r:id="rId19"/>
            </p:custDataLst>
          </p:nvPr>
        </p:nvGrpSpPr>
        <p:grpSpPr>
          <a:xfrm>
            <a:off x="1368503" y="5108016"/>
            <a:ext cx="3254528" cy="768000"/>
            <a:chOff x="655289" y="4303817"/>
            <a:chExt cx="2440896" cy="576000"/>
          </a:xfrm>
        </p:grpSpPr>
        <p:sp>
          <p:nvSpPr>
            <p:cNvPr id="66" name="PA-矩形 65">
              <a:extLst>
                <a:ext uri="{FF2B5EF4-FFF2-40B4-BE49-F238E27FC236}">
                  <a16:creationId xmlns:a16="http://schemas.microsoft.com/office/drawing/2014/main" id="{E530C836-16DE-4316-B9A3-CA9996BDA261}"/>
                </a:ext>
              </a:extLst>
            </p:cNvPr>
            <p:cNvSpPr>
              <a:spLocks noChangeAspect="1"/>
            </p:cNvSpPr>
            <p:nvPr>
              <p:custDataLst>
                <p:tags r:id="rId20"/>
              </p:custDataLst>
            </p:nvPr>
          </p:nvSpPr>
          <p:spPr>
            <a:xfrm>
              <a:off x="1231289" y="4303817"/>
              <a:ext cx="1864896" cy="576000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b="1" lang="zh-CN" sz="2100">
                  <a:solidFill>
                    <a:srgbClr val="C00000"/>
                  </a:solidFill>
                  <a:cs typeface="+mn-ea"/>
                  <a:sym typeface="+mn-lt"/>
                </a:rPr>
                <a:t>要坚守正道</a:t>
              </a:r>
            </a:p>
          </p:txBody>
        </p:sp>
        <p:grpSp>
          <p:nvGrpSpPr>
            <p:cNvPr id="67" name="组合 66">
              <a:extLst>
                <a:ext uri="{FF2B5EF4-FFF2-40B4-BE49-F238E27FC236}">
                  <a16:creationId xmlns:a16="http://schemas.microsoft.com/office/drawing/2014/main" id="{B883B383-AD66-43DE-A52E-F949881E4715}"/>
                </a:ext>
              </a:extLst>
            </p:cNvPr>
            <p:cNvGrpSpPr/>
            <p:nvPr/>
          </p:nvGrpSpPr>
          <p:grpSpPr>
            <a:xfrm>
              <a:off x="655289" y="4303817"/>
              <a:ext cx="576000" cy="576000"/>
              <a:chOff x="467640" y="1535942"/>
              <a:chExt cx="576000" cy="576000"/>
            </a:xfrm>
          </p:grpSpPr>
          <p:sp>
            <p:nvSpPr>
              <p:cNvPr id="68" name="PA-矩形 67">
                <a:extLst>
                  <a:ext uri="{FF2B5EF4-FFF2-40B4-BE49-F238E27FC236}">
                    <a16:creationId xmlns:a16="http://schemas.microsoft.com/office/drawing/2014/main" id="{A412156E-63A5-40B6-B319-4397384BEB20}"/>
                  </a:ext>
                </a:extLst>
              </p:cNvPr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>
              <a:xfrm>
                <a:off x="467640" y="1535942"/>
                <a:ext cx="576000" cy="576000"/>
              </a:xfrm>
              <a:prstGeom prst="rect">
                <a:avLst/>
              </a:prstGeom>
              <a:gradFill>
                <a:gsLst>
                  <a:gs pos="0">
                    <a:srgbClr val="FF0000"/>
                  </a:gs>
                  <a:gs pos="100000">
                    <a:srgbClr val="C00000"/>
                  </a:gs>
                </a:gsLst>
                <a:lin ang="2700000" scaled="0"/>
              </a:gradFill>
              <a:ln w="1016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1218936"/>
                <a:endParaRPr altLang="en-US" lang="zh-CN" sz="2100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9" name="PA-任意多边形 5">
                <a:extLst>
                  <a:ext uri="{FF2B5EF4-FFF2-40B4-BE49-F238E27FC236}">
                    <a16:creationId xmlns:a16="http://schemas.microsoft.com/office/drawing/2014/main" id="{B61793D1-16D1-4AEB-8A96-F70B38D01AC9}"/>
                  </a:ext>
                </a:extLst>
              </p:cNvPr>
              <p:cNvSpPr>
                <a:spLocks noChangeAspect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575620" y="1640886"/>
                <a:ext cx="360040" cy="366111"/>
              </a:xfrm>
              <a:custGeom>
                <a:gdLst>
                  <a:gd fmla="*/ 2313 w 16074" name="T0"/>
                  <a:gd fmla="*/ 11564 h 16128" name="T1"/>
                  <a:gd fmla="*/ 3529 w 16074" name="T2"/>
                  <a:gd fmla="*/ 12395 h 16128" name="T3"/>
                  <a:gd fmla="*/ 4818 w 16074" name="T4"/>
                  <a:gd fmla="*/ 13031 h 16128" name="T5"/>
                  <a:gd fmla="*/ 6189 w 16074" name="T6"/>
                  <a:gd fmla="*/ 13418 h 16128" name="T7"/>
                  <a:gd fmla="*/ 7653 w 16074" name="T8"/>
                  <a:gd fmla="*/ 13501 h 16128" name="T9"/>
                  <a:gd fmla="*/ 9219 w 16074" name="T10"/>
                  <a:gd fmla="*/ 13224 h 16128" name="T11"/>
                  <a:gd fmla="*/ 5225 w 16074" name="T12"/>
                  <a:gd fmla="*/ 7326 h 16128" name="T13"/>
                  <a:gd fmla="*/ 5604 w 16074" name="T14"/>
                  <a:gd fmla="*/ 2588 h 16128" name="T15"/>
                  <a:gd fmla="*/ 5918 w 16074" name="T16"/>
                  <a:gd fmla="*/ 2680 h 16128" name="T17"/>
                  <a:gd fmla="*/ 6274 w 16074" name="T18"/>
                  <a:gd fmla="*/ 2719 h 16128" name="T19"/>
                  <a:gd fmla="*/ 6671 w 16074" name="T20"/>
                  <a:gd fmla="*/ 2688 h 16128" name="T21"/>
                  <a:gd fmla="*/ 7102 w 16074" name="T22"/>
                  <a:gd fmla="*/ 2577 h 16128" name="T23"/>
                  <a:gd fmla="*/ 7563 w 16074" name="T24"/>
                  <a:gd fmla="*/ 2375 h 16128" name="T25"/>
                  <a:gd fmla="*/ 8053 w 16074" name="T26"/>
                  <a:gd fmla="*/ 2066 h 16128" name="T27"/>
                  <a:gd fmla="*/ 12930 w 16074" name="T28"/>
                  <a:gd fmla="*/ 10057 h 16128" name="T29"/>
                  <a:gd fmla="*/ 13396 w 16074" name="T30"/>
                  <a:gd fmla="*/ 8301 h 16128" name="T31"/>
                  <a:gd fmla="*/ 13347 w 16074" name="T32"/>
                  <a:gd fmla="*/ 6443 h 16128" name="T33"/>
                  <a:gd fmla="*/ 12801 w 16074" name="T34"/>
                  <a:gd fmla="*/ 4583 h 16128" name="T35"/>
                  <a:gd fmla="*/ 11773 w 16074" name="T36"/>
                  <a:gd fmla="*/ 2822 h 16128" name="T37"/>
                  <a:gd fmla="*/ 10277 w 16074" name="T38"/>
                  <a:gd fmla="*/ 1262 h 16128" name="T39"/>
                  <a:gd fmla="*/ 8329 w 16074" name="T40"/>
                  <a:gd fmla="*/ 0 h 16128" name="T41"/>
                  <a:gd fmla="*/ 10526 w 16074" name="T42"/>
                  <a:gd fmla="*/ 458 h 16128" name="T43"/>
                  <a:gd fmla="*/ 12659 w 16074" name="T44"/>
                  <a:gd fmla="*/ 1583 h 16128" name="T45"/>
                  <a:gd fmla="*/ 14464 w 16074" name="T46"/>
                  <a:gd fmla="*/ 3304 h 16128" name="T47"/>
                  <a:gd fmla="*/ 15679 w 16074" name="T48"/>
                  <a:gd fmla="*/ 5557 h 16128" name="T49"/>
                  <a:gd fmla="*/ 16044 w 16074" name="T50"/>
                  <a:gd fmla="*/ 8271 h 16128" name="T51"/>
                  <a:gd fmla="*/ 15294 w 16074" name="T52"/>
                  <a:gd fmla="*/ 11379 h 16128" name="T53"/>
                  <a:gd fmla="*/ 12655 w 16074" name="T54"/>
                  <a:gd fmla="*/ 14684 h 16128" name="T55"/>
                  <a:gd fmla="*/ 10870 w 16074" name="T56"/>
                  <a:gd fmla="*/ 15495 h 16128" name="T57"/>
                  <a:gd fmla="*/ 9145 w 16074" name="T58"/>
                  <a:gd fmla="*/ 15974 h 16128" name="T59"/>
                  <a:gd fmla="*/ 7486 w 16074" name="T60"/>
                  <a:gd fmla="*/ 16128 h 16128" name="T61"/>
                  <a:gd fmla="*/ 5906 w 16074" name="T62"/>
                  <a:gd fmla="*/ 15967 h 16128" name="T63"/>
                  <a:gd fmla="*/ 4415 w 16074" name="T64"/>
                  <a:gd fmla="*/ 15498 h 16128" name="T65"/>
                  <a:gd fmla="*/ 3023 w 16074" name="T66"/>
                  <a:gd fmla="*/ 14731 h 16128" name="T67"/>
                  <a:gd fmla="*/ 2528 w 16074" name="T68"/>
                  <a:gd fmla="*/ 14487 h 16128" name="T69"/>
                  <a:gd fmla="*/ 2530 w 16074" name="T70"/>
                  <a:gd fmla="*/ 14735 h 16128" name="T71"/>
                  <a:gd fmla="*/ 2473 w 16074" name="T72"/>
                  <a:gd fmla="*/ 14983 h 16128" name="T73"/>
                  <a:gd fmla="*/ 2363 w 16074" name="T74"/>
                  <a:gd fmla="*/ 15222 h 16128" name="T75"/>
                  <a:gd fmla="*/ 2207 w 16074" name="T76"/>
                  <a:gd fmla="*/ 15444 h 16128" name="T77"/>
                  <a:gd fmla="*/ 2013 w 16074" name="T78"/>
                  <a:gd fmla="*/ 15642 h 16128" name="T79"/>
                  <a:gd fmla="*/ 1779 w 16074" name="T80"/>
                  <a:gd fmla="*/ 15812 h 16128" name="T81"/>
                  <a:gd fmla="*/ 1496 w 16074" name="T82"/>
                  <a:gd fmla="*/ 15944 h 16128" name="T83"/>
                  <a:gd fmla="*/ 1210 w 16074" name="T84"/>
                  <a:gd fmla="*/ 16001 h 16128" name="T85"/>
                  <a:gd fmla="*/ 933 w 16074" name="T86"/>
                  <a:gd fmla="*/ 15986 h 16128" name="T87"/>
                  <a:gd fmla="*/ 671 w 16074" name="T88"/>
                  <a:gd fmla="*/ 15902 h 16128" name="T89"/>
                  <a:gd fmla="*/ 436 w 16074" name="T90"/>
                  <a:gd fmla="*/ 15751 h 16128" name="T91"/>
                  <a:gd fmla="*/ 234 w 16074" name="T92"/>
                  <a:gd fmla="*/ 15534 h 16128" name="T93"/>
                  <a:gd fmla="*/ 33 w 16074" name="T94"/>
                  <a:gd fmla="*/ 15112 h 16128" name="T95"/>
                  <a:gd fmla="*/ 17 w 16074" name="T96"/>
                  <a:gd fmla="*/ 14651 h 16128" name="T97"/>
                  <a:gd fmla="*/ 179 w 16074" name="T98"/>
                  <a:gd fmla="*/ 14226 h 16128" name="T99"/>
                  <a:gd fmla="*/ 478 w 16074" name="T100"/>
                  <a:gd fmla="*/ 13874 h 16128" name="T101"/>
                  <a:gd fmla="*/ 878 w 16074" name="T102"/>
                  <a:gd fmla="*/ 13632 h 16128" name="T103"/>
                  <a:gd fmla="*/ 1339 w 16074" name="T104"/>
                  <a:gd fmla="*/ 13536 h 16128" name="T105"/>
                  <a:gd fmla="*/ 1477 w 16074" name="T106"/>
                  <a:gd fmla="*/ 13406 h 16128" name="T107"/>
                  <a:gd fmla="*/ 1100 w 16074" name="T108"/>
                  <a:gd fmla="*/ 12990 h 16128" name="T109"/>
                  <a:gd fmla="*/ 736 w 16074" name="T110"/>
                  <a:gd fmla="*/ 12545 h 16128" name="T1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b="b" l="0" r="r" t="0"/>
                <a:pathLst>
                  <a:path h="16127" w="16074">
                    <a:moveTo>
                      <a:pt x="454" y="12169"/>
                    </a:moveTo>
                    <a:lnTo>
                      <a:pt x="1614" y="10993"/>
                    </a:lnTo>
                    <a:lnTo>
                      <a:pt x="1844" y="11188"/>
                    </a:lnTo>
                    <a:lnTo>
                      <a:pt x="2077" y="11378"/>
                    </a:lnTo>
                    <a:lnTo>
                      <a:pt x="2313" y="11564"/>
                    </a:lnTo>
                    <a:lnTo>
                      <a:pt x="2550" y="11742"/>
                    </a:lnTo>
                    <a:lnTo>
                      <a:pt x="2792" y="11916"/>
                    </a:lnTo>
                    <a:lnTo>
                      <a:pt x="3035" y="12083"/>
                    </a:lnTo>
                    <a:lnTo>
                      <a:pt x="3280" y="12242"/>
                    </a:lnTo>
                    <a:lnTo>
                      <a:pt x="3529" y="12395"/>
                    </a:lnTo>
                    <a:lnTo>
                      <a:pt x="3781" y="12540"/>
                    </a:lnTo>
                    <a:lnTo>
                      <a:pt x="4035" y="12677"/>
                    </a:lnTo>
                    <a:lnTo>
                      <a:pt x="4293" y="12804"/>
                    </a:lnTo>
                    <a:lnTo>
                      <a:pt x="4554" y="12923"/>
                    </a:lnTo>
                    <a:lnTo>
                      <a:pt x="4818" y="13031"/>
                    </a:lnTo>
                    <a:lnTo>
                      <a:pt x="5086" y="13131"/>
                    </a:lnTo>
                    <a:lnTo>
                      <a:pt x="5356" y="13220"/>
                    </a:lnTo>
                    <a:lnTo>
                      <a:pt x="5630" y="13298"/>
                    </a:lnTo>
                    <a:lnTo>
                      <a:pt x="5908" y="13364"/>
                    </a:lnTo>
                    <a:lnTo>
                      <a:pt x="6189" y="13418"/>
                    </a:lnTo>
                    <a:lnTo>
                      <a:pt x="6474" y="13461"/>
                    </a:lnTo>
                    <a:lnTo>
                      <a:pt x="6763" y="13491"/>
                    </a:lnTo>
                    <a:lnTo>
                      <a:pt x="7056" y="13508"/>
                    </a:lnTo>
                    <a:lnTo>
                      <a:pt x="7352" y="13511"/>
                    </a:lnTo>
                    <a:lnTo>
                      <a:pt x="7653" y="13501"/>
                    </a:lnTo>
                    <a:lnTo>
                      <a:pt x="7958" y="13476"/>
                    </a:lnTo>
                    <a:lnTo>
                      <a:pt x="8267" y="13437"/>
                    </a:lnTo>
                    <a:lnTo>
                      <a:pt x="8579" y="13381"/>
                    </a:lnTo>
                    <a:lnTo>
                      <a:pt x="8897" y="13311"/>
                    </a:lnTo>
                    <a:lnTo>
                      <a:pt x="9219" y="13224"/>
                    </a:lnTo>
                    <a:lnTo>
                      <a:pt x="9546" y="13121"/>
                    </a:lnTo>
                    <a:lnTo>
                      <a:pt x="9877" y="13001"/>
                    </a:lnTo>
                    <a:lnTo>
                      <a:pt x="10212" y="12863"/>
                    </a:lnTo>
                    <a:lnTo>
                      <a:pt x="10554" y="12708"/>
                    </a:lnTo>
                    <a:lnTo>
                      <a:pt x="5225" y="7326"/>
                    </a:lnTo>
                    <a:lnTo>
                      <a:pt x="3765" y="8813"/>
                    </a:lnTo>
                    <a:lnTo>
                      <a:pt x="1503" y="6582"/>
                    </a:lnTo>
                    <a:lnTo>
                      <a:pt x="5491" y="2537"/>
                    </a:lnTo>
                    <a:lnTo>
                      <a:pt x="5547" y="2563"/>
                    </a:lnTo>
                    <a:lnTo>
                      <a:pt x="5604" y="2588"/>
                    </a:lnTo>
                    <a:lnTo>
                      <a:pt x="5663" y="2610"/>
                    </a:lnTo>
                    <a:lnTo>
                      <a:pt x="5724" y="2631"/>
                    </a:lnTo>
                    <a:lnTo>
                      <a:pt x="5787" y="2649"/>
                    </a:lnTo>
                    <a:lnTo>
                      <a:pt x="5852" y="2666"/>
                    </a:lnTo>
                    <a:lnTo>
                      <a:pt x="5918" y="2680"/>
                    </a:lnTo>
                    <a:lnTo>
                      <a:pt x="5986" y="2693"/>
                    </a:lnTo>
                    <a:lnTo>
                      <a:pt x="6055" y="2703"/>
                    </a:lnTo>
                    <a:lnTo>
                      <a:pt x="6127" y="2711"/>
                    </a:lnTo>
                    <a:lnTo>
                      <a:pt x="6200" y="2716"/>
                    </a:lnTo>
                    <a:lnTo>
                      <a:pt x="6274" y="2719"/>
                    </a:lnTo>
                    <a:lnTo>
                      <a:pt x="6351" y="2719"/>
                    </a:lnTo>
                    <a:lnTo>
                      <a:pt x="6429" y="2716"/>
                    </a:lnTo>
                    <a:lnTo>
                      <a:pt x="6508" y="2710"/>
                    </a:lnTo>
                    <a:lnTo>
                      <a:pt x="6588" y="2700"/>
                    </a:lnTo>
                    <a:lnTo>
                      <a:pt x="6671" y="2688"/>
                    </a:lnTo>
                    <a:lnTo>
                      <a:pt x="6755" y="2673"/>
                    </a:lnTo>
                    <a:lnTo>
                      <a:pt x="6840" y="2654"/>
                    </a:lnTo>
                    <a:lnTo>
                      <a:pt x="6925" y="2632"/>
                    </a:lnTo>
                    <a:lnTo>
                      <a:pt x="7013" y="2607"/>
                    </a:lnTo>
                    <a:lnTo>
                      <a:pt x="7102" y="2577"/>
                    </a:lnTo>
                    <a:lnTo>
                      <a:pt x="7192" y="2545"/>
                    </a:lnTo>
                    <a:lnTo>
                      <a:pt x="7283" y="2508"/>
                    </a:lnTo>
                    <a:lnTo>
                      <a:pt x="7375" y="2468"/>
                    </a:lnTo>
                    <a:lnTo>
                      <a:pt x="7469" y="2423"/>
                    </a:lnTo>
                    <a:lnTo>
                      <a:pt x="7563" y="2375"/>
                    </a:lnTo>
                    <a:lnTo>
                      <a:pt x="7659" y="2321"/>
                    </a:lnTo>
                    <a:lnTo>
                      <a:pt x="7756" y="2265"/>
                    </a:lnTo>
                    <a:lnTo>
                      <a:pt x="7854" y="2203"/>
                    </a:lnTo>
                    <a:lnTo>
                      <a:pt x="7953" y="2137"/>
                    </a:lnTo>
                    <a:lnTo>
                      <a:pt x="8053" y="2066"/>
                    </a:lnTo>
                    <a:lnTo>
                      <a:pt x="9204" y="3243"/>
                    </a:lnTo>
                    <a:lnTo>
                      <a:pt x="7220" y="5296"/>
                    </a:lnTo>
                    <a:lnTo>
                      <a:pt x="12597" y="10708"/>
                    </a:lnTo>
                    <a:lnTo>
                      <a:pt x="12775" y="10387"/>
                    </a:lnTo>
                    <a:lnTo>
                      <a:pt x="12930" y="10057"/>
                    </a:lnTo>
                    <a:lnTo>
                      <a:pt x="13065" y="9719"/>
                    </a:lnTo>
                    <a:lnTo>
                      <a:pt x="13179" y="9373"/>
                    </a:lnTo>
                    <a:lnTo>
                      <a:pt x="13271" y="9022"/>
                    </a:lnTo>
                    <a:lnTo>
                      <a:pt x="13344" y="8664"/>
                    </a:lnTo>
                    <a:lnTo>
                      <a:pt x="13396" y="8301"/>
                    </a:lnTo>
                    <a:lnTo>
                      <a:pt x="13426" y="7934"/>
                    </a:lnTo>
                    <a:lnTo>
                      <a:pt x="13437" y="7564"/>
                    </a:lnTo>
                    <a:lnTo>
                      <a:pt x="13427" y="7192"/>
                    </a:lnTo>
                    <a:lnTo>
                      <a:pt x="13398" y="6818"/>
                    </a:lnTo>
                    <a:lnTo>
                      <a:pt x="13347" y="6443"/>
                    </a:lnTo>
                    <a:lnTo>
                      <a:pt x="13277" y="6068"/>
                    </a:lnTo>
                    <a:lnTo>
                      <a:pt x="13188" y="5694"/>
                    </a:lnTo>
                    <a:lnTo>
                      <a:pt x="13079" y="5321"/>
                    </a:lnTo>
                    <a:lnTo>
                      <a:pt x="12949" y="4950"/>
                    </a:lnTo>
                    <a:lnTo>
                      <a:pt x="12801" y="4583"/>
                    </a:lnTo>
                    <a:lnTo>
                      <a:pt x="12634" y="4220"/>
                    </a:lnTo>
                    <a:lnTo>
                      <a:pt x="12447" y="3862"/>
                    </a:lnTo>
                    <a:lnTo>
                      <a:pt x="12241" y="3509"/>
                    </a:lnTo>
                    <a:lnTo>
                      <a:pt x="12017" y="3162"/>
                    </a:lnTo>
                    <a:lnTo>
                      <a:pt x="11773" y="2822"/>
                    </a:lnTo>
                    <a:lnTo>
                      <a:pt x="11511" y="2492"/>
                    </a:lnTo>
                    <a:lnTo>
                      <a:pt x="11230" y="2169"/>
                    </a:lnTo>
                    <a:lnTo>
                      <a:pt x="10931" y="1856"/>
                    </a:lnTo>
                    <a:lnTo>
                      <a:pt x="10613" y="1553"/>
                    </a:lnTo>
                    <a:lnTo>
                      <a:pt x="10277" y="1262"/>
                    </a:lnTo>
                    <a:lnTo>
                      <a:pt x="9924" y="982"/>
                    </a:lnTo>
                    <a:lnTo>
                      <a:pt x="9551" y="716"/>
                    </a:lnTo>
                    <a:lnTo>
                      <a:pt x="9162" y="463"/>
                    </a:lnTo>
                    <a:lnTo>
                      <a:pt x="8754" y="224"/>
                    </a:lnTo>
                    <a:lnTo>
                      <a:pt x="8329" y="0"/>
                    </a:lnTo>
                    <a:lnTo>
                      <a:pt x="8761" y="35"/>
                    </a:lnTo>
                    <a:lnTo>
                      <a:pt x="9199" y="99"/>
                    </a:lnTo>
                    <a:lnTo>
                      <a:pt x="9641" y="192"/>
                    </a:lnTo>
                    <a:lnTo>
                      <a:pt x="10084" y="310"/>
                    </a:lnTo>
                    <a:lnTo>
                      <a:pt x="10526" y="458"/>
                    </a:lnTo>
                    <a:lnTo>
                      <a:pt x="10966" y="632"/>
                    </a:lnTo>
                    <a:lnTo>
                      <a:pt x="11402" y="832"/>
                    </a:lnTo>
                    <a:lnTo>
                      <a:pt x="11830" y="1057"/>
                    </a:lnTo>
                    <a:lnTo>
                      <a:pt x="12250" y="1307"/>
                    </a:lnTo>
                    <a:lnTo>
                      <a:pt x="12659" y="1583"/>
                    </a:lnTo>
                    <a:lnTo>
                      <a:pt x="13054" y="1881"/>
                    </a:lnTo>
                    <a:lnTo>
                      <a:pt x="13435" y="2203"/>
                    </a:lnTo>
                    <a:lnTo>
                      <a:pt x="13798" y="2548"/>
                    </a:lnTo>
                    <a:lnTo>
                      <a:pt x="14141" y="2915"/>
                    </a:lnTo>
                    <a:lnTo>
                      <a:pt x="14464" y="3304"/>
                    </a:lnTo>
                    <a:lnTo>
                      <a:pt x="14762" y="3714"/>
                    </a:lnTo>
                    <a:lnTo>
                      <a:pt x="15036" y="4146"/>
                    </a:lnTo>
                    <a:lnTo>
                      <a:pt x="15281" y="4596"/>
                    </a:lnTo>
                    <a:lnTo>
                      <a:pt x="15496" y="5067"/>
                    </a:lnTo>
                    <a:lnTo>
                      <a:pt x="15679" y="5557"/>
                    </a:lnTo>
                    <a:lnTo>
                      <a:pt x="15829" y="6065"/>
                    </a:lnTo>
                    <a:lnTo>
                      <a:pt x="15942" y="6591"/>
                    </a:lnTo>
                    <a:lnTo>
                      <a:pt x="16016" y="7135"/>
                    </a:lnTo>
                    <a:lnTo>
                      <a:pt x="16052" y="7695"/>
                    </a:lnTo>
                    <a:lnTo>
                      <a:pt x="16044" y="8271"/>
                    </a:lnTo>
                    <a:lnTo>
                      <a:pt x="15991" y="8863"/>
                    </a:lnTo>
                    <a:lnTo>
                      <a:pt x="15892" y="9471"/>
                    </a:lnTo>
                    <a:lnTo>
                      <a:pt x="15744" y="10093"/>
                    </a:lnTo>
                    <a:lnTo>
                      <a:pt x="15545" y="10729"/>
                    </a:lnTo>
                    <a:lnTo>
                      <a:pt x="15294" y="11379"/>
                    </a:lnTo>
                    <a:lnTo>
                      <a:pt x="14987" y="12042"/>
                    </a:lnTo>
                    <a:lnTo>
                      <a:pt x="14623" y="12717"/>
                    </a:lnTo>
                    <a:lnTo>
                      <a:pt x="16074" y="14218"/>
                    </a:lnTo>
                    <a:lnTo>
                      <a:pt x="14156" y="16081"/>
                    </a:lnTo>
                    <a:lnTo>
                      <a:pt x="12655" y="14684"/>
                    </a:lnTo>
                    <a:lnTo>
                      <a:pt x="12293" y="14873"/>
                    </a:lnTo>
                    <a:lnTo>
                      <a:pt x="11934" y="15048"/>
                    </a:lnTo>
                    <a:lnTo>
                      <a:pt x="11578" y="15211"/>
                    </a:lnTo>
                    <a:lnTo>
                      <a:pt x="11223" y="15360"/>
                    </a:lnTo>
                    <a:lnTo>
                      <a:pt x="10870" y="15495"/>
                    </a:lnTo>
                    <a:lnTo>
                      <a:pt x="10520" y="15617"/>
                    </a:lnTo>
                    <a:lnTo>
                      <a:pt x="10173" y="15726"/>
                    </a:lnTo>
                    <a:lnTo>
                      <a:pt x="9828" y="15822"/>
                    </a:lnTo>
                    <a:lnTo>
                      <a:pt x="9485" y="15904"/>
                    </a:lnTo>
                    <a:lnTo>
                      <a:pt x="9145" y="15974"/>
                    </a:lnTo>
                    <a:lnTo>
                      <a:pt x="8808" y="16030"/>
                    </a:lnTo>
                    <a:lnTo>
                      <a:pt x="8472" y="16074"/>
                    </a:lnTo>
                    <a:lnTo>
                      <a:pt x="8140" y="16105"/>
                    </a:lnTo>
                    <a:lnTo>
                      <a:pt x="7812" y="16123"/>
                    </a:lnTo>
                    <a:lnTo>
                      <a:pt x="7486" y="16128"/>
                    </a:lnTo>
                    <a:lnTo>
                      <a:pt x="7164" y="16121"/>
                    </a:lnTo>
                    <a:lnTo>
                      <a:pt x="6845" y="16101"/>
                    </a:lnTo>
                    <a:lnTo>
                      <a:pt x="6529" y="16069"/>
                    </a:lnTo>
                    <a:lnTo>
                      <a:pt x="6216" y="16024"/>
                    </a:lnTo>
                    <a:lnTo>
                      <a:pt x="5906" y="15967"/>
                    </a:lnTo>
                    <a:lnTo>
                      <a:pt x="5601" y="15897"/>
                    </a:lnTo>
                    <a:lnTo>
                      <a:pt x="5298" y="15816"/>
                    </a:lnTo>
                    <a:lnTo>
                      <a:pt x="5001" y="15722"/>
                    </a:lnTo>
                    <a:lnTo>
                      <a:pt x="4706" y="15616"/>
                    </a:lnTo>
                    <a:lnTo>
                      <a:pt x="4415" y="15498"/>
                    </a:lnTo>
                    <a:lnTo>
                      <a:pt x="4129" y="15368"/>
                    </a:lnTo>
                    <a:lnTo>
                      <a:pt x="3846" y="15227"/>
                    </a:lnTo>
                    <a:lnTo>
                      <a:pt x="3568" y="15073"/>
                    </a:lnTo>
                    <a:lnTo>
                      <a:pt x="3293" y="14907"/>
                    </a:lnTo>
                    <a:lnTo>
                      <a:pt x="3023" y="14731"/>
                    </a:lnTo>
                    <a:lnTo>
                      <a:pt x="2757" y="14542"/>
                    </a:lnTo>
                    <a:lnTo>
                      <a:pt x="2496" y="14342"/>
                    </a:lnTo>
                    <a:lnTo>
                      <a:pt x="2509" y="14390"/>
                    </a:lnTo>
                    <a:lnTo>
                      <a:pt x="2520" y="14439"/>
                    </a:lnTo>
                    <a:lnTo>
                      <a:pt x="2528" y="14487"/>
                    </a:lnTo>
                    <a:lnTo>
                      <a:pt x="2533" y="14536"/>
                    </a:lnTo>
                    <a:lnTo>
                      <a:pt x="2536" y="14586"/>
                    </a:lnTo>
                    <a:lnTo>
                      <a:pt x="2537" y="14635"/>
                    </a:lnTo>
                    <a:lnTo>
                      <a:pt x="2534" y="14686"/>
                    </a:lnTo>
                    <a:lnTo>
                      <a:pt x="2530" y="14735"/>
                    </a:lnTo>
                    <a:lnTo>
                      <a:pt x="2523" y="14785"/>
                    </a:lnTo>
                    <a:lnTo>
                      <a:pt x="2514" y="14835"/>
                    </a:lnTo>
                    <a:lnTo>
                      <a:pt x="2502" y="14884"/>
                    </a:lnTo>
                    <a:lnTo>
                      <a:pt x="2489" y="14934"/>
                    </a:lnTo>
                    <a:lnTo>
                      <a:pt x="2473" y="14983"/>
                    </a:lnTo>
                    <a:lnTo>
                      <a:pt x="2454" y="15031"/>
                    </a:lnTo>
                    <a:lnTo>
                      <a:pt x="2434" y="15080"/>
                    </a:lnTo>
                    <a:lnTo>
                      <a:pt x="2412" y="15127"/>
                    </a:lnTo>
                    <a:lnTo>
                      <a:pt x="2388" y="15174"/>
                    </a:lnTo>
                    <a:lnTo>
                      <a:pt x="2363" y="15222"/>
                    </a:lnTo>
                    <a:lnTo>
                      <a:pt x="2334" y="15267"/>
                    </a:lnTo>
                    <a:lnTo>
                      <a:pt x="2305" y="15313"/>
                    </a:lnTo>
                    <a:lnTo>
                      <a:pt x="2275" y="15358"/>
                    </a:lnTo>
                    <a:lnTo>
                      <a:pt x="2241" y="15401"/>
                    </a:lnTo>
                    <a:lnTo>
                      <a:pt x="2207" y="15444"/>
                    </a:lnTo>
                    <a:lnTo>
                      <a:pt x="2171" y="15486"/>
                    </a:lnTo>
                    <a:lnTo>
                      <a:pt x="2134" y="15526"/>
                    </a:lnTo>
                    <a:lnTo>
                      <a:pt x="2095" y="15567"/>
                    </a:lnTo>
                    <a:lnTo>
                      <a:pt x="2055" y="15605"/>
                    </a:lnTo>
                    <a:lnTo>
                      <a:pt x="2013" y="15642"/>
                    </a:lnTo>
                    <a:lnTo>
                      <a:pt x="1971" y="15677"/>
                    </a:lnTo>
                    <a:lnTo>
                      <a:pt x="1927" y="15713"/>
                    </a:lnTo>
                    <a:lnTo>
                      <a:pt x="1881" y="15745"/>
                    </a:lnTo>
                    <a:lnTo>
                      <a:pt x="1836" y="15777"/>
                    </a:lnTo>
                    <a:lnTo>
                      <a:pt x="1779" y="15812"/>
                    </a:lnTo>
                    <a:lnTo>
                      <a:pt x="1723" y="15845"/>
                    </a:lnTo>
                    <a:lnTo>
                      <a:pt x="1666" y="15874"/>
                    </a:lnTo>
                    <a:lnTo>
                      <a:pt x="1610" y="15900"/>
                    </a:lnTo>
                    <a:lnTo>
                      <a:pt x="1552" y="15923"/>
                    </a:lnTo>
                    <a:lnTo>
                      <a:pt x="1496" y="15944"/>
                    </a:lnTo>
                    <a:lnTo>
                      <a:pt x="1438" y="15961"/>
                    </a:lnTo>
                    <a:lnTo>
                      <a:pt x="1381" y="15975"/>
                    </a:lnTo>
                    <a:lnTo>
                      <a:pt x="1324" y="15987"/>
                    </a:lnTo>
                    <a:lnTo>
                      <a:pt x="1267" y="15995"/>
                    </a:lnTo>
                    <a:lnTo>
                      <a:pt x="1210" y="16001"/>
                    </a:lnTo>
                    <a:lnTo>
                      <a:pt x="1154" y="16003"/>
                    </a:lnTo>
                    <a:lnTo>
                      <a:pt x="1098" y="16003"/>
                    </a:lnTo>
                    <a:lnTo>
                      <a:pt x="1043" y="16000"/>
                    </a:lnTo>
                    <a:lnTo>
                      <a:pt x="987" y="15995"/>
                    </a:lnTo>
                    <a:lnTo>
                      <a:pt x="933" y="15986"/>
                    </a:lnTo>
                    <a:lnTo>
                      <a:pt x="879" y="15975"/>
                    </a:lnTo>
                    <a:lnTo>
                      <a:pt x="826" y="15961"/>
                    </a:lnTo>
                    <a:lnTo>
                      <a:pt x="773" y="15944"/>
                    </a:lnTo>
                    <a:lnTo>
                      <a:pt x="722" y="15924"/>
                    </a:lnTo>
                    <a:lnTo>
                      <a:pt x="671" y="15902"/>
                    </a:lnTo>
                    <a:lnTo>
                      <a:pt x="622" y="15877"/>
                    </a:lnTo>
                    <a:lnTo>
                      <a:pt x="573" y="15849"/>
                    </a:lnTo>
                    <a:lnTo>
                      <a:pt x="527" y="15819"/>
                    </a:lnTo>
                    <a:lnTo>
                      <a:pt x="480" y="15786"/>
                    </a:lnTo>
                    <a:lnTo>
                      <a:pt x="436" y="15751"/>
                    </a:lnTo>
                    <a:lnTo>
                      <a:pt x="393" y="15713"/>
                    </a:lnTo>
                    <a:lnTo>
                      <a:pt x="350" y="15671"/>
                    </a:lnTo>
                    <a:lnTo>
                      <a:pt x="310" y="15628"/>
                    </a:lnTo>
                    <a:lnTo>
                      <a:pt x="271" y="15583"/>
                    </a:lnTo>
                    <a:lnTo>
                      <a:pt x="234" y="15534"/>
                    </a:lnTo>
                    <a:lnTo>
                      <a:pt x="199" y="15483"/>
                    </a:lnTo>
                    <a:lnTo>
                      <a:pt x="143" y="15391"/>
                    </a:lnTo>
                    <a:lnTo>
                      <a:pt x="98" y="15299"/>
                    </a:lnTo>
                    <a:lnTo>
                      <a:pt x="61" y="15206"/>
                    </a:lnTo>
                    <a:lnTo>
                      <a:pt x="33" y="15112"/>
                    </a:lnTo>
                    <a:lnTo>
                      <a:pt x="14" y="15019"/>
                    </a:lnTo>
                    <a:lnTo>
                      <a:pt x="3" y="14925"/>
                    </a:lnTo>
                    <a:lnTo>
                      <a:pt x="0" y="14833"/>
                    </a:lnTo>
                    <a:lnTo>
                      <a:pt x="5" y="14741"/>
                    </a:lnTo>
                    <a:lnTo>
                      <a:pt x="17" y="14651"/>
                    </a:lnTo>
                    <a:lnTo>
                      <a:pt x="36" y="14562"/>
                    </a:lnTo>
                    <a:lnTo>
                      <a:pt x="63" y="14475"/>
                    </a:lnTo>
                    <a:lnTo>
                      <a:pt x="95" y="14389"/>
                    </a:lnTo>
                    <a:lnTo>
                      <a:pt x="133" y="14307"/>
                    </a:lnTo>
                    <a:lnTo>
                      <a:pt x="179" y="14226"/>
                    </a:lnTo>
                    <a:lnTo>
                      <a:pt x="228" y="14148"/>
                    </a:lnTo>
                    <a:lnTo>
                      <a:pt x="284" y="14075"/>
                    </a:lnTo>
                    <a:lnTo>
                      <a:pt x="344" y="14004"/>
                    </a:lnTo>
                    <a:lnTo>
                      <a:pt x="409" y="13938"/>
                    </a:lnTo>
                    <a:lnTo>
                      <a:pt x="478" y="13874"/>
                    </a:lnTo>
                    <a:lnTo>
                      <a:pt x="551" y="13816"/>
                    </a:lnTo>
                    <a:lnTo>
                      <a:pt x="628" y="13762"/>
                    </a:lnTo>
                    <a:lnTo>
                      <a:pt x="708" y="13714"/>
                    </a:lnTo>
                    <a:lnTo>
                      <a:pt x="791" y="13670"/>
                    </a:lnTo>
                    <a:lnTo>
                      <a:pt x="878" y="13632"/>
                    </a:lnTo>
                    <a:lnTo>
                      <a:pt x="967" y="13601"/>
                    </a:lnTo>
                    <a:lnTo>
                      <a:pt x="1057" y="13575"/>
                    </a:lnTo>
                    <a:lnTo>
                      <a:pt x="1150" y="13556"/>
                    </a:lnTo>
                    <a:lnTo>
                      <a:pt x="1244" y="13542"/>
                    </a:lnTo>
                    <a:lnTo>
                      <a:pt x="1339" y="13536"/>
                    </a:lnTo>
                    <a:lnTo>
                      <a:pt x="1436" y="13538"/>
                    </a:lnTo>
                    <a:lnTo>
                      <a:pt x="1533" y="13548"/>
                    </a:lnTo>
                    <a:lnTo>
                      <a:pt x="1630" y="13565"/>
                    </a:lnTo>
                    <a:lnTo>
                      <a:pt x="1553" y="13486"/>
                    </a:lnTo>
                    <a:lnTo>
                      <a:pt x="1477" y="13406"/>
                    </a:lnTo>
                    <a:lnTo>
                      <a:pt x="1400" y="13325"/>
                    </a:lnTo>
                    <a:lnTo>
                      <a:pt x="1324" y="13243"/>
                    </a:lnTo>
                    <a:lnTo>
                      <a:pt x="1248" y="13159"/>
                    </a:lnTo>
                    <a:lnTo>
                      <a:pt x="1174" y="13075"/>
                    </a:lnTo>
                    <a:lnTo>
                      <a:pt x="1100" y="12990"/>
                    </a:lnTo>
                    <a:lnTo>
                      <a:pt x="1026" y="12903"/>
                    </a:lnTo>
                    <a:lnTo>
                      <a:pt x="953" y="12815"/>
                    </a:lnTo>
                    <a:lnTo>
                      <a:pt x="880" y="12726"/>
                    </a:lnTo>
                    <a:lnTo>
                      <a:pt x="807" y="12636"/>
                    </a:lnTo>
                    <a:lnTo>
                      <a:pt x="736" y="12545"/>
                    </a:lnTo>
                    <a:lnTo>
                      <a:pt x="665" y="12453"/>
                    </a:lnTo>
                    <a:lnTo>
                      <a:pt x="594" y="12359"/>
                    </a:lnTo>
                    <a:lnTo>
                      <a:pt x="524" y="12264"/>
                    </a:lnTo>
                    <a:lnTo>
                      <a:pt x="454" y="12169"/>
                    </a:lnTo>
                    <a:close/>
                  </a:path>
                </a:pathLst>
              </a:custGeom>
              <a:solidFill>
                <a:srgbClr val="F8F0DC"/>
              </a:solidFill>
              <a:ln>
                <a:noFill/>
              </a:ln>
              <a:effectLst/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altLang="en-US" lang="zh-CN" sz="2100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70" name="PA-102271">
            <a:extLst>
              <a:ext uri="{FF2B5EF4-FFF2-40B4-BE49-F238E27FC236}">
                <a16:creationId xmlns:a16="http://schemas.microsoft.com/office/drawing/2014/main" id="{B7BF6779-B44C-4C18-A12A-3F1556C0C84F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>
            <a:off x="4878974" y="3576047"/>
            <a:ext cx="512057" cy="418951"/>
          </a:xfrm>
          <a:prstGeom prst="notchedRightArrow">
            <a:avLst>
              <a:gd fmla="val 50000" name="adj1"/>
              <a:gd fmla="val 59683" name="adj2"/>
            </a:avLst>
          </a:prstGeom>
          <a:gradFill>
            <a:gsLst>
              <a:gs pos="0">
                <a:srgbClr val="FF0000"/>
              </a:gs>
              <a:gs pos="100000">
                <a:srgbClr val="C00000"/>
              </a:gs>
            </a:gsLst>
            <a:lin ang="2700000" scaled="0"/>
          </a:gra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1218936"/>
            <a:endParaRPr altLang="en-US" lang="zh-CN" sz="2400">
              <a:solidFill>
                <a:srgbClr val="FFFDF8"/>
              </a:solidFill>
              <a:cs typeface="+mn-ea"/>
              <a:sym typeface="+mn-lt"/>
            </a:endParaRPr>
          </a:p>
        </p:txBody>
      </p:sp>
      <p:sp>
        <p:nvSpPr>
          <p:cNvPr id="71" name="PA-102272">
            <a:extLst>
              <a:ext uri="{FF2B5EF4-FFF2-40B4-BE49-F238E27FC236}">
                <a16:creationId xmlns:a16="http://schemas.microsoft.com/office/drawing/2014/main" id="{650453FC-4EAA-453A-9DEE-64469EF41329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>
            <a:off x="5818726" y="1651725"/>
            <a:ext cx="5801711" cy="8046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>
                <a:cs typeface="+mn-ea"/>
                <a:sym typeface="+mn-lt"/>
              </a:rPr>
              <a:t>深厚文化的理解和接受，是爱国主义情感培育和发展的重要条件</a:t>
            </a:r>
          </a:p>
        </p:txBody>
      </p:sp>
      <p:sp>
        <p:nvSpPr>
          <p:cNvPr id="72" name="PA-102273">
            <a:extLst>
              <a:ext uri="{FF2B5EF4-FFF2-40B4-BE49-F238E27FC236}">
                <a16:creationId xmlns:a16="http://schemas.microsoft.com/office/drawing/2014/main" id="{F1DB3531-F118-4E35-9A0A-4C8301E01917}"/>
              </a:ext>
            </a:extLst>
          </p:cNvPr>
          <p:cNvSpPr/>
          <p:nvPr>
            <p:custDataLst>
              <p:tags r:id="rId25"/>
            </p:custDataLst>
          </p:nvPr>
        </p:nvSpPr>
        <p:spPr>
          <a:xfrm rot="5400000">
            <a:off x="3211602" y="2542258"/>
            <a:ext cx="144921" cy="191408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100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73" name="PA-102274">
            <a:extLst>
              <a:ext uri="{FF2B5EF4-FFF2-40B4-BE49-F238E27FC236}">
                <a16:creationId xmlns:a16="http://schemas.microsoft.com/office/drawing/2014/main" id="{2F76B3CA-0611-447C-AD27-53A8C4246EFF}"/>
              </a:ext>
            </a:extLst>
          </p:cNvPr>
          <p:cNvSpPr/>
          <p:nvPr>
            <p:custDataLst>
              <p:tags r:id="rId26"/>
            </p:custDataLst>
          </p:nvPr>
        </p:nvSpPr>
        <p:spPr>
          <a:xfrm rot="5400000">
            <a:off x="3211602" y="3698293"/>
            <a:ext cx="144921" cy="191408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100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74" name="PA-102275">
            <a:extLst>
              <a:ext uri="{FF2B5EF4-FFF2-40B4-BE49-F238E27FC236}">
                <a16:creationId xmlns:a16="http://schemas.microsoft.com/office/drawing/2014/main" id="{2323E38E-9DE3-439D-BF87-C552A7A1871A}"/>
              </a:ext>
            </a:extLst>
          </p:cNvPr>
          <p:cNvSpPr/>
          <p:nvPr>
            <p:custDataLst>
              <p:tags r:id="rId27"/>
            </p:custDataLst>
          </p:nvPr>
        </p:nvSpPr>
        <p:spPr>
          <a:xfrm rot="5400000">
            <a:off x="3211602" y="4795834"/>
            <a:ext cx="144921" cy="191408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100">
              <a:solidFill>
                <a:srgbClr val="C0000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val="127170475"/>
      </p:ext>
    </p:extLst>
  </p:cSld>
  <p:clrMapOvr>
    <a:masterClrMapping/>
  </p:clrMapOvr>
  <mc:AlternateContent>
    <mc:Choice Requires="p14">
      <p:transition advClick="0" advTm="5000" p14:dur="1500" spd="slow">
        <p:random/>
      </p:transition>
    </mc:Choice>
    <mc:Fallback>
      <p:transition advClick="0" advTm="500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3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20000" fill="hold" id="34" nodeType="withEffect" presetClass="path" presetID="64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2.96296E-06 L 2.77556E-17 -0.07592" pathEditMode="relative" ptsTypes="AA" rAng="0">
                                      <p:cBhvr>
                                        <p:cTn dur="750" fill="hold" id="35" spd="-100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96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6" nodeType="withEffect" presetClass="entr" presetID="10" presetSubtype="0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8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20000" fill="hold" id="39" nodeType="withEffect" presetClass="path" presetID="64" presetSubtype="0">
                                  <p:stCondLst>
                                    <p:cond delay="150"/>
                                  </p:stCondLst>
                                  <p:childTnLst>
                                    <p:animMotion origin="layout" path="M 2.77556E-17 -2.22222E-06 L 2.77556E-17 -0.07592" pathEditMode="relative" ptsTypes="AA" rAng="0">
                                      <p:cBhvr>
                                        <p:cTn dur="750" fill="hold" id="40" spd="-100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96"/>
                                    </p:animMotion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3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20000" fill="hold" id="44" nodeType="withEffect" presetClass="path" presetID="64" presetSubtype="0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2.77556E-17 -4.07407E-06 L 2.77556E-17 -0.07592" pathEditMode="relative" ptsTypes="AA" rAng="0">
                                      <p:cBhvr>
                                        <p:cTn dur="750" fill="hold" id="45" spd="-100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96"/>
                                    </p:animMotion>
                                  </p:childTnLst>
                                </p:cTn>
                              </p:par>
                              <p:par>
                                <p:cTn fill="hold" id="46" nodeType="withEffect" presetClass="entr" presetID="10" presetSubtype="0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8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20000" fill="hold" id="49" nodeType="withEffect" presetClass="path" presetID="64" presetSubtype="0">
                                  <p:stCondLst>
                                    <p:cond delay="450"/>
                                  </p:stCondLst>
                                  <p:childTnLst>
                                    <p:animMotion origin="layout" path="M 2.77556E-17 -4.07407E-06 L 2.77556E-17 -0.07592" pathEditMode="relative" ptsTypes="AA" rAng="0">
                                      <p:cBhvr>
                                        <p:cTn dur="750" fill="hold" id="50" spd="-100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96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3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9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6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3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grpId="0" id="6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67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  <p:bldP grpId="0" spid="18"/>
      <p:bldP grpId="0" spid="19"/>
      <p:bldP grpId="0" spid="24"/>
      <p:bldP grpId="0" spid="70"/>
      <p:bldP grpId="0" spid="71"/>
      <p:bldP grpId="0" spid="72"/>
      <p:bldP grpId="0" spid="73"/>
      <p:bldP grpId="0" spid="74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PA-102276">
            <a:extLst>
              <a:ext uri="{FF2B5EF4-FFF2-40B4-BE49-F238E27FC236}">
                <a16:creationId xmlns:a16="http://schemas.microsoft.com/office/drawing/2014/main" id="{607DD497-6878-43D6-9E64-A9D76532D34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222286" y="243429"/>
            <a:ext cx="30276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2800">
                <a:solidFill>
                  <a:srgbClr val="C00000"/>
                </a:solidFill>
                <a:cs typeface="+mn-ea"/>
                <a:sym typeface="+mn-lt"/>
              </a:rPr>
              <a:t>总体要求基本内容</a:t>
            </a:r>
          </a:p>
        </p:txBody>
      </p:sp>
      <p:sp>
        <p:nvSpPr>
          <p:cNvPr id="51" name="PA-102277">
            <a:extLst>
              <a:ext uri="{FF2B5EF4-FFF2-40B4-BE49-F238E27FC236}">
                <a16:creationId xmlns:a16="http://schemas.microsoft.com/office/drawing/2014/main" id="{500DC5A7-E505-4122-9E1E-787FB28298DB}"/>
              </a:ext>
            </a:extLst>
          </p:cNvPr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4640605" y="1907033"/>
            <a:ext cx="2910790" cy="648497"/>
          </a:xfrm>
          <a:prstGeom prst="rect">
            <a:avLst/>
          </a:prstGeom>
          <a:solidFill>
            <a:srgbClr val="C0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kern="0" lang="zh-CN" sz="2800">
                <a:gradFill>
                  <a:gsLst>
                    <a:gs pos="0">
                      <a:prstClr val="white"/>
                    </a:gs>
                    <a:gs pos="100000">
                      <a:srgbClr val="FFFF00"/>
                    </a:gs>
                  </a:gsLst>
                  <a:lin ang="5400000" scaled="1"/>
                </a:gradFill>
                <a:cs typeface="+mn-ea"/>
                <a:sym typeface="+mn-lt"/>
              </a:rPr>
              <a:t>国家安全</a:t>
            </a:r>
          </a:p>
        </p:txBody>
      </p:sp>
      <p:sp>
        <p:nvSpPr>
          <p:cNvPr id="52" name="PA-102278">
            <a:extLst>
              <a:ext uri="{FF2B5EF4-FFF2-40B4-BE49-F238E27FC236}">
                <a16:creationId xmlns:a16="http://schemas.microsoft.com/office/drawing/2014/main" id="{872E1FBE-48D4-456F-84B7-AB3769445194}"/>
              </a:ext>
            </a:extLst>
          </p:cNvPr>
          <p:cNvSpPr>
            <a:spLocks noChangeAspect="1"/>
          </p:cNvSpPr>
          <p:nvPr>
            <p:custDataLst>
              <p:tags r:id="rId5"/>
            </p:custDataLst>
          </p:nvPr>
        </p:nvSpPr>
        <p:spPr>
          <a:xfrm>
            <a:off x="7739760" y="1934691"/>
            <a:ext cx="3814414" cy="62706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000">
                <a:solidFill>
                  <a:srgbClr val="C00000"/>
                </a:solidFill>
                <a:cs typeface="+mn-ea"/>
                <a:sym typeface="+mn-lt"/>
              </a:rPr>
              <a:t>是安邦定国的重要基石</a:t>
            </a:r>
          </a:p>
        </p:txBody>
      </p:sp>
      <p:sp>
        <p:nvSpPr>
          <p:cNvPr id="53" name="PA-102279">
            <a:extLst>
              <a:ext uri="{FF2B5EF4-FFF2-40B4-BE49-F238E27FC236}">
                <a16:creationId xmlns:a16="http://schemas.microsoft.com/office/drawing/2014/main" id="{3EC0295D-ED41-415E-9820-44F9F0AAA83A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4805348" y="2588096"/>
            <a:ext cx="7560252" cy="8447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r>
              <a:rPr altLang="en-US" lang="zh-CN" sz="2800">
                <a:solidFill>
                  <a:srgbClr val="C00000"/>
                </a:solidFill>
                <a:cs typeface="+mn-ea"/>
                <a:sym typeface="+mn-lt"/>
              </a:rPr>
              <a:t>加强国家安全教育和国防教育</a:t>
            </a:r>
          </a:p>
        </p:txBody>
      </p:sp>
      <p:sp>
        <p:nvSpPr>
          <p:cNvPr id="54" name="PA-102280">
            <a:extLst>
              <a:ext uri="{FF2B5EF4-FFF2-40B4-BE49-F238E27FC236}">
                <a16:creationId xmlns:a16="http://schemas.microsoft.com/office/drawing/2014/main" id="{A4975FFD-0158-4B1B-B5D0-2AC302EF8DEF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4640604" y="4250571"/>
            <a:ext cx="7259557" cy="1038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just">
              <a:lnSpc>
                <a:spcPct val="130000"/>
              </a:lnSpc>
            </a:pPr>
            <a:r>
              <a:rPr altLang="en-US" lang="zh-CN">
                <a:solidFill>
                  <a:schemeClr val="tx1"/>
                </a:solidFill>
                <a:cs typeface="+mn-ea"/>
                <a:sym typeface="+mn-lt"/>
              </a:rPr>
              <a:t>要加强国家安全教育，深入学习宣传总体国家安全观，增强全党全国人民国家安全意识，自觉维护政治安全、国土安全、经济安全、社会安全、网络安全和外部安全。</a:t>
            </a:r>
          </a:p>
        </p:txBody>
      </p:sp>
      <p:sp>
        <p:nvSpPr>
          <p:cNvPr id="55" name="PA-102281">
            <a:extLst>
              <a:ext uri="{FF2B5EF4-FFF2-40B4-BE49-F238E27FC236}">
                <a16:creationId xmlns:a16="http://schemas.microsoft.com/office/drawing/2014/main" id="{839E762D-0A49-43CF-8D74-250897266830}"/>
              </a:ext>
            </a:extLst>
          </p:cNvPr>
          <p:cNvSpPr>
            <a:spLocks noChangeAspect="1"/>
          </p:cNvSpPr>
          <p:nvPr>
            <p:custDataLst>
              <p:tags r:id="rId8"/>
            </p:custDataLst>
          </p:nvPr>
        </p:nvSpPr>
        <p:spPr>
          <a:xfrm>
            <a:off x="4640604" y="3373296"/>
            <a:ext cx="6913570" cy="491694"/>
          </a:xfrm>
          <a:prstGeom prst="rect">
            <a:avLst/>
          </a:prstGeom>
          <a:solidFill>
            <a:srgbClr val="C0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kern="0" lang="zh-CN" sz="2400">
                <a:gradFill>
                  <a:gsLst>
                    <a:gs pos="0">
                      <a:prstClr val="white"/>
                    </a:gs>
                    <a:gs pos="100000">
                      <a:srgbClr val="FFFF00"/>
                    </a:gs>
                  </a:gsLst>
                  <a:lin ang="5400000" scaled="1"/>
                </a:gradFill>
                <a:cs typeface="+mn-ea"/>
                <a:sym typeface="+mn-lt"/>
              </a:rPr>
              <a:t>要加强国防教育，增强全民国防观念</a:t>
            </a:r>
          </a:p>
        </p:txBody>
      </p:sp>
      <p:pic>
        <p:nvPicPr>
          <p:cNvPr descr="图片包含 游戏机  描述已自动生成" id="57" name="PA-102282">
            <a:extLst>
              <a:ext uri="{FF2B5EF4-FFF2-40B4-BE49-F238E27FC236}">
                <a16:creationId xmlns:a16="http://schemas.microsoft.com/office/drawing/2014/main" id="{6826E99D-03A2-43A2-8BD8-CC87560479A4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32367" y="1207056"/>
            <a:ext cx="3995870" cy="5650944"/>
          </a:xfrm>
          <a:prstGeom prst="rect">
            <a:avLst/>
          </a:prstGeom>
        </p:spPr>
      </p:pic>
    </p:spTree>
    <p:extLst>
      <p:ext uri="{BB962C8B-B14F-4D97-AF65-F5344CB8AC3E}">
        <p14:creationId val="2970253988"/>
      </p:ext>
    </p:extLst>
  </p:cSld>
  <p:clrMapOvr>
    <a:masterClrMapping/>
  </p:clrMapOvr>
  <mc:AlternateContent>
    <mc:Choice Requires="p14">
      <p:transition advClick="0" advTm="5000" p14:dur="1500" spd="slow">
        <p:random/>
      </p:transition>
    </mc:Choice>
    <mc:Fallback>
      <p:transition advClick="0" advTm="500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15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8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28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1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  <p:bldP grpId="0" spid="51"/>
      <p:bldP grpId="0" spid="52"/>
      <p:bldP grpId="0" spid="53"/>
      <p:bldP grpId="0" spid="54"/>
      <p:bldP grpId="0" spid="55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图片包含 建筑, 游戏机, 烟花, 大  描述已自动生成" id="17" name="PA-102283">
            <a:extLst>
              <a:ext uri="{FF2B5EF4-FFF2-40B4-BE49-F238E27FC236}">
                <a16:creationId xmlns:a16="http://schemas.microsoft.com/office/drawing/2014/main" id="{90C8C383-0077-41B3-909D-8832A197B523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746926"/>
            <a:ext cx="12192000" cy="6094615"/>
          </a:xfrm>
          <a:prstGeom prst="rect">
            <a:avLst/>
          </a:prstGeom>
        </p:spPr>
      </p:pic>
      <p:pic>
        <p:nvPicPr>
          <p:cNvPr descr="图片包含 红色, 黑暗, 黑色, 桌子  描述已自动生成" id="15" name="PA-102284">
            <a:extLst>
              <a:ext uri="{FF2B5EF4-FFF2-40B4-BE49-F238E27FC236}">
                <a16:creationId xmlns:a16="http://schemas.microsoft.com/office/drawing/2014/main" id="{803CA36D-B7F6-466D-8D94-3C6859E9704A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763385"/>
            <a:ext cx="12192000" cy="6094615"/>
          </a:xfrm>
          <a:prstGeom prst="rect">
            <a:avLst/>
          </a:prstGeom>
        </p:spPr>
      </p:pic>
      <p:grpSp>
        <p:nvGrpSpPr>
          <p:cNvPr id="2" name="PA-102285">
            <a:extLst>
              <a:ext uri="{FF2B5EF4-FFF2-40B4-BE49-F238E27FC236}">
                <a16:creationId xmlns:a16="http://schemas.microsoft.com/office/drawing/2014/main" id="{CB048BA4-37D7-4532-AF33-DC64A4447544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>
            <a:off x="2242336" y="2287113"/>
            <a:ext cx="7679283" cy="375390"/>
            <a:chExt cx="10075" cy="492"/>
          </a:xfrm>
          <a:solidFill>
            <a:srgbClr val="C00000"/>
          </a:solidFill>
        </p:grpSpPr>
        <p:sp>
          <p:nvSpPr>
            <p:cNvPr id="3" name="PA-AutoShape 4">
              <a:extLst>
                <a:ext uri="{FF2B5EF4-FFF2-40B4-BE49-F238E27FC236}">
                  <a16:creationId xmlns:a16="http://schemas.microsoft.com/office/drawing/2014/main" id="{384867F5-29D4-4460-9C8C-BF00F263FCCD}"/>
                </a:ext>
              </a:extLst>
            </p:cNvPr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800" y="0"/>
              <a:ext cx="495" cy="492"/>
            </a:xfrm>
            <a:prstGeom prst="star5">
              <a:avLst/>
            </a:prstGeom>
            <a:grpFill/>
            <a:ln w="9525">
              <a:solidFill>
                <a:srgbClr val="C00000"/>
              </a:solidFill>
              <a:miter lim="800000"/>
            </a:ln>
            <a:effectLst/>
            <a:extLs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  <a:defRPr/>
              </a:pPr>
              <a:endParaRPr altLang="en-US" b="0" baseline="0" cap="none" i="0" kern="0" kumimoji="0" lang="zh-CN" noProof="0" normalizeH="0" spc="0" strike="noStrike" sz="2161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" name="PA-Line 5">
              <a:extLst>
                <a:ext uri="{FF2B5EF4-FFF2-40B4-BE49-F238E27FC236}">
                  <a16:creationId xmlns:a16="http://schemas.microsoft.com/office/drawing/2014/main" id="{F4B87FB5-6AAE-4FD4-97F0-C996D21E863F}"/>
                </a:ext>
              </a:extLst>
            </p:cNvPr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 flipH="1">
              <a:off x="0" y="281"/>
              <a:ext cx="4747" cy="4"/>
            </a:xfrm>
            <a:prstGeom prst="line">
              <a:avLst/>
            </a:prstGeom>
            <a:grpFill/>
            <a:ln w="19050">
              <a:solidFill>
                <a:srgbClr val="C00000"/>
              </a:solidFill>
              <a:round/>
            </a:ln>
            <a:effectLst/>
            <a:extLs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2161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" name="PA-Line 6">
              <a:extLst>
                <a:ext uri="{FF2B5EF4-FFF2-40B4-BE49-F238E27FC236}">
                  <a16:creationId xmlns:a16="http://schemas.microsoft.com/office/drawing/2014/main" id="{18726D55-2DF4-4089-B554-3738E338DD7D}"/>
                </a:ext>
              </a:extLst>
            </p:cNvPr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 flipH="1">
              <a:off x="5329" y="281"/>
              <a:ext cx="4747" cy="4"/>
            </a:xfrm>
            <a:prstGeom prst="line">
              <a:avLst/>
            </a:prstGeom>
            <a:grpFill/>
            <a:ln w="19050">
              <a:solidFill>
                <a:srgbClr val="C00000"/>
              </a:solidFill>
              <a:round/>
            </a:ln>
            <a:effectLst/>
            <a:extLs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2161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descr="田字框" id="6" name="PA-102286">
            <a:extLst>
              <a:ext uri="{FF2B5EF4-FFF2-40B4-BE49-F238E27FC236}">
                <a16:creationId xmlns:a16="http://schemas.microsoft.com/office/drawing/2014/main" id="{6179F15F-623F-43D8-AFA7-F79AB1329277}"/>
              </a:ext>
            </a:extLst>
          </p:cNvPr>
          <p:cNvPicPr>
            <a:picLocks noChangeArrowheads="1" noChangeAspect="1"/>
          </p:cNvPicPr>
          <p:nvPr>
            <p:custDataLst>
              <p:tags r:id="rId12"/>
            </p:custDataLst>
          </p:nvPr>
        </p:nvPicPr>
        <p:blipFill>
          <a:blip r:embed="rId11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4498483" y="1358791"/>
            <a:ext cx="543076" cy="544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descr="田字框" id="7" name="PA-102287">
            <a:extLst>
              <a:ext uri="{FF2B5EF4-FFF2-40B4-BE49-F238E27FC236}">
                <a16:creationId xmlns:a16="http://schemas.microsoft.com/office/drawing/2014/main" id="{A5CDA742-392F-47D3-BFAA-09D38206BD17}"/>
              </a:ext>
            </a:extLst>
          </p:cNvPr>
          <p:cNvPicPr>
            <a:picLocks noChangeArrowheads="1" noChangeAspect="1"/>
          </p:cNvPicPr>
          <p:nvPr>
            <p:custDataLst>
              <p:tags r:id="rId13"/>
            </p:custDataLst>
          </p:nvPr>
        </p:nvPicPr>
        <p:blipFill>
          <a:blip r:embed="rId11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5405515" y="1358791"/>
            <a:ext cx="543076" cy="544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descr="田字框" id="8" name="PA-102288">
            <a:extLst>
              <a:ext uri="{FF2B5EF4-FFF2-40B4-BE49-F238E27FC236}">
                <a16:creationId xmlns:a16="http://schemas.microsoft.com/office/drawing/2014/main" id="{AC3124F7-BDC5-4308-AAD3-08303B82D174}"/>
              </a:ext>
            </a:extLst>
          </p:cNvPr>
          <p:cNvPicPr>
            <a:picLocks noChangeArrowheads="1" noChangeAspect="1"/>
          </p:cNvPicPr>
          <p:nvPr>
            <p:custDataLst>
              <p:tags r:id="rId14"/>
            </p:custDataLst>
          </p:nvPr>
        </p:nvPicPr>
        <p:blipFill>
          <a:blip r:embed="rId11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6278247" y="1358791"/>
            <a:ext cx="543076" cy="544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descr="田字框" id="9" name="PA-102289">
            <a:extLst>
              <a:ext uri="{FF2B5EF4-FFF2-40B4-BE49-F238E27FC236}">
                <a16:creationId xmlns:a16="http://schemas.microsoft.com/office/drawing/2014/main" id="{D1F28C68-F37A-4FC0-891E-B8F1C8E24ECB}"/>
              </a:ext>
            </a:extLst>
          </p:cNvPr>
          <p:cNvPicPr>
            <a:picLocks noChangeArrowheads="1" noChangeAspect="1"/>
          </p:cNvPicPr>
          <p:nvPr>
            <p:custDataLst>
              <p:tags r:id="rId15"/>
            </p:custDataLst>
          </p:nvPr>
        </p:nvPicPr>
        <p:blipFill>
          <a:blip r:embed="rId11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7183376" y="1358791"/>
            <a:ext cx="543075" cy="544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PA-102290">
            <a:extLst>
              <a:ext uri="{FF2B5EF4-FFF2-40B4-BE49-F238E27FC236}">
                <a16:creationId xmlns:a16="http://schemas.microsoft.com/office/drawing/2014/main" id="{F0477F43-9E2A-46C3-B8B1-33565BE7BC3E}"/>
              </a:ext>
            </a:extLst>
          </p:cNvPr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510297" y="1371174"/>
            <a:ext cx="3227967" cy="530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dist">
              <a:buFont charset="0" panose="020b0604020202020204" pitchFamily="34" typeface="Arial"/>
              <a:buNone/>
            </a:pPr>
            <a:r>
              <a:rPr altLang="en-US" lang="zh-CN" sz="2881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第二部分</a:t>
            </a:r>
          </a:p>
        </p:txBody>
      </p:sp>
      <p:sp>
        <p:nvSpPr>
          <p:cNvPr id="11" name="PA-102291">
            <a:extLst>
              <a:ext uri="{FF2B5EF4-FFF2-40B4-BE49-F238E27FC236}">
                <a16:creationId xmlns:a16="http://schemas.microsoft.com/office/drawing/2014/main" id="{FDD689F2-5335-4C78-9690-9F30985A67DB}"/>
              </a:ext>
            </a:extLst>
          </p:cNvPr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643406" y="2865734"/>
            <a:ext cx="8905188" cy="1404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3556" lIns="87113" rIns="87113" tIns="43556" wrap="square">
            <a:spAutoFit/>
          </a:bodyPr>
          <a:lstStyle>
            <a:lvl1pPr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dist">
              <a:buFont charset="0" panose="020b0604020202020204" pitchFamily="34" typeface="Arial"/>
              <a:buNone/>
            </a:pPr>
            <a:r>
              <a:rPr altLang="en-US" b="1" lang="zh-CN" sz="4321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丰富新时代爱国主义教育的实践载体</a:t>
            </a:r>
          </a:p>
        </p:txBody>
      </p:sp>
      <p:sp>
        <p:nvSpPr>
          <p:cNvPr id="12" name="PA-102292">
            <a:extLst>
              <a:ext uri="{FF2B5EF4-FFF2-40B4-BE49-F238E27FC236}">
                <a16:creationId xmlns:a16="http://schemas.microsoft.com/office/drawing/2014/main" id="{2B72223B-E9D9-42CE-8605-FFB96E7A2066}"/>
              </a:ext>
            </a:extLst>
          </p:cNvPr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025509" y="3776560"/>
            <a:ext cx="6112938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章节导语。这里可以输入本章的主要内容及中心思想，在整体结构上可以让观众有一个思维间隔。表示马上要进入本章主要内容了。</a:t>
            </a:r>
          </a:p>
        </p:txBody>
      </p:sp>
      <p:pic>
        <p:nvPicPr>
          <p:cNvPr id="13" name="PA-102293">
            <a:extLst>
              <a:ext uri="{FF2B5EF4-FFF2-40B4-BE49-F238E27FC236}">
                <a16:creationId xmlns:a16="http://schemas.microsoft.com/office/drawing/2014/main" id="{8180C97A-C9DE-451D-936B-B944A1136F4B}"/>
              </a:ext>
            </a:extLst>
          </p:cNvPr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19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10099250" y="746926"/>
            <a:ext cx="14128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val="1527952207"/>
      </p:ext>
    </p:extLst>
  </p:cSld>
  <p:clrMapOvr>
    <a:masterClrMapping/>
  </p:clrMapOvr>
  <mc:AlternateContent>
    <mc:Choice Requires="p14">
      <p:transition advClick="0" advTm="5000" p14:dur="1500" spd="slow">
        <p:random/>
      </p:transition>
    </mc:Choice>
    <mc:Fallback>
      <p:transition advClick="0" advTm="500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0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8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6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48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5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12"/>
    </p:bldLst>
  </p:timing>
</p:sld>
</file>

<file path=ppt/tags/tag1.xml><?xml version="1.0" encoding="utf-8"?>
<p:tagLst xmlns:p="http://schemas.openxmlformats.org/presentationml/2006/main">
  <p:tag name="PA" val="v5.2.9"/>
</p:tagLst>
</file>

<file path=ppt/tags/tag10.xml><?xml version="1.0" encoding="utf-8"?>
<p:tagLst xmlns:p="http://schemas.openxmlformats.org/presentationml/2006/main">
  <p:tag name="PA" val="v5.2.9"/>
</p:tagLst>
</file>

<file path=ppt/tags/tag100.xml><?xml version="1.0" encoding="utf-8"?>
<p:tagLst xmlns:p="http://schemas.openxmlformats.org/presentationml/2006/main">
  <p:tag name="PA" val="v5.2.9"/>
</p:tagLst>
</file>

<file path=ppt/tags/tag101.xml><?xml version="1.0" encoding="utf-8"?>
<p:tagLst xmlns:p="http://schemas.openxmlformats.org/presentationml/2006/main">
  <p:tag name="PA" val="v5.2.9"/>
</p:tagLst>
</file>

<file path=ppt/tags/tag102.xml><?xml version="1.0" encoding="utf-8"?>
<p:tagLst xmlns:p="http://schemas.openxmlformats.org/presentationml/2006/main">
  <p:tag name="PA" val="v5.2.9"/>
</p:tagLst>
</file>

<file path=ppt/tags/tag103.xml><?xml version="1.0" encoding="utf-8"?>
<p:tagLst xmlns:p="http://schemas.openxmlformats.org/presentationml/2006/main">
  <p:tag name="PA" val="v5.2.9"/>
</p:tagLst>
</file>

<file path=ppt/tags/tag104.xml><?xml version="1.0" encoding="utf-8"?>
<p:tagLst xmlns:p="http://schemas.openxmlformats.org/presentationml/2006/main">
  <p:tag name="PA" val="v5.2.9"/>
</p:tagLst>
</file>

<file path=ppt/tags/tag105.xml><?xml version="1.0" encoding="utf-8"?>
<p:tagLst xmlns:p="http://schemas.openxmlformats.org/presentationml/2006/main">
  <p:tag name="PA" val="v5.2.9"/>
</p:tagLst>
</file>

<file path=ppt/tags/tag106.xml><?xml version="1.0" encoding="utf-8"?>
<p:tagLst xmlns:p="http://schemas.openxmlformats.org/presentationml/2006/main">
  <p:tag name="PA" val="v5.2.9"/>
</p:tagLst>
</file>

<file path=ppt/tags/tag107.xml><?xml version="1.0" encoding="utf-8"?>
<p:tagLst xmlns:p="http://schemas.openxmlformats.org/presentationml/2006/main">
  <p:tag name="PA" val="v5.2.9"/>
</p:tagLst>
</file>

<file path=ppt/tags/tag108.xml><?xml version="1.0" encoding="utf-8"?>
<p:tagLst xmlns:p="http://schemas.openxmlformats.org/presentationml/2006/main">
  <p:tag name="PA" val="v5.2.9"/>
</p:tagLst>
</file>

<file path=ppt/tags/tag109.xml><?xml version="1.0" encoding="utf-8"?>
<p:tagLst xmlns:p="http://schemas.openxmlformats.org/presentationml/2006/main">
  <p:tag name="PA" val="v5.2.9"/>
</p:tagLst>
</file>

<file path=ppt/tags/tag11.xml><?xml version="1.0" encoding="utf-8"?>
<p:tagLst xmlns:p="http://schemas.openxmlformats.org/presentationml/2006/main">
  <p:tag name="PA" val="v5.2.9"/>
</p:tagLst>
</file>

<file path=ppt/tags/tag110.xml><?xml version="1.0" encoding="utf-8"?>
<p:tagLst xmlns:p="http://schemas.openxmlformats.org/presentationml/2006/main">
  <p:tag name="PA" val="v5.2.9"/>
</p:tagLst>
</file>

<file path=ppt/tags/tag111.xml><?xml version="1.0" encoding="utf-8"?>
<p:tagLst xmlns:p="http://schemas.openxmlformats.org/presentationml/2006/main">
  <p:tag name="PA" val="v5.2.9"/>
</p:tagLst>
</file>

<file path=ppt/tags/tag112.xml><?xml version="1.0" encoding="utf-8"?>
<p:tagLst xmlns:p="http://schemas.openxmlformats.org/presentationml/2006/main">
  <p:tag name="PA" val="v5.2.9"/>
</p:tagLst>
</file>

<file path=ppt/tags/tag113.xml><?xml version="1.0" encoding="utf-8"?>
<p:tagLst xmlns:p="http://schemas.openxmlformats.org/presentationml/2006/main">
  <p:tag name="PA" val="v5.2.9"/>
</p:tagLst>
</file>

<file path=ppt/tags/tag114.xml><?xml version="1.0" encoding="utf-8"?>
<p:tagLst xmlns:p="http://schemas.openxmlformats.org/presentationml/2006/main">
  <p:tag name="PA" val="v5.2.9"/>
</p:tagLst>
</file>

<file path=ppt/tags/tag115.xml><?xml version="1.0" encoding="utf-8"?>
<p:tagLst xmlns:p="http://schemas.openxmlformats.org/presentationml/2006/main">
  <p:tag name="PA" val="v5.2.9"/>
</p:tagLst>
</file>

<file path=ppt/tags/tag116.xml><?xml version="1.0" encoding="utf-8"?>
<p:tagLst xmlns:p="http://schemas.openxmlformats.org/presentationml/2006/main">
  <p:tag name="PA" val="v5.2.9"/>
</p:tagLst>
</file>

<file path=ppt/tags/tag117.xml><?xml version="1.0" encoding="utf-8"?>
<p:tagLst xmlns:p="http://schemas.openxmlformats.org/presentationml/2006/main">
  <p:tag name="PA" val="v5.2.9"/>
</p:tagLst>
</file>

<file path=ppt/tags/tag118.xml><?xml version="1.0" encoding="utf-8"?>
<p:tagLst xmlns:p="http://schemas.openxmlformats.org/presentationml/2006/main">
  <p:tag name="PA" val="v5.2.9"/>
</p:tagLst>
</file>

<file path=ppt/tags/tag119.xml><?xml version="1.0" encoding="utf-8"?>
<p:tagLst xmlns:p="http://schemas.openxmlformats.org/presentationml/2006/main">
  <p:tag name="PA" val="v5.2.9"/>
</p:tagLst>
</file>

<file path=ppt/tags/tag12.xml><?xml version="1.0" encoding="utf-8"?>
<p:tagLst xmlns:p="http://schemas.openxmlformats.org/presentationml/2006/main">
  <p:tag name="PA" val="v5.2.9"/>
</p:tagLst>
</file>

<file path=ppt/tags/tag120.xml><?xml version="1.0" encoding="utf-8"?>
<p:tagLst xmlns:p="http://schemas.openxmlformats.org/presentationml/2006/main">
  <p:tag name="PA" val="v5.2.9"/>
</p:tagLst>
</file>

<file path=ppt/tags/tag121.xml><?xml version="1.0" encoding="utf-8"?>
<p:tagLst xmlns:p="http://schemas.openxmlformats.org/presentationml/2006/main">
  <p:tag name="PA" val="v5.2.9"/>
</p:tagLst>
</file>

<file path=ppt/tags/tag122.xml><?xml version="1.0" encoding="utf-8"?>
<p:tagLst xmlns:p="http://schemas.openxmlformats.org/presentationml/2006/main">
  <p:tag name="PA" val="v5.2.9"/>
</p:tagLst>
</file>

<file path=ppt/tags/tag123.xml><?xml version="1.0" encoding="utf-8"?>
<p:tagLst xmlns:p="http://schemas.openxmlformats.org/presentationml/2006/main">
  <p:tag name="PA" val="v5.2.9"/>
</p:tagLst>
</file>

<file path=ppt/tags/tag124.xml><?xml version="1.0" encoding="utf-8"?>
<p:tagLst xmlns:p="http://schemas.openxmlformats.org/presentationml/2006/main">
  <p:tag name="PA" val="v5.2.9"/>
</p:tagLst>
</file>

<file path=ppt/tags/tag125.xml><?xml version="1.0" encoding="utf-8"?>
<p:tagLst xmlns:p="http://schemas.openxmlformats.org/presentationml/2006/main">
  <p:tag name="PA" val="v5.2.9"/>
</p:tagLst>
</file>

<file path=ppt/tags/tag126.xml><?xml version="1.0" encoding="utf-8"?>
<p:tagLst xmlns:p="http://schemas.openxmlformats.org/presentationml/2006/main">
  <p:tag name="PA" val="v5.2.9"/>
</p:tagLst>
</file>

<file path=ppt/tags/tag127.xml><?xml version="1.0" encoding="utf-8"?>
<p:tagLst xmlns:p="http://schemas.openxmlformats.org/presentationml/2006/main">
  <p:tag name="PA" val="v5.2.9"/>
</p:tagLst>
</file>

<file path=ppt/tags/tag128.xml><?xml version="1.0" encoding="utf-8"?>
<p:tagLst xmlns:p="http://schemas.openxmlformats.org/presentationml/2006/main">
  <p:tag name="PA" val="v5.2.9"/>
</p:tagLst>
</file>

<file path=ppt/tags/tag129.xml><?xml version="1.0" encoding="utf-8"?>
<p:tagLst xmlns:p="http://schemas.openxmlformats.org/presentationml/2006/main">
  <p:tag name="PA" val="v5.2.9"/>
</p:tagLst>
</file>

<file path=ppt/tags/tag13.xml><?xml version="1.0" encoding="utf-8"?>
<p:tagLst xmlns:p="http://schemas.openxmlformats.org/presentationml/2006/main">
  <p:tag name="PA" val="v5.2.9"/>
</p:tagLst>
</file>

<file path=ppt/tags/tag130.xml><?xml version="1.0" encoding="utf-8"?>
<p:tagLst xmlns:p="http://schemas.openxmlformats.org/presentationml/2006/main">
  <p:tag name="PA" val="v5.2.9"/>
</p:tagLst>
</file>

<file path=ppt/tags/tag131.xml><?xml version="1.0" encoding="utf-8"?>
<p:tagLst xmlns:p="http://schemas.openxmlformats.org/presentationml/2006/main">
  <p:tag name="PA" val="v5.2.9"/>
</p:tagLst>
</file>

<file path=ppt/tags/tag132.xml><?xml version="1.0" encoding="utf-8"?>
<p:tagLst xmlns:p="http://schemas.openxmlformats.org/presentationml/2006/main">
  <p:tag name="PA" val="v5.2.9"/>
</p:tagLst>
</file>

<file path=ppt/tags/tag133.xml><?xml version="1.0" encoding="utf-8"?>
<p:tagLst xmlns:p="http://schemas.openxmlformats.org/presentationml/2006/main">
  <p:tag name="PA" val="v5.2.9"/>
</p:tagLst>
</file>

<file path=ppt/tags/tag134.xml><?xml version="1.0" encoding="utf-8"?>
<p:tagLst xmlns:p="http://schemas.openxmlformats.org/presentationml/2006/main">
  <p:tag name="PA" val="v5.2.9"/>
</p:tagLst>
</file>

<file path=ppt/tags/tag135.xml><?xml version="1.0" encoding="utf-8"?>
<p:tagLst xmlns:p="http://schemas.openxmlformats.org/presentationml/2006/main">
  <p:tag name="PA" val="v5.2.9"/>
</p:tagLst>
</file>

<file path=ppt/tags/tag136.xml><?xml version="1.0" encoding="utf-8"?>
<p:tagLst xmlns:p="http://schemas.openxmlformats.org/presentationml/2006/main">
  <p:tag name="PA" val="v5.2.9"/>
</p:tagLst>
</file>

<file path=ppt/tags/tag137.xml><?xml version="1.0" encoding="utf-8"?>
<p:tagLst xmlns:p="http://schemas.openxmlformats.org/presentationml/2006/main">
  <p:tag name="PA" val="v5.2.9"/>
</p:tagLst>
</file>

<file path=ppt/tags/tag138.xml><?xml version="1.0" encoding="utf-8"?>
<p:tagLst xmlns:p="http://schemas.openxmlformats.org/presentationml/2006/main">
  <p:tag name="PA" val="v5.2.9"/>
</p:tagLst>
</file>

<file path=ppt/tags/tag139.xml><?xml version="1.0" encoding="utf-8"?>
<p:tagLst xmlns:p="http://schemas.openxmlformats.org/presentationml/2006/main">
  <p:tag name="PA" val="v5.2.9"/>
</p:tagLst>
</file>

<file path=ppt/tags/tag14.xml><?xml version="1.0" encoding="utf-8"?>
<p:tagLst xmlns:p="http://schemas.openxmlformats.org/presentationml/2006/main">
  <p:tag name="PA" val="v5.2.9"/>
</p:tagLst>
</file>

<file path=ppt/tags/tag140.xml><?xml version="1.0" encoding="utf-8"?>
<p:tagLst xmlns:p="http://schemas.openxmlformats.org/presentationml/2006/main">
  <p:tag name="PA" val="v5.2.9"/>
</p:tagLst>
</file>

<file path=ppt/tags/tag141.xml><?xml version="1.0" encoding="utf-8"?>
<p:tagLst xmlns:p="http://schemas.openxmlformats.org/presentationml/2006/main">
  <p:tag name="PA" val="v5.2.9"/>
</p:tagLst>
</file>

<file path=ppt/tags/tag142.xml><?xml version="1.0" encoding="utf-8"?>
<p:tagLst xmlns:p="http://schemas.openxmlformats.org/presentationml/2006/main">
  <p:tag name="PA" val="v5.2.9"/>
</p:tagLst>
</file>

<file path=ppt/tags/tag143.xml><?xml version="1.0" encoding="utf-8"?>
<p:tagLst xmlns:p="http://schemas.openxmlformats.org/presentationml/2006/main">
  <p:tag name="PA" val="v5.2.9"/>
</p:tagLst>
</file>

<file path=ppt/tags/tag144.xml><?xml version="1.0" encoding="utf-8"?>
<p:tagLst xmlns:p="http://schemas.openxmlformats.org/presentationml/2006/main">
  <p:tag name="PA" val="v5.2.9"/>
</p:tagLst>
</file>

<file path=ppt/tags/tag145.xml><?xml version="1.0" encoding="utf-8"?>
<p:tagLst xmlns:p="http://schemas.openxmlformats.org/presentationml/2006/main">
  <p:tag name="PA" val="v5.2.9"/>
</p:tagLst>
</file>

<file path=ppt/tags/tag146.xml><?xml version="1.0" encoding="utf-8"?>
<p:tagLst xmlns:p="http://schemas.openxmlformats.org/presentationml/2006/main">
  <p:tag name="PA" val="v5.2.9"/>
</p:tagLst>
</file>

<file path=ppt/tags/tag147.xml><?xml version="1.0" encoding="utf-8"?>
<p:tagLst xmlns:p="http://schemas.openxmlformats.org/presentationml/2006/main">
  <p:tag name="PA" val="v5.2.9"/>
</p:tagLst>
</file>

<file path=ppt/tags/tag148.xml><?xml version="1.0" encoding="utf-8"?>
<p:tagLst xmlns:p="http://schemas.openxmlformats.org/presentationml/2006/main">
  <p:tag name="PA" val="v5.2.9"/>
</p:tagLst>
</file>

<file path=ppt/tags/tag149.xml><?xml version="1.0" encoding="utf-8"?>
<p:tagLst xmlns:p="http://schemas.openxmlformats.org/presentationml/2006/main">
  <p:tag name="PA" val="v5.2.9"/>
</p:tagLst>
</file>

<file path=ppt/tags/tag15.xml><?xml version="1.0" encoding="utf-8"?>
<p:tagLst xmlns:p="http://schemas.openxmlformats.org/presentationml/2006/main">
  <p:tag name="PA" val="v5.2.9"/>
</p:tagLst>
</file>

<file path=ppt/tags/tag150.xml><?xml version="1.0" encoding="utf-8"?>
<p:tagLst xmlns:p="http://schemas.openxmlformats.org/presentationml/2006/main">
  <p:tag name="PA" val="v5.2.9"/>
</p:tagLst>
</file>

<file path=ppt/tags/tag151.xml><?xml version="1.0" encoding="utf-8"?>
<p:tagLst xmlns:p="http://schemas.openxmlformats.org/presentationml/2006/main">
  <p:tag name="PA" val="v5.2.9"/>
</p:tagLst>
</file>

<file path=ppt/tags/tag152.xml><?xml version="1.0" encoding="utf-8"?>
<p:tagLst xmlns:p="http://schemas.openxmlformats.org/presentationml/2006/main">
  <p:tag name="PA" val="v5.2.9"/>
</p:tagLst>
</file>

<file path=ppt/tags/tag153.xml><?xml version="1.0" encoding="utf-8"?>
<p:tagLst xmlns:p="http://schemas.openxmlformats.org/presentationml/2006/main">
  <p:tag name="PA" val="v5.2.9"/>
</p:tagLst>
</file>

<file path=ppt/tags/tag154.xml><?xml version="1.0" encoding="utf-8"?>
<p:tagLst xmlns:p="http://schemas.openxmlformats.org/presentationml/2006/main">
  <p:tag name="PA" val="v5.2.9"/>
</p:tagLst>
</file>

<file path=ppt/tags/tag155.xml><?xml version="1.0" encoding="utf-8"?>
<p:tagLst xmlns:p="http://schemas.openxmlformats.org/presentationml/2006/main">
  <p:tag name="PA" val="v5.2.9"/>
</p:tagLst>
</file>

<file path=ppt/tags/tag156.xml><?xml version="1.0" encoding="utf-8"?>
<p:tagLst xmlns:p="http://schemas.openxmlformats.org/presentationml/2006/main">
  <p:tag name="PA" val="v5.2.9"/>
</p:tagLst>
</file>

<file path=ppt/tags/tag157.xml><?xml version="1.0" encoding="utf-8"?>
<p:tagLst xmlns:p="http://schemas.openxmlformats.org/presentationml/2006/main">
  <p:tag name="PA" val="v5.2.9"/>
</p:tagLst>
</file>

<file path=ppt/tags/tag158.xml><?xml version="1.0" encoding="utf-8"?>
<p:tagLst xmlns:p="http://schemas.openxmlformats.org/presentationml/2006/main">
  <p:tag name="PA" val="v5.2.9"/>
</p:tagLst>
</file>

<file path=ppt/tags/tag159.xml><?xml version="1.0" encoding="utf-8"?>
<p:tagLst xmlns:p="http://schemas.openxmlformats.org/presentationml/2006/main">
  <p:tag name="PA" val="v5.2.9"/>
</p:tagLst>
</file>

<file path=ppt/tags/tag16.xml><?xml version="1.0" encoding="utf-8"?>
<p:tagLst xmlns:p="http://schemas.openxmlformats.org/presentationml/2006/main">
  <p:tag name="PA" val="v5.2.9"/>
</p:tagLst>
</file>

<file path=ppt/tags/tag160.xml><?xml version="1.0" encoding="utf-8"?>
<p:tagLst xmlns:p="http://schemas.openxmlformats.org/presentationml/2006/main">
  <p:tag name="PA" val="v5.2.9"/>
</p:tagLst>
</file>

<file path=ppt/tags/tag161.xml><?xml version="1.0" encoding="utf-8"?>
<p:tagLst xmlns:p="http://schemas.openxmlformats.org/presentationml/2006/main">
  <p:tag name="PA" val="v5.2.9"/>
</p:tagLst>
</file>

<file path=ppt/tags/tag162.xml><?xml version="1.0" encoding="utf-8"?>
<p:tagLst xmlns:p="http://schemas.openxmlformats.org/presentationml/2006/main">
  <p:tag name="PA" val="v5.2.9"/>
</p:tagLst>
</file>

<file path=ppt/tags/tag163.xml><?xml version="1.0" encoding="utf-8"?>
<p:tagLst xmlns:p="http://schemas.openxmlformats.org/presentationml/2006/main">
  <p:tag name="PA" val="v5.2.9"/>
</p:tagLst>
</file>

<file path=ppt/tags/tag164.xml><?xml version="1.0" encoding="utf-8"?>
<p:tagLst xmlns:p="http://schemas.openxmlformats.org/presentationml/2006/main">
  <p:tag name="PA" val="v5.2.9"/>
</p:tagLst>
</file>

<file path=ppt/tags/tag165.xml><?xml version="1.0" encoding="utf-8"?>
<p:tagLst xmlns:p="http://schemas.openxmlformats.org/presentationml/2006/main">
  <p:tag name="PA" val="v5.2.9"/>
</p:tagLst>
</file>

<file path=ppt/tags/tag166.xml><?xml version="1.0" encoding="utf-8"?>
<p:tagLst xmlns:p="http://schemas.openxmlformats.org/presentationml/2006/main">
  <p:tag name="PA" val="v5.2.9"/>
</p:tagLst>
</file>

<file path=ppt/tags/tag167.xml><?xml version="1.0" encoding="utf-8"?>
<p:tagLst xmlns:p="http://schemas.openxmlformats.org/presentationml/2006/main">
  <p:tag name="PA" val="v5.2.9"/>
</p:tagLst>
</file>

<file path=ppt/tags/tag168.xml><?xml version="1.0" encoding="utf-8"?>
<p:tagLst xmlns:p="http://schemas.openxmlformats.org/presentationml/2006/main">
  <p:tag name="PA" val="v5.2.9"/>
</p:tagLst>
</file>

<file path=ppt/tags/tag169.xml><?xml version="1.0" encoding="utf-8"?>
<p:tagLst xmlns:p="http://schemas.openxmlformats.org/presentationml/2006/main">
  <p:tag name="PA" val="v5.2.9"/>
</p:tagLst>
</file>

<file path=ppt/tags/tag17.xml><?xml version="1.0" encoding="utf-8"?>
<p:tagLst xmlns:p="http://schemas.openxmlformats.org/presentationml/2006/main">
  <p:tag name="PA" val="v5.2.9"/>
</p:tagLst>
</file>

<file path=ppt/tags/tag170.xml><?xml version="1.0" encoding="utf-8"?>
<p:tagLst xmlns:p="http://schemas.openxmlformats.org/presentationml/2006/main">
  <p:tag name="PA" val="v5.2.9"/>
</p:tagLst>
</file>

<file path=ppt/tags/tag171.xml><?xml version="1.0" encoding="utf-8"?>
<p:tagLst xmlns:p="http://schemas.openxmlformats.org/presentationml/2006/main">
  <p:tag name="PA" val="v5.2.9"/>
</p:tagLst>
</file>

<file path=ppt/tags/tag172.xml><?xml version="1.0" encoding="utf-8"?>
<p:tagLst xmlns:p="http://schemas.openxmlformats.org/presentationml/2006/main">
  <p:tag name="PA" val="v5.2.9"/>
</p:tagLst>
</file>

<file path=ppt/tags/tag173.xml><?xml version="1.0" encoding="utf-8"?>
<p:tagLst xmlns:p="http://schemas.openxmlformats.org/presentationml/2006/main">
  <p:tag name="PA" val="v5.2.9"/>
</p:tagLst>
</file>

<file path=ppt/tags/tag174.xml><?xml version="1.0" encoding="utf-8"?>
<p:tagLst xmlns:p="http://schemas.openxmlformats.org/presentationml/2006/main">
  <p:tag name="PA" val="v5.2.9"/>
</p:tagLst>
</file>

<file path=ppt/tags/tag175.xml><?xml version="1.0" encoding="utf-8"?>
<p:tagLst xmlns:p="http://schemas.openxmlformats.org/presentationml/2006/main">
  <p:tag name="PA" val="v5.2.9"/>
</p:tagLst>
</file>

<file path=ppt/tags/tag176.xml><?xml version="1.0" encoding="utf-8"?>
<p:tagLst xmlns:p="http://schemas.openxmlformats.org/presentationml/2006/main">
  <p:tag name="PA" val="v5.2.9"/>
</p:tagLst>
</file>

<file path=ppt/tags/tag177.xml><?xml version="1.0" encoding="utf-8"?>
<p:tagLst xmlns:p="http://schemas.openxmlformats.org/presentationml/2006/main">
  <p:tag name="PA" val="v5.2.9"/>
</p:tagLst>
</file>

<file path=ppt/tags/tag178.xml><?xml version="1.0" encoding="utf-8"?>
<p:tagLst xmlns:p="http://schemas.openxmlformats.org/presentationml/2006/main">
  <p:tag name="PA" val="v5.2.9"/>
</p:tagLst>
</file>

<file path=ppt/tags/tag179.xml><?xml version="1.0" encoding="utf-8"?>
<p:tagLst xmlns:p="http://schemas.openxmlformats.org/presentationml/2006/main">
  <p:tag name="PA" val="v5.2.9"/>
</p:tagLst>
</file>

<file path=ppt/tags/tag18.xml><?xml version="1.0" encoding="utf-8"?>
<p:tagLst xmlns:p="http://schemas.openxmlformats.org/presentationml/2006/main">
  <p:tag name="PA" val="v5.2.9"/>
</p:tagLst>
</file>

<file path=ppt/tags/tag180.xml><?xml version="1.0" encoding="utf-8"?>
<p:tagLst xmlns:p="http://schemas.openxmlformats.org/presentationml/2006/main">
  <p:tag name="PA" val="v5.2.9"/>
</p:tagLst>
</file>

<file path=ppt/tags/tag181.xml><?xml version="1.0" encoding="utf-8"?>
<p:tagLst xmlns:p="http://schemas.openxmlformats.org/presentationml/2006/main">
  <p:tag name="PA" val="v5.2.9"/>
</p:tagLst>
</file>

<file path=ppt/tags/tag182.xml><?xml version="1.0" encoding="utf-8"?>
<p:tagLst xmlns:p="http://schemas.openxmlformats.org/presentationml/2006/main">
  <p:tag name="PA" val="v5.2.9"/>
</p:tagLst>
</file>

<file path=ppt/tags/tag183.xml><?xml version="1.0" encoding="utf-8"?>
<p:tagLst xmlns:p="http://schemas.openxmlformats.org/presentationml/2006/main">
  <p:tag name="PA" val="v5.2.9"/>
</p:tagLst>
</file>

<file path=ppt/tags/tag184.xml><?xml version="1.0" encoding="utf-8"?>
<p:tagLst xmlns:p="http://schemas.openxmlformats.org/presentationml/2006/main">
  <p:tag name="PA" val="v5.2.9"/>
</p:tagLst>
</file>

<file path=ppt/tags/tag185.xml><?xml version="1.0" encoding="utf-8"?>
<p:tagLst xmlns:p="http://schemas.openxmlformats.org/presentationml/2006/main">
  <p:tag name="PA" val="v5.2.9"/>
</p:tagLst>
</file>

<file path=ppt/tags/tag186.xml><?xml version="1.0" encoding="utf-8"?>
<p:tagLst xmlns:p="http://schemas.openxmlformats.org/presentationml/2006/main">
  <p:tag name="PA" val="v5.2.9"/>
</p:tagLst>
</file>

<file path=ppt/tags/tag187.xml><?xml version="1.0" encoding="utf-8"?>
<p:tagLst xmlns:p="http://schemas.openxmlformats.org/presentationml/2006/main">
  <p:tag name="PA" val="v5.2.9"/>
</p:tagLst>
</file>

<file path=ppt/tags/tag188.xml><?xml version="1.0" encoding="utf-8"?>
<p:tagLst xmlns:p="http://schemas.openxmlformats.org/presentationml/2006/main">
  <p:tag name="PA" val="v5.2.9"/>
</p:tagLst>
</file>

<file path=ppt/tags/tag189.xml><?xml version="1.0" encoding="utf-8"?>
<p:tagLst xmlns:p="http://schemas.openxmlformats.org/presentationml/2006/main">
  <p:tag name="PA" val="v5.2.9"/>
</p:tagLst>
</file>

<file path=ppt/tags/tag19.xml><?xml version="1.0" encoding="utf-8"?>
<p:tagLst xmlns:p="http://schemas.openxmlformats.org/presentationml/2006/main">
  <p:tag name="PA" val="v5.2.9"/>
</p:tagLst>
</file>

<file path=ppt/tags/tag190.xml><?xml version="1.0" encoding="utf-8"?>
<p:tagLst xmlns:p="http://schemas.openxmlformats.org/presentationml/2006/main">
  <p:tag name="PA" val="v5.2.9"/>
</p:tagLst>
</file>

<file path=ppt/tags/tag191.xml><?xml version="1.0" encoding="utf-8"?>
<p:tagLst xmlns:p="http://schemas.openxmlformats.org/presentationml/2006/main">
  <p:tag name="PA" val="v5.2.9"/>
</p:tagLst>
</file>

<file path=ppt/tags/tag192.xml><?xml version="1.0" encoding="utf-8"?>
<p:tagLst xmlns:p="http://schemas.openxmlformats.org/presentationml/2006/main">
  <p:tag name="PA" val="v5.2.9"/>
</p:tagLst>
</file>

<file path=ppt/tags/tag193.xml><?xml version="1.0" encoding="utf-8"?>
<p:tagLst xmlns:p="http://schemas.openxmlformats.org/presentationml/2006/main">
  <p:tag name="PA" val="v5.2.9"/>
</p:tagLst>
</file>

<file path=ppt/tags/tag194.xml><?xml version="1.0" encoding="utf-8"?>
<p:tagLst xmlns:p="http://schemas.openxmlformats.org/presentationml/2006/main">
  <p:tag name="PA" val="v5.2.9"/>
</p:tagLst>
</file>

<file path=ppt/tags/tag195.xml><?xml version="1.0" encoding="utf-8"?>
<p:tagLst xmlns:p="http://schemas.openxmlformats.org/presentationml/2006/main">
  <p:tag name="PA" val="v5.2.9"/>
</p:tagLst>
</file>

<file path=ppt/tags/tag196.xml><?xml version="1.0" encoding="utf-8"?>
<p:tagLst xmlns:p="http://schemas.openxmlformats.org/presentationml/2006/main">
  <p:tag name="PA" val="v5.2.9"/>
</p:tagLst>
</file>

<file path=ppt/tags/tag197.xml><?xml version="1.0" encoding="utf-8"?>
<p:tagLst xmlns:p="http://schemas.openxmlformats.org/presentationml/2006/main">
  <p:tag name="PA" val="v5.2.9"/>
</p:tagLst>
</file>

<file path=ppt/tags/tag198.xml><?xml version="1.0" encoding="utf-8"?>
<p:tagLst xmlns:p="http://schemas.openxmlformats.org/presentationml/2006/main">
  <p:tag name="PA" val="v5.2.9"/>
</p:tagLst>
</file>

<file path=ppt/tags/tag199.xml><?xml version="1.0" encoding="utf-8"?>
<p:tagLst xmlns:p="http://schemas.openxmlformats.org/presentationml/2006/main">
  <p:tag name="PA" val="v5.2.9"/>
</p:tagLst>
</file>

<file path=ppt/tags/tag2.xml><?xml version="1.0" encoding="utf-8"?>
<p:tagLst xmlns:p="http://schemas.openxmlformats.org/presentationml/2006/main">
  <p:tag name="PA" val="v5.2.9"/>
</p:tagLst>
</file>

<file path=ppt/tags/tag20.xml><?xml version="1.0" encoding="utf-8"?>
<p:tagLst xmlns:p="http://schemas.openxmlformats.org/presentationml/2006/main">
  <p:tag name="PA" val="v5.2.9"/>
</p:tagLst>
</file>

<file path=ppt/tags/tag200.xml><?xml version="1.0" encoding="utf-8"?>
<p:tagLst xmlns:p="http://schemas.openxmlformats.org/presentationml/2006/main">
  <p:tag name="PA" val="v5.2.9"/>
</p:tagLst>
</file>

<file path=ppt/tags/tag201.xml><?xml version="1.0" encoding="utf-8"?>
<p:tagLst xmlns:p="http://schemas.openxmlformats.org/presentationml/2006/main">
  <p:tag name="PA" val="v5.2.9"/>
</p:tagLst>
</file>

<file path=ppt/tags/tag202.xml><?xml version="1.0" encoding="utf-8"?>
<p:tagLst xmlns:p="http://schemas.openxmlformats.org/presentationml/2006/main">
  <p:tag name="PA" val="v5.2.9"/>
</p:tagLst>
</file>

<file path=ppt/tags/tag203.xml><?xml version="1.0" encoding="utf-8"?>
<p:tagLst xmlns:p="http://schemas.openxmlformats.org/presentationml/2006/main">
  <p:tag name="PA" val="v5.2.9"/>
</p:tagLst>
</file>

<file path=ppt/tags/tag204.xml><?xml version="1.0" encoding="utf-8"?>
<p:tagLst xmlns:p="http://schemas.openxmlformats.org/presentationml/2006/main">
  <p:tag name="PA" val="v5.2.9"/>
</p:tagLst>
</file>

<file path=ppt/tags/tag205.xml><?xml version="1.0" encoding="utf-8"?>
<p:tagLst xmlns:p="http://schemas.openxmlformats.org/presentationml/2006/main">
  <p:tag name="PA" val="v5.2.9"/>
</p:tagLst>
</file>

<file path=ppt/tags/tag206.xml><?xml version="1.0" encoding="utf-8"?>
<p:tagLst xmlns:p="http://schemas.openxmlformats.org/presentationml/2006/main">
  <p:tag name="PA" val="v5.2.9"/>
</p:tagLst>
</file>

<file path=ppt/tags/tag207.xml><?xml version="1.0" encoding="utf-8"?>
<p:tagLst xmlns:p="http://schemas.openxmlformats.org/presentationml/2006/main">
  <p:tag name="PA" val="v5.2.9"/>
</p:tagLst>
</file>

<file path=ppt/tags/tag208.xml><?xml version="1.0" encoding="utf-8"?>
<p:tagLst xmlns:p="http://schemas.openxmlformats.org/presentationml/2006/main">
  <p:tag name="PA" val="v5.2.9"/>
</p:tagLst>
</file>

<file path=ppt/tags/tag209.xml><?xml version="1.0" encoding="utf-8"?>
<p:tagLst xmlns:p="http://schemas.openxmlformats.org/presentationml/2006/main">
  <p:tag name="PA" val="v5.2.9"/>
</p:tagLst>
</file>

<file path=ppt/tags/tag21.xml><?xml version="1.0" encoding="utf-8"?>
<p:tagLst xmlns:p="http://schemas.openxmlformats.org/presentationml/2006/main">
  <p:tag name="PA" val="v5.2.9"/>
</p:tagLst>
</file>

<file path=ppt/tags/tag210.xml><?xml version="1.0" encoding="utf-8"?>
<p:tagLst xmlns:p="http://schemas.openxmlformats.org/presentationml/2006/main">
  <p:tag name="PA" val="v5.2.9"/>
</p:tagLst>
</file>

<file path=ppt/tags/tag211.xml><?xml version="1.0" encoding="utf-8"?>
<p:tagLst xmlns:p="http://schemas.openxmlformats.org/presentationml/2006/main">
  <p:tag name="PA" val="v5.2.9"/>
</p:tagLst>
</file>

<file path=ppt/tags/tag212.xml><?xml version="1.0" encoding="utf-8"?>
<p:tagLst xmlns:p="http://schemas.openxmlformats.org/presentationml/2006/main">
  <p:tag name="PA" val="v5.2.9"/>
</p:tagLst>
</file>

<file path=ppt/tags/tag213.xml><?xml version="1.0" encoding="utf-8"?>
<p:tagLst xmlns:p="http://schemas.openxmlformats.org/presentationml/2006/main">
  <p:tag name="PA" val="v5.2.9"/>
</p:tagLst>
</file>

<file path=ppt/tags/tag214.xml><?xml version="1.0" encoding="utf-8"?>
<p:tagLst xmlns:p="http://schemas.openxmlformats.org/presentationml/2006/main">
  <p:tag name="PA" val="v5.2.9"/>
</p:tagLst>
</file>

<file path=ppt/tags/tag215.xml><?xml version="1.0" encoding="utf-8"?>
<p:tagLst xmlns:p="http://schemas.openxmlformats.org/presentationml/2006/main">
  <p:tag name="PA" val="v5.2.9"/>
</p:tagLst>
</file>

<file path=ppt/tags/tag216.xml><?xml version="1.0" encoding="utf-8"?>
<p:tagLst xmlns:p="http://schemas.openxmlformats.org/presentationml/2006/main">
  <p:tag name="PA" val="v5.2.9"/>
</p:tagLst>
</file>

<file path=ppt/tags/tag217.xml><?xml version="1.0" encoding="utf-8"?>
<p:tagLst xmlns:p="http://schemas.openxmlformats.org/presentationml/2006/main">
  <p:tag name="PA" val="v5.2.9"/>
</p:tagLst>
</file>

<file path=ppt/tags/tag218.xml><?xml version="1.0" encoding="utf-8"?>
<p:tagLst xmlns:p="http://schemas.openxmlformats.org/presentationml/2006/main">
  <p:tag name="PA" val="v5.2.9"/>
</p:tagLst>
</file>

<file path=ppt/tags/tag219.xml><?xml version="1.0" encoding="utf-8"?>
<p:tagLst xmlns:p="http://schemas.openxmlformats.org/presentationml/2006/main">
  <p:tag name="PA" val="v5.2.9"/>
</p:tagLst>
</file>

<file path=ppt/tags/tag22.xml><?xml version="1.0" encoding="utf-8"?>
<p:tagLst xmlns:p="http://schemas.openxmlformats.org/presentationml/2006/main">
  <p:tag name="PA" val="v5.2.9"/>
</p:tagLst>
</file>

<file path=ppt/tags/tag220.xml><?xml version="1.0" encoding="utf-8"?>
<p:tagLst xmlns:p="http://schemas.openxmlformats.org/presentationml/2006/main">
  <p:tag name="PA" val="v5.2.9"/>
</p:tagLst>
</file>

<file path=ppt/tags/tag221.xml><?xml version="1.0" encoding="utf-8"?>
<p:tagLst xmlns:p="http://schemas.openxmlformats.org/presentationml/2006/main">
  <p:tag name="PA" val="v5.2.9"/>
</p:tagLst>
</file>

<file path=ppt/tags/tag222.xml><?xml version="1.0" encoding="utf-8"?>
<p:tagLst xmlns:p="http://schemas.openxmlformats.org/presentationml/2006/main">
  <p:tag name="PA" val="v5.2.9"/>
</p:tagLst>
</file>

<file path=ppt/tags/tag223.xml><?xml version="1.0" encoding="utf-8"?>
<p:tagLst xmlns:p="http://schemas.openxmlformats.org/presentationml/2006/main">
  <p:tag name="PA" val="v5.2.9"/>
</p:tagLst>
</file>

<file path=ppt/tags/tag224.xml><?xml version="1.0" encoding="utf-8"?>
<p:tagLst xmlns:p="http://schemas.openxmlformats.org/presentationml/2006/main">
  <p:tag name="PA" val="v5.2.9"/>
</p:tagLst>
</file>

<file path=ppt/tags/tag225.xml><?xml version="1.0" encoding="utf-8"?>
<p:tagLst xmlns:p="http://schemas.openxmlformats.org/presentationml/2006/main">
  <p:tag name="PA" val="v5.2.9"/>
</p:tagLst>
</file>

<file path=ppt/tags/tag226.xml><?xml version="1.0" encoding="utf-8"?>
<p:tagLst xmlns:p="http://schemas.openxmlformats.org/presentationml/2006/main">
  <p:tag name="PA" val="v5.2.9"/>
</p:tagLst>
</file>

<file path=ppt/tags/tag227.xml><?xml version="1.0" encoding="utf-8"?>
<p:tagLst xmlns:p="http://schemas.openxmlformats.org/presentationml/2006/main">
  <p:tag name="PA" val="v5.2.9"/>
</p:tagLst>
</file>

<file path=ppt/tags/tag228.xml><?xml version="1.0" encoding="utf-8"?>
<p:tagLst xmlns:p="http://schemas.openxmlformats.org/presentationml/2006/main">
  <p:tag name="PA" val="v5.2.9"/>
</p:tagLst>
</file>

<file path=ppt/tags/tag229.xml><?xml version="1.0" encoding="utf-8"?>
<p:tagLst xmlns:p="http://schemas.openxmlformats.org/presentationml/2006/main">
  <p:tag name="PA" val="v5.2.9"/>
</p:tagLst>
</file>

<file path=ppt/tags/tag23.xml><?xml version="1.0" encoding="utf-8"?>
<p:tagLst xmlns:p="http://schemas.openxmlformats.org/presentationml/2006/main">
  <p:tag name="PA" val="v5.2.9"/>
</p:tagLst>
</file>

<file path=ppt/tags/tag230.xml><?xml version="1.0" encoding="utf-8"?>
<p:tagLst xmlns:p="http://schemas.openxmlformats.org/presentationml/2006/main">
  <p:tag name="PA" val="v5.2.9"/>
</p:tagLst>
</file>

<file path=ppt/tags/tag231.xml><?xml version="1.0" encoding="utf-8"?>
<p:tagLst xmlns:p="http://schemas.openxmlformats.org/presentationml/2006/main">
  <p:tag name="PA" val="v5.2.9"/>
</p:tagLst>
</file>

<file path=ppt/tags/tag232.xml><?xml version="1.0" encoding="utf-8"?>
<p:tagLst xmlns:p="http://schemas.openxmlformats.org/presentationml/2006/main">
  <p:tag name="PA" val="v5.2.9"/>
</p:tagLst>
</file>

<file path=ppt/tags/tag233.xml><?xml version="1.0" encoding="utf-8"?>
<p:tagLst xmlns:p="http://schemas.openxmlformats.org/presentationml/2006/main">
  <p:tag name="PA" val="v5.2.9"/>
</p:tagLst>
</file>

<file path=ppt/tags/tag234.xml><?xml version="1.0" encoding="utf-8"?>
<p:tagLst xmlns:p="http://schemas.openxmlformats.org/presentationml/2006/main">
  <p:tag name="PA" val="v5.2.9"/>
</p:tagLst>
</file>

<file path=ppt/tags/tag235.xml><?xml version="1.0" encoding="utf-8"?>
<p:tagLst xmlns:p="http://schemas.openxmlformats.org/presentationml/2006/main">
  <p:tag name="PA" val="v5.2.9"/>
</p:tagLst>
</file>

<file path=ppt/tags/tag236.xml><?xml version="1.0" encoding="utf-8"?>
<p:tagLst xmlns:p="http://schemas.openxmlformats.org/presentationml/2006/main">
  <p:tag name="PA" val="v5.2.9"/>
</p:tagLst>
</file>

<file path=ppt/tags/tag237.xml><?xml version="1.0" encoding="utf-8"?>
<p:tagLst xmlns:p="http://schemas.openxmlformats.org/presentationml/2006/main">
  <p:tag name="PA" val="v5.2.9"/>
</p:tagLst>
</file>

<file path=ppt/tags/tag238.xml><?xml version="1.0" encoding="utf-8"?>
<p:tagLst xmlns:p="http://schemas.openxmlformats.org/presentationml/2006/main">
  <p:tag name="PA" val="v5.2.9"/>
</p:tagLst>
</file>

<file path=ppt/tags/tag239.xml><?xml version="1.0" encoding="utf-8"?>
<p:tagLst xmlns:p="http://schemas.openxmlformats.org/presentationml/2006/main">
  <p:tag name="PA" val="v5.2.9"/>
</p:tagLst>
</file>

<file path=ppt/tags/tag24.xml><?xml version="1.0" encoding="utf-8"?>
<p:tagLst xmlns:p="http://schemas.openxmlformats.org/presentationml/2006/main">
  <p:tag name="PA" val="v5.2.9"/>
</p:tagLst>
</file>

<file path=ppt/tags/tag240.xml><?xml version="1.0" encoding="utf-8"?>
<p:tagLst xmlns:p="http://schemas.openxmlformats.org/presentationml/2006/main">
  <p:tag name="PA" val="v5.2.9"/>
</p:tagLst>
</file>

<file path=ppt/tags/tag241.xml><?xml version="1.0" encoding="utf-8"?>
<p:tagLst xmlns:p="http://schemas.openxmlformats.org/presentationml/2006/main">
  <p:tag name="PA" val="v5.2.9"/>
</p:tagLst>
</file>

<file path=ppt/tags/tag242.xml><?xml version="1.0" encoding="utf-8"?>
<p:tagLst xmlns:p="http://schemas.openxmlformats.org/presentationml/2006/main">
  <p:tag name="PA" val="v5.2.9"/>
</p:tagLst>
</file>

<file path=ppt/tags/tag243.xml><?xml version="1.0" encoding="utf-8"?>
<p:tagLst xmlns:p="http://schemas.openxmlformats.org/presentationml/2006/main">
  <p:tag name="PA" val="v5.2.9"/>
</p:tagLst>
</file>

<file path=ppt/tags/tag244.xml><?xml version="1.0" encoding="utf-8"?>
<p:tagLst xmlns:p="http://schemas.openxmlformats.org/presentationml/2006/main">
  <p:tag name="PA" val="v5.2.9"/>
</p:tagLst>
</file>

<file path=ppt/tags/tag245.xml><?xml version="1.0" encoding="utf-8"?>
<p:tagLst xmlns:p="http://schemas.openxmlformats.org/presentationml/2006/main">
  <p:tag name="PA" val="v5.2.9"/>
</p:tagLst>
</file>

<file path=ppt/tags/tag246.xml><?xml version="1.0" encoding="utf-8"?>
<p:tagLst xmlns:p="http://schemas.openxmlformats.org/presentationml/2006/main">
  <p:tag name="PA" val="v5.2.9"/>
</p:tagLst>
</file>

<file path=ppt/tags/tag247.xml><?xml version="1.0" encoding="utf-8"?>
<p:tagLst xmlns:p="http://schemas.openxmlformats.org/presentationml/2006/main">
  <p:tag name="PA" val="v5.2.9"/>
</p:tagLst>
</file>

<file path=ppt/tags/tag248.xml><?xml version="1.0" encoding="utf-8"?>
<p:tagLst xmlns:p="http://schemas.openxmlformats.org/presentationml/2006/main">
  <p:tag name="PA" val="v5.2.9"/>
</p:tagLst>
</file>

<file path=ppt/tags/tag249.xml><?xml version="1.0" encoding="utf-8"?>
<p:tagLst xmlns:p="http://schemas.openxmlformats.org/presentationml/2006/main">
  <p:tag name="PA" val="v5.2.9"/>
</p:tagLst>
</file>

<file path=ppt/tags/tag25.xml><?xml version="1.0" encoding="utf-8"?>
<p:tagLst xmlns:p="http://schemas.openxmlformats.org/presentationml/2006/main">
  <p:tag name="PA" val="v5.2.9"/>
</p:tagLst>
</file>

<file path=ppt/tags/tag250.xml><?xml version="1.0" encoding="utf-8"?>
<p:tagLst xmlns:p="http://schemas.openxmlformats.org/presentationml/2006/main">
  <p:tag name="PA" val="v5.2.9"/>
</p:tagLst>
</file>

<file path=ppt/tags/tag251.xml><?xml version="1.0" encoding="utf-8"?>
<p:tagLst xmlns:p="http://schemas.openxmlformats.org/presentationml/2006/main">
  <p:tag name="PA" val="v5.2.9"/>
</p:tagLst>
</file>

<file path=ppt/tags/tag252.xml><?xml version="1.0" encoding="utf-8"?>
<p:tagLst xmlns:p="http://schemas.openxmlformats.org/presentationml/2006/main">
  <p:tag name="PA" val="v5.2.9"/>
</p:tagLst>
</file>

<file path=ppt/tags/tag253.xml><?xml version="1.0" encoding="utf-8"?>
<p:tagLst xmlns:p="http://schemas.openxmlformats.org/presentationml/2006/main">
  <p:tag name="PA" val="v5.2.9"/>
</p:tagLst>
</file>

<file path=ppt/tags/tag254.xml><?xml version="1.0" encoding="utf-8"?>
<p:tagLst xmlns:p="http://schemas.openxmlformats.org/presentationml/2006/main">
  <p:tag name="PA" val="v5.2.9"/>
</p:tagLst>
</file>

<file path=ppt/tags/tag255.xml><?xml version="1.0" encoding="utf-8"?>
<p:tagLst xmlns:p="http://schemas.openxmlformats.org/presentationml/2006/main">
  <p:tag name="PA" val="v5.2.9"/>
</p:tagLst>
</file>

<file path=ppt/tags/tag256.xml><?xml version="1.0" encoding="utf-8"?>
<p:tagLst xmlns:p="http://schemas.openxmlformats.org/presentationml/2006/main">
  <p:tag name="PA" val="v5.2.9"/>
</p:tagLst>
</file>

<file path=ppt/tags/tag257.xml><?xml version="1.0" encoding="utf-8"?>
<p:tagLst xmlns:p="http://schemas.openxmlformats.org/presentationml/2006/main">
  <p:tag name="PA" val="v5.2.9"/>
</p:tagLst>
</file>

<file path=ppt/tags/tag258.xml><?xml version="1.0" encoding="utf-8"?>
<p:tagLst xmlns:p="http://schemas.openxmlformats.org/presentationml/2006/main">
  <p:tag name="PA" val="v5.2.9"/>
</p:tagLst>
</file>

<file path=ppt/tags/tag259.xml><?xml version="1.0" encoding="utf-8"?>
<p:tagLst xmlns:p="http://schemas.openxmlformats.org/presentationml/2006/main">
  <p:tag name="PA" val="v5.2.9"/>
</p:tagLst>
</file>

<file path=ppt/tags/tag26.xml><?xml version="1.0" encoding="utf-8"?>
<p:tagLst xmlns:p="http://schemas.openxmlformats.org/presentationml/2006/main">
  <p:tag name="PA" val="v5.2.9"/>
</p:tagLst>
</file>

<file path=ppt/tags/tag260.xml><?xml version="1.0" encoding="utf-8"?>
<p:tagLst xmlns:p="http://schemas.openxmlformats.org/presentationml/2006/main">
  <p:tag name="PA" val="v5.2.9"/>
</p:tagLst>
</file>

<file path=ppt/tags/tag261.xml><?xml version="1.0" encoding="utf-8"?>
<p:tagLst xmlns:p="http://schemas.openxmlformats.org/presentationml/2006/main">
  <p:tag name="PA" val="v5.2.9"/>
</p:tagLst>
</file>

<file path=ppt/tags/tag262.xml><?xml version="1.0" encoding="utf-8"?>
<p:tagLst xmlns:p="http://schemas.openxmlformats.org/presentationml/2006/main">
  <p:tag name="PA" val="v5.2.9"/>
</p:tagLst>
</file>

<file path=ppt/tags/tag263.xml><?xml version="1.0" encoding="utf-8"?>
<p:tagLst xmlns:p="http://schemas.openxmlformats.org/presentationml/2006/main">
  <p:tag name="PA" val="v5.2.9"/>
</p:tagLst>
</file>

<file path=ppt/tags/tag264.xml><?xml version="1.0" encoding="utf-8"?>
<p:tagLst xmlns:p="http://schemas.openxmlformats.org/presentationml/2006/main">
  <p:tag name="PA" val="v5.2.9"/>
</p:tagLst>
</file>

<file path=ppt/tags/tag265.xml><?xml version="1.0" encoding="utf-8"?>
<p:tagLst xmlns:p="http://schemas.openxmlformats.org/presentationml/2006/main">
  <p:tag name="PA" val="v5.2.9"/>
</p:tagLst>
</file>

<file path=ppt/tags/tag266.xml><?xml version="1.0" encoding="utf-8"?>
<p:tagLst xmlns:p="http://schemas.openxmlformats.org/presentationml/2006/main">
  <p:tag name="PA" val="v5.2.9"/>
</p:tagLst>
</file>

<file path=ppt/tags/tag267.xml><?xml version="1.0" encoding="utf-8"?>
<p:tagLst xmlns:p="http://schemas.openxmlformats.org/presentationml/2006/main">
  <p:tag name="PA" val="v5.2.9"/>
</p:tagLst>
</file>

<file path=ppt/tags/tag268.xml><?xml version="1.0" encoding="utf-8"?>
<p:tagLst xmlns:p="http://schemas.openxmlformats.org/presentationml/2006/main">
  <p:tag name="PA" val="v5.2.9"/>
</p:tagLst>
</file>

<file path=ppt/tags/tag269.xml><?xml version="1.0" encoding="utf-8"?>
<p:tagLst xmlns:p="http://schemas.openxmlformats.org/presentationml/2006/main">
  <p:tag name="PA" val="v5.2.9"/>
</p:tagLst>
</file>

<file path=ppt/tags/tag27.xml><?xml version="1.0" encoding="utf-8"?>
<p:tagLst xmlns:p="http://schemas.openxmlformats.org/presentationml/2006/main">
  <p:tag name="PA" val="v5.2.9"/>
</p:tagLst>
</file>

<file path=ppt/tags/tag270.xml><?xml version="1.0" encoding="utf-8"?>
<p:tagLst xmlns:p="http://schemas.openxmlformats.org/presentationml/2006/main">
  <p:tag name="PA" val="v5.2.9"/>
</p:tagLst>
</file>

<file path=ppt/tags/tag271.xml><?xml version="1.0" encoding="utf-8"?>
<p:tagLst xmlns:p="http://schemas.openxmlformats.org/presentationml/2006/main">
  <p:tag name="PA" val="v5.2.9"/>
</p:tagLst>
</file>

<file path=ppt/tags/tag272.xml><?xml version="1.0" encoding="utf-8"?>
<p:tagLst xmlns:p="http://schemas.openxmlformats.org/presentationml/2006/main">
  <p:tag name="PA" val="v5.2.9"/>
</p:tagLst>
</file>

<file path=ppt/tags/tag273.xml><?xml version="1.0" encoding="utf-8"?>
<p:tagLst xmlns:p="http://schemas.openxmlformats.org/presentationml/2006/main">
  <p:tag name="PA" val="v5.2.9"/>
</p:tagLst>
</file>

<file path=ppt/tags/tag274.xml><?xml version="1.0" encoding="utf-8"?>
<p:tagLst xmlns:p="http://schemas.openxmlformats.org/presentationml/2006/main">
  <p:tag name="PA" val="v5.2.9"/>
</p:tagLst>
</file>

<file path=ppt/tags/tag275.xml><?xml version="1.0" encoding="utf-8"?>
<p:tagLst xmlns:p="http://schemas.openxmlformats.org/presentationml/2006/main">
  <p:tag name="PA" val="v5.2.9"/>
</p:tagLst>
</file>

<file path=ppt/tags/tag276.xml><?xml version="1.0" encoding="utf-8"?>
<p:tagLst xmlns:p="http://schemas.openxmlformats.org/presentationml/2006/main">
  <p:tag name="PA" val="v5.2.9"/>
</p:tagLst>
</file>

<file path=ppt/tags/tag277.xml><?xml version="1.0" encoding="utf-8"?>
<p:tagLst xmlns:p="http://schemas.openxmlformats.org/presentationml/2006/main">
  <p:tag name="PA" val="v5.2.9"/>
</p:tagLst>
</file>

<file path=ppt/tags/tag278.xml><?xml version="1.0" encoding="utf-8"?>
<p:tagLst xmlns:p="http://schemas.openxmlformats.org/presentationml/2006/main">
  <p:tag name="PA" val="v5.2.9"/>
</p:tagLst>
</file>

<file path=ppt/tags/tag279.xml><?xml version="1.0" encoding="utf-8"?>
<p:tagLst xmlns:p="http://schemas.openxmlformats.org/presentationml/2006/main">
  <p:tag name="PA" val="v5.2.9"/>
</p:tagLst>
</file>

<file path=ppt/tags/tag28.xml><?xml version="1.0" encoding="utf-8"?>
<p:tagLst xmlns:p="http://schemas.openxmlformats.org/presentationml/2006/main">
  <p:tag name="PA" val="v5.2.9"/>
</p:tagLst>
</file>

<file path=ppt/tags/tag280.xml><?xml version="1.0" encoding="utf-8"?>
<p:tagLst xmlns:p="http://schemas.openxmlformats.org/presentationml/2006/main">
  <p:tag name="PA" val="v5.2.9"/>
</p:tagLst>
</file>

<file path=ppt/tags/tag281.xml><?xml version="1.0" encoding="utf-8"?>
<p:tagLst xmlns:p="http://schemas.openxmlformats.org/presentationml/2006/main">
  <p:tag name="PA" val="v5.2.9"/>
</p:tagLst>
</file>

<file path=ppt/tags/tag282.xml><?xml version="1.0" encoding="utf-8"?>
<p:tagLst xmlns:p="http://schemas.openxmlformats.org/presentationml/2006/main">
  <p:tag name="PA" val="v5.2.9"/>
</p:tagLst>
</file>

<file path=ppt/tags/tag283.xml><?xml version="1.0" encoding="utf-8"?>
<p:tagLst xmlns:p="http://schemas.openxmlformats.org/presentationml/2006/main">
  <p:tag name="PA" val="v5.2.9"/>
</p:tagLst>
</file>

<file path=ppt/tags/tag284.xml><?xml version="1.0" encoding="utf-8"?>
<p:tagLst xmlns:p="http://schemas.openxmlformats.org/presentationml/2006/main">
  <p:tag name="PA" val="v5.2.9"/>
</p:tagLst>
</file>

<file path=ppt/tags/tag285.xml><?xml version="1.0" encoding="utf-8"?>
<p:tagLst xmlns:p="http://schemas.openxmlformats.org/presentationml/2006/main">
  <p:tag name="PA" val="v5.2.9"/>
</p:tagLst>
</file>

<file path=ppt/tags/tag286.xml><?xml version="1.0" encoding="utf-8"?>
<p:tagLst xmlns:p="http://schemas.openxmlformats.org/presentationml/2006/main">
  <p:tag name="PA" val="v5.2.9"/>
</p:tagLst>
</file>

<file path=ppt/tags/tag287.xml><?xml version="1.0" encoding="utf-8"?>
<p:tagLst xmlns:p="http://schemas.openxmlformats.org/presentationml/2006/main">
  <p:tag name="PA" val="v5.2.9"/>
</p:tagLst>
</file>

<file path=ppt/tags/tag288.xml><?xml version="1.0" encoding="utf-8"?>
<p:tagLst xmlns:p="http://schemas.openxmlformats.org/presentationml/2006/main">
  <p:tag name="PA" val="v5.2.9"/>
</p:tagLst>
</file>

<file path=ppt/tags/tag289.xml><?xml version="1.0" encoding="utf-8"?>
<p:tagLst xmlns:p="http://schemas.openxmlformats.org/presentationml/2006/main">
  <p:tag name="PA" val="v5.2.9"/>
</p:tagLst>
</file>

<file path=ppt/tags/tag29.xml><?xml version="1.0" encoding="utf-8"?>
<p:tagLst xmlns:p="http://schemas.openxmlformats.org/presentationml/2006/main">
  <p:tag name="PA" val="v5.2.9"/>
</p:tagLst>
</file>

<file path=ppt/tags/tag290.xml><?xml version="1.0" encoding="utf-8"?>
<p:tagLst xmlns:p="http://schemas.openxmlformats.org/presentationml/2006/main">
  <p:tag name="PA" val="v5.2.9"/>
</p:tagLst>
</file>

<file path=ppt/tags/tag291.xml><?xml version="1.0" encoding="utf-8"?>
<p:tagLst xmlns:p="http://schemas.openxmlformats.org/presentationml/2006/main">
  <p:tag name="PA" val="v5.2.9"/>
</p:tagLst>
</file>

<file path=ppt/tags/tag292.xml><?xml version="1.0" encoding="utf-8"?>
<p:tagLst xmlns:p="http://schemas.openxmlformats.org/presentationml/2006/main">
  <p:tag name="PA" val="v5.2.9"/>
</p:tagLst>
</file>

<file path=ppt/tags/tag293.xml><?xml version="1.0" encoding="utf-8"?>
<p:tagLst xmlns:p="http://schemas.openxmlformats.org/presentationml/2006/main">
  <p:tag name="PA" val="v5.2.9"/>
</p:tagLst>
</file>

<file path=ppt/tags/tag294.xml><?xml version="1.0" encoding="utf-8"?>
<p:tagLst xmlns:p="http://schemas.openxmlformats.org/presentationml/2006/main">
  <p:tag name="PA" val="v5.2.9"/>
</p:tagLst>
</file>

<file path=ppt/tags/tag295.xml><?xml version="1.0" encoding="utf-8"?>
<p:tagLst xmlns:p="http://schemas.openxmlformats.org/presentationml/2006/main">
  <p:tag name="PA" val="v5.2.9"/>
</p:tagLst>
</file>

<file path=ppt/tags/tag296.xml><?xml version="1.0" encoding="utf-8"?>
<p:tagLst xmlns:p="http://schemas.openxmlformats.org/presentationml/2006/main">
  <p:tag name="PA" val="v5.2.9"/>
</p:tagLst>
</file>

<file path=ppt/tags/tag297.xml><?xml version="1.0" encoding="utf-8"?>
<p:tagLst xmlns:p="http://schemas.openxmlformats.org/presentationml/2006/main">
  <p:tag name="PA" val="v5.2.9"/>
</p:tagLst>
</file>

<file path=ppt/tags/tag298.xml><?xml version="1.0" encoding="utf-8"?>
<p:tagLst xmlns:p="http://schemas.openxmlformats.org/presentationml/2006/main">
  <p:tag name="PA" val="v5.2.9"/>
</p:tagLst>
</file>

<file path=ppt/tags/tag299.xml><?xml version="1.0" encoding="utf-8"?>
<p:tagLst xmlns:p="http://schemas.openxmlformats.org/presentationml/2006/main">
  <p:tag name="PA" val="v5.2.9"/>
</p:tagLst>
</file>

<file path=ppt/tags/tag3.xml><?xml version="1.0" encoding="utf-8"?>
<p:tagLst xmlns:p="http://schemas.openxmlformats.org/presentationml/2006/main">
  <p:tag name="PA" val="v5.2.9"/>
</p:tagLst>
</file>

<file path=ppt/tags/tag30.xml><?xml version="1.0" encoding="utf-8"?>
<p:tagLst xmlns:p="http://schemas.openxmlformats.org/presentationml/2006/main">
  <p:tag name="PA" val="v5.2.9"/>
</p:tagLst>
</file>

<file path=ppt/tags/tag300.xml><?xml version="1.0" encoding="utf-8"?>
<p:tagLst xmlns:p="http://schemas.openxmlformats.org/presentationml/2006/main">
  <p:tag name="PA" val="v5.2.9"/>
</p:tagLst>
</file>

<file path=ppt/tags/tag301.xml><?xml version="1.0" encoding="utf-8"?>
<p:tagLst xmlns:p="http://schemas.openxmlformats.org/presentationml/2006/main">
  <p:tag name="PA" val="v5.2.9"/>
</p:tagLst>
</file>

<file path=ppt/tags/tag302.xml><?xml version="1.0" encoding="utf-8"?>
<p:tagLst xmlns:p="http://schemas.openxmlformats.org/presentationml/2006/main">
  <p:tag name="PA" val="v5.2.9"/>
</p:tagLst>
</file>

<file path=ppt/tags/tag303.xml><?xml version="1.0" encoding="utf-8"?>
<p:tagLst xmlns:p="http://schemas.openxmlformats.org/presentationml/2006/main">
  <p:tag name="PA" val="v5.2.9"/>
</p:tagLst>
</file>

<file path=ppt/tags/tag304.xml><?xml version="1.0" encoding="utf-8"?>
<p:tagLst xmlns:p="http://schemas.openxmlformats.org/presentationml/2006/main">
  <p:tag name="PA" val="v5.2.9"/>
</p:tagLst>
</file>

<file path=ppt/tags/tag305.xml><?xml version="1.0" encoding="utf-8"?>
<p:tagLst xmlns:p="http://schemas.openxmlformats.org/presentationml/2006/main">
  <p:tag name="PA" val="v5.2.9"/>
</p:tagLst>
</file>

<file path=ppt/tags/tag306.xml><?xml version="1.0" encoding="utf-8"?>
<p:tagLst xmlns:p="http://schemas.openxmlformats.org/presentationml/2006/main">
  <p:tag name="PA" val="v5.2.9"/>
</p:tagLst>
</file>

<file path=ppt/tags/tag307.xml><?xml version="1.0" encoding="utf-8"?>
<p:tagLst xmlns:p="http://schemas.openxmlformats.org/presentationml/2006/main">
  <p:tag name="PA" val="v5.2.9"/>
</p:tagLst>
</file>

<file path=ppt/tags/tag308.xml><?xml version="1.0" encoding="utf-8"?>
<p:tagLst xmlns:p="http://schemas.openxmlformats.org/presentationml/2006/main">
  <p:tag name="PA" val="v5.2.9"/>
</p:tagLst>
</file>

<file path=ppt/tags/tag309.xml><?xml version="1.0" encoding="utf-8"?>
<p:tagLst xmlns:p="http://schemas.openxmlformats.org/presentationml/2006/main">
  <p:tag name="PA" val="v5.2.9"/>
</p:tagLst>
</file>

<file path=ppt/tags/tag31.xml><?xml version="1.0" encoding="utf-8"?>
<p:tagLst xmlns:p="http://schemas.openxmlformats.org/presentationml/2006/main">
  <p:tag name="PA" val="v5.2.9"/>
</p:tagLst>
</file>

<file path=ppt/tags/tag310.xml><?xml version="1.0" encoding="utf-8"?>
<p:tagLst xmlns:p="http://schemas.openxmlformats.org/presentationml/2006/main">
  <p:tag name="PA" val="v5.2.9"/>
</p:tagLst>
</file>

<file path=ppt/tags/tag311.xml><?xml version="1.0" encoding="utf-8"?>
<p:tagLst xmlns:p="http://schemas.openxmlformats.org/presentationml/2006/main">
  <p:tag name="PA" val="v5.2.9"/>
</p:tagLst>
</file>

<file path=ppt/tags/tag312.xml><?xml version="1.0" encoding="utf-8"?>
<p:tagLst xmlns:p="http://schemas.openxmlformats.org/presentationml/2006/main">
  <p:tag name="PA" val="v5.2.9"/>
</p:tagLst>
</file>

<file path=ppt/tags/tag313.xml><?xml version="1.0" encoding="utf-8"?>
<p:tagLst xmlns:p="http://schemas.openxmlformats.org/presentationml/2006/main">
  <p:tag name="PA" val="v5.2.9"/>
</p:tagLst>
</file>

<file path=ppt/tags/tag314.xml><?xml version="1.0" encoding="utf-8"?>
<p:tagLst xmlns:p="http://schemas.openxmlformats.org/presentationml/2006/main">
  <p:tag name="PA" val="v5.2.9"/>
</p:tagLst>
</file>

<file path=ppt/tags/tag315.xml><?xml version="1.0" encoding="utf-8"?>
<p:tagLst xmlns:p="http://schemas.openxmlformats.org/presentationml/2006/main">
  <p:tag name="PA" val="v5.2.9"/>
</p:tagLst>
</file>

<file path=ppt/tags/tag316.xml><?xml version="1.0" encoding="utf-8"?>
<p:tagLst xmlns:p="http://schemas.openxmlformats.org/presentationml/2006/main">
  <p:tag name="PA" val="v5.2.9"/>
</p:tagLst>
</file>

<file path=ppt/tags/tag317.xml><?xml version="1.0" encoding="utf-8"?>
<p:tagLst xmlns:p="http://schemas.openxmlformats.org/presentationml/2006/main">
  <p:tag name="PA" val="v5.2.9"/>
</p:tagLst>
</file>

<file path=ppt/tags/tag318.xml><?xml version="1.0" encoding="utf-8"?>
<p:tagLst xmlns:p="http://schemas.openxmlformats.org/presentationml/2006/main">
  <p:tag name="PA" val="v5.2.9"/>
</p:tagLst>
</file>

<file path=ppt/tags/tag319.xml><?xml version="1.0" encoding="utf-8"?>
<p:tagLst xmlns:p="http://schemas.openxmlformats.org/presentationml/2006/main">
  <p:tag name="PA" val="v5.2.9"/>
</p:tagLst>
</file>

<file path=ppt/tags/tag32.xml><?xml version="1.0" encoding="utf-8"?>
<p:tagLst xmlns:p="http://schemas.openxmlformats.org/presentationml/2006/main">
  <p:tag name="PA" val="v5.2.9"/>
</p:tagLst>
</file>

<file path=ppt/tags/tag320.xml><?xml version="1.0" encoding="utf-8"?>
<p:tagLst xmlns:p="http://schemas.openxmlformats.org/presentationml/2006/main">
  <p:tag name="PA" val="v5.2.9"/>
</p:tagLst>
</file>

<file path=ppt/tags/tag321.xml><?xml version="1.0" encoding="utf-8"?>
<p:tagLst xmlns:p="http://schemas.openxmlformats.org/presentationml/2006/main">
  <p:tag name="PA" val="v5.2.9"/>
</p:tagLst>
</file>

<file path=ppt/tags/tag322.xml><?xml version="1.0" encoding="utf-8"?>
<p:tagLst xmlns:p="http://schemas.openxmlformats.org/presentationml/2006/main">
  <p:tag name="PA" val="v5.2.9"/>
</p:tagLst>
</file>

<file path=ppt/tags/tag323.xml><?xml version="1.0" encoding="utf-8"?>
<p:tagLst xmlns:p="http://schemas.openxmlformats.org/presentationml/2006/main">
  <p:tag name="PA" val="v5.2.9"/>
</p:tagLst>
</file>

<file path=ppt/tags/tag324.xml><?xml version="1.0" encoding="utf-8"?>
<p:tagLst xmlns:p="http://schemas.openxmlformats.org/presentationml/2006/main">
  <p:tag name="PA" val="v5.2.9"/>
</p:tagLst>
</file>

<file path=ppt/tags/tag325.xml><?xml version="1.0" encoding="utf-8"?>
<p:tagLst xmlns:p="http://schemas.openxmlformats.org/presentationml/2006/main">
  <p:tag name="PA" val="v5.2.9"/>
</p:tagLst>
</file>

<file path=ppt/tags/tag326.xml><?xml version="1.0" encoding="utf-8"?>
<p:tagLst xmlns:p="http://schemas.openxmlformats.org/presentationml/2006/main">
  <p:tag name="PA" val="v5.2.9"/>
</p:tagLst>
</file>

<file path=ppt/tags/tag327.xml><?xml version="1.0" encoding="utf-8"?>
<p:tagLst xmlns:p="http://schemas.openxmlformats.org/presentationml/2006/main">
  <p:tag name="PA" val="v5.2.9"/>
</p:tagLst>
</file>

<file path=ppt/tags/tag328.xml><?xml version="1.0" encoding="utf-8"?>
<p:tagLst xmlns:p="http://schemas.openxmlformats.org/presentationml/2006/main">
  <p:tag name="PA" val="v5.2.9"/>
</p:tagLst>
</file>

<file path=ppt/tags/tag329.xml><?xml version="1.0" encoding="utf-8"?>
<p:tagLst xmlns:p="http://schemas.openxmlformats.org/presentationml/2006/main">
  <p:tag name="PA" val="v5.2.9"/>
</p:tagLst>
</file>

<file path=ppt/tags/tag33.xml><?xml version="1.0" encoding="utf-8"?>
<p:tagLst xmlns:p="http://schemas.openxmlformats.org/presentationml/2006/main">
  <p:tag name="PA" val="v5.2.9"/>
</p:tagLst>
</file>

<file path=ppt/tags/tag330.xml><?xml version="1.0" encoding="utf-8"?>
<p:tagLst xmlns:p="http://schemas.openxmlformats.org/presentationml/2006/main">
  <p:tag name="PA" val="v5.2.9"/>
</p:tagLst>
</file>

<file path=ppt/tags/tag331.xml><?xml version="1.0" encoding="utf-8"?>
<p:tagLst xmlns:p="http://schemas.openxmlformats.org/presentationml/2006/main">
  <p:tag name="PA" val="v5.2.9"/>
</p:tagLst>
</file>

<file path=ppt/tags/tag332.xml><?xml version="1.0" encoding="utf-8"?>
<p:tagLst xmlns:p="http://schemas.openxmlformats.org/presentationml/2006/main">
  <p:tag name="PA" val="v5.2.9"/>
</p:tagLst>
</file>

<file path=ppt/tags/tag333.xml><?xml version="1.0" encoding="utf-8"?>
<p:tagLst xmlns:p="http://schemas.openxmlformats.org/presentationml/2006/main">
  <p:tag name="PA" val="v5.2.9"/>
</p:tagLst>
</file>

<file path=ppt/tags/tag334.xml><?xml version="1.0" encoding="utf-8"?>
<p:tagLst xmlns:p="http://schemas.openxmlformats.org/presentationml/2006/main">
  <p:tag name="PA" val="v5.2.9"/>
</p:tagLst>
</file>

<file path=ppt/tags/tag335.xml><?xml version="1.0" encoding="utf-8"?>
<p:tagLst xmlns:p="http://schemas.openxmlformats.org/presentationml/2006/main">
  <p:tag name="PA" val="v5.2.9"/>
</p:tagLst>
</file>

<file path=ppt/tags/tag336.xml><?xml version="1.0" encoding="utf-8"?>
<p:tagLst xmlns:p="http://schemas.openxmlformats.org/presentationml/2006/main">
  <p:tag name="PA" val="v5.2.9"/>
</p:tagLst>
</file>

<file path=ppt/tags/tag337.xml><?xml version="1.0" encoding="utf-8"?>
<p:tagLst xmlns:p="http://schemas.openxmlformats.org/presentationml/2006/main">
  <p:tag name="PA" val="v5.2.9"/>
</p:tagLst>
</file>

<file path=ppt/tags/tag338.xml><?xml version="1.0" encoding="utf-8"?>
<p:tagLst xmlns:p="http://schemas.openxmlformats.org/presentationml/2006/main">
  <p:tag name="PA" val="v5.2.9"/>
</p:tagLst>
</file>

<file path=ppt/tags/tag339.xml><?xml version="1.0" encoding="utf-8"?>
<p:tagLst xmlns:p="http://schemas.openxmlformats.org/presentationml/2006/main">
  <p:tag name="PA" val="v5.2.9"/>
</p:tagLst>
</file>

<file path=ppt/tags/tag34.xml><?xml version="1.0" encoding="utf-8"?>
<p:tagLst xmlns:p="http://schemas.openxmlformats.org/presentationml/2006/main">
  <p:tag name="PA" val="v5.2.9"/>
</p:tagLst>
</file>

<file path=ppt/tags/tag340.xml><?xml version="1.0" encoding="utf-8"?>
<p:tagLst xmlns:p="http://schemas.openxmlformats.org/presentationml/2006/main">
  <p:tag name="PA" val="v5.2.9"/>
</p:tagLst>
</file>

<file path=ppt/tags/tag341.xml><?xml version="1.0" encoding="utf-8"?>
<p:tagLst xmlns:p="http://schemas.openxmlformats.org/presentationml/2006/main">
  <p:tag name="PA" val="v5.2.9"/>
</p:tagLst>
</file>

<file path=ppt/tags/tag342.xml><?xml version="1.0" encoding="utf-8"?>
<p:tagLst xmlns:p="http://schemas.openxmlformats.org/presentationml/2006/main">
  <p:tag name="PA" val="v5.2.9"/>
</p:tagLst>
</file>

<file path=ppt/tags/tag343.xml><?xml version="1.0" encoding="utf-8"?>
<p:tagLst xmlns:p="http://schemas.openxmlformats.org/presentationml/2006/main">
  <p:tag name="PA" val="v5.2.9"/>
</p:tagLst>
</file>

<file path=ppt/tags/tag344.xml><?xml version="1.0" encoding="utf-8"?>
<p:tagLst xmlns:p="http://schemas.openxmlformats.org/presentationml/2006/main">
  <p:tag name="PA" val="v5.2.9"/>
</p:tagLst>
</file>

<file path=ppt/tags/tag345.xml><?xml version="1.0" encoding="utf-8"?>
<p:tagLst xmlns:p="http://schemas.openxmlformats.org/presentationml/2006/main">
  <p:tag name="PA" val="v5.2.9"/>
</p:tagLst>
</file>

<file path=ppt/tags/tag346.xml><?xml version="1.0" encoding="utf-8"?>
<p:tagLst xmlns:p="http://schemas.openxmlformats.org/presentationml/2006/main">
  <p:tag name="PA" val="v5.2.9"/>
</p:tagLst>
</file>

<file path=ppt/tags/tag347.xml><?xml version="1.0" encoding="utf-8"?>
<p:tagLst xmlns:p="http://schemas.openxmlformats.org/presentationml/2006/main">
  <p:tag name="PA" val="v5.2.9"/>
</p:tagLst>
</file>

<file path=ppt/tags/tag348.xml><?xml version="1.0" encoding="utf-8"?>
<p:tagLst xmlns:p="http://schemas.openxmlformats.org/presentationml/2006/main">
  <p:tag name="PA" val="v5.2.9"/>
</p:tagLst>
</file>

<file path=ppt/tags/tag349.xml><?xml version="1.0" encoding="utf-8"?>
<p:tagLst xmlns:p="http://schemas.openxmlformats.org/presentationml/2006/main">
  <p:tag name="PA" val="v5.2.9"/>
</p:tagLst>
</file>

<file path=ppt/tags/tag35.xml><?xml version="1.0" encoding="utf-8"?>
<p:tagLst xmlns:p="http://schemas.openxmlformats.org/presentationml/2006/main">
  <p:tag name="PA" val="v5.2.9"/>
</p:tagLst>
</file>

<file path=ppt/tags/tag350.xml><?xml version="1.0" encoding="utf-8"?>
<p:tagLst xmlns:p="http://schemas.openxmlformats.org/presentationml/2006/main">
  <p:tag name="PA" val="v5.2.9"/>
</p:tagLst>
</file>

<file path=ppt/tags/tag351.xml><?xml version="1.0" encoding="utf-8"?>
<p:tagLst xmlns:p="http://schemas.openxmlformats.org/presentationml/2006/main">
  <p:tag name="PA" val="v5.2.9"/>
</p:tagLst>
</file>

<file path=ppt/tags/tag352.xml><?xml version="1.0" encoding="utf-8"?>
<p:tagLst xmlns:p="http://schemas.openxmlformats.org/presentationml/2006/main">
  <p:tag name="PA" val="v5.2.9"/>
</p:tagLst>
</file>

<file path=ppt/tags/tag353.xml><?xml version="1.0" encoding="utf-8"?>
<p:tagLst xmlns:p="http://schemas.openxmlformats.org/presentationml/2006/main">
  <p:tag name="PA" val="v5.2.9"/>
</p:tagLst>
</file>

<file path=ppt/tags/tag354.xml><?xml version="1.0" encoding="utf-8"?>
<p:tagLst xmlns:p="http://schemas.openxmlformats.org/presentationml/2006/main">
  <p:tag name="PA" val="v5.2.9"/>
</p:tagLst>
</file>

<file path=ppt/tags/tag355.xml><?xml version="1.0" encoding="utf-8"?>
<p:tagLst xmlns:p="http://schemas.openxmlformats.org/presentationml/2006/main">
  <p:tag name="PA" val="v5.2.9"/>
</p:tagLst>
</file>

<file path=ppt/tags/tag356.xml><?xml version="1.0" encoding="utf-8"?>
<p:tagLst xmlns:p="http://schemas.openxmlformats.org/presentationml/2006/main">
  <p:tag name="PA" val="v5.2.9"/>
</p:tagLst>
</file>

<file path=ppt/tags/tag357.xml><?xml version="1.0" encoding="utf-8"?>
<p:tagLst xmlns:p="http://schemas.openxmlformats.org/presentationml/2006/main">
  <p:tag name="PA" val="v5.2.9"/>
</p:tagLst>
</file>

<file path=ppt/tags/tag358.xml><?xml version="1.0" encoding="utf-8"?>
<p:tagLst xmlns:p="http://schemas.openxmlformats.org/presentationml/2006/main">
  <p:tag name="PA" val="v5.2.9"/>
</p:tagLst>
</file>

<file path=ppt/tags/tag359.xml><?xml version="1.0" encoding="utf-8"?>
<p:tagLst xmlns:p="http://schemas.openxmlformats.org/presentationml/2006/main">
  <p:tag name="PA" val="v5.2.9"/>
</p:tagLst>
</file>

<file path=ppt/tags/tag36.xml><?xml version="1.0" encoding="utf-8"?>
<p:tagLst xmlns:p="http://schemas.openxmlformats.org/presentationml/2006/main">
  <p:tag name="PA" val="v5.2.9"/>
</p:tagLst>
</file>

<file path=ppt/tags/tag360.xml><?xml version="1.0" encoding="utf-8"?>
<p:tagLst xmlns:p="http://schemas.openxmlformats.org/presentationml/2006/main">
  <p:tag name="PA" val="v5.2.9"/>
</p:tagLst>
</file>

<file path=ppt/tags/tag361.xml><?xml version="1.0" encoding="utf-8"?>
<p:tagLst xmlns:p="http://schemas.openxmlformats.org/presentationml/2006/main">
  <p:tag name="PA" val="v5.2.9"/>
</p:tagLst>
</file>

<file path=ppt/tags/tag362.xml><?xml version="1.0" encoding="utf-8"?>
<p:tagLst xmlns:p="http://schemas.openxmlformats.org/presentationml/2006/main">
  <p:tag name="PA" val="v5.2.9"/>
</p:tagLst>
</file>

<file path=ppt/tags/tag363.xml><?xml version="1.0" encoding="utf-8"?>
<p:tagLst xmlns:p="http://schemas.openxmlformats.org/presentationml/2006/main">
  <p:tag name="PA" val="v5.2.9"/>
</p:tagLst>
</file>

<file path=ppt/tags/tag364.xml><?xml version="1.0" encoding="utf-8"?>
<p:tagLst xmlns:p="http://schemas.openxmlformats.org/presentationml/2006/main">
  <p:tag name="PA" val="v5.2.9"/>
</p:tagLst>
</file>

<file path=ppt/tags/tag365.xml><?xml version="1.0" encoding="utf-8"?>
<p:tagLst xmlns:p="http://schemas.openxmlformats.org/presentationml/2006/main">
  <p:tag name="PA" val="v5.2.9"/>
</p:tagLst>
</file>

<file path=ppt/tags/tag366.xml><?xml version="1.0" encoding="utf-8"?>
<p:tagLst xmlns:p="http://schemas.openxmlformats.org/presentationml/2006/main">
  <p:tag name="PA" val="v5.2.9"/>
</p:tagLst>
</file>

<file path=ppt/tags/tag367.xml><?xml version="1.0" encoding="utf-8"?>
<p:tagLst xmlns:p="http://schemas.openxmlformats.org/presentationml/2006/main">
  <p:tag name="PA" val="v5.2.9"/>
</p:tagLst>
</file>

<file path=ppt/tags/tag368.xml><?xml version="1.0" encoding="utf-8"?>
<p:tagLst xmlns:p="http://schemas.openxmlformats.org/presentationml/2006/main">
  <p:tag name="PA" val="v5.2.9"/>
</p:tagLst>
</file>

<file path=ppt/tags/tag369.xml><?xml version="1.0" encoding="utf-8"?>
<p:tagLst xmlns:p="http://schemas.openxmlformats.org/presentationml/2006/main">
  <p:tag name="PA" val="v5.2.9"/>
</p:tagLst>
</file>

<file path=ppt/tags/tag37.xml><?xml version="1.0" encoding="utf-8"?>
<p:tagLst xmlns:p="http://schemas.openxmlformats.org/presentationml/2006/main">
  <p:tag name="PA" val="v5.2.9"/>
</p:tagLst>
</file>

<file path=ppt/tags/tag370.xml><?xml version="1.0" encoding="utf-8"?>
<p:tagLst xmlns:p="http://schemas.openxmlformats.org/presentationml/2006/main">
  <p:tag name="PA" val="v5.2.9"/>
</p:tagLst>
</file>

<file path=ppt/tags/tag371.xml><?xml version="1.0" encoding="utf-8"?>
<p:tagLst xmlns:p="http://schemas.openxmlformats.org/presentationml/2006/main">
  <p:tag name="PA" val="v5.2.9"/>
</p:tagLst>
</file>

<file path=ppt/tags/tag372.xml><?xml version="1.0" encoding="utf-8"?>
<p:tagLst xmlns:p="http://schemas.openxmlformats.org/presentationml/2006/main">
  <p:tag name="PA" val="v5.2.9"/>
</p:tagLst>
</file>

<file path=ppt/tags/tag373.xml><?xml version="1.0" encoding="utf-8"?>
<p:tagLst xmlns:p="http://schemas.openxmlformats.org/presentationml/2006/main">
  <p:tag name="PA" val="v5.2.9"/>
</p:tagLst>
</file>

<file path=ppt/tags/tag374.xml><?xml version="1.0" encoding="utf-8"?>
<p:tagLst xmlns:p="http://schemas.openxmlformats.org/presentationml/2006/main">
  <p:tag name="PA" val="v5.2.9"/>
</p:tagLst>
</file>

<file path=ppt/tags/tag375.xml><?xml version="1.0" encoding="utf-8"?>
<p:tagLst xmlns:p="http://schemas.openxmlformats.org/presentationml/2006/main">
  <p:tag name="PA" val="v5.2.9"/>
</p:tagLst>
</file>

<file path=ppt/tags/tag376.xml><?xml version="1.0" encoding="utf-8"?>
<p:tagLst xmlns:p="http://schemas.openxmlformats.org/presentationml/2006/main">
  <p:tag name="PA" val="v5.2.9"/>
</p:tagLst>
</file>

<file path=ppt/tags/tag377.xml><?xml version="1.0" encoding="utf-8"?>
<p:tagLst xmlns:p="http://schemas.openxmlformats.org/presentationml/2006/main">
  <p:tag name="PA" val="v5.2.9"/>
</p:tagLst>
</file>

<file path=ppt/tags/tag378.xml><?xml version="1.0" encoding="utf-8"?>
<p:tagLst xmlns:p="http://schemas.openxmlformats.org/presentationml/2006/main">
  <p:tag name="PA" val="v5.2.9"/>
</p:tagLst>
</file>

<file path=ppt/tags/tag379.xml><?xml version="1.0" encoding="utf-8"?>
<p:tagLst xmlns:p="http://schemas.openxmlformats.org/presentationml/2006/main">
  <p:tag name="PA" val="v5.2.9"/>
</p:tagLst>
</file>

<file path=ppt/tags/tag38.xml><?xml version="1.0" encoding="utf-8"?>
<p:tagLst xmlns:p="http://schemas.openxmlformats.org/presentationml/2006/main">
  <p:tag name="PA" val="v5.2.9"/>
</p:tagLst>
</file>

<file path=ppt/tags/tag380.xml><?xml version="1.0" encoding="utf-8"?>
<p:tagLst xmlns:p="http://schemas.openxmlformats.org/presentationml/2006/main">
  <p:tag name="PA" val="v5.2.9"/>
</p:tagLst>
</file>

<file path=ppt/tags/tag381.xml><?xml version="1.0" encoding="utf-8"?>
<p:tagLst xmlns:p="http://schemas.openxmlformats.org/presentationml/2006/main">
  <p:tag name="PA" val="v5.2.9"/>
</p:tagLst>
</file>

<file path=ppt/tags/tag382.xml><?xml version="1.0" encoding="utf-8"?>
<p:tagLst xmlns:p="http://schemas.openxmlformats.org/presentationml/2006/main">
  <p:tag name="PA" val="v5.2.9"/>
</p:tagLst>
</file>

<file path=ppt/tags/tag383.xml><?xml version="1.0" encoding="utf-8"?>
<p:tagLst xmlns:p="http://schemas.openxmlformats.org/presentationml/2006/main">
  <p:tag name="PA" val="v5.2.9"/>
</p:tagLst>
</file>

<file path=ppt/tags/tag384.xml><?xml version="1.0" encoding="utf-8"?>
<p:tagLst xmlns:p="http://schemas.openxmlformats.org/presentationml/2006/main">
  <p:tag name="PA" val="v5.2.9"/>
</p:tagLst>
</file>

<file path=ppt/tags/tag385.xml><?xml version="1.0" encoding="utf-8"?>
<p:tagLst xmlns:p="http://schemas.openxmlformats.org/presentationml/2006/main">
  <p:tag name="PA" val="v5.2.9"/>
</p:tagLst>
</file>

<file path=ppt/tags/tag386.xml><?xml version="1.0" encoding="utf-8"?>
<p:tagLst xmlns:p="http://schemas.openxmlformats.org/presentationml/2006/main">
  <p:tag name="PA" val="v5.2.9"/>
</p:tagLst>
</file>

<file path=ppt/tags/tag387.xml><?xml version="1.0" encoding="utf-8"?>
<p:tagLst xmlns:p="http://schemas.openxmlformats.org/presentationml/2006/main">
  <p:tag name="PA" val="v5.2.9"/>
</p:tagLst>
</file>

<file path=ppt/tags/tag388.xml><?xml version="1.0" encoding="utf-8"?>
<p:tagLst xmlns:p="http://schemas.openxmlformats.org/presentationml/2006/main">
  <p:tag name="PA" val="v5.2.9"/>
</p:tagLst>
</file>

<file path=ppt/tags/tag389.xml><?xml version="1.0" encoding="utf-8"?>
<p:tagLst xmlns:p="http://schemas.openxmlformats.org/presentationml/2006/main">
  <p:tag name="PA" val="v5.2.9"/>
</p:tagLst>
</file>

<file path=ppt/tags/tag39.xml><?xml version="1.0" encoding="utf-8"?>
<p:tagLst xmlns:p="http://schemas.openxmlformats.org/presentationml/2006/main">
  <p:tag name="PA" val="v5.2.9"/>
</p:tagLst>
</file>

<file path=ppt/tags/tag390.xml><?xml version="1.0" encoding="utf-8"?>
<p:tagLst xmlns:p="http://schemas.openxmlformats.org/presentationml/2006/main">
  <p:tag name="PA" val="v5.2.9"/>
</p:tagLst>
</file>

<file path=ppt/tags/tag391.xml><?xml version="1.0" encoding="utf-8"?>
<p:tagLst xmlns:p="http://schemas.openxmlformats.org/presentationml/2006/main">
  <p:tag name="PA" val="v5.2.9"/>
</p:tagLst>
</file>

<file path=ppt/tags/tag392.xml><?xml version="1.0" encoding="utf-8"?>
<p:tagLst xmlns:p="http://schemas.openxmlformats.org/presentationml/2006/main">
  <p:tag name="PA" val="v5.2.9"/>
</p:tagLst>
</file>

<file path=ppt/tags/tag393.xml><?xml version="1.0" encoding="utf-8"?>
<p:tagLst xmlns:p="http://schemas.openxmlformats.org/presentationml/2006/main">
  <p:tag name="PA" val="v5.2.9"/>
</p:tagLst>
</file>

<file path=ppt/tags/tag394.xml><?xml version="1.0" encoding="utf-8"?>
<p:tagLst xmlns:p="http://schemas.openxmlformats.org/presentationml/2006/main">
  <p:tag name="PA" val="v5.2.9"/>
</p:tagLst>
</file>

<file path=ppt/tags/tag395.xml><?xml version="1.0" encoding="utf-8"?>
<p:tagLst xmlns:p="http://schemas.openxmlformats.org/presentationml/2006/main">
  <p:tag name="PA" val="v5.2.9"/>
</p:tagLst>
</file>

<file path=ppt/tags/tag396.xml><?xml version="1.0" encoding="utf-8"?>
<p:tagLst xmlns:p="http://schemas.openxmlformats.org/presentationml/2006/main">
  <p:tag name="PA" val="v5.2.9"/>
</p:tagLst>
</file>

<file path=ppt/tags/tag397.xml><?xml version="1.0" encoding="utf-8"?>
<p:tagLst xmlns:p="http://schemas.openxmlformats.org/presentationml/2006/main">
  <p:tag name="PA" val="v5.2.9"/>
</p:tagLst>
</file>

<file path=ppt/tags/tag398.xml><?xml version="1.0" encoding="utf-8"?>
<p:tagLst xmlns:p="http://schemas.openxmlformats.org/presentationml/2006/main">
  <p:tag name="PA" val="v5.2.9"/>
</p:tagLst>
</file>

<file path=ppt/tags/tag399.xml><?xml version="1.0" encoding="utf-8"?>
<p:tagLst xmlns:p="http://schemas.openxmlformats.org/presentationml/2006/main">
  <p:tag name="PA" val="v5.2.9"/>
</p:tagLst>
</file>

<file path=ppt/tags/tag4.xml><?xml version="1.0" encoding="utf-8"?>
<p:tagLst xmlns:p="http://schemas.openxmlformats.org/presentationml/2006/main">
  <p:tag name="PA" val="v5.2.9"/>
</p:tagLst>
</file>

<file path=ppt/tags/tag40.xml><?xml version="1.0" encoding="utf-8"?>
<p:tagLst xmlns:p="http://schemas.openxmlformats.org/presentationml/2006/main">
  <p:tag name="PA" val="v5.2.9"/>
</p:tagLst>
</file>

<file path=ppt/tags/tag400.xml><?xml version="1.0" encoding="utf-8"?>
<p:tagLst xmlns:p="http://schemas.openxmlformats.org/presentationml/2006/main">
  <p:tag name="PA" val="v5.2.9"/>
</p:tagLst>
</file>

<file path=ppt/tags/tag401.xml><?xml version="1.0" encoding="utf-8"?>
<p:tagLst xmlns:p="http://schemas.openxmlformats.org/presentationml/2006/main">
  <p:tag name="PA" val="v5.2.9"/>
</p:tagLst>
</file>

<file path=ppt/tags/tag402.xml><?xml version="1.0" encoding="utf-8"?>
<p:tagLst xmlns:p="http://schemas.openxmlformats.org/presentationml/2006/main">
  <p:tag name="PA" val="v5.2.9"/>
</p:tagLst>
</file>

<file path=ppt/tags/tag403.xml><?xml version="1.0" encoding="utf-8"?>
<p:tagLst xmlns:p="http://schemas.openxmlformats.org/presentationml/2006/main">
  <p:tag name="PA" val="v5.2.9"/>
</p:tagLst>
</file>

<file path=ppt/tags/tag404.xml><?xml version="1.0" encoding="utf-8"?>
<p:tagLst xmlns:p="http://schemas.openxmlformats.org/presentationml/2006/main">
  <p:tag name="PA" val="v5.2.9"/>
</p:tagLst>
</file>

<file path=ppt/tags/tag405.xml><?xml version="1.0" encoding="utf-8"?>
<p:tagLst xmlns:p="http://schemas.openxmlformats.org/presentationml/2006/main">
  <p:tag name="PA" val="v5.2.9"/>
</p:tagLst>
</file>

<file path=ppt/tags/tag406.xml><?xml version="1.0" encoding="utf-8"?>
<p:tagLst xmlns:p="http://schemas.openxmlformats.org/presentationml/2006/main">
  <p:tag name="PA" val="v5.2.9"/>
</p:tagLst>
</file>

<file path=ppt/tags/tag407.xml><?xml version="1.0" encoding="utf-8"?>
<p:tagLst xmlns:p="http://schemas.openxmlformats.org/presentationml/2006/main">
  <p:tag name="PA" val="v5.2.9"/>
</p:tagLst>
</file>

<file path=ppt/tags/tag408.xml><?xml version="1.0" encoding="utf-8"?>
<p:tagLst xmlns:p="http://schemas.openxmlformats.org/presentationml/2006/main">
  <p:tag name="PA" val="v5.2.9"/>
</p:tagLst>
</file>

<file path=ppt/tags/tag409.xml><?xml version="1.0" encoding="utf-8"?>
<p:tagLst xmlns:p="http://schemas.openxmlformats.org/presentationml/2006/main">
  <p:tag name="PA" val="v5.2.9"/>
</p:tagLst>
</file>

<file path=ppt/tags/tag41.xml><?xml version="1.0" encoding="utf-8"?>
<p:tagLst xmlns:p="http://schemas.openxmlformats.org/presentationml/2006/main">
  <p:tag name="PA" val="v5.2.9"/>
</p:tagLst>
</file>

<file path=ppt/tags/tag410.xml><?xml version="1.0" encoding="utf-8"?>
<p:tagLst xmlns:p="http://schemas.openxmlformats.org/presentationml/2006/main">
  <p:tag name="PA" val="v5.2.9"/>
</p:tagLst>
</file>

<file path=ppt/tags/tag411.xml><?xml version="1.0" encoding="utf-8"?>
<p:tagLst xmlns:p="http://schemas.openxmlformats.org/presentationml/2006/main">
  <p:tag name="PA" val="v5.2.9"/>
</p:tagLst>
</file>

<file path=ppt/tags/tag412.xml><?xml version="1.0" encoding="utf-8"?>
<p:tagLst xmlns:p="http://schemas.openxmlformats.org/presentationml/2006/main">
  <p:tag name="PA" val="v5.2.9"/>
</p:tagLst>
</file>

<file path=ppt/tags/tag413.xml><?xml version="1.0" encoding="utf-8"?>
<p:tagLst xmlns:p="http://schemas.openxmlformats.org/presentationml/2006/main">
  <p:tag name="PA" val="v5.2.9"/>
</p:tagLst>
</file>

<file path=ppt/tags/tag414.xml><?xml version="1.0" encoding="utf-8"?>
<p:tagLst xmlns:p="http://schemas.openxmlformats.org/presentationml/2006/main">
  <p:tag name="PA" val="v5.2.9"/>
</p:tagLst>
</file>

<file path=ppt/tags/tag415.xml><?xml version="1.0" encoding="utf-8"?>
<p:tagLst xmlns:p="http://schemas.openxmlformats.org/presentationml/2006/main">
  <p:tag name="PA" val="v5.2.9"/>
</p:tagLst>
</file>

<file path=ppt/tags/tag416.xml><?xml version="1.0" encoding="utf-8"?>
<p:tagLst xmlns:p="http://schemas.openxmlformats.org/presentationml/2006/main">
  <p:tag name="PA" val="v5.2.9"/>
</p:tagLst>
</file>

<file path=ppt/tags/tag417.xml><?xml version="1.0" encoding="utf-8"?>
<p:tagLst xmlns:p="http://schemas.openxmlformats.org/presentationml/2006/main">
  <p:tag name="PA" val="v5.2.9"/>
</p:tagLst>
</file>

<file path=ppt/tags/tag418.xml><?xml version="1.0" encoding="utf-8"?>
<p:tagLst xmlns:p="http://schemas.openxmlformats.org/presentationml/2006/main">
  <p:tag name="PA" val="v5.2.9"/>
</p:tagLst>
</file>

<file path=ppt/tags/tag419.xml><?xml version="1.0" encoding="utf-8"?>
<p:tagLst xmlns:p="http://schemas.openxmlformats.org/presentationml/2006/main">
  <p:tag name="PA" val="v5.2.9"/>
</p:tagLst>
</file>

<file path=ppt/tags/tag42.xml><?xml version="1.0" encoding="utf-8"?>
<p:tagLst xmlns:p="http://schemas.openxmlformats.org/presentationml/2006/main">
  <p:tag name="PA" val="v5.2.9"/>
</p:tagLst>
</file>

<file path=ppt/tags/tag420.xml><?xml version="1.0" encoding="utf-8"?>
<p:tagLst xmlns:p="http://schemas.openxmlformats.org/presentationml/2006/main">
  <p:tag name="PA" val="v5.2.9"/>
</p:tagLst>
</file>

<file path=ppt/tags/tag421.xml><?xml version="1.0" encoding="utf-8"?>
<p:tagLst xmlns:p="http://schemas.openxmlformats.org/presentationml/2006/main">
  <p:tag name="PA" val="v5.2.9"/>
</p:tagLst>
</file>

<file path=ppt/tags/tag422.xml><?xml version="1.0" encoding="utf-8"?>
<p:tagLst xmlns:p="http://schemas.openxmlformats.org/presentationml/2006/main">
  <p:tag name="PA" val="v5.2.9"/>
</p:tagLst>
</file>

<file path=ppt/tags/tag423.xml><?xml version="1.0" encoding="utf-8"?>
<p:tagLst xmlns:p="http://schemas.openxmlformats.org/presentationml/2006/main">
  <p:tag name="PA" val="v5.2.9"/>
</p:tagLst>
</file>

<file path=ppt/tags/tag424.xml><?xml version="1.0" encoding="utf-8"?>
<p:tagLst xmlns:p="http://schemas.openxmlformats.org/presentationml/2006/main">
  <p:tag name="PA" val="v5.2.9"/>
</p:tagLst>
</file>

<file path=ppt/tags/tag425.xml><?xml version="1.0" encoding="utf-8"?>
<p:tagLst xmlns:p="http://schemas.openxmlformats.org/presentationml/2006/main">
  <p:tag name="PA" val="v5.2.9"/>
</p:tagLst>
</file>

<file path=ppt/tags/tag426.xml><?xml version="1.0" encoding="utf-8"?>
<p:tagLst xmlns:p="http://schemas.openxmlformats.org/presentationml/2006/main">
  <p:tag name="PA" val="v5.2.9"/>
</p:tagLst>
</file>

<file path=ppt/tags/tag427.xml><?xml version="1.0" encoding="utf-8"?>
<p:tagLst xmlns:p="http://schemas.openxmlformats.org/presentationml/2006/main">
  <p:tag name="PA" val="v5.2.9"/>
</p:tagLst>
</file>

<file path=ppt/tags/tag428.xml><?xml version="1.0" encoding="utf-8"?>
<p:tagLst xmlns:p="http://schemas.openxmlformats.org/presentationml/2006/main">
  <p:tag name="PA" val="v5.2.9"/>
</p:tagLst>
</file>

<file path=ppt/tags/tag429.xml><?xml version="1.0" encoding="utf-8"?>
<p:tagLst xmlns:p="http://schemas.openxmlformats.org/presentationml/2006/main">
  <p:tag name="PA" val="v5.2.9"/>
</p:tagLst>
</file>

<file path=ppt/tags/tag43.xml><?xml version="1.0" encoding="utf-8"?>
<p:tagLst xmlns:p="http://schemas.openxmlformats.org/presentationml/2006/main">
  <p:tag name="PA" val="v5.2.9"/>
</p:tagLst>
</file>

<file path=ppt/tags/tag430.xml><?xml version="1.0" encoding="utf-8"?>
<p:tagLst xmlns:p="http://schemas.openxmlformats.org/presentationml/2006/main">
  <p:tag name="PA" val="v5.2.9"/>
</p:tagLst>
</file>

<file path=ppt/tags/tag431.xml><?xml version="1.0" encoding="utf-8"?>
<p:tagLst xmlns:p="http://schemas.openxmlformats.org/presentationml/2006/main">
  <p:tag name="PA" val="v5.2.9"/>
</p:tagLst>
</file>

<file path=ppt/tags/tag432.xml><?xml version="1.0" encoding="utf-8"?>
<p:tagLst xmlns:p="http://schemas.openxmlformats.org/presentationml/2006/main">
  <p:tag name="PA" val="v5.2.9"/>
</p:tagLst>
</file>

<file path=ppt/tags/tag433.xml><?xml version="1.0" encoding="utf-8"?>
<p:tagLst xmlns:p="http://schemas.openxmlformats.org/presentationml/2006/main">
  <p:tag name="PA" val="v5.2.9"/>
</p:tagLst>
</file>

<file path=ppt/tags/tag434.xml><?xml version="1.0" encoding="utf-8"?>
<p:tagLst xmlns:p="http://schemas.openxmlformats.org/presentationml/2006/main">
  <p:tag name="PA" val="v5.2.9"/>
</p:tagLst>
</file>

<file path=ppt/tags/tag435.xml><?xml version="1.0" encoding="utf-8"?>
<p:tagLst xmlns:p="http://schemas.openxmlformats.org/presentationml/2006/main">
  <p:tag name="PA" val="v5.2.9"/>
</p:tagLst>
</file>

<file path=ppt/tags/tag436.xml><?xml version="1.0" encoding="utf-8"?>
<p:tagLst xmlns:p="http://schemas.openxmlformats.org/presentationml/2006/main">
  <p:tag name="PA" val="v5.2.9"/>
</p:tagLst>
</file>

<file path=ppt/tags/tag437.xml><?xml version="1.0" encoding="utf-8"?>
<p:tagLst xmlns:p="http://schemas.openxmlformats.org/presentationml/2006/main">
  <p:tag name="PA" val="v5.2.9"/>
</p:tagLst>
</file>

<file path=ppt/tags/tag438.xml><?xml version="1.0" encoding="utf-8"?>
<p:tagLst xmlns:p="http://schemas.openxmlformats.org/presentationml/2006/main">
  <p:tag name="PA" val="v5.2.9"/>
</p:tagLst>
</file>

<file path=ppt/tags/tag439.xml><?xml version="1.0" encoding="utf-8"?>
<p:tagLst xmlns:p="http://schemas.openxmlformats.org/presentationml/2006/main">
  <p:tag name="PA" val="v5.2.9"/>
</p:tagLst>
</file>

<file path=ppt/tags/tag44.xml><?xml version="1.0" encoding="utf-8"?>
<p:tagLst xmlns:p="http://schemas.openxmlformats.org/presentationml/2006/main">
  <p:tag name="PA" val="v5.2.9"/>
</p:tagLst>
</file>

<file path=ppt/tags/tag440.xml><?xml version="1.0" encoding="utf-8"?>
<p:tagLst xmlns:p="http://schemas.openxmlformats.org/presentationml/2006/main">
  <p:tag name="PA" val="v5.2.9"/>
</p:tagLst>
</file>

<file path=ppt/tags/tag441.xml><?xml version="1.0" encoding="utf-8"?>
<p:tagLst xmlns:p="http://schemas.openxmlformats.org/presentationml/2006/main">
  <p:tag name="PA" val="v5.2.9"/>
</p:tagLst>
</file>

<file path=ppt/tags/tag442.xml><?xml version="1.0" encoding="utf-8"?>
<p:tagLst xmlns:p="http://schemas.openxmlformats.org/presentationml/2006/main">
  <p:tag name="PA" val="v5.2.9"/>
</p:tagLst>
</file>

<file path=ppt/tags/tag443.xml><?xml version="1.0" encoding="utf-8"?>
<p:tagLst xmlns:p="http://schemas.openxmlformats.org/presentationml/2006/main">
  <p:tag name="PA" val="v5.2.9"/>
</p:tagLst>
</file>

<file path=ppt/tags/tag444.xml><?xml version="1.0" encoding="utf-8"?>
<p:tagLst xmlns:p="http://schemas.openxmlformats.org/presentationml/2006/main">
  <p:tag name="PA" val="v5.2.9"/>
</p:tagLst>
</file>

<file path=ppt/tags/tag445.xml><?xml version="1.0" encoding="utf-8"?>
<p:tagLst xmlns:p="http://schemas.openxmlformats.org/presentationml/2006/main">
  <p:tag name="PA" val="v5.2.9"/>
</p:tagLst>
</file>

<file path=ppt/tags/tag446.xml><?xml version="1.0" encoding="utf-8"?>
<p:tagLst xmlns:p="http://schemas.openxmlformats.org/presentationml/2006/main">
  <p:tag name="PA" val="v5.2.9"/>
</p:tagLst>
</file>

<file path=ppt/tags/tag447.xml><?xml version="1.0" encoding="utf-8"?>
<p:tagLst xmlns:p="http://schemas.openxmlformats.org/presentationml/2006/main">
  <p:tag name="PA" val="v5.2.9"/>
</p:tagLst>
</file>

<file path=ppt/tags/tag448.xml><?xml version="1.0" encoding="utf-8"?>
<p:tagLst xmlns:p="http://schemas.openxmlformats.org/presentationml/2006/main">
  <p:tag name="PA" val="v5.2.9"/>
</p:tagLst>
</file>

<file path=ppt/tags/tag449.xml><?xml version="1.0" encoding="utf-8"?>
<p:tagLst xmlns:p="http://schemas.openxmlformats.org/presentationml/2006/main">
  <p:tag name="PA" val="v5.2.9"/>
</p:tagLst>
</file>

<file path=ppt/tags/tag45.xml><?xml version="1.0" encoding="utf-8"?>
<p:tagLst xmlns:p="http://schemas.openxmlformats.org/presentationml/2006/main">
  <p:tag name="PA" val="v5.2.9"/>
</p:tagLst>
</file>

<file path=ppt/tags/tag450.xml><?xml version="1.0" encoding="utf-8"?>
<p:tagLst xmlns:p="http://schemas.openxmlformats.org/presentationml/2006/main">
  <p:tag name="PA" val="v5.2.9"/>
</p:tagLst>
</file>

<file path=ppt/tags/tag451.xml><?xml version="1.0" encoding="utf-8"?>
<p:tagLst xmlns:p="http://schemas.openxmlformats.org/presentationml/2006/main">
  <p:tag name="PA" val="v5.2.9"/>
</p:tagLst>
</file>

<file path=ppt/tags/tag452.xml><?xml version="1.0" encoding="utf-8"?>
<p:tagLst xmlns:p="http://schemas.openxmlformats.org/presentationml/2006/main">
  <p:tag name="PA" val="v5.2.9"/>
</p:tagLst>
</file>

<file path=ppt/tags/tag453.xml><?xml version="1.0" encoding="utf-8"?>
<p:tagLst xmlns:p="http://schemas.openxmlformats.org/presentationml/2006/main">
  <p:tag name="PA" val="v5.2.9"/>
</p:tagLst>
</file>

<file path=ppt/tags/tag454.xml><?xml version="1.0" encoding="utf-8"?>
<p:tagLst xmlns:p="http://schemas.openxmlformats.org/presentationml/2006/main">
  <p:tag name="PA" val="v5.2.9"/>
</p:tagLst>
</file>

<file path=ppt/tags/tag455.xml><?xml version="1.0" encoding="utf-8"?>
<p:tagLst xmlns:p="http://schemas.openxmlformats.org/presentationml/2006/main">
  <p:tag name="PA" val="v5.2.9"/>
</p:tagLst>
</file>

<file path=ppt/tags/tag456.xml><?xml version="1.0" encoding="utf-8"?>
<p:tagLst xmlns:p="http://schemas.openxmlformats.org/presentationml/2006/main">
  <p:tag name="PA" val="v5.2.9"/>
</p:tagLst>
</file>

<file path=ppt/tags/tag457.xml><?xml version="1.0" encoding="utf-8"?>
<p:tagLst xmlns:p="http://schemas.openxmlformats.org/presentationml/2006/main">
  <p:tag name="PA" val="v5.2.9"/>
</p:tagLst>
</file>

<file path=ppt/tags/tag458.xml><?xml version="1.0" encoding="utf-8"?>
<p:tagLst xmlns:p="http://schemas.openxmlformats.org/presentationml/2006/main">
  <p:tag name="PA" val="v5.2.9"/>
</p:tagLst>
</file>

<file path=ppt/tags/tag459.xml><?xml version="1.0" encoding="utf-8"?>
<p:tagLst xmlns:p="http://schemas.openxmlformats.org/presentationml/2006/main">
  <p:tag name="PA" val="v5.2.9"/>
</p:tagLst>
</file>

<file path=ppt/tags/tag46.xml><?xml version="1.0" encoding="utf-8"?>
<p:tagLst xmlns:p="http://schemas.openxmlformats.org/presentationml/2006/main">
  <p:tag name="PA" val="v5.2.9"/>
</p:tagLst>
</file>

<file path=ppt/tags/tag460.xml><?xml version="1.0" encoding="utf-8"?>
<p:tagLst xmlns:p="http://schemas.openxmlformats.org/presentationml/2006/main">
  <p:tag name="PA" val="v5.2.9"/>
</p:tagLst>
</file>

<file path=ppt/tags/tag461.xml><?xml version="1.0" encoding="utf-8"?>
<p:tagLst xmlns:p="http://schemas.openxmlformats.org/presentationml/2006/main">
  <p:tag name="PA" val="v5.2.9"/>
</p:tagLst>
</file>

<file path=ppt/tags/tag462.xml><?xml version="1.0" encoding="utf-8"?>
<p:tagLst xmlns:p="http://schemas.openxmlformats.org/presentationml/2006/main">
  <p:tag name="PA" val="v5.2.9"/>
</p:tagLst>
</file>

<file path=ppt/tags/tag463.xml><?xml version="1.0" encoding="utf-8"?>
<p:tagLst xmlns:p="http://schemas.openxmlformats.org/presentationml/2006/main">
  <p:tag name="PA" val="v5.2.9"/>
</p:tagLst>
</file>

<file path=ppt/tags/tag464.xml><?xml version="1.0" encoding="utf-8"?>
<p:tagLst xmlns:p="http://schemas.openxmlformats.org/presentationml/2006/main">
  <p:tag name="PA" val="v5.2.9"/>
</p:tagLst>
</file>

<file path=ppt/tags/tag465.xml><?xml version="1.0" encoding="utf-8"?>
<p:tagLst xmlns:p="http://schemas.openxmlformats.org/presentationml/2006/main">
  <p:tag name="PA" val="v5.2.9"/>
</p:tagLst>
</file>

<file path=ppt/tags/tag466.xml><?xml version="1.0" encoding="utf-8"?>
<p:tagLst xmlns:p="http://schemas.openxmlformats.org/presentationml/2006/main">
  <p:tag name="PA" val="v5.2.9"/>
</p:tagLst>
</file>

<file path=ppt/tags/tag467.xml><?xml version="1.0" encoding="utf-8"?>
<p:tagLst xmlns:p="http://schemas.openxmlformats.org/presentationml/2006/main">
  <p:tag name="PA" val="v5.2.9"/>
</p:tagLst>
</file>

<file path=ppt/tags/tag468.xml><?xml version="1.0" encoding="utf-8"?>
<p:tagLst xmlns:p="http://schemas.openxmlformats.org/presentationml/2006/main">
  <p:tag name="PA" val="v5.2.9"/>
</p:tagLst>
</file>

<file path=ppt/tags/tag469.xml><?xml version="1.0" encoding="utf-8"?>
<p:tagLst xmlns:p="http://schemas.openxmlformats.org/presentationml/2006/main">
  <p:tag name="PA" val="v5.2.9"/>
</p:tagLst>
</file>

<file path=ppt/tags/tag47.xml><?xml version="1.0" encoding="utf-8"?>
<p:tagLst xmlns:p="http://schemas.openxmlformats.org/presentationml/2006/main">
  <p:tag name="PA" val="v5.2.9"/>
</p:tagLst>
</file>

<file path=ppt/tags/tag470.xml><?xml version="1.0" encoding="utf-8"?>
<p:tagLst xmlns:p="http://schemas.openxmlformats.org/presentationml/2006/main">
  <p:tag name="PA" val="v5.2.9"/>
</p:tagLst>
</file>

<file path=ppt/tags/tag471.xml><?xml version="1.0" encoding="utf-8"?>
<p:tagLst xmlns:p="http://schemas.openxmlformats.org/presentationml/2006/main">
  <p:tag name="PA" val="v5.2.9"/>
</p:tagLst>
</file>

<file path=ppt/tags/tag472.xml><?xml version="1.0" encoding="utf-8"?>
<p:tagLst xmlns:p="http://schemas.openxmlformats.org/presentationml/2006/main">
  <p:tag name="PA" val="v5.2.9"/>
</p:tagLst>
</file>

<file path=ppt/tags/tag473.xml><?xml version="1.0" encoding="utf-8"?>
<p:tagLst xmlns:p="http://schemas.openxmlformats.org/presentationml/2006/main">
  <p:tag name="PA" val="v5.2.9"/>
</p:tagLst>
</file>

<file path=ppt/tags/tag474.xml><?xml version="1.0" encoding="utf-8"?>
<p:tagLst xmlns:p="http://schemas.openxmlformats.org/presentationml/2006/main">
  <p:tag name="PA" val="v5.2.9"/>
</p:tagLst>
</file>

<file path=ppt/tags/tag475.xml><?xml version="1.0" encoding="utf-8"?>
<p:tagLst xmlns:p="http://schemas.openxmlformats.org/presentationml/2006/main">
  <p:tag name="PA" val="v5.2.9"/>
</p:tagLst>
</file>

<file path=ppt/tags/tag476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ags/tag48.xml><?xml version="1.0" encoding="utf-8"?>
<p:tagLst xmlns:p="http://schemas.openxmlformats.org/presentationml/2006/main">
  <p:tag name="PA" val="v5.2.9"/>
</p:tagLst>
</file>

<file path=ppt/tags/tag49.xml><?xml version="1.0" encoding="utf-8"?>
<p:tagLst xmlns:p="http://schemas.openxmlformats.org/presentationml/2006/main">
  <p:tag name="PA" val="v5.2.9"/>
</p:tagLst>
</file>

<file path=ppt/tags/tag5.xml><?xml version="1.0" encoding="utf-8"?>
<p:tagLst xmlns:p="http://schemas.openxmlformats.org/presentationml/2006/main">
  <p:tag name="PA" val="v5.2.9"/>
</p:tagLst>
</file>

<file path=ppt/tags/tag50.xml><?xml version="1.0" encoding="utf-8"?>
<p:tagLst xmlns:p="http://schemas.openxmlformats.org/presentationml/2006/main">
  <p:tag name="PA" val="v5.2.9"/>
</p:tagLst>
</file>

<file path=ppt/tags/tag51.xml><?xml version="1.0" encoding="utf-8"?>
<p:tagLst xmlns:p="http://schemas.openxmlformats.org/presentationml/2006/main">
  <p:tag name="PA" val="v5.2.9"/>
</p:tagLst>
</file>

<file path=ppt/tags/tag52.xml><?xml version="1.0" encoding="utf-8"?>
<p:tagLst xmlns:p="http://schemas.openxmlformats.org/presentationml/2006/main">
  <p:tag name="PA" val="v5.2.9"/>
</p:tagLst>
</file>

<file path=ppt/tags/tag53.xml><?xml version="1.0" encoding="utf-8"?>
<p:tagLst xmlns:p="http://schemas.openxmlformats.org/presentationml/2006/main">
  <p:tag name="PA" val="v5.2.9"/>
</p:tagLst>
</file>

<file path=ppt/tags/tag54.xml><?xml version="1.0" encoding="utf-8"?>
<p:tagLst xmlns:p="http://schemas.openxmlformats.org/presentationml/2006/main">
  <p:tag name="PA" val="v5.2.9"/>
</p:tagLst>
</file>

<file path=ppt/tags/tag55.xml><?xml version="1.0" encoding="utf-8"?>
<p:tagLst xmlns:p="http://schemas.openxmlformats.org/presentationml/2006/main">
  <p:tag name="PA" val="v5.2.9"/>
</p:tagLst>
</file>

<file path=ppt/tags/tag56.xml><?xml version="1.0" encoding="utf-8"?>
<p:tagLst xmlns:p="http://schemas.openxmlformats.org/presentationml/2006/main">
  <p:tag name="PA" val="v5.2.9"/>
</p:tagLst>
</file>

<file path=ppt/tags/tag57.xml><?xml version="1.0" encoding="utf-8"?>
<p:tagLst xmlns:p="http://schemas.openxmlformats.org/presentationml/2006/main">
  <p:tag name="PA" val="v5.2.9"/>
</p:tagLst>
</file>

<file path=ppt/tags/tag58.xml><?xml version="1.0" encoding="utf-8"?>
<p:tagLst xmlns:p="http://schemas.openxmlformats.org/presentationml/2006/main">
  <p:tag name="PA" val="v5.2.9"/>
</p:tagLst>
</file>

<file path=ppt/tags/tag59.xml><?xml version="1.0" encoding="utf-8"?>
<p:tagLst xmlns:p="http://schemas.openxmlformats.org/presentationml/2006/main">
  <p:tag name="PA" val="v5.2.9"/>
</p:tagLst>
</file>

<file path=ppt/tags/tag6.xml><?xml version="1.0" encoding="utf-8"?>
<p:tagLst xmlns:p="http://schemas.openxmlformats.org/presentationml/2006/main">
  <p:tag name="PA" val="v5.2.9"/>
</p:tagLst>
</file>

<file path=ppt/tags/tag60.xml><?xml version="1.0" encoding="utf-8"?>
<p:tagLst xmlns:p="http://schemas.openxmlformats.org/presentationml/2006/main">
  <p:tag name="PA" val="v5.2.9"/>
</p:tagLst>
</file>

<file path=ppt/tags/tag61.xml><?xml version="1.0" encoding="utf-8"?>
<p:tagLst xmlns:p="http://schemas.openxmlformats.org/presentationml/2006/main">
  <p:tag name="PA" val="v5.2.9"/>
</p:tagLst>
</file>

<file path=ppt/tags/tag62.xml><?xml version="1.0" encoding="utf-8"?>
<p:tagLst xmlns:p="http://schemas.openxmlformats.org/presentationml/2006/main">
  <p:tag name="PA" val="v5.2.9"/>
</p:tagLst>
</file>

<file path=ppt/tags/tag63.xml><?xml version="1.0" encoding="utf-8"?>
<p:tagLst xmlns:p="http://schemas.openxmlformats.org/presentationml/2006/main">
  <p:tag name="PA" val="v5.2.9"/>
</p:tagLst>
</file>

<file path=ppt/tags/tag64.xml><?xml version="1.0" encoding="utf-8"?>
<p:tagLst xmlns:p="http://schemas.openxmlformats.org/presentationml/2006/main">
  <p:tag name="PA" val="v5.2.9"/>
</p:tagLst>
</file>

<file path=ppt/tags/tag65.xml><?xml version="1.0" encoding="utf-8"?>
<p:tagLst xmlns:p="http://schemas.openxmlformats.org/presentationml/2006/main">
  <p:tag name="PA" val="v5.2.9"/>
</p:tagLst>
</file>

<file path=ppt/tags/tag66.xml><?xml version="1.0" encoding="utf-8"?>
<p:tagLst xmlns:p="http://schemas.openxmlformats.org/presentationml/2006/main">
  <p:tag name="PA" val="v5.2.9"/>
</p:tagLst>
</file>

<file path=ppt/tags/tag67.xml><?xml version="1.0" encoding="utf-8"?>
<p:tagLst xmlns:p="http://schemas.openxmlformats.org/presentationml/2006/main">
  <p:tag name="PA" val="v5.2.9"/>
</p:tagLst>
</file>

<file path=ppt/tags/tag68.xml><?xml version="1.0" encoding="utf-8"?>
<p:tagLst xmlns:p="http://schemas.openxmlformats.org/presentationml/2006/main">
  <p:tag name="PA" val="v5.2.9"/>
</p:tagLst>
</file>

<file path=ppt/tags/tag69.xml><?xml version="1.0" encoding="utf-8"?>
<p:tagLst xmlns:p="http://schemas.openxmlformats.org/presentationml/2006/main">
  <p:tag name="PA" val="v5.2.9"/>
</p:tagLst>
</file>

<file path=ppt/tags/tag7.xml><?xml version="1.0" encoding="utf-8"?>
<p:tagLst xmlns:p="http://schemas.openxmlformats.org/presentationml/2006/main">
  <p:tag name="PA" val="v5.2.9"/>
</p:tagLst>
</file>

<file path=ppt/tags/tag70.xml><?xml version="1.0" encoding="utf-8"?>
<p:tagLst xmlns:p="http://schemas.openxmlformats.org/presentationml/2006/main">
  <p:tag name="PA" val="v5.2.9"/>
</p:tagLst>
</file>

<file path=ppt/tags/tag71.xml><?xml version="1.0" encoding="utf-8"?>
<p:tagLst xmlns:p="http://schemas.openxmlformats.org/presentationml/2006/main">
  <p:tag name="PA" val="v5.2.9"/>
</p:tagLst>
</file>

<file path=ppt/tags/tag72.xml><?xml version="1.0" encoding="utf-8"?>
<p:tagLst xmlns:p="http://schemas.openxmlformats.org/presentationml/2006/main">
  <p:tag name="PA" val="v5.2.9"/>
</p:tagLst>
</file>

<file path=ppt/tags/tag73.xml><?xml version="1.0" encoding="utf-8"?>
<p:tagLst xmlns:p="http://schemas.openxmlformats.org/presentationml/2006/main">
  <p:tag name="PA" val="v5.2.9"/>
</p:tagLst>
</file>

<file path=ppt/tags/tag74.xml><?xml version="1.0" encoding="utf-8"?>
<p:tagLst xmlns:p="http://schemas.openxmlformats.org/presentationml/2006/main">
  <p:tag name="PA" val="v5.2.9"/>
</p:tagLst>
</file>

<file path=ppt/tags/tag75.xml><?xml version="1.0" encoding="utf-8"?>
<p:tagLst xmlns:p="http://schemas.openxmlformats.org/presentationml/2006/main">
  <p:tag name="PA" val="v5.2.9"/>
</p:tagLst>
</file>

<file path=ppt/tags/tag76.xml><?xml version="1.0" encoding="utf-8"?>
<p:tagLst xmlns:p="http://schemas.openxmlformats.org/presentationml/2006/main">
  <p:tag name="PA" val="v5.2.9"/>
</p:tagLst>
</file>

<file path=ppt/tags/tag77.xml><?xml version="1.0" encoding="utf-8"?>
<p:tagLst xmlns:p="http://schemas.openxmlformats.org/presentationml/2006/main">
  <p:tag name="PA" val="v5.2.9"/>
</p:tagLst>
</file>

<file path=ppt/tags/tag78.xml><?xml version="1.0" encoding="utf-8"?>
<p:tagLst xmlns:p="http://schemas.openxmlformats.org/presentationml/2006/main">
  <p:tag name="PA" val="v5.2.9"/>
</p:tagLst>
</file>

<file path=ppt/tags/tag79.xml><?xml version="1.0" encoding="utf-8"?>
<p:tagLst xmlns:p="http://schemas.openxmlformats.org/presentationml/2006/main">
  <p:tag name="PA" val="v5.2.9"/>
</p:tagLst>
</file>

<file path=ppt/tags/tag8.xml><?xml version="1.0" encoding="utf-8"?>
<p:tagLst xmlns:p="http://schemas.openxmlformats.org/presentationml/2006/main">
  <p:tag name="PA" val="v5.2.9"/>
</p:tagLst>
</file>

<file path=ppt/tags/tag80.xml><?xml version="1.0" encoding="utf-8"?>
<p:tagLst xmlns:p="http://schemas.openxmlformats.org/presentationml/2006/main">
  <p:tag name="PA" val="v5.2.9"/>
</p:tagLst>
</file>

<file path=ppt/tags/tag81.xml><?xml version="1.0" encoding="utf-8"?>
<p:tagLst xmlns:p="http://schemas.openxmlformats.org/presentationml/2006/main">
  <p:tag name="PA" val="v5.2.9"/>
</p:tagLst>
</file>

<file path=ppt/tags/tag82.xml><?xml version="1.0" encoding="utf-8"?>
<p:tagLst xmlns:p="http://schemas.openxmlformats.org/presentationml/2006/main">
  <p:tag name="PA" val="v5.2.9"/>
</p:tagLst>
</file>

<file path=ppt/tags/tag83.xml><?xml version="1.0" encoding="utf-8"?>
<p:tagLst xmlns:p="http://schemas.openxmlformats.org/presentationml/2006/main">
  <p:tag name="PA" val="v5.2.9"/>
</p:tagLst>
</file>

<file path=ppt/tags/tag84.xml><?xml version="1.0" encoding="utf-8"?>
<p:tagLst xmlns:p="http://schemas.openxmlformats.org/presentationml/2006/main">
  <p:tag name="PA" val="v5.2.9"/>
</p:tagLst>
</file>

<file path=ppt/tags/tag85.xml><?xml version="1.0" encoding="utf-8"?>
<p:tagLst xmlns:p="http://schemas.openxmlformats.org/presentationml/2006/main">
  <p:tag name="PA" val="v5.2.9"/>
</p:tagLst>
</file>

<file path=ppt/tags/tag86.xml><?xml version="1.0" encoding="utf-8"?>
<p:tagLst xmlns:p="http://schemas.openxmlformats.org/presentationml/2006/main">
  <p:tag name="PA" val="v5.2.9"/>
</p:tagLst>
</file>

<file path=ppt/tags/tag87.xml><?xml version="1.0" encoding="utf-8"?>
<p:tagLst xmlns:p="http://schemas.openxmlformats.org/presentationml/2006/main">
  <p:tag name="PA" val="v5.2.9"/>
</p:tagLst>
</file>

<file path=ppt/tags/tag88.xml><?xml version="1.0" encoding="utf-8"?>
<p:tagLst xmlns:p="http://schemas.openxmlformats.org/presentationml/2006/main">
  <p:tag name="PA" val="v5.2.9"/>
</p:tagLst>
</file>

<file path=ppt/tags/tag89.xml><?xml version="1.0" encoding="utf-8"?>
<p:tagLst xmlns:p="http://schemas.openxmlformats.org/presentationml/2006/main">
  <p:tag name="PA" val="v5.2.9"/>
</p:tagLst>
</file>

<file path=ppt/tags/tag9.xml><?xml version="1.0" encoding="utf-8"?>
<p:tagLst xmlns:p="http://schemas.openxmlformats.org/presentationml/2006/main">
  <p:tag name="PA" val="v5.2.9"/>
</p:tagLst>
</file>

<file path=ppt/tags/tag90.xml><?xml version="1.0" encoding="utf-8"?>
<p:tagLst xmlns:p="http://schemas.openxmlformats.org/presentationml/2006/main">
  <p:tag name="PA" val="v5.2.9"/>
</p:tagLst>
</file>

<file path=ppt/tags/tag91.xml><?xml version="1.0" encoding="utf-8"?>
<p:tagLst xmlns:p="http://schemas.openxmlformats.org/presentationml/2006/main">
  <p:tag name="PA" val="v5.2.9"/>
</p:tagLst>
</file>

<file path=ppt/tags/tag92.xml><?xml version="1.0" encoding="utf-8"?>
<p:tagLst xmlns:p="http://schemas.openxmlformats.org/presentationml/2006/main">
  <p:tag name="PA" val="v5.2.9"/>
</p:tagLst>
</file>

<file path=ppt/tags/tag93.xml><?xml version="1.0" encoding="utf-8"?>
<p:tagLst xmlns:p="http://schemas.openxmlformats.org/presentationml/2006/main">
  <p:tag name="PA" val="v5.2.9"/>
</p:tagLst>
</file>

<file path=ppt/tags/tag94.xml><?xml version="1.0" encoding="utf-8"?>
<p:tagLst xmlns:p="http://schemas.openxmlformats.org/presentationml/2006/main">
  <p:tag name="PA" val="v5.2.9"/>
</p:tagLst>
</file>

<file path=ppt/tags/tag95.xml><?xml version="1.0" encoding="utf-8"?>
<p:tagLst xmlns:p="http://schemas.openxmlformats.org/presentationml/2006/main">
  <p:tag name="PA" val="v5.2.9"/>
</p:tagLst>
</file>

<file path=ppt/tags/tag96.xml><?xml version="1.0" encoding="utf-8"?>
<p:tagLst xmlns:p="http://schemas.openxmlformats.org/presentationml/2006/main">
  <p:tag name="PA" val="v5.2.9"/>
</p:tagLst>
</file>

<file path=ppt/tags/tag97.xml><?xml version="1.0" encoding="utf-8"?>
<p:tagLst xmlns:p="http://schemas.openxmlformats.org/presentationml/2006/main">
  <p:tag name="PA" val="v5.2.9"/>
</p:tagLst>
</file>

<file path=ppt/tags/tag98.xml><?xml version="1.0" encoding="utf-8"?>
<p:tagLst xmlns:p="http://schemas.openxmlformats.org/presentationml/2006/main">
  <p:tag name="PA" val="v5.2.9"/>
</p:tagLst>
</file>

<file path=ppt/tags/tag99.xml><?xml version="1.0" encoding="utf-8"?>
<p:tagLst xmlns:p="http://schemas.openxmlformats.org/presentationml/2006/main">
  <p:tag name="PA" val="v5.2.9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涂豆思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FFEDC2"/>
      </a:accent2>
      <a:accent3>
        <a:srgbClr val="A5A5A5"/>
      </a:accent3>
      <a:accent4>
        <a:srgbClr val="C00000"/>
      </a:accent4>
      <a:accent5>
        <a:srgbClr val="7F7F7F"/>
      </a:accent5>
      <a:accent6>
        <a:srgbClr val="FFEDC2"/>
      </a:accent6>
      <a:hlink>
        <a:srgbClr val="C00000"/>
      </a:hlink>
      <a:folHlink>
        <a:srgbClr val="C00000"/>
      </a:folHlink>
    </a:clrScheme>
    <a:fontScheme name="g1hcahjs">
      <a:majorFont>
        <a:latin typeface="微软雅黑"/>
        <a:ea typeface="微软雅黑"/>
        <a:cs typeface="Arial"/>
      </a:majorFont>
      <a:minorFont>
        <a:latin typeface="微软雅黑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172</Paragraphs>
  <Slides>26</Slides>
  <Notes>26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baseType="lpstr" size="42">
      <vt:lpstr>Arial</vt:lpstr>
      <vt:lpstr>微软雅黑</vt:lpstr>
      <vt:lpstr>阿里巴巴普惠体</vt:lpstr>
      <vt:lpstr>Calibri</vt:lpstr>
      <vt:lpstr>Calibri Light</vt:lpstr>
      <vt:lpstr>等线 Light</vt:lpstr>
      <vt:lpstr>等线</vt:lpstr>
      <vt:lpstr>宋体</vt:lpstr>
      <vt:lpstr>Open Sans</vt:lpstr>
      <vt:lpstr>冬青黑体简体中文 W3</vt:lpstr>
      <vt:lpstr>Wingdings</vt:lpstr>
      <vt:lpstr>仿宋_GB2312</vt:lpstr>
      <vt:lpstr>Meiryo</vt:lpstr>
      <vt:lpstr>Arial Narrow</vt:lpstr>
      <vt:lpstr>inpin heiti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2022-03-20T21:10:28Z</dcterms:created>
  <cp:lastPrinted>2022-03-20T21:10:28Z</cp:lastPrinted>
  <dcterms:modified xsi:type="dcterms:W3CDTF">2022-03-20T13:15:22Z</dcterms:modified>
  <cp:revision>1</cp:revision>
</cp:coreProperties>
</file>