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711" r:id="rId1"/>
    <p:sldMasterId id="2147483726" r:id="rId2"/>
  </p:sldMasterIdLst>
  <p:notesMasterIdLst>
    <p:notesMasterId r:id="rId3"/>
  </p:notesMasterIdLst>
  <p:handoutMasterIdLst>
    <p:handoutMasterId r:id="rId4"/>
  </p:handoutMasterIdLst>
  <p:sldIdLst>
    <p:sldId id="485" r:id="rId5"/>
    <p:sldId id="472" r:id="rId6"/>
    <p:sldId id="479" r:id="rId7"/>
    <p:sldId id="275" r:id="rId8"/>
    <p:sldId id="424" r:id="rId9"/>
    <p:sldId id="388" r:id="rId10"/>
    <p:sldId id="389" r:id="rId11"/>
    <p:sldId id="390" r:id="rId12"/>
    <p:sldId id="438" r:id="rId13"/>
    <p:sldId id="480" r:id="rId14"/>
    <p:sldId id="407" r:id="rId15"/>
    <p:sldId id="405" r:id="rId16"/>
    <p:sldId id="391" r:id="rId17"/>
    <p:sldId id="393" r:id="rId18"/>
    <p:sldId id="402" r:id="rId19"/>
    <p:sldId id="387" r:id="rId20"/>
    <p:sldId id="481" r:id="rId21"/>
    <p:sldId id="403" r:id="rId22"/>
    <p:sldId id="406" r:id="rId23"/>
    <p:sldId id="396" r:id="rId24"/>
    <p:sldId id="404" r:id="rId25"/>
    <p:sldId id="267" r:id="rId26"/>
    <p:sldId id="482" r:id="rId27"/>
    <p:sldId id="394" r:id="rId28"/>
    <p:sldId id="429" r:id="rId29"/>
    <p:sldId id="428" r:id="rId30"/>
    <p:sldId id="427" r:id="rId31"/>
    <p:sldId id="483" r:id="rId32"/>
    <p:sldId id="397" r:id="rId33"/>
    <p:sldId id="395" r:id="rId34"/>
    <p:sldId id="398" r:id="rId35"/>
    <p:sldId id="474" r:id="rId36"/>
    <p:sldId id="335" r:id="rId37"/>
    <p:sldId id="334" r:id="rId38"/>
    <p:sldId id="273" r:id="rId39"/>
    <p:sldId id="469" r:id="rId40"/>
  </p:sldIdLst>
  <p:sldSz cx="9144000" cy="5143500" type="screen16x9"/>
  <p:notesSz cx="6858000" cy="9144000"/>
  <p:custDataLst>
    <p:tags r:id="rId42"/>
  </p:custDataLst>
  <p:defaultTextStyle>
    <a:defPPr>
      <a:defRPr lang="zh-CN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621">
          <p15:clr>
            <a:srgbClr val="A4A3A4"/>
          </p15:clr>
        </p15:guide>
        <p15:guide id="4" orient="horz" pos="680">
          <p15:clr>
            <a:srgbClr val="A4A3A4"/>
          </p15:clr>
        </p15:guide>
        <p15:guide id="5" orient="horz" pos="2927">
          <p15:clr>
            <a:srgbClr val="A4A3A4"/>
          </p15:clr>
        </p15:guide>
        <p15:guide id="6" pos="2875">
          <p15:clr>
            <a:srgbClr val="A4A3A4"/>
          </p15:clr>
        </p15:guide>
        <p15:guide id="7" pos="373">
          <p15:clr>
            <a:srgbClr val="A4A3A4"/>
          </p15:clr>
        </p15:guide>
        <p15:guide id="8" pos="5385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5494" autoAdjust="0"/>
  </p:normalViewPr>
  <p:slideViewPr>
    <p:cSldViewPr snapToGrid="0" snapToObjects="1">
      <p:cViewPr varScale="1">
        <p:scale>
          <a:sx n="142" d="100"/>
          <a:sy n="142" d="100"/>
        </p:scale>
        <p:origin x="810" y="120"/>
      </p:cViewPr>
      <p:guideLst>
        <p:guide orient="horz" pos="2160"/>
        <p:guide pos="3840"/>
        <p:guide orient="horz" pos="1621"/>
        <p:guide orient="horz" pos="680"/>
        <p:guide orient="horz" pos="2927"/>
        <p:guide pos="2875"/>
        <p:guide pos="373"/>
        <p:guide pos="53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slides/slide23.xml" Type="http://schemas.openxmlformats.org/officeDocument/2006/relationships/slide"/><Relationship Id="rId28" Target="slides/slide24.xml" Type="http://schemas.openxmlformats.org/officeDocument/2006/relationships/slide"/><Relationship Id="rId29" Target="slides/slide25.xml" Type="http://schemas.openxmlformats.org/officeDocument/2006/relationships/slide"/><Relationship Id="rId3" Target="notesMasters/notesMaster1.xml" Type="http://schemas.openxmlformats.org/officeDocument/2006/relationships/notesMaster"/><Relationship Id="rId30" Target="slides/slide26.xml" Type="http://schemas.openxmlformats.org/officeDocument/2006/relationships/slide"/><Relationship Id="rId31" Target="slides/slide27.xml" Type="http://schemas.openxmlformats.org/officeDocument/2006/relationships/slide"/><Relationship Id="rId32" Target="slides/slide28.xml" Type="http://schemas.openxmlformats.org/officeDocument/2006/relationships/slide"/><Relationship Id="rId33" Target="slides/slide29.xml" Type="http://schemas.openxmlformats.org/officeDocument/2006/relationships/slide"/><Relationship Id="rId34" Target="slides/slide30.xml" Type="http://schemas.openxmlformats.org/officeDocument/2006/relationships/slide"/><Relationship Id="rId35" Target="slides/slide31.xml" Type="http://schemas.openxmlformats.org/officeDocument/2006/relationships/slide"/><Relationship Id="rId36" Target="slides/slide32.xml" Type="http://schemas.openxmlformats.org/officeDocument/2006/relationships/slide"/><Relationship Id="rId37" Target="slides/slide33.xml" Type="http://schemas.openxmlformats.org/officeDocument/2006/relationships/slide"/><Relationship Id="rId38" Target="slides/slide34.xml" Type="http://schemas.openxmlformats.org/officeDocument/2006/relationships/slide"/><Relationship Id="rId39" Target="slides/slide35.xml" Type="http://schemas.openxmlformats.org/officeDocument/2006/relationships/slide"/><Relationship Id="rId4" Target="handoutMasters/handoutMaster1.xml" Type="http://schemas.openxmlformats.org/officeDocument/2006/relationships/handoutMaster"/><Relationship Id="rId40" Target="slides/slide36.xml" Type="http://schemas.openxmlformats.org/officeDocument/2006/relationships/slide"/><Relationship Id="rId42" Target="tags/tag1.xml" Type="http://schemas.openxmlformats.org/officeDocument/2006/relationships/tags"/><Relationship Id="rId43" Target="presProps.xml" Type="http://schemas.openxmlformats.org/officeDocument/2006/relationships/presProps"/><Relationship Id="rId44" Target="viewProps.xml" Type="http://schemas.openxmlformats.org/officeDocument/2006/relationships/viewProps"/><Relationship Id="rId45" Target="theme/theme1.xml" Type="http://schemas.openxmlformats.org/officeDocument/2006/relationships/theme"/><Relationship Id="rId46" Target="tableStyles.xml" Type="http://schemas.openxmlformats.org/officeDocument/2006/relationships/tableStyles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18F8A-74B5-9148-A891-627592061A38}" type="datetimeFigureOut">
              <a:rPr kumimoji="1" lang="zh-CN" altLang="en-US" smtClean="0"/>
              <a:t>2017/3/5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768D9-5829-CA4C-800C-5932EF9830F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66196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6ACD6-F780-4A47-B5D9-D292A4BD6F81}" type="datetimeFigureOut">
              <a:rPr kumimoji="1" lang="zh-CN" altLang="en-US" smtClean="0"/>
              <a:t>2017/3/5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2715C-60D8-4442-95C1-470452B8606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1820028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6.xml.rels><?xml version="1.0" encoding="UTF-8" standalone="yes"?><Relationships xmlns="http://schemas.openxmlformats.org/package/2006/relationships"><Relationship Id="rId1" Target="../slides/slide2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7.xml.rels><?xml version="1.0" encoding="UTF-8" standalone="yes"?><Relationships xmlns="http://schemas.openxmlformats.org/package/2006/relationships"><Relationship Id="rId1" Target="../slides/slide2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8.xml.rels><?xml version="1.0" encoding="UTF-8" standalone="yes"?><Relationships xmlns="http://schemas.openxmlformats.org/package/2006/relationships"><Relationship Id="rId1" Target="../slides/slide2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9.xml.rels><?xml version="1.0" encoding="UTF-8" standalone="yes"?><Relationships xmlns="http://schemas.openxmlformats.org/package/2006/relationships"><Relationship Id="rId1" Target="../slides/slide2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0.xml.rels><?xml version="1.0" encoding="UTF-8" standalone="yes"?><Relationships xmlns="http://schemas.openxmlformats.org/package/2006/relationships"><Relationship Id="rId1" Target="../slides/slide3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1.xml.rels><?xml version="1.0" encoding="UTF-8" standalone="yes"?><Relationships xmlns="http://schemas.openxmlformats.org/package/2006/relationships"><Relationship Id="rId1" Target="../slides/slide3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2.xml.rels><?xml version="1.0" encoding="UTF-8" standalone="yes"?><Relationships xmlns="http://schemas.openxmlformats.org/package/2006/relationships"><Relationship Id="rId1" Target="../slides/slide3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3.xml.rels><?xml version="1.0" encoding="UTF-8" standalone="yes"?><Relationships xmlns="http://schemas.openxmlformats.org/package/2006/relationships"><Relationship Id="rId1" Target="../slides/slide3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4.xml.rels><?xml version="1.0" encoding="UTF-8" standalone="yes"?><Relationships xmlns="http://schemas.openxmlformats.org/package/2006/relationships"><Relationship Id="rId1" Target="../slides/slide3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5.xml.rels><?xml version="1.0" encoding="UTF-8" standalone="yes"?><Relationships xmlns="http://schemas.openxmlformats.org/package/2006/relationships"><Relationship Id="rId1" Target="../slides/slide3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6.xml.rels><?xml version="1.0" encoding="UTF-8" standalone="yes"?><Relationships xmlns="http://schemas.openxmlformats.org/package/2006/relationships"><Relationship Id="rId1" Target="../slides/slide3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7.xml.rels><?xml version="1.0" encoding="UTF-8" standalone="yes"?><Relationships xmlns="http://schemas.openxmlformats.org/package/2006/relationships"><Relationship Id="rId1" Target="../slides/slide3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250774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070296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07029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070296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893680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070296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070296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070296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610869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2040132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7246331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250774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</a:t>
            </a:r>
            <a:r>
              <a:rPr lang="en-US" altLang="zh-CN" smtClean="0"/>
              <a:t>http://www.ypppt.com</a:t>
            </a:r>
            <a:endParaRPr lang="zh-CN" altLang="en-US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zh-CN" altLang="en-US" smtClean="0">
              <a:solidFill>
                <a:prstClr val="black"/>
              </a:solidFill>
              <a:latin typeface="Calibri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3313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95067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blank" preserve="1">
  <p:cSld name="空白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71339205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2227261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399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14" indent="0">
              <a:buNone/>
              <a:defRPr sz="1050"/>
            </a:lvl2pPr>
            <a:lvl3pPr marL="685629" indent="0">
              <a:buNone/>
              <a:defRPr sz="900"/>
            </a:lvl3pPr>
            <a:lvl4pPr marL="1028443" indent="0">
              <a:buNone/>
              <a:defRPr sz="750"/>
            </a:lvl4pPr>
            <a:lvl5pPr marL="1371257" indent="0">
              <a:buNone/>
              <a:defRPr sz="750"/>
            </a:lvl5pPr>
            <a:lvl6pPr marL="1714071" indent="0">
              <a:buNone/>
              <a:defRPr sz="750"/>
            </a:lvl6pPr>
            <a:lvl7pPr marL="2056886" indent="0">
              <a:buNone/>
              <a:defRPr sz="750"/>
            </a:lvl7pPr>
            <a:lvl8pPr marL="2399700" indent="0">
              <a:buNone/>
              <a:defRPr sz="750"/>
            </a:lvl8pPr>
            <a:lvl9pPr marL="2742514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71784920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399"/>
            </a:lvl1pPr>
            <a:lvl2pPr marL="342814" indent="0">
              <a:buNone/>
              <a:defRPr sz="2100"/>
            </a:lvl2pPr>
            <a:lvl3pPr marL="685629" indent="0">
              <a:buNone/>
              <a:defRPr sz="1800"/>
            </a:lvl3pPr>
            <a:lvl4pPr marL="1028443" indent="0">
              <a:buNone/>
              <a:defRPr sz="1500"/>
            </a:lvl4pPr>
            <a:lvl5pPr marL="1371257" indent="0">
              <a:buNone/>
              <a:defRPr sz="1500"/>
            </a:lvl5pPr>
            <a:lvl6pPr marL="1714071" indent="0">
              <a:buNone/>
              <a:defRPr sz="1500"/>
            </a:lvl6pPr>
            <a:lvl7pPr marL="2056886" indent="0">
              <a:buNone/>
              <a:defRPr sz="1500"/>
            </a:lvl7pPr>
            <a:lvl8pPr marL="2399700" indent="0">
              <a:buNone/>
              <a:defRPr sz="1500"/>
            </a:lvl8pPr>
            <a:lvl9pPr marL="2742514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14" indent="0">
              <a:buNone/>
              <a:defRPr sz="1050"/>
            </a:lvl2pPr>
            <a:lvl3pPr marL="685629" indent="0">
              <a:buNone/>
              <a:defRPr sz="900"/>
            </a:lvl3pPr>
            <a:lvl4pPr marL="1028443" indent="0">
              <a:buNone/>
              <a:defRPr sz="750"/>
            </a:lvl4pPr>
            <a:lvl5pPr marL="1371257" indent="0">
              <a:buNone/>
              <a:defRPr sz="750"/>
            </a:lvl5pPr>
            <a:lvl6pPr marL="1714071" indent="0">
              <a:buNone/>
              <a:defRPr sz="750"/>
            </a:lvl6pPr>
            <a:lvl7pPr marL="2056886" indent="0">
              <a:buNone/>
              <a:defRPr sz="750"/>
            </a:lvl7pPr>
            <a:lvl8pPr marL="2399700" indent="0">
              <a:buNone/>
              <a:defRPr sz="750"/>
            </a:lvl8pPr>
            <a:lvl9pPr marL="2742514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1488717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58866289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88647731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blank" preserve="1">
  <p:cSld name="1_空白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8136860" y="4786900"/>
            <a:ext cx="820283" cy="276999"/>
          </a:xfrm>
          <a:prstGeom prst="rect">
            <a:avLst/>
          </a:prstGeom>
        </p:spPr>
        <p:txBody>
          <a:bodyPr lIns="68580" tIns="34290" rIns="68580" bIns="34290"/>
          <a:lstStyle/>
          <a:p>
            <a:pPr algn="ctr">
              <a:defRPr/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第 </a:t>
            </a:r>
            <a:fld id="{2EEF1883-7A0E-4F66-9932-E581691AD397}" type="slidenum"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>
                <a:defRPr/>
              </a:pPr>
              <a:t>‹#›</a:t>
            </a:fld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anose="020b0503020204020204" pitchFamily="34" charset="-122"/>
              </a:rPr>
              <a:t>页</a:t>
            </a:r>
          </a:p>
        </p:txBody>
      </p:sp>
    </p:spTree>
    <p:extLst>
      <p:ext uri="{BB962C8B-B14F-4D97-AF65-F5344CB8AC3E}">
        <p14:creationId val="3392802762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06787259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14" indent="0" algn="ctr">
              <a:buNone/>
              <a:defRPr sz="1500"/>
            </a:lvl2pPr>
            <a:lvl3pPr marL="685629" indent="0" algn="ctr">
              <a:buNone/>
              <a:defRPr sz="1350"/>
            </a:lvl3pPr>
            <a:lvl4pPr marL="1028443" indent="0" algn="ctr">
              <a:buNone/>
              <a:defRPr sz="1200"/>
            </a:lvl4pPr>
            <a:lvl5pPr marL="1371257" indent="0" algn="ctr">
              <a:buNone/>
              <a:defRPr sz="1200"/>
            </a:lvl5pPr>
            <a:lvl6pPr marL="1714071" indent="0" algn="ctr">
              <a:buNone/>
              <a:defRPr sz="1200"/>
            </a:lvl6pPr>
            <a:lvl7pPr marL="2056886" indent="0" algn="ctr">
              <a:buNone/>
              <a:defRPr sz="1200"/>
            </a:lvl7pPr>
            <a:lvl8pPr marL="2399700" indent="0" algn="ctr">
              <a:buNone/>
              <a:defRPr sz="1200"/>
            </a:lvl8pPr>
            <a:lvl9pPr marL="2742514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7798357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1056701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2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4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2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07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68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5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25824066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92339759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14" indent="0">
              <a:buNone/>
              <a:defRPr sz="1500" b="1"/>
            </a:lvl2pPr>
            <a:lvl3pPr marL="685629" indent="0">
              <a:buNone/>
              <a:defRPr sz="1350" b="1"/>
            </a:lvl3pPr>
            <a:lvl4pPr marL="1028443" indent="0">
              <a:buNone/>
              <a:defRPr sz="1200" b="1"/>
            </a:lvl4pPr>
            <a:lvl5pPr marL="1371257" indent="0">
              <a:buNone/>
              <a:defRPr sz="1200" b="1"/>
            </a:lvl5pPr>
            <a:lvl6pPr marL="1714071" indent="0">
              <a:buNone/>
              <a:defRPr sz="1200" b="1"/>
            </a:lvl6pPr>
            <a:lvl7pPr marL="2056886" indent="0">
              <a:buNone/>
              <a:defRPr sz="1200" b="1"/>
            </a:lvl7pPr>
            <a:lvl8pPr marL="2399700" indent="0">
              <a:buNone/>
              <a:defRPr sz="1200" b="1"/>
            </a:lvl8pPr>
            <a:lvl9pPr marL="2742514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14" indent="0">
              <a:buNone/>
              <a:defRPr sz="1500" b="1"/>
            </a:lvl2pPr>
            <a:lvl3pPr marL="685629" indent="0">
              <a:buNone/>
              <a:defRPr sz="1350" b="1"/>
            </a:lvl3pPr>
            <a:lvl4pPr marL="1028443" indent="0">
              <a:buNone/>
              <a:defRPr sz="1200" b="1"/>
            </a:lvl4pPr>
            <a:lvl5pPr marL="1371257" indent="0">
              <a:buNone/>
              <a:defRPr sz="1200" b="1"/>
            </a:lvl5pPr>
            <a:lvl6pPr marL="1714071" indent="0">
              <a:buNone/>
              <a:defRPr sz="1200" b="1"/>
            </a:lvl6pPr>
            <a:lvl7pPr marL="2056886" indent="0">
              <a:buNone/>
              <a:defRPr sz="1200" b="1"/>
            </a:lvl7pPr>
            <a:lvl8pPr marL="2399700" indent="0">
              <a:buNone/>
              <a:defRPr sz="1200" b="1"/>
            </a:lvl8pPr>
            <a:lvl9pPr marL="2742514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91145930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55182270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10" Target="../slideLayouts/slideLayout13.xml" Type="http://schemas.openxmlformats.org/officeDocument/2006/relationships/slideLayout"/><Relationship Id="rId11" Target="../slideLayouts/slideLayout14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5.xml" Type="http://schemas.openxmlformats.org/officeDocument/2006/relationships/slideLayout"/><Relationship Id="rId3" Target="../slideLayouts/slideLayout6.xml" Type="http://schemas.openxmlformats.org/officeDocument/2006/relationships/slideLayout"/><Relationship Id="rId4" Target="../slideLayouts/slideLayout7.xml" Type="http://schemas.openxmlformats.org/officeDocument/2006/relationships/slideLayout"/><Relationship Id="rId5" Target="../slideLayouts/slideLayout8.xml" Type="http://schemas.openxmlformats.org/officeDocument/2006/relationships/slideLayout"/><Relationship Id="rId6" Target="../slideLayouts/slideLayout9.xml" Type="http://schemas.openxmlformats.org/officeDocument/2006/relationships/slideLayout"/><Relationship Id="rId7" Target="../slideLayouts/slideLayout10.xml" Type="http://schemas.openxmlformats.org/officeDocument/2006/relationships/slideLayout"/><Relationship Id="rId8" Target="../slideLayouts/slideLayout11.xml" Type="http://schemas.openxmlformats.org/officeDocument/2006/relationships/slideLayout"/><Relationship Id="rId9" Target="../slideLayouts/slideLayout12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4207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25" r:id="rId2"/>
    <p:sldLayoutId id="2147483724" r:id="rId3"/>
  </p:sldLayoutIdLst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i="0" kern="1200" baseline="0">
          <a:solidFill>
            <a:srgbClr val="071F65"/>
          </a:solidFill>
          <a:effectLst/>
          <a:latin typeface="Arial Black" panose="020b0a040201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67891" indent="-267891" algn="just" defTabSz="685800" rtl="0" eaLnBrk="1" latinLnBrk="0" hangingPunct="1">
        <a:lnSpc>
          <a:spcPct val="110000"/>
        </a:lnSpc>
        <a:spcBef>
          <a:spcPts val="1350"/>
        </a:spcBef>
        <a:spcAft>
          <a:spcPct val="0"/>
        </a:spcAft>
        <a:buClr>
          <a:schemeClr val="accent2">
            <a:lumMod val="75000"/>
          </a:schemeClr>
        </a:buClr>
        <a:buSzPct val="70000"/>
        <a:buFont typeface="Wingdings 2" panose="05020102010507070707" pitchFamily="18" charset="2"/>
        <a:buChar char=""/>
        <a:defRPr sz="1500" kern="1200" baseline="0">
          <a:solidFill>
            <a:srgbClr val="071F65"/>
          </a:solidFill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267891" indent="-267891" algn="just" defTabSz="685800" rtl="0" eaLnBrk="1" latinLnBrk="0" hangingPunct="1">
        <a:lnSpc>
          <a:spcPct val="130000"/>
        </a:lnSpc>
        <a:spcBef>
          <a:spcPct val="0"/>
        </a:spcBef>
        <a:spcAft>
          <a:spcPts val="45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200" kern="1200" baseline="0">
          <a:solidFill>
            <a:srgbClr val="071F65"/>
          </a:solidFill>
          <a:latin typeface="幼圆" panose="02010509060101010101" pitchFamily="49" charset="-122"/>
          <a:ea typeface="幼圆" panose="02010509060101010101" pitchFamily="49" charset="-122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629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629"/>
              <a:t>2017/3/5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629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629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629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0214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  <p:txStyles>
    <p:titleStyle>
      <a:lvl1pPr algn="l" defTabSz="685629" rtl="0" eaLnBrk="1" latinLnBrk="0" hangingPunct="1">
        <a:lnSpc>
          <a:spcPct val="90000"/>
        </a:lnSpc>
        <a:spcBef>
          <a:spcPct val="0"/>
        </a:spcBef>
        <a:buNone/>
        <a:defRPr sz="32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07" indent="-171407" algn="l" defTabSz="68562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21" indent="-171407" algn="l" defTabSz="68562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036" indent="-171407" algn="l" defTabSz="68562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850" indent="-171407" algn="l" defTabSz="68562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664" indent="-171407" algn="l" defTabSz="68562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479" indent="-171407" algn="l" defTabSz="68562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293" indent="-171407" algn="l" defTabSz="68562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107" indent="-171407" algn="l" defTabSz="68562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3921" indent="-171407" algn="l" defTabSz="68562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14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629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443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257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071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6886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9700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514" algn="l" defTabSz="68562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4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4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5.emf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0.xml" Type="http://schemas.openxmlformats.org/officeDocument/2006/relationships/notesSlid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1.xml" Type="http://schemas.openxmlformats.org/officeDocument/2006/relationships/notesSlid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2.xml" Type="http://schemas.openxmlformats.org/officeDocument/2006/relationships/notesSlid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4.pn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4.xml" Type="http://schemas.openxmlformats.org/officeDocument/2006/relationships/notesSlide"/></Relationships>
</file>

<file path=ppt/slides/_rels/slide2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5.xml" Type="http://schemas.openxmlformats.org/officeDocument/2006/relationships/notesSlide"/></Relationships>
</file>

<file path=ppt/slides/_rels/slide2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6.xml" Type="http://schemas.openxmlformats.org/officeDocument/2006/relationships/notesSlide"/></Relationships>
</file>

<file path=ppt/slides/_rels/slide2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7.xml" Type="http://schemas.openxmlformats.org/officeDocument/2006/relationships/notesSlide"/></Relationships>
</file>

<file path=ppt/slides/_rels/slide2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8.xml" Type="http://schemas.openxmlformats.org/officeDocument/2006/relationships/notesSlide"/><Relationship Id="rId3" Target="../media/image4.png" Type="http://schemas.openxmlformats.org/officeDocument/2006/relationships/image"/></Relationships>
</file>

<file path=ppt/slides/_rels/slide2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9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4.png" Type="http://schemas.openxmlformats.org/officeDocument/2006/relationships/image"/></Relationships>
</file>

<file path=ppt/slides/_rels/slide3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0.xml" Type="http://schemas.openxmlformats.org/officeDocument/2006/relationships/notesSlide"/></Relationships>
</file>

<file path=ppt/slides/_rels/slide3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1.xml" Type="http://schemas.openxmlformats.org/officeDocument/2006/relationships/notesSlide"/></Relationships>
</file>

<file path=ppt/slides/_rels/slide3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2.xml" Type="http://schemas.openxmlformats.org/officeDocument/2006/relationships/notesSlide"/></Relationships>
</file>

<file path=ppt/slides/_rels/slide3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3.xml" Type="http://schemas.openxmlformats.org/officeDocument/2006/relationships/notesSlide"/></Relationships>
</file>

<file path=ppt/slides/_rels/slide3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4.xml" Type="http://schemas.openxmlformats.org/officeDocument/2006/relationships/notesSlide"/></Relationships>
</file>

<file path=ppt/slides/_rels/slide3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5.xml" Type="http://schemas.openxmlformats.org/officeDocument/2006/relationships/notesSlide"/></Relationships>
</file>

<file path=ppt/slides/_rels/slide3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6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37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2" Target="../notesSlides/notesSlide37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TextBox 5"/>
          <p:cNvSpPr txBox="1"/>
          <p:nvPr/>
        </p:nvSpPr>
        <p:spPr>
          <a:xfrm>
            <a:off x="4136861" y="3501938"/>
            <a:ext cx="1203960" cy="28194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en-US" b="1" lang="zh-CN" smtClean="0">
                <a:solidFill>
                  <a:srgbClr val="071F65"/>
                </a:solidFill>
                <a:latin charset="-122" pitchFamily="34" typeface="微软雅黑"/>
                <a:ea charset="-122" panose="020b0503020204020204" pitchFamily="34" typeface="微软雅黑"/>
                <a:cs typeface="微软雅黑"/>
              </a:rPr>
              <a:t>导师：代用名</a:t>
            </a:r>
          </a:p>
        </p:txBody>
      </p:sp>
      <p:sp>
        <p:nvSpPr>
          <p:cNvPr id="21" name="矩形 20"/>
          <p:cNvSpPr/>
          <p:nvPr/>
        </p:nvSpPr>
        <p:spPr>
          <a:xfrm>
            <a:off x="2529001" y="2948830"/>
            <a:ext cx="3422909" cy="38862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altLang="en-US" b="1" lang="zh-CN" smtClean="0">
                <a:latin typeface="+mj-ea"/>
                <a:ea typeface="+mj-ea"/>
              </a:rPr>
              <a:t>副标题：XX学位研究生论文答辩材料</a:t>
            </a:r>
          </a:p>
        </p:txBody>
      </p:sp>
      <p:sp>
        <p:nvSpPr>
          <p:cNvPr id="22" name="矩形 21"/>
          <p:cNvSpPr/>
          <p:nvPr/>
        </p:nvSpPr>
        <p:spPr>
          <a:xfrm>
            <a:off x="2542581" y="3501938"/>
            <a:ext cx="1550035" cy="281940"/>
          </a:xfrm>
          <a:prstGeom prst="rect">
            <a:avLst/>
          </a:prstGeom>
        </p:spPr>
        <p:txBody>
          <a:bodyPr bIns="34290" lIns="68580" rIns="68580" tIns="34290" wrap="none">
            <a:spAutoFit/>
          </a:bodyPr>
          <a:lstStyle/>
          <a:p>
            <a:r>
              <a:rPr altLang="en-US" b="1" kumimoji="1" lang="zh-CN">
                <a:solidFill>
                  <a:srgbClr val="071F65"/>
                </a:solidFill>
                <a:latin charset="-122" pitchFamily="34" typeface="微软雅黑"/>
                <a:ea charset="-122" panose="020b0503020204020204" pitchFamily="34" typeface="微软雅黑"/>
                <a:cs typeface="微软雅黑"/>
              </a:rPr>
              <a:t>答辩人：优页PPT</a:t>
            </a:r>
          </a:p>
        </p:txBody>
      </p:sp>
      <p:sp>
        <p:nvSpPr>
          <p:cNvPr id="23" name="矩形 22"/>
          <p:cNvSpPr/>
          <p:nvPr/>
        </p:nvSpPr>
        <p:spPr>
          <a:xfrm>
            <a:off x="2458991" y="1941827"/>
            <a:ext cx="5839485" cy="83058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r>
              <a:rPr altLang="en-US" b="1" lang="zh-CN" smtClean="0" sz="5000">
                <a:solidFill>
                  <a:srgbClr val="071F65"/>
                </a:solidFill>
                <a:latin typeface="+mj-ea"/>
                <a:ea typeface="+mj-ea"/>
              </a:rPr>
              <a:t>论文开题报告模板</a:t>
            </a: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2542581" y="2900164"/>
            <a:ext cx="5031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480936" y="475379"/>
            <a:ext cx="2248145" cy="666258"/>
          </a:xfrm>
          <a:prstGeom prst="rect">
            <a:avLst/>
          </a:prstGeom>
        </p:spPr>
      </p:pic>
      <p:sp>
        <p:nvSpPr>
          <p:cNvPr id="29" name="矩形 28"/>
          <p:cNvSpPr/>
          <p:nvPr/>
        </p:nvSpPr>
        <p:spPr>
          <a:xfrm>
            <a:off x="2529001" y="1633327"/>
            <a:ext cx="3422909" cy="28194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r>
              <a:rPr altLang="en-US" b="1" lang="zh-CN">
                <a:latin charset="-122" pitchFamily="34" typeface="微软雅黑"/>
                <a:ea charset="-122" panose="020b0503020204020204" pitchFamily="34" typeface="微软雅黑"/>
              </a:rPr>
              <a:t>北京大学2016级环境科学与工程 3班</a:t>
            </a:r>
          </a:p>
        </p:txBody>
      </p:sp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0" y="1164127"/>
            <a:ext cx="1790977" cy="2869814"/>
          </a:xfrm>
          <a:custGeom>
            <a:gdLst>
              <a:gd fmla="*/ 0 w 7449" name="T0"/>
              <a:gd fmla="*/ 0 h 11906" name="T1"/>
              <a:gd fmla="*/ 7449 w 7449" name="T2"/>
              <a:gd fmla="*/ 4223 h 11906" name="T3"/>
              <a:gd fmla="*/ 0 w 7449" name="T4"/>
              <a:gd fmla="*/ 4223 h 11906" name="T5"/>
              <a:gd fmla="*/ 0 w 7449" name="T6"/>
              <a:gd fmla="*/ 0 h 11906" name="T7"/>
              <a:gd fmla="*/ 7449 w 7449" name="T8"/>
              <a:gd fmla="*/ 4302 h 11906" name="T9"/>
              <a:gd fmla="*/ 0 w 7449" name="T10"/>
              <a:gd fmla="*/ 8525 h 11906" name="T11"/>
              <a:gd fmla="*/ 0 w 7449" name="T12"/>
              <a:gd fmla="*/ 4302 h 11906" name="T13"/>
              <a:gd fmla="*/ 7449 w 7449" name="T14"/>
              <a:gd fmla="*/ 4302 h 11906" name="T15"/>
              <a:gd fmla="*/ 2857 w 7449" name="T16"/>
              <a:gd fmla="*/ 10038 h 11906" name="T17"/>
              <a:gd fmla="*/ 5 w 7449" name="T18"/>
              <a:gd fmla="*/ 11903 h 11906" name="T19"/>
              <a:gd fmla="*/ 0 w 7449" name="T20"/>
              <a:gd fmla="*/ 11906 h 11906" name="T21"/>
              <a:gd fmla="*/ 0 w 7449" name="T22"/>
              <a:gd fmla="*/ 8789 h 11906" name="T23"/>
              <a:gd fmla="*/ 2857 w 7449" name="T24"/>
              <a:gd fmla="*/ 7136 h 11906" name="T25"/>
              <a:gd fmla="*/ 2857 w 7449" name="T26"/>
              <a:gd fmla="*/ 10038 h 11906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11906" w="7449">
                <a:moveTo>
                  <a:pt x="0" y="0"/>
                </a:moveTo>
                <a:lnTo>
                  <a:pt x="7449" y="4223"/>
                </a:lnTo>
                <a:lnTo>
                  <a:pt x="0" y="4223"/>
                </a:lnTo>
                <a:lnTo>
                  <a:pt x="0" y="0"/>
                </a:lnTo>
                <a:close/>
                <a:moveTo>
                  <a:pt x="7449" y="4302"/>
                </a:moveTo>
                <a:lnTo>
                  <a:pt x="0" y="8525"/>
                </a:lnTo>
                <a:lnTo>
                  <a:pt x="0" y="4302"/>
                </a:lnTo>
                <a:lnTo>
                  <a:pt x="7449" y="4302"/>
                </a:lnTo>
                <a:close/>
                <a:moveTo>
                  <a:pt x="2857" y="10038"/>
                </a:moveTo>
                <a:cubicBezTo>
                  <a:pt x="2537" y="11326"/>
                  <a:pt x="721" y="11825"/>
                  <a:pt x="5" y="11903"/>
                </a:cubicBezTo>
                <a:lnTo>
                  <a:pt x="0" y="11906"/>
                </a:lnTo>
                <a:lnTo>
                  <a:pt x="0" y="8789"/>
                </a:lnTo>
                <a:lnTo>
                  <a:pt x="2857" y="7136"/>
                </a:lnTo>
                <a:lnTo>
                  <a:pt x="2857" y="10038"/>
                </a:lnTo>
                <a:close/>
              </a:path>
            </a:pathLst>
          </a:custGeom>
          <a:solidFill>
            <a:schemeClr val="accent1"/>
          </a:solidFill>
          <a:ln cap="flat" w="5">
            <a:solidFill>
              <a:srgbClr val="24211D"/>
            </a:solidFill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5" name="Freeform 6"/>
          <p:cNvSpPr>
            <a:spLocks noEditPoints="1"/>
          </p:cNvSpPr>
          <p:nvPr/>
        </p:nvSpPr>
        <p:spPr bwMode="auto">
          <a:xfrm>
            <a:off x="1722420" y="2203161"/>
            <a:ext cx="137114" cy="1694253"/>
          </a:xfrm>
          <a:custGeom>
            <a:gdLst>
              <a:gd fmla="*/ 246 w 571" name="T0"/>
              <a:gd fmla="*/ 0 h 7028" name="T1"/>
              <a:gd fmla="*/ 246 w 571" name="T2"/>
              <a:gd fmla="*/ 2716 h 7028" name="T3"/>
              <a:gd fmla="*/ 178 w 571" name="T4"/>
              <a:gd fmla="*/ 2816 h 7028" name="T5"/>
              <a:gd fmla="*/ 286 w 571" name="T6"/>
              <a:gd fmla="*/ 2924 h 7028" name="T7"/>
              <a:gd fmla="*/ 394 w 571" name="T8"/>
              <a:gd fmla="*/ 2816 h 7028" name="T9"/>
              <a:gd fmla="*/ 325 w 571" name="T10"/>
              <a:gd fmla="*/ 2716 h 7028" name="T11"/>
              <a:gd fmla="*/ 325 w 571" name="T12"/>
              <a:gd fmla="*/ 0 h 7028" name="T13"/>
              <a:gd fmla="*/ 246 w 571" name="T14"/>
              <a:gd fmla="*/ 0 h 7028" name="T15"/>
              <a:gd fmla="*/ 0 w 571" name="T16"/>
              <a:gd fmla="*/ 3749 h 7028" name="T17"/>
              <a:gd fmla="*/ 571 w 571" name="T18"/>
              <a:gd fmla="*/ 3749 h 7028" name="T19"/>
              <a:gd fmla="*/ 571 w 571" name="T20"/>
              <a:gd fmla="*/ 3790 h 7028" name="T21"/>
              <a:gd fmla="*/ 0 w 571" name="T22"/>
              <a:gd fmla="*/ 3790 h 7028" name="T23"/>
              <a:gd fmla="*/ 0 w 571" name="T24"/>
              <a:gd fmla="*/ 3749 h 7028" name="T25"/>
              <a:gd fmla="*/ 0 w 571" name="T26"/>
              <a:gd fmla="*/ 3323 h 7028" name="T27"/>
              <a:gd fmla="*/ 0 w 571" name="T28"/>
              <a:gd fmla="*/ 3323 h 7028" name="T29"/>
              <a:gd fmla="*/ 0 w 571" name="T30"/>
              <a:gd fmla="*/ 3323 h 7028" name="T31"/>
              <a:gd fmla="*/ 286 w 571" name="T32"/>
              <a:gd fmla="*/ 3037 h 7028" name="T33"/>
              <a:gd fmla="*/ 571 w 571" name="T34"/>
              <a:gd fmla="*/ 3323 h 7028" name="T35"/>
              <a:gd fmla="*/ 571 w 571" name="T36"/>
              <a:gd fmla="*/ 3323 h 7028" name="T37"/>
              <a:gd fmla="*/ 571 w 571" name="T38"/>
              <a:gd fmla="*/ 3323 h 7028" name="T39"/>
              <a:gd fmla="*/ 571 w 571" name="T40"/>
              <a:gd fmla="*/ 3683 h 7028" name="T41"/>
              <a:gd fmla="*/ 0 w 571" name="T42"/>
              <a:gd fmla="*/ 3683 h 7028" name="T43"/>
              <a:gd fmla="*/ 0 w 571" name="T44"/>
              <a:gd fmla="*/ 3323 h 7028" name="T45"/>
              <a:gd fmla="*/ 37 w 571" name="T46"/>
              <a:gd fmla="*/ 3885 h 7028" name="T47"/>
              <a:gd fmla="*/ 0 w 571" name="T48"/>
              <a:gd fmla="*/ 3885 h 7028" name="T49"/>
              <a:gd fmla="*/ 0 w 571" name="T50"/>
              <a:gd fmla="*/ 7028 h 7028" name="T51"/>
              <a:gd fmla="*/ 37 w 571" name="T52"/>
              <a:gd fmla="*/ 7028 h 7028" name="T53"/>
              <a:gd fmla="*/ 37 w 571" name="T54"/>
              <a:gd fmla="*/ 3885 h 7028" name="T55"/>
              <a:gd fmla="*/ 126 w 571" name="T56"/>
              <a:gd fmla="*/ 3885 h 7028" name="T57"/>
              <a:gd fmla="*/ 89 w 571" name="T58"/>
              <a:gd fmla="*/ 3885 h 7028" name="T59"/>
              <a:gd fmla="*/ 89 w 571" name="T60"/>
              <a:gd fmla="*/ 7028 h 7028" name="T61"/>
              <a:gd fmla="*/ 126 w 571" name="T62"/>
              <a:gd fmla="*/ 7028 h 7028" name="T63"/>
              <a:gd fmla="*/ 126 w 571" name="T64"/>
              <a:gd fmla="*/ 3885 h 7028" name="T65"/>
              <a:gd fmla="*/ 215 w 571" name="T66"/>
              <a:gd fmla="*/ 3885 h 7028" name="T67"/>
              <a:gd fmla="*/ 178 w 571" name="T68"/>
              <a:gd fmla="*/ 3885 h 7028" name="T69"/>
              <a:gd fmla="*/ 178 w 571" name="T70"/>
              <a:gd fmla="*/ 7028 h 7028" name="T71"/>
              <a:gd fmla="*/ 215 w 571" name="T72"/>
              <a:gd fmla="*/ 7028 h 7028" name="T73"/>
              <a:gd fmla="*/ 215 w 571" name="T74"/>
              <a:gd fmla="*/ 3885 h 7028" name="T75"/>
              <a:gd fmla="*/ 304 w 571" name="T76"/>
              <a:gd fmla="*/ 3885 h 7028" name="T77"/>
              <a:gd fmla="*/ 267 w 571" name="T78"/>
              <a:gd fmla="*/ 3885 h 7028" name="T79"/>
              <a:gd fmla="*/ 267 w 571" name="T80"/>
              <a:gd fmla="*/ 7028 h 7028" name="T81"/>
              <a:gd fmla="*/ 304 w 571" name="T82"/>
              <a:gd fmla="*/ 7028 h 7028" name="T83"/>
              <a:gd fmla="*/ 304 w 571" name="T84"/>
              <a:gd fmla="*/ 3885 h 7028" name="T85"/>
              <a:gd fmla="*/ 393 w 571" name="T86"/>
              <a:gd fmla="*/ 3885 h 7028" name="T87"/>
              <a:gd fmla="*/ 356 w 571" name="T88"/>
              <a:gd fmla="*/ 3885 h 7028" name="T89"/>
              <a:gd fmla="*/ 356 w 571" name="T90"/>
              <a:gd fmla="*/ 7028 h 7028" name="T91"/>
              <a:gd fmla="*/ 393 w 571" name="T92"/>
              <a:gd fmla="*/ 7028 h 7028" name="T93"/>
              <a:gd fmla="*/ 393 w 571" name="T94"/>
              <a:gd fmla="*/ 3885 h 7028" name="T95"/>
              <a:gd fmla="*/ 482 w 571" name="T96"/>
              <a:gd fmla="*/ 3885 h 7028" name="T97"/>
              <a:gd fmla="*/ 445 w 571" name="T98"/>
              <a:gd fmla="*/ 3885 h 7028" name="T99"/>
              <a:gd fmla="*/ 445 w 571" name="T100"/>
              <a:gd fmla="*/ 7028 h 7028" name="T101"/>
              <a:gd fmla="*/ 482 w 571" name="T102"/>
              <a:gd fmla="*/ 7028 h 7028" name="T103"/>
              <a:gd fmla="*/ 482 w 571" name="T104"/>
              <a:gd fmla="*/ 3885 h 7028" name="T105"/>
              <a:gd fmla="*/ 571 w 571" name="T106"/>
              <a:gd fmla="*/ 3885 h 7028" name="T107"/>
              <a:gd fmla="*/ 534 w 571" name="T108"/>
              <a:gd fmla="*/ 3885 h 7028" name="T109"/>
              <a:gd fmla="*/ 534 w 571" name="T110"/>
              <a:gd fmla="*/ 7028 h 7028" name="T111"/>
              <a:gd fmla="*/ 571 w 571" name="T112"/>
              <a:gd fmla="*/ 7028 h 7028" name="T113"/>
              <a:gd fmla="*/ 571 w 571" name="T114"/>
              <a:gd fmla="*/ 3885 h 7028" name="T1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b="b" l="0" r="r" t="0"/>
            <a:pathLst>
              <a:path h="7027" w="571">
                <a:moveTo>
                  <a:pt x="246" y="0"/>
                </a:moveTo>
                <a:lnTo>
                  <a:pt x="246" y="2716"/>
                </a:lnTo>
                <a:cubicBezTo>
                  <a:pt x="206" y="2731"/>
                  <a:pt x="178" y="2770"/>
                  <a:pt x="178" y="2816"/>
                </a:cubicBezTo>
                <a:cubicBezTo>
                  <a:pt x="178" y="2876"/>
                  <a:pt x="226" y="2924"/>
                  <a:pt x="286" y="2924"/>
                </a:cubicBezTo>
                <a:cubicBezTo>
                  <a:pt x="345" y="2924"/>
                  <a:pt x="394" y="2876"/>
                  <a:pt x="394" y="2816"/>
                </a:cubicBezTo>
                <a:cubicBezTo>
                  <a:pt x="394" y="2770"/>
                  <a:pt x="365" y="2731"/>
                  <a:pt x="325" y="2716"/>
                </a:cubicBezTo>
                <a:lnTo>
                  <a:pt x="325" y="0"/>
                </a:lnTo>
                <a:lnTo>
                  <a:pt x="246" y="0"/>
                </a:lnTo>
                <a:close/>
                <a:moveTo>
                  <a:pt x="0" y="3749"/>
                </a:moveTo>
                <a:lnTo>
                  <a:pt x="571" y="3749"/>
                </a:lnTo>
                <a:lnTo>
                  <a:pt x="571" y="3790"/>
                </a:lnTo>
                <a:lnTo>
                  <a:pt x="0" y="3790"/>
                </a:lnTo>
                <a:lnTo>
                  <a:pt x="0" y="3749"/>
                </a:lnTo>
                <a:close/>
                <a:moveTo>
                  <a:pt x="0" y="3323"/>
                </a:moveTo>
                <a:lnTo>
                  <a:pt x="0" y="3323"/>
                </a:lnTo>
                <a:lnTo>
                  <a:pt x="0" y="3323"/>
                </a:lnTo>
                <a:cubicBezTo>
                  <a:pt x="0" y="3165"/>
                  <a:pt x="128" y="3037"/>
                  <a:pt x="286" y="3037"/>
                </a:cubicBezTo>
                <a:cubicBezTo>
                  <a:pt x="443" y="3037"/>
                  <a:pt x="571" y="3165"/>
                  <a:pt x="571" y="3323"/>
                </a:cubicBezTo>
                <a:lnTo>
                  <a:pt x="571" y="3323"/>
                </a:lnTo>
                <a:lnTo>
                  <a:pt x="571" y="3323"/>
                </a:lnTo>
                <a:lnTo>
                  <a:pt x="571" y="3683"/>
                </a:lnTo>
                <a:lnTo>
                  <a:pt x="0" y="3683"/>
                </a:lnTo>
                <a:lnTo>
                  <a:pt x="0" y="3323"/>
                </a:lnTo>
                <a:close/>
                <a:moveTo>
                  <a:pt x="37" y="3885"/>
                </a:moveTo>
                <a:lnTo>
                  <a:pt x="0" y="3885"/>
                </a:lnTo>
                <a:lnTo>
                  <a:pt x="0" y="7028"/>
                </a:lnTo>
                <a:lnTo>
                  <a:pt x="37" y="7028"/>
                </a:lnTo>
                <a:lnTo>
                  <a:pt x="37" y="3885"/>
                </a:lnTo>
                <a:close/>
                <a:moveTo>
                  <a:pt x="126" y="3885"/>
                </a:moveTo>
                <a:lnTo>
                  <a:pt x="89" y="3885"/>
                </a:lnTo>
                <a:lnTo>
                  <a:pt x="89" y="7028"/>
                </a:lnTo>
                <a:lnTo>
                  <a:pt x="126" y="7028"/>
                </a:lnTo>
                <a:lnTo>
                  <a:pt x="126" y="3885"/>
                </a:lnTo>
                <a:close/>
                <a:moveTo>
                  <a:pt x="215" y="3885"/>
                </a:moveTo>
                <a:lnTo>
                  <a:pt x="178" y="3885"/>
                </a:lnTo>
                <a:lnTo>
                  <a:pt x="178" y="7028"/>
                </a:lnTo>
                <a:lnTo>
                  <a:pt x="215" y="7028"/>
                </a:lnTo>
                <a:lnTo>
                  <a:pt x="215" y="3885"/>
                </a:lnTo>
                <a:close/>
                <a:moveTo>
                  <a:pt x="304" y="3885"/>
                </a:moveTo>
                <a:lnTo>
                  <a:pt x="267" y="3885"/>
                </a:lnTo>
                <a:lnTo>
                  <a:pt x="267" y="7028"/>
                </a:lnTo>
                <a:lnTo>
                  <a:pt x="304" y="7028"/>
                </a:lnTo>
                <a:lnTo>
                  <a:pt x="304" y="3885"/>
                </a:lnTo>
                <a:close/>
                <a:moveTo>
                  <a:pt x="393" y="3885"/>
                </a:moveTo>
                <a:lnTo>
                  <a:pt x="356" y="3885"/>
                </a:lnTo>
                <a:lnTo>
                  <a:pt x="356" y="7028"/>
                </a:lnTo>
                <a:lnTo>
                  <a:pt x="393" y="7028"/>
                </a:lnTo>
                <a:lnTo>
                  <a:pt x="393" y="3885"/>
                </a:lnTo>
                <a:close/>
                <a:moveTo>
                  <a:pt x="482" y="3885"/>
                </a:moveTo>
                <a:lnTo>
                  <a:pt x="445" y="3885"/>
                </a:lnTo>
                <a:lnTo>
                  <a:pt x="445" y="7028"/>
                </a:lnTo>
                <a:lnTo>
                  <a:pt x="482" y="7028"/>
                </a:lnTo>
                <a:lnTo>
                  <a:pt x="482" y="3885"/>
                </a:lnTo>
                <a:close/>
                <a:moveTo>
                  <a:pt x="571" y="3885"/>
                </a:moveTo>
                <a:lnTo>
                  <a:pt x="534" y="3885"/>
                </a:lnTo>
                <a:lnTo>
                  <a:pt x="534" y="7028"/>
                </a:lnTo>
                <a:lnTo>
                  <a:pt x="571" y="7028"/>
                </a:lnTo>
                <a:lnTo>
                  <a:pt x="571" y="388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</p:spTree>
    <p:extLst>
      <p:ext uri="{BB962C8B-B14F-4D97-AF65-F5344CB8AC3E}">
        <p14:creationId val="91231877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2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3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7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0"/>
      <p:bldP grpId="0" spid="21"/>
      <p:bldP grpId="0" spid="22"/>
      <p:bldP grpId="0" spid="23"/>
      <p:bldP grpId="0" spid="29"/>
      <p:bldP grpId="0" spid="14"/>
      <p:bldP grpId="0" spid="15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梯形 34"/>
          <p:cNvSpPr/>
          <p:nvPr/>
        </p:nvSpPr>
        <p:spPr>
          <a:xfrm rot="16200000">
            <a:off x="5584648" y="-338488"/>
            <a:ext cx="1718803" cy="5399903"/>
          </a:xfrm>
          <a:prstGeom prst="trapezoid">
            <a:avLst>
              <a:gd fmla="val 16935" name="adj"/>
            </a:avLst>
          </a:prstGeom>
          <a:solidFill>
            <a:srgbClr val="071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 lvl="0"/>
            <a:endParaRPr altLang="en-US" lang="zh-CN" sz="1800"/>
          </a:p>
        </p:txBody>
      </p:sp>
      <p:sp>
        <p:nvSpPr>
          <p:cNvPr id="37" name="梯形 36"/>
          <p:cNvSpPr/>
          <p:nvPr/>
        </p:nvSpPr>
        <p:spPr>
          <a:xfrm rot="5400000">
            <a:off x="998730" y="477602"/>
            <a:ext cx="1758050" cy="3755509"/>
          </a:xfrm>
          <a:prstGeom prst="trapezoid">
            <a:avLst>
              <a:gd fmla="val 17865" name="adj"/>
            </a:avLst>
          </a:prstGeom>
          <a:solidFill>
            <a:schemeClr val="bg1">
              <a:lumMod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 lvl="0"/>
            <a:endParaRPr altLang="en-US" lang="zh-CN" sz="1800"/>
          </a:p>
        </p:txBody>
      </p:sp>
      <p:sp>
        <p:nvSpPr>
          <p:cNvPr id="26" name="文本框 1"/>
          <p:cNvSpPr txBox="1"/>
          <p:nvPr/>
        </p:nvSpPr>
        <p:spPr>
          <a:xfrm>
            <a:off x="2796809" y="1334898"/>
            <a:ext cx="937260" cy="38862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en-US" lang="zh-CN" sz="2100">
                <a:solidFill>
                  <a:srgbClr val="071F65"/>
                </a:solidFill>
                <a:latin typeface="+mj-ea"/>
                <a:ea typeface="+mj-ea"/>
              </a:rPr>
              <a:t>过渡页</a:t>
            </a:r>
          </a:p>
        </p:txBody>
      </p:sp>
      <p:sp>
        <p:nvSpPr>
          <p:cNvPr id="27" name="文本框 2"/>
          <p:cNvSpPr txBox="1"/>
          <p:nvPr/>
        </p:nvSpPr>
        <p:spPr>
          <a:xfrm>
            <a:off x="2796809" y="1917123"/>
            <a:ext cx="581660" cy="28194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</a:rPr>
              <a:t>Part2</a:t>
            </a:r>
          </a:p>
        </p:txBody>
      </p:sp>
      <p:sp>
        <p:nvSpPr>
          <p:cNvPr id="29" name="矩形 28"/>
          <p:cNvSpPr/>
          <p:nvPr/>
        </p:nvSpPr>
        <p:spPr>
          <a:xfrm>
            <a:off x="4229098" y="2019303"/>
            <a:ext cx="2423160" cy="617220"/>
          </a:xfrm>
          <a:prstGeom prst="rect">
            <a:avLst/>
          </a:prstGeom>
        </p:spPr>
        <p:txBody>
          <a:bodyPr bIns="34290" lIns="68580" rIns="68580" tIns="34290" wrap="none">
            <a:spAutoFit/>
          </a:bodyPr>
          <a:lstStyle/>
          <a:p>
            <a:r>
              <a:rPr altLang="en-US" b="1" lang="zh-CN" smtClean="0" sz="3600">
                <a:solidFill>
                  <a:schemeClr val="bg1"/>
                </a:solidFill>
              </a:rPr>
              <a:t>思路与方法</a:t>
            </a: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226247" y="1334898"/>
            <a:ext cx="1310443" cy="1310443"/>
          </a:xfrm>
          <a:prstGeom prst="rect">
            <a:avLst/>
          </a:prstGeom>
        </p:spPr>
      </p:pic>
      <p:grpSp>
        <p:nvGrpSpPr>
          <p:cNvPr id="31" name="组合 30"/>
          <p:cNvGrpSpPr/>
          <p:nvPr/>
        </p:nvGrpSpPr>
        <p:grpSpPr>
          <a:xfrm>
            <a:off x="6855184" y="1956001"/>
            <a:ext cx="1390124" cy="892148"/>
            <a:chOff x="9140243" y="2649839"/>
            <a:chExt cx="1853498" cy="1189530"/>
          </a:xfrm>
        </p:grpSpPr>
        <p:sp>
          <p:nvSpPr>
            <p:cNvPr id="32" name="矩形 31"/>
            <p:cNvSpPr/>
            <p:nvPr/>
          </p:nvSpPr>
          <p:spPr>
            <a:xfrm>
              <a:off x="9140244" y="2649839"/>
              <a:ext cx="1598506" cy="4064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altLang="zh-CN" kumimoji="1" lang="en-US">
                  <a:solidFill>
                    <a:schemeClr val="bg1"/>
                  </a:solidFill>
                </a:rPr>
                <a:t>2-1 研究思路</a:t>
              </a:r>
            </a:p>
          </p:txBody>
        </p:sp>
        <p:sp>
          <p:nvSpPr>
            <p:cNvPr id="33" name="矩形 32"/>
            <p:cNvSpPr/>
            <p:nvPr/>
          </p:nvSpPr>
          <p:spPr>
            <a:xfrm>
              <a:off x="9140244" y="3037021"/>
              <a:ext cx="1598506" cy="4064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mtClean="0">
                  <a:solidFill>
                    <a:schemeClr val="bg1"/>
                  </a:solidFill>
                </a:rPr>
                <a:t>2-2 研究方法</a:t>
              </a:r>
            </a:p>
          </p:txBody>
        </p:sp>
        <p:sp>
          <p:nvSpPr>
            <p:cNvPr id="34" name="矩形 33"/>
            <p:cNvSpPr/>
            <p:nvPr/>
          </p:nvSpPr>
          <p:spPr>
            <a:xfrm>
              <a:off x="9140244" y="3429000"/>
              <a:ext cx="1835572" cy="4064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kumimoji="1" lang="en-US">
                  <a:solidFill>
                    <a:schemeClr val="bg1"/>
                  </a:solidFill>
                </a:rPr>
                <a:t>2-3 可行性说明</a:t>
              </a:r>
            </a:p>
          </p:txBody>
        </p:sp>
      </p:grpSp>
    </p:spTree>
    <p:extLst>
      <p:ext uri="{BB962C8B-B14F-4D97-AF65-F5344CB8AC3E}">
        <p14:creationId val="262690126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2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22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7"/>
      <p:bldP grpId="0" spid="26"/>
      <p:bldP grpId="0" spid="27"/>
      <p:bldP grpId="0" spid="29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590393" y="2281157"/>
            <a:ext cx="7959642" cy="1289752"/>
            <a:chOff x="787171" y="2988535"/>
            <a:chExt cx="10612880" cy="1719669"/>
          </a:xfrm>
        </p:grpSpPr>
        <p:sp>
          <p:nvSpPr>
            <p:cNvPr id="7" name="椭圆 6"/>
            <p:cNvSpPr/>
            <p:nvPr/>
          </p:nvSpPr>
          <p:spPr>
            <a:xfrm>
              <a:off x="787171" y="3378470"/>
              <a:ext cx="939802" cy="939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lang="zh-CN">
                  <a:latin charset="-122" pitchFamily="34" typeface="微软雅黑"/>
                  <a:ea charset="-122" panose="020b0503020204020204" pitchFamily="34" typeface="微软雅黑"/>
                </a:rPr>
                <a:t>数据</a:t>
              </a:r>
            </a:p>
          </p:txBody>
        </p:sp>
        <p:sp>
          <p:nvSpPr>
            <p:cNvPr id="8" name="虚尾箭头 7"/>
            <p:cNvSpPr/>
            <p:nvPr/>
          </p:nvSpPr>
          <p:spPr>
            <a:xfrm>
              <a:off x="1975573" y="3670570"/>
              <a:ext cx="546101" cy="355600"/>
            </a:xfrm>
            <a:prstGeom prst="striped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mtClean="0"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664243" y="3378470"/>
              <a:ext cx="939800" cy="939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lang="zh-CN">
                  <a:latin charset="-122" pitchFamily="34" typeface="微软雅黑"/>
                  <a:ea charset="-122" panose="020b0503020204020204" pitchFamily="34" typeface="微软雅黑"/>
                </a:rPr>
                <a:t>整理</a:t>
              </a:r>
            </a:p>
          </p:txBody>
        </p:sp>
        <p:sp>
          <p:nvSpPr>
            <p:cNvPr id="10" name="虚尾箭头 9"/>
            <p:cNvSpPr/>
            <p:nvPr/>
          </p:nvSpPr>
          <p:spPr>
            <a:xfrm>
              <a:off x="3736008" y="3670570"/>
              <a:ext cx="546101" cy="355600"/>
            </a:xfrm>
            <a:prstGeom prst="striped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mtClean="0"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4445879" y="3378470"/>
              <a:ext cx="939800" cy="939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lang="zh-CN">
                  <a:latin charset="-122" pitchFamily="34" typeface="微软雅黑"/>
                  <a:ea charset="-122" panose="020b0503020204020204" pitchFamily="34" typeface="微软雅黑"/>
                </a:rPr>
                <a:t>参考</a:t>
              </a:r>
            </a:p>
          </p:txBody>
        </p:sp>
        <p:sp>
          <p:nvSpPr>
            <p:cNvPr id="12" name="虚尾箭头 11"/>
            <p:cNvSpPr/>
            <p:nvPr/>
          </p:nvSpPr>
          <p:spPr>
            <a:xfrm>
              <a:off x="5496443" y="3670570"/>
              <a:ext cx="546101" cy="355600"/>
            </a:xfrm>
            <a:prstGeom prst="striped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mtClean="0"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6163909" y="2988535"/>
              <a:ext cx="1719669" cy="171966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b="1" lang="zh-CN" sz="3000">
                  <a:latin charset="-122" pitchFamily="34" typeface="微软雅黑"/>
                  <a:ea charset="-122" panose="020b0503020204020204" pitchFamily="34" typeface="微软雅黑"/>
                </a:rPr>
                <a:t>分析</a:t>
              </a:r>
            </a:p>
          </p:txBody>
        </p:sp>
        <p:sp>
          <p:nvSpPr>
            <p:cNvPr id="14" name="椭圆 13"/>
            <p:cNvSpPr/>
            <p:nvPr/>
          </p:nvSpPr>
          <p:spPr>
            <a:xfrm>
              <a:off x="8619402" y="3378470"/>
              <a:ext cx="939800" cy="939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lang="zh-CN" smtClean="0">
                  <a:latin charset="-122" pitchFamily="34" typeface="微软雅黑"/>
                  <a:ea charset="-122" panose="020b0503020204020204" pitchFamily="34" typeface="微软雅黑"/>
                </a:rPr>
                <a:t>结论</a:t>
              </a:r>
            </a:p>
          </p:txBody>
        </p:sp>
        <p:sp>
          <p:nvSpPr>
            <p:cNvPr id="15" name="虚尾箭头 14"/>
            <p:cNvSpPr/>
            <p:nvPr/>
          </p:nvSpPr>
          <p:spPr>
            <a:xfrm>
              <a:off x="7983741" y="3670570"/>
              <a:ext cx="546100" cy="355600"/>
            </a:xfrm>
            <a:prstGeom prst="striped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mtClean="0"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6" name="虚尾箭头 15"/>
            <p:cNvSpPr/>
            <p:nvPr/>
          </p:nvSpPr>
          <p:spPr>
            <a:xfrm>
              <a:off x="9659366" y="3670570"/>
              <a:ext cx="546100" cy="355600"/>
            </a:xfrm>
            <a:prstGeom prst="striped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mtClean="0"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10316234" y="3306462"/>
              <a:ext cx="1083817" cy="108381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b="1" lang="zh-CN" sz="1500">
                  <a:latin charset="-122" pitchFamily="34" typeface="微软雅黑"/>
                  <a:ea charset="-122" panose="020b0503020204020204" pitchFamily="34" typeface="微软雅黑"/>
                </a:rPr>
                <a:t>建议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890835" y="1081984"/>
            <a:ext cx="2011159" cy="1389290"/>
            <a:chOff x="895845" y="1030514"/>
            <a:chExt cx="2681545" cy="1852386"/>
          </a:xfrm>
        </p:grpSpPr>
        <p:sp>
          <p:nvSpPr>
            <p:cNvPr id="31" name="椭圆 30"/>
            <p:cNvSpPr/>
            <p:nvPr/>
          </p:nvSpPr>
          <p:spPr>
            <a:xfrm>
              <a:off x="895845" y="2755900"/>
              <a:ext cx="127000" cy="127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cxnSp>
          <p:nvCxnSpPr>
            <p:cNvPr id="32" name="直接连接符 31"/>
            <p:cNvCxnSpPr>
              <a:stCxn id="31" idx="0"/>
            </p:cNvCxnSpPr>
            <p:nvPr/>
          </p:nvCxnSpPr>
          <p:spPr>
            <a:xfrm flipH="1" flipV="1">
              <a:off x="959345" y="1030514"/>
              <a:ext cx="0" cy="1725386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文本框 3"/>
            <p:cNvSpPr txBox="1"/>
            <p:nvPr/>
          </p:nvSpPr>
          <p:spPr>
            <a:xfrm>
              <a:off x="1022845" y="1054578"/>
              <a:ext cx="2529840" cy="1645919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数据来源</a:t>
              </a:r>
            </a:p>
            <a:p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上海</a:t>
              </a:r>
            </a:p>
            <a:p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杭州</a:t>
              </a:r>
            </a:p>
            <a:p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宁波等地</a:t>
              </a:r>
            </a:p>
            <a:p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山核桃产业相关机构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33234" y="3361277"/>
            <a:ext cx="1777555" cy="1182740"/>
            <a:chOff x="2283386" y="4214343"/>
            <a:chExt cx="2370073" cy="1576986"/>
          </a:xfrm>
        </p:grpSpPr>
        <p:sp>
          <p:nvSpPr>
            <p:cNvPr id="28" name="椭圆 27"/>
            <p:cNvSpPr/>
            <p:nvPr/>
          </p:nvSpPr>
          <p:spPr>
            <a:xfrm>
              <a:off x="4526459" y="4214343"/>
              <a:ext cx="127000" cy="127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cxnSp>
          <p:nvCxnSpPr>
            <p:cNvPr id="29" name="直接连接符 28"/>
            <p:cNvCxnSpPr/>
            <p:nvPr/>
          </p:nvCxnSpPr>
          <p:spPr>
            <a:xfrm flipH="1">
              <a:off x="4586152" y="4338634"/>
              <a:ext cx="0" cy="132261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文本框 3"/>
            <p:cNvSpPr txBox="1"/>
            <p:nvPr/>
          </p:nvSpPr>
          <p:spPr>
            <a:xfrm>
              <a:off x="2305612" y="4437112"/>
              <a:ext cx="2275840" cy="1341119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/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理论基础</a:t>
              </a:r>
            </a:p>
            <a:p>
              <a:pPr algn="r"/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贝尔模型</a:t>
              </a:r>
            </a:p>
            <a:p>
              <a:pPr algn="r"/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集群品牌形象特点</a:t>
              </a:r>
            </a:p>
            <a:p>
              <a:pPr algn="r"/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相关文献资料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742206" y="1110737"/>
            <a:ext cx="1053643" cy="1371242"/>
            <a:chOff x="4831624" y="1054578"/>
            <a:chExt cx="1404858" cy="1828322"/>
          </a:xfrm>
        </p:grpSpPr>
        <p:sp>
          <p:nvSpPr>
            <p:cNvPr id="25" name="椭圆 24"/>
            <p:cNvSpPr/>
            <p:nvPr/>
          </p:nvSpPr>
          <p:spPr>
            <a:xfrm>
              <a:off x="4831624" y="2755900"/>
              <a:ext cx="127000" cy="127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 flipH="1" flipV="1">
              <a:off x="4885010" y="1054578"/>
              <a:ext cx="0" cy="1701322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3"/>
            <p:cNvSpPr txBox="1"/>
            <p:nvPr/>
          </p:nvSpPr>
          <p:spPr>
            <a:xfrm>
              <a:off x="4964338" y="1054578"/>
              <a:ext cx="1259841" cy="1645919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四项维度</a:t>
              </a:r>
            </a:p>
            <a:p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产品形象</a:t>
              </a:r>
            </a:p>
            <a:p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文化传承</a:t>
              </a:r>
            </a:p>
            <a:p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区位环境</a:t>
              </a:r>
            </a:p>
            <a:p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产业形象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3616708" y="1081984"/>
            <a:ext cx="2011159" cy="1389290"/>
            <a:chOff x="895845" y="1030514"/>
            <a:chExt cx="2681545" cy="1852386"/>
          </a:xfrm>
        </p:grpSpPr>
        <p:sp>
          <p:nvSpPr>
            <p:cNvPr id="35" name="椭圆 34"/>
            <p:cNvSpPr/>
            <p:nvPr/>
          </p:nvSpPr>
          <p:spPr>
            <a:xfrm>
              <a:off x="895845" y="2755900"/>
              <a:ext cx="127000" cy="127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cxnSp>
          <p:nvCxnSpPr>
            <p:cNvPr id="36" name="直接连接符 35"/>
            <p:cNvCxnSpPr>
              <a:stCxn id="35" idx="0"/>
            </p:cNvCxnSpPr>
            <p:nvPr/>
          </p:nvCxnSpPr>
          <p:spPr>
            <a:xfrm flipH="1" flipV="1">
              <a:off x="959345" y="1030514"/>
              <a:ext cx="0" cy="1725386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文本框 3"/>
            <p:cNvSpPr txBox="1"/>
            <p:nvPr/>
          </p:nvSpPr>
          <p:spPr>
            <a:xfrm>
              <a:off x="1022846" y="1054578"/>
              <a:ext cx="2529840" cy="1645919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数据来源</a:t>
              </a:r>
            </a:p>
            <a:p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上海</a:t>
              </a:r>
            </a:p>
            <a:p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杭州</a:t>
              </a:r>
            </a:p>
            <a:p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宁波等地</a:t>
              </a:r>
            </a:p>
            <a:p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山核桃产业相关机构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6434087" y="3361277"/>
            <a:ext cx="1777555" cy="1182740"/>
            <a:chOff x="2283386" y="4214343"/>
            <a:chExt cx="2370073" cy="1576986"/>
          </a:xfrm>
        </p:grpSpPr>
        <p:sp>
          <p:nvSpPr>
            <p:cNvPr id="39" name="椭圆 38"/>
            <p:cNvSpPr/>
            <p:nvPr/>
          </p:nvSpPr>
          <p:spPr>
            <a:xfrm>
              <a:off x="4526459" y="4214343"/>
              <a:ext cx="127000" cy="127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cxnSp>
          <p:nvCxnSpPr>
            <p:cNvPr id="40" name="直接连接符 39"/>
            <p:cNvCxnSpPr/>
            <p:nvPr/>
          </p:nvCxnSpPr>
          <p:spPr>
            <a:xfrm flipH="1">
              <a:off x="4586152" y="4338634"/>
              <a:ext cx="0" cy="132261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文本框 3"/>
            <p:cNvSpPr txBox="1"/>
            <p:nvPr/>
          </p:nvSpPr>
          <p:spPr>
            <a:xfrm>
              <a:off x="2305610" y="4437112"/>
              <a:ext cx="2275840" cy="1341119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/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理论基础</a:t>
              </a:r>
            </a:p>
            <a:p>
              <a:pPr algn="r"/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贝尔模型</a:t>
              </a:r>
            </a:p>
            <a:p>
              <a:pPr algn="r"/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集群品牌形象特点</a:t>
              </a:r>
            </a:p>
            <a:p>
              <a:pPr algn="r"/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相关文献资料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3571806" y="3642654"/>
            <a:ext cx="1777555" cy="1182740"/>
            <a:chOff x="2283386" y="4214343"/>
            <a:chExt cx="2370073" cy="1576986"/>
          </a:xfrm>
        </p:grpSpPr>
        <p:sp>
          <p:nvSpPr>
            <p:cNvPr id="43" name="椭圆 42"/>
            <p:cNvSpPr/>
            <p:nvPr/>
          </p:nvSpPr>
          <p:spPr>
            <a:xfrm>
              <a:off x="4526459" y="4214343"/>
              <a:ext cx="127000" cy="127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cxnSp>
          <p:nvCxnSpPr>
            <p:cNvPr id="44" name="直接连接符 43"/>
            <p:cNvCxnSpPr/>
            <p:nvPr/>
          </p:nvCxnSpPr>
          <p:spPr>
            <a:xfrm flipH="1">
              <a:off x="4586152" y="4338634"/>
              <a:ext cx="0" cy="1322614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文本框 3"/>
            <p:cNvSpPr txBox="1"/>
            <p:nvPr/>
          </p:nvSpPr>
          <p:spPr>
            <a:xfrm>
              <a:off x="2305611" y="4437112"/>
              <a:ext cx="2275840" cy="1341119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/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理论基础</a:t>
              </a:r>
            </a:p>
            <a:p>
              <a:pPr algn="r"/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贝尔模型</a:t>
              </a:r>
            </a:p>
            <a:p>
              <a:pPr algn="r"/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集群品牌形象特点</a:t>
              </a:r>
            </a:p>
            <a:p>
              <a:pPr algn="r"/>
              <a:r>
                <a:rPr altLang="en-US" b="1" lang="zh-CN" sz="15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相关文献资料</a:t>
              </a:r>
            </a:p>
          </p:txBody>
        </p:sp>
      </p:grpSp>
      <p:sp>
        <p:nvSpPr>
          <p:cNvPr id="46" name="矩形 46"/>
          <p:cNvSpPr>
            <a:spLocks noChangeArrowheads="1"/>
          </p:cNvSpPr>
          <p:nvPr/>
        </p:nvSpPr>
        <p:spPr bwMode="auto">
          <a:xfrm>
            <a:off x="476188" y="177842"/>
            <a:ext cx="1402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研究思路</a:t>
            </a:r>
          </a:p>
        </p:txBody>
      </p:sp>
      <p:sp>
        <p:nvSpPr>
          <p:cNvPr id="47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151559408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500" id="1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1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400" id="2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fill="hold" id="22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400" id="2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fill="hold" id="2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400" id="28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fill="hold" id="30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400" id="3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id="3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400" id="36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38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400" id="4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6"/>
      <p:bldP grpId="0" spid="47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6" name="组合 65"/>
          <p:cNvGrpSpPr/>
          <p:nvPr/>
        </p:nvGrpSpPr>
        <p:grpSpPr>
          <a:xfrm>
            <a:off x="3343026" y="1289910"/>
            <a:ext cx="2460709" cy="2655688"/>
            <a:chOff x="3761090" y="2476501"/>
            <a:chExt cx="1787040" cy="1928640"/>
          </a:xfrm>
        </p:grpSpPr>
        <p:cxnSp>
          <p:nvCxnSpPr>
            <p:cNvPr id="67" name="直接连接符 66"/>
            <p:cNvCxnSpPr/>
            <p:nvPr/>
          </p:nvCxnSpPr>
          <p:spPr>
            <a:xfrm flipH="1">
              <a:off x="3905250" y="2633101"/>
              <a:ext cx="745807" cy="249240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连接符 67"/>
            <p:cNvCxnSpPr/>
            <p:nvPr/>
          </p:nvCxnSpPr>
          <p:spPr>
            <a:xfrm flipH="1">
              <a:off x="4712971" y="3886200"/>
              <a:ext cx="598169" cy="283921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连接符 68"/>
            <p:cNvCxnSpPr/>
            <p:nvPr/>
          </p:nvCxnSpPr>
          <p:spPr>
            <a:xfrm flipH="1">
              <a:off x="3985260" y="3596640"/>
              <a:ext cx="670560" cy="236220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/>
            <p:cNvCxnSpPr/>
            <p:nvPr/>
          </p:nvCxnSpPr>
          <p:spPr>
            <a:xfrm flipH="1">
              <a:off x="4652011" y="2918460"/>
              <a:ext cx="666749" cy="291541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/>
            <p:nvPr/>
          </p:nvCxnSpPr>
          <p:spPr>
            <a:xfrm flipH="1" flipV="1">
              <a:off x="4015740" y="3893820"/>
              <a:ext cx="579120" cy="259080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/>
            <p:cNvCxnSpPr/>
            <p:nvPr/>
          </p:nvCxnSpPr>
          <p:spPr>
            <a:xfrm flipH="1" flipV="1">
              <a:off x="4641585" y="3589802"/>
              <a:ext cx="707655" cy="250678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/>
            <p:cNvCxnSpPr/>
            <p:nvPr/>
          </p:nvCxnSpPr>
          <p:spPr>
            <a:xfrm flipH="1" flipV="1">
              <a:off x="4672065" y="2637302"/>
              <a:ext cx="707655" cy="250678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/>
            <p:cNvCxnSpPr/>
            <p:nvPr/>
          </p:nvCxnSpPr>
          <p:spPr>
            <a:xfrm flipH="1" flipV="1">
              <a:off x="3970020" y="2903220"/>
              <a:ext cx="640080" cy="289560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/>
            <p:cNvCxnSpPr/>
            <p:nvPr/>
          </p:nvCxnSpPr>
          <p:spPr>
            <a:xfrm>
              <a:off x="3927476" y="2917825"/>
              <a:ext cx="3174" cy="955675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/>
            <p:cNvCxnSpPr/>
            <p:nvPr/>
          </p:nvCxnSpPr>
          <p:spPr>
            <a:xfrm>
              <a:off x="5400676" y="2917825"/>
              <a:ext cx="3174" cy="955675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/>
            <p:cNvCxnSpPr/>
            <p:nvPr/>
          </p:nvCxnSpPr>
          <p:spPr>
            <a:xfrm flipH="1">
              <a:off x="4660901" y="2705100"/>
              <a:ext cx="0" cy="1473200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椭圆 77"/>
            <p:cNvSpPr>
              <a:spLocks noChangeAspect="1"/>
            </p:cNvSpPr>
            <p:nvPr/>
          </p:nvSpPr>
          <p:spPr>
            <a:xfrm>
              <a:off x="5224130" y="3749041"/>
              <a:ext cx="324000" cy="324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18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4</a:t>
              </a:r>
            </a:p>
          </p:txBody>
        </p:sp>
        <p:sp>
          <p:nvSpPr>
            <p:cNvPr id="79" name="椭圆 78"/>
            <p:cNvSpPr>
              <a:spLocks noChangeAspect="1"/>
            </p:cNvSpPr>
            <p:nvPr/>
          </p:nvSpPr>
          <p:spPr>
            <a:xfrm>
              <a:off x="5224130" y="2720341"/>
              <a:ext cx="324000" cy="324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18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2</a:t>
              </a:r>
            </a:p>
          </p:txBody>
        </p:sp>
        <p:sp>
          <p:nvSpPr>
            <p:cNvPr id="80" name="椭圆 79"/>
            <p:cNvSpPr>
              <a:spLocks noChangeAspect="1"/>
            </p:cNvSpPr>
            <p:nvPr/>
          </p:nvSpPr>
          <p:spPr>
            <a:xfrm>
              <a:off x="3761090" y="3749041"/>
              <a:ext cx="324000" cy="324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18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3</a:t>
              </a:r>
            </a:p>
          </p:txBody>
        </p:sp>
        <p:sp>
          <p:nvSpPr>
            <p:cNvPr id="81" name="椭圆 80"/>
            <p:cNvSpPr>
              <a:spLocks noChangeAspect="1"/>
            </p:cNvSpPr>
            <p:nvPr/>
          </p:nvSpPr>
          <p:spPr>
            <a:xfrm>
              <a:off x="3761090" y="2720341"/>
              <a:ext cx="324000" cy="324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z="18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1</a:t>
              </a:r>
            </a:p>
          </p:txBody>
        </p:sp>
        <p:sp>
          <p:nvSpPr>
            <p:cNvPr id="82" name="椭圆 81"/>
            <p:cNvSpPr>
              <a:spLocks noChangeAspect="1"/>
            </p:cNvSpPr>
            <p:nvPr/>
          </p:nvSpPr>
          <p:spPr>
            <a:xfrm>
              <a:off x="4494456" y="2476501"/>
              <a:ext cx="313200" cy="31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3" name="椭圆 82"/>
            <p:cNvSpPr>
              <a:spLocks noChangeAspect="1"/>
            </p:cNvSpPr>
            <p:nvPr/>
          </p:nvSpPr>
          <p:spPr>
            <a:xfrm>
              <a:off x="4494456" y="3070861"/>
              <a:ext cx="313200" cy="31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4" name="椭圆 83"/>
            <p:cNvSpPr>
              <a:spLocks noChangeAspect="1"/>
            </p:cNvSpPr>
            <p:nvPr/>
          </p:nvSpPr>
          <p:spPr>
            <a:xfrm>
              <a:off x="4494456" y="4091941"/>
              <a:ext cx="313200" cy="31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1083716" y="1217020"/>
            <a:ext cx="2010317" cy="1322153"/>
            <a:chOff x="390154" y="1526097"/>
            <a:chExt cx="2680423" cy="1762870"/>
          </a:xfrm>
        </p:grpSpPr>
        <p:sp>
          <p:nvSpPr>
            <p:cNvPr id="86" name="文本框 105"/>
            <p:cNvSpPr txBox="1"/>
            <p:nvPr/>
          </p:nvSpPr>
          <p:spPr>
            <a:xfrm>
              <a:off x="390155" y="1526097"/>
              <a:ext cx="2680422" cy="406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mtClean="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01 添加标题内容</a:t>
              </a:r>
            </a:p>
          </p:txBody>
        </p:sp>
        <p:sp>
          <p:nvSpPr>
            <p:cNvPr id="87" name="文本框 106"/>
            <p:cNvSpPr txBox="1"/>
            <p:nvPr/>
          </p:nvSpPr>
          <p:spPr>
            <a:xfrm>
              <a:off x="390154" y="1885506"/>
              <a:ext cx="2680423" cy="1389887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6099717" y="1201948"/>
            <a:ext cx="2010317" cy="1337225"/>
            <a:chOff x="6093451" y="1506001"/>
            <a:chExt cx="2680423" cy="1782966"/>
          </a:xfrm>
        </p:grpSpPr>
        <p:sp>
          <p:nvSpPr>
            <p:cNvPr id="89" name="文本框 107"/>
            <p:cNvSpPr txBox="1"/>
            <p:nvPr/>
          </p:nvSpPr>
          <p:spPr>
            <a:xfrm>
              <a:off x="6093453" y="1506001"/>
              <a:ext cx="2680422" cy="406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mtClean="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02 添加标题内容</a:t>
              </a:r>
            </a:p>
          </p:txBody>
        </p:sp>
        <p:sp>
          <p:nvSpPr>
            <p:cNvPr id="90" name="文本框 108"/>
            <p:cNvSpPr txBox="1"/>
            <p:nvPr/>
          </p:nvSpPr>
          <p:spPr>
            <a:xfrm>
              <a:off x="6093452" y="1885506"/>
              <a:ext cx="2680423" cy="1389887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grpSp>
        <p:nvGrpSpPr>
          <p:cNvPr id="91" name="组合 90"/>
          <p:cNvGrpSpPr/>
          <p:nvPr/>
        </p:nvGrpSpPr>
        <p:grpSpPr>
          <a:xfrm>
            <a:off x="1083716" y="3027237"/>
            <a:ext cx="2109769" cy="1307081"/>
            <a:chOff x="390154" y="1556241"/>
            <a:chExt cx="2813025" cy="1742774"/>
          </a:xfrm>
        </p:grpSpPr>
        <p:sp>
          <p:nvSpPr>
            <p:cNvPr id="92" name="文本框 112"/>
            <p:cNvSpPr txBox="1"/>
            <p:nvPr/>
          </p:nvSpPr>
          <p:spPr>
            <a:xfrm>
              <a:off x="390154" y="1556241"/>
              <a:ext cx="2813025" cy="406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mtClean="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03 添加标题内容</a:t>
              </a:r>
            </a:p>
          </p:txBody>
        </p:sp>
        <p:sp>
          <p:nvSpPr>
            <p:cNvPr id="93" name="文本框 113"/>
            <p:cNvSpPr txBox="1"/>
            <p:nvPr/>
          </p:nvSpPr>
          <p:spPr>
            <a:xfrm>
              <a:off x="390154" y="1895555"/>
              <a:ext cx="2680422" cy="1389887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grpSp>
        <p:nvGrpSpPr>
          <p:cNvPr id="94" name="组合 93"/>
          <p:cNvGrpSpPr/>
          <p:nvPr/>
        </p:nvGrpSpPr>
        <p:grpSpPr>
          <a:xfrm>
            <a:off x="6099717" y="3019701"/>
            <a:ext cx="2124791" cy="1314617"/>
            <a:chOff x="6093451" y="1546193"/>
            <a:chExt cx="2833055" cy="1752822"/>
          </a:xfrm>
        </p:grpSpPr>
        <p:sp>
          <p:nvSpPr>
            <p:cNvPr id="95" name="文本框 115"/>
            <p:cNvSpPr txBox="1"/>
            <p:nvPr/>
          </p:nvSpPr>
          <p:spPr>
            <a:xfrm>
              <a:off x="6093451" y="1546193"/>
              <a:ext cx="2833054" cy="406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mtClean="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04 添加标题内容</a:t>
              </a:r>
            </a:p>
          </p:txBody>
        </p:sp>
        <p:sp>
          <p:nvSpPr>
            <p:cNvPr id="96" name="文本框 116"/>
            <p:cNvSpPr txBox="1"/>
            <p:nvPr/>
          </p:nvSpPr>
          <p:spPr>
            <a:xfrm>
              <a:off x="6093452" y="1895555"/>
              <a:ext cx="2680423" cy="1389887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sp>
        <p:nvSpPr>
          <p:cNvPr id="37" name="矩形 46"/>
          <p:cNvSpPr>
            <a:spLocks noChangeArrowheads="1"/>
          </p:cNvSpPr>
          <p:nvPr/>
        </p:nvSpPr>
        <p:spPr bwMode="auto">
          <a:xfrm>
            <a:off x="476188" y="177842"/>
            <a:ext cx="1402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研究思路</a:t>
            </a:r>
          </a:p>
        </p:txBody>
      </p:sp>
      <p:sp>
        <p:nvSpPr>
          <p:cNvPr id="38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406367112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decel="100000" fill="hold" id="14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6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1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6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7"/>
      <p:bldP grpId="0" spid="38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任意多边形 5"/>
          <p:cNvSpPr/>
          <p:nvPr/>
        </p:nvSpPr>
        <p:spPr>
          <a:xfrm>
            <a:off x="1743075" y="2309686"/>
            <a:ext cx="1159453" cy="1159453"/>
          </a:xfrm>
          <a:custGeom>
            <a:gdLst>
              <a:gd fmla="*/ 0 w 1439167" name="connsiteX0"/>
              <a:gd fmla="*/ 719584 h 1439167" name="connsiteY0"/>
              <a:gd fmla="*/ 719584 w 1439167" name="connsiteX1"/>
              <a:gd fmla="*/ 0 h 1439167" name="connsiteY1"/>
              <a:gd fmla="*/ 1439168 w 1439167" name="connsiteX2"/>
              <a:gd fmla="*/ 719584 h 1439167" name="connsiteY2"/>
              <a:gd fmla="*/ 719584 w 1439167" name="connsiteX3"/>
              <a:gd fmla="*/ 1439168 h 1439167" name="connsiteY3"/>
              <a:gd fmla="*/ 0 w 1439167" name="connsiteX4"/>
              <a:gd fmla="*/ 719584 h 1439167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439167" w="1439167">
                <a:moveTo>
                  <a:pt x="0" y="719584"/>
                </a:moveTo>
                <a:cubicBezTo>
                  <a:pt x="0" y="322169"/>
                  <a:pt x="322169" y="0"/>
                  <a:pt x="719584" y="0"/>
                </a:cubicBezTo>
                <a:cubicBezTo>
                  <a:pt x="1116999" y="0"/>
                  <a:pt x="1439168" y="322169"/>
                  <a:pt x="1439168" y="719584"/>
                </a:cubicBezTo>
                <a:cubicBezTo>
                  <a:pt x="1439168" y="1116999"/>
                  <a:pt x="1116999" y="1439168"/>
                  <a:pt x="719584" y="1439168"/>
                </a:cubicBezTo>
                <a:cubicBezTo>
                  <a:pt x="322169" y="1439168"/>
                  <a:pt x="0" y="1116999"/>
                  <a:pt x="0" y="71958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r>
              <a:rPr altLang="en-US" b="1" lang="zh-CN" sz="1800">
                <a:latin charset="0" panose="020b0604020202020204" pitchFamily="34" typeface="Arial"/>
                <a:ea charset="-122" panose="020b0503020204020204" pitchFamily="34" typeface="微软雅黑"/>
              </a:rPr>
              <a:t>添加</a:t>
            </a:r>
          </a:p>
          <a:p>
            <a:pPr algn="ctr"/>
            <a:r>
              <a:rPr altLang="en-US" b="1" lang="zh-CN" sz="1800">
                <a:latin charset="0" panose="020b0604020202020204" pitchFamily="34" typeface="Arial"/>
                <a:ea charset="-122" panose="020b0503020204020204" pitchFamily="34" typeface="微软雅黑"/>
              </a:rPr>
              <a:t>标题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687222" y="1253833"/>
            <a:ext cx="3271157" cy="3271157"/>
            <a:chOff x="3526104" y="876860"/>
            <a:chExt cx="5124410" cy="5124410"/>
          </a:xfrm>
        </p:grpSpPr>
        <p:sp>
          <p:nvSpPr>
            <p:cNvPr id="8" name="空心弧 7"/>
            <p:cNvSpPr/>
            <p:nvPr/>
          </p:nvSpPr>
          <p:spPr>
            <a:xfrm>
              <a:off x="4116050" y="1466806"/>
              <a:ext cx="3944518" cy="3944518"/>
            </a:xfrm>
            <a:prstGeom prst="blockArc">
              <a:avLst>
                <a:gd fmla="val 10800000" name="adj1"/>
                <a:gd fmla="val 16200000" name="adj2"/>
                <a:gd fmla="val 4642" name="adj3"/>
              </a:avLst>
            </a:prstGeom>
            <a:solidFill>
              <a:srgbClr val="7F7F7F"/>
            </a:solidFill>
            <a:ln>
              <a:solidFill>
                <a:schemeClr val="accent2"/>
              </a:solidFill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9" name="空心弧 8"/>
            <p:cNvSpPr/>
            <p:nvPr/>
          </p:nvSpPr>
          <p:spPr>
            <a:xfrm>
              <a:off x="4116050" y="1466806"/>
              <a:ext cx="3944518" cy="3944518"/>
            </a:xfrm>
            <a:prstGeom prst="blockArc">
              <a:avLst>
                <a:gd fmla="val 5400000" name="adj1"/>
                <a:gd fmla="val 10800000" name="adj2"/>
                <a:gd fmla="val 4642" name="adj3"/>
              </a:avLst>
            </a:prstGeom>
            <a:solidFill>
              <a:srgbClr val="7F7F7F"/>
            </a:solidFill>
            <a:ln>
              <a:solidFill>
                <a:schemeClr val="accent2"/>
              </a:solidFill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10" name="空心弧 9"/>
            <p:cNvSpPr/>
            <p:nvPr/>
          </p:nvSpPr>
          <p:spPr>
            <a:xfrm>
              <a:off x="4116050" y="1466806"/>
              <a:ext cx="3944518" cy="3944518"/>
            </a:xfrm>
            <a:prstGeom prst="blockArc">
              <a:avLst>
                <a:gd fmla="val 0" name="adj1"/>
                <a:gd fmla="val 5400000" name="adj2"/>
                <a:gd fmla="val 4642" name="adj3"/>
              </a:avLst>
            </a:prstGeom>
            <a:solidFill>
              <a:srgbClr val="7F7F7F"/>
            </a:solidFill>
            <a:ln>
              <a:solidFill>
                <a:schemeClr val="accent2"/>
              </a:solidFill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11" name="空心弧 10"/>
            <p:cNvSpPr/>
            <p:nvPr/>
          </p:nvSpPr>
          <p:spPr>
            <a:xfrm>
              <a:off x="4116050" y="1466806"/>
              <a:ext cx="3944518" cy="3944518"/>
            </a:xfrm>
            <a:prstGeom prst="blockArc">
              <a:avLst>
                <a:gd fmla="val 16200000" name="adj1"/>
                <a:gd fmla="val 0" name="adj2"/>
                <a:gd fmla="val 4642" name="adj3"/>
              </a:avLst>
            </a:prstGeom>
            <a:solidFill>
              <a:srgbClr val="7F7F7F"/>
            </a:solidFill>
            <a:ln>
              <a:solidFill>
                <a:schemeClr val="accent2"/>
              </a:solidFill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grpSp>
          <p:nvGrpSpPr>
            <p:cNvPr id="12" name="组合 11"/>
            <p:cNvGrpSpPr/>
            <p:nvPr/>
          </p:nvGrpSpPr>
          <p:grpSpPr>
            <a:xfrm>
              <a:off x="5452593" y="4729836"/>
              <a:ext cx="1271434" cy="1271434"/>
              <a:chOff x="5147792" y="4934845"/>
              <a:chExt cx="1007417" cy="1007417"/>
            </a:xfrm>
          </p:grpSpPr>
          <p:sp>
            <p:nvSpPr>
              <p:cNvPr id="37" name="任意多边形 36"/>
              <p:cNvSpPr/>
              <p:nvPr/>
            </p:nvSpPr>
            <p:spPr>
              <a:xfrm>
                <a:off x="5147792" y="4934845"/>
                <a:ext cx="1007417" cy="1007417"/>
              </a:xfrm>
              <a:custGeom>
                <a:gdLst>
                  <a:gd fmla="*/ 0 w 1007417" name="connsiteX0"/>
                  <a:gd fmla="*/ 503709 h 1007417" name="connsiteY0"/>
                  <a:gd fmla="*/ 503709 w 1007417" name="connsiteX1"/>
                  <a:gd fmla="*/ 0 h 1007417" name="connsiteY1"/>
                  <a:gd fmla="*/ 1007418 w 1007417" name="connsiteX2"/>
                  <a:gd fmla="*/ 503709 h 1007417" name="connsiteY2"/>
                  <a:gd fmla="*/ 503709 w 1007417" name="connsiteX3"/>
                  <a:gd fmla="*/ 1007418 h 1007417" name="connsiteY3"/>
                  <a:gd fmla="*/ 0 w 1007417" name="connsiteX4"/>
                  <a:gd fmla="*/ 503709 h 1007417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007417" w="1007417">
                    <a:moveTo>
                      <a:pt x="0" y="503709"/>
                    </a:moveTo>
                    <a:cubicBezTo>
                      <a:pt x="0" y="225518"/>
                      <a:pt x="225518" y="0"/>
                      <a:pt x="503709" y="0"/>
                    </a:cubicBezTo>
                    <a:cubicBezTo>
                      <a:pt x="781900" y="0"/>
                      <a:pt x="1007418" y="225518"/>
                      <a:pt x="1007418" y="503709"/>
                    </a:cubicBezTo>
                    <a:cubicBezTo>
                      <a:pt x="1007418" y="781900"/>
                      <a:pt x="781900" y="1007418"/>
                      <a:pt x="503709" y="1007418"/>
                    </a:cubicBezTo>
                    <a:cubicBezTo>
                      <a:pt x="225518" y="1007418"/>
                      <a:pt x="0" y="781900"/>
                      <a:pt x="0" y="50370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b="1" lang="zh-CN">
                  <a:latin charset="0" panose="020b0604020202020204" pitchFamily="34" typeface="Arial"/>
                  <a:ea charset="-122" panose="020b0503020204020204" pitchFamily="34" typeface="微软雅黑"/>
                </a:endParaRPr>
              </a:p>
            </p:txBody>
          </p:sp>
          <p:grpSp>
            <p:nvGrpSpPr>
              <p:cNvPr id="38" name="Group 4"/>
              <p:cNvGrpSpPr>
                <a:grpSpLocks noChangeAspect="1"/>
              </p:cNvGrpSpPr>
              <p:nvPr/>
            </p:nvGrpSpPr>
            <p:grpSpPr>
              <a:xfrm>
                <a:off x="5418313" y="5176357"/>
                <a:ext cx="466374" cy="524392"/>
                <a:chOff x="3313" y="3205"/>
                <a:chExt cx="418" cy="470"/>
              </a:xfrm>
              <a:solidFill>
                <a:schemeClr val="bg1"/>
              </a:solidFill>
            </p:grpSpPr>
            <p:sp>
              <p:nvSpPr>
                <p:cNvPr id="39" name="Freeform 5"/>
                <p:cNvSpPr/>
                <p:nvPr/>
              </p:nvSpPr>
              <p:spPr bwMode="auto">
                <a:xfrm>
                  <a:off x="3392" y="3507"/>
                  <a:ext cx="206" cy="12"/>
                </a:xfrm>
                <a:custGeom>
                  <a:gdLst>
                    <a:gd fmla="*/ 84 w 86" name="T0"/>
                    <a:gd fmla="*/ 0 h 5" name="T1"/>
                    <a:gd fmla="*/ 3 w 86" name="T2"/>
                    <a:gd fmla="*/ 0 h 5" name="T3"/>
                    <a:gd fmla="*/ 0 w 86" name="T4"/>
                    <a:gd fmla="*/ 3 h 5" name="T5"/>
                    <a:gd fmla="*/ 3 w 86" name="T6"/>
                    <a:gd fmla="*/ 5 h 5" name="T7"/>
                    <a:gd fmla="*/ 84 w 86" name="T8"/>
                    <a:gd fmla="*/ 5 h 5" name="T9"/>
                    <a:gd fmla="*/ 86 w 86" name="T10"/>
                    <a:gd fmla="*/ 3 h 5" name="T11"/>
                    <a:gd fmla="*/ 84 w 86" name="T12"/>
                    <a:gd fmla="*/ 0 h 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5" w="86">
                      <a:moveTo>
                        <a:pt x="84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0"/>
                        <a:pt x="0" y="1"/>
                        <a:pt x="0" y="3"/>
                      </a:cubicBezTo>
                      <a:cubicBezTo>
                        <a:pt x="0" y="4"/>
                        <a:pt x="1" y="5"/>
                        <a:pt x="3" y="5"/>
                      </a:cubicBezTo>
                      <a:cubicBezTo>
                        <a:pt x="84" y="5"/>
                        <a:pt x="84" y="5"/>
                        <a:pt x="84" y="5"/>
                      </a:cubicBezTo>
                      <a:cubicBezTo>
                        <a:pt x="85" y="5"/>
                        <a:pt x="86" y="4"/>
                        <a:pt x="86" y="3"/>
                      </a:cubicBezTo>
                      <a:cubicBezTo>
                        <a:pt x="86" y="1"/>
                        <a:pt x="85" y="0"/>
                        <a:pt x="84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0" name="Freeform 6"/>
                <p:cNvSpPr/>
                <p:nvPr/>
              </p:nvSpPr>
              <p:spPr bwMode="auto">
                <a:xfrm>
                  <a:off x="3392" y="3442"/>
                  <a:ext cx="206" cy="12"/>
                </a:xfrm>
                <a:custGeom>
                  <a:gdLst>
                    <a:gd fmla="*/ 84 w 86" name="T0"/>
                    <a:gd fmla="*/ 0 h 5" name="T1"/>
                    <a:gd fmla="*/ 3 w 86" name="T2"/>
                    <a:gd fmla="*/ 0 h 5" name="T3"/>
                    <a:gd fmla="*/ 0 w 86" name="T4"/>
                    <a:gd fmla="*/ 2 h 5" name="T5"/>
                    <a:gd fmla="*/ 3 w 86" name="T6"/>
                    <a:gd fmla="*/ 5 h 5" name="T7"/>
                    <a:gd fmla="*/ 84 w 86" name="T8"/>
                    <a:gd fmla="*/ 5 h 5" name="T9"/>
                    <a:gd fmla="*/ 86 w 86" name="T10"/>
                    <a:gd fmla="*/ 2 h 5" name="T11"/>
                    <a:gd fmla="*/ 84 w 86" name="T12"/>
                    <a:gd fmla="*/ 0 h 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5" w="86">
                      <a:moveTo>
                        <a:pt x="84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4"/>
                        <a:pt x="1" y="5"/>
                        <a:pt x="3" y="5"/>
                      </a:cubicBezTo>
                      <a:cubicBezTo>
                        <a:pt x="84" y="5"/>
                        <a:pt x="84" y="5"/>
                        <a:pt x="84" y="5"/>
                      </a:cubicBezTo>
                      <a:cubicBezTo>
                        <a:pt x="85" y="5"/>
                        <a:pt x="86" y="4"/>
                        <a:pt x="86" y="2"/>
                      </a:cubicBezTo>
                      <a:cubicBezTo>
                        <a:pt x="86" y="1"/>
                        <a:pt x="85" y="0"/>
                        <a:pt x="84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1" name="Freeform 7"/>
                <p:cNvSpPr/>
                <p:nvPr/>
              </p:nvSpPr>
              <p:spPr bwMode="auto">
                <a:xfrm>
                  <a:off x="3392" y="3375"/>
                  <a:ext cx="206" cy="14"/>
                </a:xfrm>
                <a:custGeom>
                  <a:gdLst>
                    <a:gd fmla="*/ 84 w 86" name="T0"/>
                    <a:gd fmla="*/ 0 h 6" name="T1"/>
                    <a:gd fmla="*/ 3 w 86" name="T2"/>
                    <a:gd fmla="*/ 0 h 6" name="T3"/>
                    <a:gd fmla="*/ 0 w 86" name="T4"/>
                    <a:gd fmla="*/ 3 h 6" name="T5"/>
                    <a:gd fmla="*/ 3 w 86" name="T6"/>
                    <a:gd fmla="*/ 6 h 6" name="T7"/>
                    <a:gd fmla="*/ 84 w 86" name="T8"/>
                    <a:gd fmla="*/ 6 h 6" name="T9"/>
                    <a:gd fmla="*/ 86 w 86" name="T10"/>
                    <a:gd fmla="*/ 3 h 6" name="T11"/>
                    <a:gd fmla="*/ 84 w 86" name="T12"/>
                    <a:gd fmla="*/ 0 h 6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6" w="86">
                      <a:moveTo>
                        <a:pt x="84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0"/>
                        <a:pt x="0" y="2"/>
                        <a:pt x="0" y="3"/>
                      </a:cubicBezTo>
                      <a:cubicBezTo>
                        <a:pt x="0" y="5"/>
                        <a:pt x="1" y="6"/>
                        <a:pt x="3" y="6"/>
                      </a:cubicBezTo>
                      <a:cubicBezTo>
                        <a:pt x="84" y="6"/>
                        <a:pt x="84" y="6"/>
                        <a:pt x="84" y="6"/>
                      </a:cubicBezTo>
                      <a:cubicBezTo>
                        <a:pt x="85" y="6"/>
                        <a:pt x="86" y="5"/>
                        <a:pt x="86" y="3"/>
                      </a:cubicBezTo>
                      <a:cubicBezTo>
                        <a:pt x="86" y="2"/>
                        <a:pt x="85" y="0"/>
                        <a:pt x="84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2" name="Freeform 8"/>
                <p:cNvSpPr>
                  <a:spLocks noEditPoints="1"/>
                </p:cNvSpPr>
                <p:nvPr/>
              </p:nvSpPr>
              <p:spPr bwMode="auto">
                <a:xfrm>
                  <a:off x="3313" y="3205"/>
                  <a:ext cx="418" cy="470"/>
                </a:xfrm>
                <a:custGeom>
                  <a:gdLst>
                    <a:gd fmla="*/ 174 w 174" name="T0"/>
                    <a:gd fmla="*/ 25 h 196" name="T1"/>
                    <a:gd fmla="*/ 149 w 174" name="T2"/>
                    <a:gd fmla="*/ 0 h 196" name="T3"/>
                    <a:gd fmla="*/ 25 w 174" name="T4"/>
                    <a:gd fmla="*/ 0 h 196" name="T5"/>
                    <a:gd fmla="*/ 25 w 174" name="T6"/>
                    <a:gd fmla="*/ 0 h 196" name="T7"/>
                    <a:gd fmla="*/ 25 w 174" name="T8"/>
                    <a:gd fmla="*/ 0 h 196" name="T9"/>
                    <a:gd fmla="*/ 0 w 174" name="T10"/>
                    <a:gd fmla="*/ 25 h 196" name="T11"/>
                    <a:gd fmla="*/ 0 w 174" name="T12"/>
                    <a:gd fmla="*/ 169 h 196" name="T13"/>
                    <a:gd fmla="*/ 2 w 174" name="T14"/>
                    <a:gd fmla="*/ 174 h 196" name="T15"/>
                    <a:gd fmla="*/ 22 w 174" name="T16"/>
                    <a:gd fmla="*/ 193 h 196" name="T17"/>
                    <a:gd fmla="*/ 31 w 174" name="T18"/>
                    <a:gd fmla="*/ 193 h 196" name="T19"/>
                    <a:gd fmla="*/ 52 w 174" name="T20"/>
                    <a:gd fmla="*/ 173 h 196" name="T21"/>
                    <a:gd fmla="*/ 73 w 174" name="T22"/>
                    <a:gd fmla="*/ 194 h 196" name="T23"/>
                    <a:gd fmla="*/ 82 w 174" name="T24"/>
                    <a:gd fmla="*/ 194 h 196" name="T25"/>
                    <a:gd fmla="*/ 104 w 174" name="T26"/>
                    <a:gd fmla="*/ 173 h 196" name="T27"/>
                    <a:gd fmla="*/ 125 w 174" name="T28"/>
                    <a:gd fmla="*/ 194 h 196" name="T29"/>
                    <a:gd fmla="*/ 130 w 174" name="T30"/>
                    <a:gd fmla="*/ 196 h 196" name="T31"/>
                    <a:gd fmla="*/ 134 w 174" name="T32"/>
                    <a:gd fmla="*/ 194 h 196" name="T33"/>
                    <a:gd fmla="*/ 153 w 174" name="T34"/>
                    <a:gd fmla="*/ 175 h 196" name="T35"/>
                    <a:gd fmla="*/ 155 w 174" name="T36"/>
                    <a:gd fmla="*/ 170 h 196" name="T37"/>
                    <a:gd fmla="*/ 155 w 174" name="T38"/>
                    <a:gd fmla="*/ 49 h 196" name="T39"/>
                    <a:gd fmla="*/ 174 w 174" name="T40"/>
                    <a:gd fmla="*/ 25 h 196" name="T41"/>
                    <a:gd fmla="*/ 130 w 174" name="T42"/>
                    <a:gd fmla="*/ 180 h 196" name="T43"/>
                    <a:gd fmla="*/ 108 w 174" name="T44"/>
                    <a:gd fmla="*/ 159 h 196" name="T45"/>
                    <a:gd fmla="*/ 99 w 174" name="T46"/>
                    <a:gd fmla="*/ 159 h 196" name="T47"/>
                    <a:gd fmla="*/ 78 w 174" name="T48"/>
                    <a:gd fmla="*/ 180 h 196" name="T49"/>
                    <a:gd fmla="*/ 57 w 174" name="T50"/>
                    <a:gd fmla="*/ 159 h 196" name="T51"/>
                    <a:gd fmla="*/ 47 w 174" name="T52"/>
                    <a:gd fmla="*/ 159 h 196" name="T53"/>
                    <a:gd fmla="*/ 27 w 174" name="T54"/>
                    <a:gd fmla="*/ 179 h 196" name="T55"/>
                    <a:gd fmla="*/ 13 w 174" name="T56"/>
                    <a:gd fmla="*/ 166 h 196" name="T57"/>
                    <a:gd fmla="*/ 13 w 174" name="T58"/>
                    <a:gd fmla="*/ 25 h 196" name="T59"/>
                    <a:gd fmla="*/ 25 w 174" name="T60"/>
                    <a:gd fmla="*/ 14 h 196" name="T61"/>
                    <a:gd fmla="*/ 25 w 174" name="T62"/>
                    <a:gd fmla="*/ 14 h 196" name="T63"/>
                    <a:gd fmla="*/ 25 w 174" name="T64"/>
                    <a:gd fmla="*/ 14 h 196" name="T65"/>
                    <a:gd fmla="*/ 25 w 174" name="T66"/>
                    <a:gd fmla="*/ 14 h 196" name="T67"/>
                    <a:gd fmla="*/ 37 w 174" name="T68"/>
                    <a:gd fmla="*/ 25 h 196" name="T69"/>
                    <a:gd fmla="*/ 25 w 174" name="T70"/>
                    <a:gd fmla="*/ 36 h 196" name="T71"/>
                    <a:gd fmla="*/ 18 w 174" name="T72"/>
                    <a:gd fmla="*/ 43 h 196" name="T73"/>
                    <a:gd fmla="*/ 25 w 174" name="T74"/>
                    <a:gd fmla="*/ 50 h 196" name="T75"/>
                    <a:gd fmla="*/ 142 w 174" name="T76"/>
                    <a:gd fmla="*/ 50 h 196" name="T77"/>
                    <a:gd fmla="*/ 142 w 174" name="T78"/>
                    <a:gd fmla="*/ 168 h 196" name="T79"/>
                    <a:gd fmla="*/ 130 w 174" name="T80"/>
                    <a:gd fmla="*/ 180 h 196" name="T81"/>
                    <a:gd fmla="*/ 149 w 174" name="T82"/>
                    <a:gd fmla="*/ 36 h 196" name="T83"/>
                    <a:gd fmla="*/ 47 w 174" name="T84"/>
                    <a:gd fmla="*/ 36 h 196" name="T85"/>
                    <a:gd fmla="*/ 50 w 174" name="T86"/>
                    <a:gd fmla="*/ 25 h 196" name="T87"/>
                    <a:gd fmla="*/ 47 w 174" name="T88"/>
                    <a:gd fmla="*/ 14 h 196" name="T89"/>
                    <a:gd fmla="*/ 149 w 174" name="T90"/>
                    <a:gd fmla="*/ 14 h 196" name="T91"/>
                    <a:gd fmla="*/ 161 w 174" name="T92"/>
                    <a:gd fmla="*/ 25 h 196" name="T93"/>
                    <a:gd fmla="*/ 149 w 174" name="T94"/>
                    <a:gd fmla="*/ 36 h 196" name="T9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b="b" l="0" r="r" t="0"/>
                  <a:pathLst>
                    <a:path h="196" w="174">
                      <a:moveTo>
                        <a:pt x="174" y="25"/>
                      </a:moveTo>
                      <a:cubicBezTo>
                        <a:pt x="174" y="11"/>
                        <a:pt x="163" y="0"/>
                        <a:pt x="149" y="0"/>
                      </a:cubicBezTo>
                      <a:cubicBezTo>
                        <a:pt x="25" y="0"/>
                        <a:pt x="25" y="0"/>
                        <a:pt x="25" y="0"/>
                      </a:cubicBezTo>
                      <a:cubicBezTo>
                        <a:pt x="25" y="0"/>
                        <a:pt x="25" y="0"/>
                        <a:pt x="25" y="0"/>
                      </a:cubicBezTo>
                      <a:cubicBezTo>
                        <a:pt x="25" y="0"/>
                        <a:pt x="25" y="0"/>
                        <a:pt x="25" y="0"/>
                      </a:cubicBezTo>
                      <a:cubicBezTo>
                        <a:pt x="11" y="0"/>
                        <a:pt x="0" y="11"/>
                        <a:pt x="0" y="25"/>
                      </a:cubicBezTo>
                      <a:cubicBezTo>
                        <a:pt x="0" y="169"/>
                        <a:pt x="0" y="169"/>
                        <a:pt x="0" y="169"/>
                      </a:cubicBezTo>
                      <a:cubicBezTo>
                        <a:pt x="0" y="171"/>
                        <a:pt x="1" y="172"/>
                        <a:pt x="2" y="174"/>
                      </a:cubicBezTo>
                      <a:cubicBezTo>
                        <a:pt x="22" y="193"/>
                        <a:pt x="22" y="193"/>
                        <a:pt x="22" y="193"/>
                      </a:cubicBezTo>
                      <a:cubicBezTo>
                        <a:pt x="25" y="196"/>
                        <a:pt x="29" y="196"/>
                        <a:pt x="31" y="193"/>
                      </a:cubicBezTo>
                      <a:cubicBezTo>
                        <a:pt x="52" y="173"/>
                        <a:pt x="52" y="173"/>
                        <a:pt x="52" y="173"/>
                      </a:cubicBezTo>
                      <a:cubicBezTo>
                        <a:pt x="73" y="194"/>
                        <a:pt x="73" y="194"/>
                        <a:pt x="73" y="194"/>
                      </a:cubicBezTo>
                      <a:cubicBezTo>
                        <a:pt x="76" y="196"/>
                        <a:pt x="80" y="196"/>
                        <a:pt x="82" y="194"/>
                      </a:cubicBezTo>
                      <a:cubicBezTo>
                        <a:pt x="104" y="173"/>
                        <a:pt x="104" y="173"/>
                        <a:pt x="104" y="173"/>
                      </a:cubicBezTo>
                      <a:cubicBezTo>
                        <a:pt x="125" y="194"/>
                        <a:pt x="125" y="194"/>
                        <a:pt x="125" y="194"/>
                      </a:cubicBezTo>
                      <a:cubicBezTo>
                        <a:pt x="126" y="195"/>
                        <a:pt x="128" y="196"/>
                        <a:pt x="130" y="196"/>
                      </a:cubicBezTo>
                      <a:cubicBezTo>
                        <a:pt x="131" y="196"/>
                        <a:pt x="133" y="195"/>
                        <a:pt x="134" y="194"/>
                      </a:cubicBezTo>
                      <a:cubicBezTo>
                        <a:pt x="153" y="175"/>
                        <a:pt x="153" y="175"/>
                        <a:pt x="153" y="175"/>
                      </a:cubicBezTo>
                      <a:cubicBezTo>
                        <a:pt x="155" y="174"/>
                        <a:pt x="155" y="172"/>
                        <a:pt x="155" y="170"/>
                      </a:cubicBezTo>
                      <a:cubicBezTo>
                        <a:pt x="155" y="49"/>
                        <a:pt x="155" y="49"/>
                        <a:pt x="155" y="49"/>
                      </a:cubicBezTo>
                      <a:cubicBezTo>
                        <a:pt x="166" y="46"/>
                        <a:pt x="174" y="36"/>
                        <a:pt x="174" y="25"/>
                      </a:cubicBezTo>
                      <a:close/>
                      <a:moveTo>
                        <a:pt x="130" y="180"/>
                      </a:moveTo>
                      <a:cubicBezTo>
                        <a:pt x="108" y="159"/>
                        <a:pt x="108" y="159"/>
                        <a:pt x="108" y="159"/>
                      </a:cubicBezTo>
                      <a:cubicBezTo>
                        <a:pt x="106" y="157"/>
                        <a:pt x="102" y="157"/>
                        <a:pt x="99" y="159"/>
                      </a:cubicBezTo>
                      <a:cubicBezTo>
                        <a:pt x="78" y="180"/>
                        <a:pt x="78" y="180"/>
                        <a:pt x="78" y="180"/>
                      </a:cubicBezTo>
                      <a:cubicBezTo>
                        <a:pt x="57" y="159"/>
                        <a:pt x="57" y="159"/>
                        <a:pt x="57" y="159"/>
                      </a:cubicBezTo>
                      <a:cubicBezTo>
                        <a:pt x="54" y="157"/>
                        <a:pt x="50" y="157"/>
                        <a:pt x="47" y="159"/>
                      </a:cubicBezTo>
                      <a:cubicBezTo>
                        <a:pt x="27" y="179"/>
                        <a:pt x="27" y="179"/>
                        <a:pt x="27" y="179"/>
                      </a:cubicBezTo>
                      <a:cubicBezTo>
                        <a:pt x="13" y="166"/>
                        <a:pt x="13" y="166"/>
                        <a:pt x="13" y="166"/>
                      </a:cubicBezTo>
                      <a:cubicBezTo>
                        <a:pt x="13" y="25"/>
                        <a:pt x="13" y="25"/>
                        <a:pt x="13" y="25"/>
                      </a:cubicBezTo>
                      <a:cubicBezTo>
                        <a:pt x="13" y="19"/>
                        <a:pt x="18" y="14"/>
                        <a:pt x="25" y="14"/>
                      </a:cubicBezTo>
                      <a:cubicBezTo>
                        <a:pt x="25" y="14"/>
                        <a:pt x="25" y="14"/>
                        <a:pt x="25" y="14"/>
                      </a:cubicBezTo>
                      <a:cubicBezTo>
                        <a:pt x="25" y="14"/>
                        <a:pt x="25" y="14"/>
                        <a:pt x="25" y="14"/>
                      </a:cubicBezTo>
                      <a:cubicBezTo>
                        <a:pt x="25" y="14"/>
                        <a:pt x="25" y="14"/>
                        <a:pt x="25" y="14"/>
                      </a:cubicBezTo>
                      <a:cubicBezTo>
                        <a:pt x="32" y="14"/>
                        <a:pt x="37" y="19"/>
                        <a:pt x="37" y="25"/>
                      </a:cubicBezTo>
                      <a:cubicBezTo>
                        <a:pt x="37" y="31"/>
                        <a:pt x="32" y="36"/>
                        <a:pt x="25" y="36"/>
                      </a:cubicBezTo>
                      <a:cubicBezTo>
                        <a:pt x="21" y="36"/>
                        <a:pt x="18" y="39"/>
                        <a:pt x="18" y="43"/>
                      </a:cubicBezTo>
                      <a:cubicBezTo>
                        <a:pt x="18" y="47"/>
                        <a:pt x="21" y="50"/>
                        <a:pt x="25" y="50"/>
                      </a:cubicBezTo>
                      <a:cubicBezTo>
                        <a:pt x="142" y="50"/>
                        <a:pt x="142" y="50"/>
                        <a:pt x="142" y="50"/>
                      </a:cubicBezTo>
                      <a:cubicBezTo>
                        <a:pt x="142" y="168"/>
                        <a:pt x="142" y="168"/>
                        <a:pt x="142" y="168"/>
                      </a:cubicBezTo>
                      <a:lnTo>
                        <a:pt x="130" y="180"/>
                      </a:lnTo>
                      <a:close/>
                      <a:moveTo>
                        <a:pt x="149" y="36"/>
                      </a:moveTo>
                      <a:cubicBezTo>
                        <a:pt x="47" y="36"/>
                        <a:pt x="47" y="36"/>
                        <a:pt x="47" y="36"/>
                      </a:cubicBezTo>
                      <a:cubicBezTo>
                        <a:pt x="49" y="33"/>
                        <a:pt x="50" y="29"/>
                        <a:pt x="50" y="25"/>
                      </a:cubicBezTo>
                      <a:cubicBezTo>
                        <a:pt x="50" y="21"/>
                        <a:pt x="49" y="17"/>
                        <a:pt x="47" y="14"/>
                      </a:cubicBezTo>
                      <a:cubicBezTo>
                        <a:pt x="149" y="14"/>
                        <a:pt x="149" y="14"/>
                        <a:pt x="149" y="14"/>
                      </a:cubicBezTo>
                      <a:cubicBezTo>
                        <a:pt x="155" y="14"/>
                        <a:pt x="161" y="19"/>
                        <a:pt x="161" y="25"/>
                      </a:cubicBezTo>
                      <a:cubicBezTo>
                        <a:pt x="161" y="31"/>
                        <a:pt x="155" y="36"/>
                        <a:pt x="149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</p:grpSp>
        <p:grpSp>
          <p:nvGrpSpPr>
            <p:cNvPr id="13" name="组合 12"/>
            <p:cNvGrpSpPr/>
            <p:nvPr/>
          </p:nvGrpSpPr>
          <p:grpSpPr>
            <a:xfrm>
              <a:off x="3526104" y="2803349"/>
              <a:ext cx="1271434" cy="1271434"/>
              <a:chOff x="3621344" y="3408398"/>
              <a:chExt cx="1007417" cy="1007417"/>
            </a:xfrm>
          </p:grpSpPr>
          <p:sp>
            <p:nvSpPr>
              <p:cNvPr id="30" name="任意多边形 29"/>
              <p:cNvSpPr/>
              <p:nvPr/>
            </p:nvSpPr>
            <p:spPr>
              <a:xfrm>
                <a:off x="3621344" y="3408398"/>
                <a:ext cx="1007417" cy="1007417"/>
              </a:xfrm>
              <a:custGeom>
                <a:gdLst>
                  <a:gd fmla="*/ 0 w 1007417" name="connsiteX0"/>
                  <a:gd fmla="*/ 503709 h 1007417" name="connsiteY0"/>
                  <a:gd fmla="*/ 503709 w 1007417" name="connsiteX1"/>
                  <a:gd fmla="*/ 0 h 1007417" name="connsiteY1"/>
                  <a:gd fmla="*/ 1007418 w 1007417" name="connsiteX2"/>
                  <a:gd fmla="*/ 503709 h 1007417" name="connsiteY2"/>
                  <a:gd fmla="*/ 503709 w 1007417" name="connsiteX3"/>
                  <a:gd fmla="*/ 1007418 h 1007417" name="connsiteY3"/>
                  <a:gd fmla="*/ 0 w 1007417" name="connsiteX4"/>
                  <a:gd fmla="*/ 503709 h 1007417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007417" w="1007417">
                    <a:moveTo>
                      <a:pt x="0" y="503709"/>
                    </a:moveTo>
                    <a:cubicBezTo>
                      <a:pt x="0" y="225518"/>
                      <a:pt x="225518" y="0"/>
                      <a:pt x="503709" y="0"/>
                    </a:cubicBezTo>
                    <a:cubicBezTo>
                      <a:pt x="781900" y="0"/>
                      <a:pt x="1007418" y="225518"/>
                      <a:pt x="1007418" y="503709"/>
                    </a:cubicBezTo>
                    <a:cubicBezTo>
                      <a:pt x="1007418" y="781900"/>
                      <a:pt x="781900" y="1007418"/>
                      <a:pt x="503709" y="1007418"/>
                    </a:cubicBezTo>
                    <a:cubicBezTo>
                      <a:pt x="225518" y="1007418"/>
                      <a:pt x="0" y="781900"/>
                      <a:pt x="0" y="50370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b="1" lang="zh-CN">
                  <a:latin charset="0" panose="020b0604020202020204" pitchFamily="34" typeface="Arial"/>
                  <a:ea charset="-122" panose="020b0503020204020204" pitchFamily="34" typeface="微软雅黑"/>
                </a:endParaRPr>
              </a:p>
            </p:txBody>
          </p:sp>
          <p:grpSp>
            <p:nvGrpSpPr>
              <p:cNvPr id="31" name="Group 11"/>
              <p:cNvGrpSpPr>
                <a:grpSpLocks noChangeAspect="1"/>
              </p:cNvGrpSpPr>
              <p:nvPr/>
            </p:nvGrpSpPr>
            <p:grpSpPr>
              <a:xfrm>
                <a:off x="3916411" y="3654075"/>
                <a:ext cx="417282" cy="524392"/>
                <a:chOff x="2398" y="2256"/>
                <a:chExt cx="374" cy="470"/>
              </a:xfrm>
              <a:solidFill>
                <a:schemeClr val="bg1"/>
              </a:solidFill>
            </p:grpSpPr>
            <p:sp>
              <p:nvSpPr>
                <p:cNvPr id="32" name="Freeform 12"/>
                <p:cNvSpPr/>
                <p:nvPr/>
              </p:nvSpPr>
              <p:spPr bwMode="auto">
                <a:xfrm>
                  <a:off x="2478" y="2558"/>
                  <a:ext cx="207" cy="12"/>
                </a:xfrm>
                <a:custGeom>
                  <a:gdLst>
                    <a:gd fmla="*/ 83 w 86" name="T0"/>
                    <a:gd fmla="*/ 0 h 5" name="T1"/>
                    <a:gd fmla="*/ 2 w 86" name="T2"/>
                    <a:gd fmla="*/ 0 h 5" name="T3"/>
                    <a:gd fmla="*/ 0 w 86" name="T4"/>
                    <a:gd fmla="*/ 3 h 5" name="T5"/>
                    <a:gd fmla="*/ 2 w 86" name="T6"/>
                    <a:gd fmla="*/ 5 h 5" name="T7"/>
                    <a:gd fmla="*/ 83 w 86" name="T8"/>
                    <a:gd fmla="*/ 5 h 5" name="T9"/>
                    <a:gd fmla="*/ 86 w 86" name="T10"/>
                    <a:gd fmla="*/ 3 h 5" name="T11"/>
                    <a:gd fmla="*/ 83 w 86" name="T12"/>
                    <a:gd fmla="*/ 0 h 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5" w="86">
                      <a:moveTo>
                        <a:pt x="83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0"/>
                        <a:pt x="0" y="1"/>
                        <a:pt x="0" y="3"/>
                      </a:cubicBezTo>
                      <a:cubicBezTo>
                        <a:pt x="0" y="4"/>
                        <a:pt x="1" y="5"/>
                        <a:pt x="2" y="5"/>
                      </a:cubicBezTo>
                      <a:cubicBezTo>
                        <a:pt x="83" y="5"/>
                        <a:pt x="83" y="5"/>
                        <a:pt x="83" y="5"/>
                      </a:cubicBezTo>
                      <a:cubicBezTo>
                        <a:pt x="85" y="5"/>
                        <a:pt x="86" y="4"/>
                        <a:pt x="86" y="3"/>
                      </a:cubicBezTo>
                      <a:cubicBezTo>
                        <a:pt x="86" y="1"/>
                        <a:pt x="85" y="0"/>
                        <a:pt x="8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33" name="Freeform 13"/>
                <p:cNvSpPr/>
                <p:nvPr/>
              </p:nvSpPr>
              <p:spPr bwMode="auto">
                <a:xfrm>
                  <a:off x="2478" y="2505"/>
                  <a:ext cx="207" cy="12"/>
                </a:xfrm>
                <a:custGeom>
                  <a:gdLst>
                    <a:gd fmla="*/ 83 w 86" name="T0"/>
                    <a:gd fmla="*/ 0 h 5" name="T1"/>
                    <a:gd fmla="*/ 2 w 86" name="T2"/>
                    <a:gd fmla="*/ 0 h 5" name="T3"/>
                    <a:gd fmla="*/ 0 w 86" name="T4"/>
                    <a:gd fmla="*/ 3 h 5" name="T5"/>
                    <a:gd fmla="*/ 2 w 86" name="T6"/>
                    <a:gd fmla="*/ 5 h 5" name="T7"/>
                    <a:gd fmla="*/ 83 w 86" name="T8"/>
                    <a:gd fmla="*/ 5 h 5" name="T9"/>
                    <a:gd fmla="*/ 86 w 86" name="T10"/>
                    <a:gd fmla="*/ 3 h 5" name="T11"/>
                    <a:gd fmla="*/ 83 w 86" name="T12"/>
                    <a:gd fmla="*/ 0 h 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5" w="86">
                      <a:moveTo>
                        <a:pt x="83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0"/>
                        <a:pt x="0" y="1"/>
                        <a:pt x="0" y="3"/>
                      </a:cubicBezTo>
                      <a:cubicBezTo>
                        <a:pt x="0" y="4"/>
                        <a:pt x="1" y="5"/>
                        <a:pt x="2" y="5"/>
                      </a:cubicBezTo>
                      <a:cubicBezTo>
                        <a:pt x="83" y="5"/>
                        <a:pt x="83" y="5"/>
                        <a:pt x="83" y="5"/>
                      </a:cubicBezTo>
                      <a:cubicBezTo>
                        <a:pt x="85" y="5"/>
                        <a:pt x="86" y="4"/>
                        <a:pt x="86" y="3"/>
                      </a:cubicBezTo>
                      <a:cubicBezTo>
                        <a:pt x="86" y="1"/>
                        <a:pt x="85" y="0"/>
                        <a:pt x="8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34" name="Freeform 14"/>
                <p:cNvSpPr/>
                <p:nvPr/>
              </p:nvSpPr>
              <p:spPr bwMode="auto">
                <a:xfrm>
                  <a:off x="2478" y="2452"/>
                  <a:ext cx="207" cy="12"/>
                </a:xfrm>
                <a:custGeom>
                  <a:gdLst>
                    <a:gd fmla="*/ 83 w 86" name="T0"/>
                    <a:gd fmla="*/ 0 h 5" name="T1"/>
                    <a:gd fmla="*/ 2 w 86" name="T2"/>
                    <a:gd fmla="*/ 0 h 5" name="T3"/>
                    <a:gd fmla="*/ 0 w 86" name="T4"/>
                    <a:gd fmla="*/ 3 h 5" name="T5"/>
                    <a:gd fmla="*/ 2 w 86" name="T6"/>
                    <a:gd fmla="*/ 5 h 5" name="T7"/>
                    <a:gd fmla="*/ 83 w 86" name="T8"/>
                    <a:gd fmla="*/ 5 h 5" name="T9"/>
                    <a:gd fmla="*/ 86 w 86" name="T10"/>
                    <a:gd fmla="*/ 3 h 5" name="T11"/>
                    <a:gd fmla="*/ 83 w 86" name="T12"/>
                    <a:gd fmla="*/ 0 h 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5" w="86">
                      <a:moveTo>
                        <a:pt x="83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0"/>
                        <a:pt x="0" y="1"/>
                        <a:pt x="0" y="3"/>
                      </a:cubicBezTo>
                      <a:cubicBezTo>
                        <a:pt x="0" y="4"/>
                        <a:pt x="1" y="5"/>
                        <a:pt x="2" y="5"/>
                      </a:cubicBezTo>
                      <a:cubicBezTo>
                        <a:pt x="83" y="5"/>
                        <a:pt x="83" y="5"/>
                        <a:pt x="83" y="5"/>
                      </a:cubicBezTo>
                      <a:cubicBezTo>
                        <a:pt x="85" y="5"/>
                        <a:pt x="86" y="4"/>
                        <a:pt x="86" y="3"/>
                      </a:cubicBezTo>
                      <a:cubicBezTo>
                        <a:pt x="86" y="1"/>
                        <a:pt x="85" y="0"/>
                        <a:pt x="8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35" name="Freeform 15"/>
                <p:cNvSpPr/>
                <p:nvPr/>
              </p:nvSpPr>
              <p:spPr bwMode="auto">
                <a:xfrm>
                  <a:off x="2478" y="2402"/>
                  <a:ext cx="101" cy="12"/>
                </a:xfrm>
                <a:custGeom>
                  <a:gdLst>
                    <a:gd fmla="*/ 2 w 42" name="T0"/>
                    <a:gd fmla="*/ 5 h 5" name="T1"/>
                    <a:gd fmla="*/ 39 w 42" name="T2"/>
                    <a:gd fmla="*/ 5 h 5" name="T3"/>
                    <a:gd fmla="*/ 42 w 42" name="T4"/>
                    <a:gd fmla="*/ 2 h 5" name="T5"/>
                    <a:gd fmla="*/ 39 w 42" name="T6"/>
                    <a:gd fmla="*/ 0 h 5" name="T7"/>
                    <a:gd fmla="*/ 2 w 42" name="T8"/>
                    <a:gd fmla="*/ 0 h 5" name="T9"/>
                    <a:gd fmla="*/ 0 w 42" name="T10"/>
                    <a:gd fmla="*/ 2 h 5" name="T11"/>
                    <a:gd fmla="*/ 2 w 42" name="T12"/>
                    <a:gd fmla="*/ 5 h 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5" w="42">
                      <a:moveTo>
                        <a:pt x="2" y="5"/>
                      </a:moveTo>
                      <a:cubicBezTo>
                        <a:pt x="39" y="5"/>
                        <a:pt x="39" y="5"/>
                        <a:pt x="39" y="5"/>
                      </a:cubicBezTo>
                      <a:cubicBezTo>
                        <a:pt x="41" y="5"/>
                        <a:pt x="42" y="4"/>
                        <a:pt x="42" y="2"/>
                      </a:cubicBezTo>
                      <a:cubicBezTo>
                        <a:pt x="42" y="1"/>
                        <a:pt x="41" y="0"/>
                        <a:pt x="39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4"/>
                        <a:pt x="1" y="5"/>
                        <a:pt x="2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36" name="Freeform 16"/>
                <p:cNvSpPr>
                  <a:spLocks noEditPoints="1"/>
                </p:cNvSpPr>
                <p:nvPr/>
              </p:nvSpPr>
              <p:spPr bwMode="auto">
                <a:xfrm>
                  <a:off x="2398" y="2256"/>
                  <a:ext cx="374" cy="470"/>
                </a:xfrm>
                <a:custGeom>
                  <a:gdLst>
                    <a:gd fmla="*/ 153 w 155" name="T0"/>
                    <a:gd fmla="*/ 31 h 196" name="T1"/>
                    <a:gd fmla="*/ 125 w 155" name="T2"/>
                    <a:gd fmla="*/ 2 h 196" name="T3"/>
                    <a:gd fmla="*/ 120 w 155" name="T4"/>
                    <a:gd fmla="*/ 0 h 196" name="T5"/>
                    <a:gd fmla="*/ 6 w 155" name="T6"/>
                    <a:gd fmla="*/ 0 h 196" name="T7"/>
                    <a:gd fmla="*/ 0 w 155" name="T8"/>
                    <a:gd fmla="*/ 7 h 196" name="T9"/>
                    <a:gd fmla="*/ 0 w 155" name="T10"/>
                    <a:gd fmla="*/ 169 h 196" name="T11"/>
                    <a:gd fmla="*/ 2 w 155" name="T12"/>
                    <a:gd fmla="*/ 174 h 196" name="T13"/>
                    <a:gd fmla="*/ 22 w 155" name="T14"/>
                    <a:gd fmla="*/ 193 h 196" name="T15"/>
                    <a:gd fmla="*/ 31 w 155" name="T16"/>
                    <a:gd fmla="*/ 193 h 196" name="T17"/>
                    <a:gd fmla="*/ 52 w 155" name="T18"/>
                    <a:gd fmla="*/ 173 h 196" name="T19"/>
                    <a:gd fmla="*/ 73 w 155" name="T20"/>
                    <a:gd fmla="*/ 194 h 196" name="T21"/>
                    <a:gd fmla="*/ 82 w 155" name="T22"/>
                    <a:gd fmla="*/ 194 h 196" name="T23"/>
                    <a:gd fmla="*/ 103 w 155" name="T24"/>
                    <a:gd fmla="*/ 173 h 196" name="T25"/>
                    <a:gd fmla="*/ 125 w 155" name="T26"/>
                    <a:gd fmla="*/ 194 h 196" name="T27"/>
                    <a:gd fmla="*/ 129 w 155" name="T28"/>
                    <a:gd fmla="*/ 196 h 196" name="T29"/>
                    <a:gd fmla="*/ 134 w 155" name="T30"/>
                    <a:gd fmla="*/ 194 h 196" name="T31"/>
                    <a:gd fmla="*/ 153 w 155" name="T32"/>
                    <a:gd fmla="*/ 175 h 196" name="T33"/>
                    <a:gd fmla="*/ 155 w 155" name="T34"/>
                    <a:gd fmla="*/ 170 h 196" name="T35"/>
                    <a:gd fmla="*/ 155 w 155" name="T36"/>
                    <a:gd fmla="*/ 35 h 196" name="T37"/>
                    <a:gd fmla="*/ 153 w 155" name="T38"/>
                    <a:gd fmla="*/ 31 h 196" name="T39"/>
                    <a:gd fmla="*/ 129 w 155" name="T40"/>
                    <a:gd fmla="*/ 180 h 196" name="T41"/>
                    <a:gd fmla="*/ 108 w 155" name="T42"/>
                    <a:gd fmla="*/ 159 h 196" name="T43"/>
                    <a:gd fmla="*/ 99 w 155" name="T44"/>
                    <a:gd fmla="*/ 159 h 196" name="T45"/>
                    <a:gd fmla="*/ 77 w 155" name="T46"/>
                    <a:gd fmla="*/ 180 h 196" name="T47"/>
                    <a:gd fmla="*/ 56 w 155" name="T48"/>
                    <a:gd fmla="*/ 159 h 196" name="T49"/>
                    <a:gd fmla="*/ 52 w 155" name="T50"/>
                    <a:gd fmla="*/ 157 h 196" name="T51"/>
                    <a:gd fmla="*/ 47 w 155" name="T52"/>
                    <a:gd fmla="*/ 159 h 196" name="T53"/>
                    <a:gd fmla="*/ 26 w 155" name="T54"/>
                    <a:gd fmla="*/ 179 h 196" name="T55"/>
                    <a:gd fmla="*/ 13 w 155" name="T56"/>
                    <a:gd fmla="*/ 166 h 196" name="T57"/>
                    <a:gd fmla="*/ 13 w 155" name="T58"/>
                    <a:gd fmla="*/ 14 h 196" name="T59"/>
                    <a:gd fmla="*/ 116 w 155" name="T60"/>
                    <a:gd fmla="*/ 14 h 196" name="T61"/>
                    <a:gd fmla="*/ 116 w 155" name="T62"/>
                    <a:gd fmla="*/ 35 h 196" name="T63"/>
                    <a:gd fmla="*/ 120 w 155" name="T64"/>
                    <a:gd fmla="*/ 39 h 196" name="T65"/>
                    <a:gd fmla="*/ 142 w 155" name="T66"/>
                    <a:gd fmla="*/ 39 h 196" name="T67"/>
                    <a:gd fmla="*/ 142 w 155" name="T68"/>
                    <a:gd fmla="*/ 168 h 196" name="T69"/>
                    <a:gd fmla="*/ 129 w 155" name="T70"/>
                    <a:gd fmla="*/ 180 h 196" name="T7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b="b" l="0" r="r" t="0"/>
                  <a:pathLst>
                    <a:path h="196" w="155">
                      <a:moveTo>
                        <a:pt x="153" y="31"/>
                      </a:moveTo>
                      <a:cubicBezTo>
                        <a:pt x="125" y="2"/>
                        <a:pt x="125" y="2"/>
                        <a:pt x="125" y="2"/>
                      </a:cubicBezTo>
                      <a:cubicBezTo>
                        <a:pt x="123" y="1"/>
                        <a:pt x="122" y="0"/>
                        <a:pt x="120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3" y="0"/>
                        <a:pt x="0" y="3"/>
                        <a:pt x="0" y="7"/>
                      </a:cubicBezTo>
                      <a:cubicBezTo>
                        <a:pt x="0" y="169"/>
                        <a:pt x="0" y="169"/>
                        <a:pt x="0" y="169"/>
                      </a:cubicBezTo>
                      <a:cubicBezTo>
                        <a:pt x="0" y="171"/>
                        <a:pt x="0" y="172"/>
                        <a:pt x="2" y="174"/>
                      </a:cubicBezTo>
                      <a:cubicBezTo>
                        <a:pt x="22" y="193"/>
                        <a:pt x="22" y="193"/>
                        <a:pt x="22" y="193"/>
                      </a:cubicBezTo>
                      <a:cubicBezTo>
                        <a:pt x="24" y="196"/>
                        <a:pt x="28" y="196"/>
                        <a:pt x="31" y="193"/>
                      </a:cubicBezTo>
                      <a:cubicBezTo>
                        <a:pt x="52" y="173"/>
                        <a:pt x="52" y="173"/>
                        <a:pt x="52" y="173"/>
                      </a:cubicBezTo>
                      <a:cubicBezTo>
                        <a:pt x="73" y="194"/>
                        <a:pt x="73" y="194"/>
                        <a:pt x="73" y="194"/>
                      </a:cubicBezTo>
                      <a:cubicBezTo>
                        <a:pt x="75" y="196"/>
                        <a:pt x="80" y="196"/>
                        <a:pt x="82" y="194"/>
                      </a:cubicBezTo>
                      <a:cubicBezTo>
                        <a:pt x="103" y="173"/>
                        <a:pt x="103" y="173"/>
                        <a:pt x="103" y="173"/>
                      </a:cubicBezTo>
                      <a:cubicBezTo>
                        <a:pt x="125" y="194"/>
                        <a:pt x="125" y="194"/>
                        <a:pt x="125" y="194"/>
                      </a:cubicBezTo>
                      <a:cubicBezTo>
                        <a:pt x="126" y="195"/>
                        <a:pt x="128" y="196"/>
                        <a:pt x="129" y="196"/>
                      </a:cubicBezTo>
                      <a:cubicBezTo>
                        <a:pt x="131" y="196"/>
                        <a:pt x="133" y="195"/>
                        <a:pt x="134" y="194"/>
                      </a:cubicBezTo>
                      <a:cubicBezTo>
                        <a:pt x="153" y="175"/>
                        <a:pt x="153" y="175"/>
                        <a:pt x="153" y="175"/>
                      </a:cubicBezTo>
                      <a:cubicBezTo>
                        <a:pt x="154" y="174"/>
                        <a:pt x="155" y="172"/>
                        <a:pt x="155" y="170"/>
                      </a:cubicBezTo>
                      <a:cubicBezTo>
                        <a:pt x="155" y="35"/>
                        <a:pt x="155" y="35"/>
                        <a:pt x="155" y="35"/>
                      </a:cubicBezTo>
                      <a:cubicBezTo>
                        <a:pt x="155" y="34"/>
                        <a:pt x="155" y="32"/>
                        <a:pt x="153" y="31"/>
                      </a:cubicBezTo>
                      <a:close/>
                      <a:moveTo>
                        <a:pt x="129" y="180"/>
                      </a:moveTo>
                      <a:cubicBezTo>
                        <a:pt x="108" y="159"/>
                        <a:pt x="108" y="159"/>
                        <a:pt x="108" y="159"/>
                      </a:cubicBezTo>
                      <a:cubicBezTo>
                        <a:pt x="105" y="157"/>
                        <a:pt x="101" y="157"/>
                        <a:pt x="99" y="159"/>
                      </a:cubicBezTo>
                      <a:cubicBezTo>
                        <a:pt x="77" y="180"/>
                        <a:pt x="77" y="180"/>
                        <a:pt x="77" y="180"/>
                      </a:cubicBezTo>
                      <a:cubicBezTo>
                        <a:pt x="56" y="159"/>
                        <a:pt x="56" y="159"/>
                        <a:pt x="56" y="159"/>
                      </a:cubicBezTo>
                      <a:cubicBezTo>
                        <a:pt x="55" y="158"/>
                        <a:pt x="53" y="157"/>
                        <a:pt x="52" y="157"/>
                      </a:cubicBezTo>
                      <a:cubicBezTo>
                        <a:pt x="50" y="157"/>
                        <a:pt x="48" y="158"/>
                        <a:pt x="47" y="159"/>
                      </a:cubicBezTo>
                      <a:cubicBezTo>
                        <a:pt x="26" y="179"/>
                        <a:pt x="26" y="179"/>
                        <a:pt x="26" y="179"/>
                      </a:cubicBezTo>
                      <a:cubicBezTo>
                        <a:pt x="13" y="166"/>
                        <a:pt x="13" y="166"/>
                        <a:pt x="13" y="166"/>
                      </a:cubicBezTo>
                      <a:cubicBezTo>
                        <a:pt x="13" y="14"/>
                        <a:pt x="13" y="14"/>
                        <a:pt x="13" y="14"/>
                      </a:cubicBezTo>
                      <a:cubicBezTo>
                        <a:pt x="116" y="14"/>
                        <a:pt x="116" y="14"/>
                        <a:pt x="116" y="14"/>
                      </a:cubicBezTo>
                      <a:cubicBezTo>
                        <a:pt x="116" y="35"/>
                        <a:pt x="116" y="35"/>
                        <a:pt x="116" y="35"/>
                      </a:cubicBezTo>
                      <a:cubicBezTo>
                        <a:pt x="116" y="38"/>
                        <a:pt x="118" y="39"/>
                        <a:pt x="120" y="39"/>
                      </a:cubicBezTo>
                      <a:cubicBezTo>
                        <a:pt x="142" y="39"/>
                        <a:pt x="142" y="39"/>
                        <a:pt x="142" y="39"/>
                      </a:cubicBezTo>
                      <a:cubicBezTo>
                        <a:pt x="142" y="168"/>
                        <a:pt x="142" y="168"/>
                        <a:pt x="142" y="168"/>
                      </a:cubicBezTo>
                      <a:lnTo>
                        <a:pt x="129" y="1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</p:grpSp>
        <p:grpSp>
          <p:nvGrpSpPr>
            <p:cNvPr id="14" name="组合 13"/>
            <p:cNvGrpSpPr/>
            <p:nvPr/>
          </p:nvGrpSpPr>
          <p:grpSpPr>
            <a:xfrm>
              <a:off x="5452593" y="876860"/>
              <a:ext cx="1271434" cy="1271434"/>
              <a:chOff x="5147792" y="1881950"/>
              <a:chExt cx="1007417" cy="1007417"/>
            </a:xfrm>
          </p:grpSpPr>
          <p:sp>
            <p:nvSpPr>
              <p:cNvPr id="22" name="任意多边形 21"/>
              <p:cNvSpPr/>
              <p:nvPr/>
            </p:nvSpPr>
            <p:spPr>
              <a:xfrm>
                <a:off x="5147792" y="1881950"/>
                <a:ext cx="1007417" cy="1007417"/>
              </a:xfrm>
              <a:custGeom>
                <a:gdLst>
                  <a:gd fmla="*/ 0 w 1007417" name="connsiteX0"/>
                  <a:gd fmla="*/ 503709 h 1007417" name="connsiteY0"/>
                  <a:gd fmla="*/ 503709 w 1007417" name="connsiteX1"/>
                  <a:gd fmla="*/ 0 h 1007417" name="connsiteY1"/>
                  <a:gd fmla="*/ 1007418 w 1007417" name="connsiteX2"/>
                  <a:gd fmla="*/ 503709 h 1007417" name="connsiteY2"/>
                  <a:gd fmla="*/ 503709 w 1007417" name="connsiteX3"/>
                  <a:gd fmla="*/ 1007418 h 1007417" name="connsiteY3"/>
                  <a:gd fmla="*/ 0 w 1007417" name="connsiteX4"/>
                  <a:gd fmla="*/ 503709 h 1007417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007417" w="1007417">
                    <a:moveTo>
                      <a:pt x="0" y="503709"/>
                    </a:moveTo>
                    <a:cubicBezTo>
                      <a:pt x="0" y="225518"/>
                      <a:pt x="225518" y="0"/>
                      <a:pt x="503709" y="0"/>
                    </a:cubicBezTo>
                    <a:cubicBezTo>
                      <a:pt x="781900" y="0"/>
                      <a:pt x="1007418" y="225518"/>
                      <a:pt x="1007418" y="503709"/>
                    </a:cubicBezTo>
                    <a:cubicBezTo>
                      <a:pt x="1007418" y="781900"/>
                      <a:pt x="781900" y="1007418"/>
                      <a:pt x="503709" y="1007418"/>
                    </a:cubicBezTo>
                    <a:cubicBezTo>
                      <a:pt x="225518" y="1007418"/>
                      <a:pt x="0" y="781900"/>
                      <a:pt x="0" y="50370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b="1" lang="zh-CN">
                  <a:latin charset="0" panose="020b0604020202020204" pitchFamily="34" typeface="Arial"/>
                  <a:ea charset="-122" panose="020b0503020204020204" pitchFamily="34" typeface="微软雅黑"/>
                </a:endParaRPr>
              </a:p>
            </p:txBody>
          </p:sp>
          <p:grpSp>
            <p:nvGrpSpPr>
              <p:cNvPr id="23" name="Group 19"/>
              <p:cNvGrpSpPr>
                <a:grpSpLocks noChangeAspect="1"/>
              </p:cNvGrpSpPr>
              <p:nvPr/>
            </p:nvGrpSpPr>
            <p:grpSpPr>
              <a:xfrm>
                <a:off x="5388004" y="2104695"/>
                <a:ext cx="532201" cy="524391"/>
                <a:chOff x="3869" y="1065"/>
                <a:chExt cx="477" cy="470"/>
              </a:xfrm>
              <a:solidFill>
                <a:schemeClr val="bg1"/>
              </a:solidFill>
            </p:grpSpPr>
            <p:sp>
              <p:nvSpPr>
                <p:cNvPr id="24" name="Freeform 20"/>
                <p:cNvSpPr/>
                <p:nvPr/>
              </p:nvSpPr>
              <p:spPr bwMode="auto">
                <a:xfrm>
                  <a:off x="3936" y="1411"/>
                  <a:ext cx="211" cy="14"/>
                </a:xfrm>
                <a:custGeom>
                  <a:gdLst>
                    <a:gd fmla="*/ 86 w 88" name="T0"/>
                    <a:gd fmla="*/ 0 h 6" name="T1"/>
                    <a:gd fmla="*/ 3 w 88" name="T2"/>
                    <a:gd fmla="*/ 0 h 6" name="T3"/>
                    <a:gd fmla="*/ 0 w 88" name="T4"/>
                    <a:gd fmla="*/ 3 h 6" name="T5"/>
                    <a:gd fmla="*/ 3 w 88" name="T6"/>
                    <a:gd fmla="*/ 6 h 6" name="T7"/>
                    <a:gd fmla="*/ 86 w 88" name="T8"/>
                    <a:gd fmla="*/ 6 h 6" name="T9"/>
                    <a:gd fmla="*/ 88 w 88" name="T10"/>
                    <a:gd fmla="*/ 3 h 6" name="T11"/>
                    <a:gd fmla="*/ 86 w 88" name="T12"/>
                    <a:gd fmla="*/ 0 h 6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6" w="88">
                      <a:moveTo>
                        <a:pt x="86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0"/>
                        <a:pt x="0" y="2"/>
                        <a:pt x="0" y="3"/>
                      </a:cubicBezTo>
                      <a:cubicBezTo>
                        <a:pt x="0" y="5"/>
                        <a:pt x="1" y="6"/>
                        <a:pt x="3" y="6"/>
                      </a:cubicBezTo>
                      <a:cubicBezTo>
                        <a:pt x="86" y="6"/>
                        <a:pt x="86" y="6"/>
                        <a:pt x="86" y="6"/>
                      </a:cubicBezTo>
                      <a:cubicBezTo>
                        <a:pt x="87" y="6"/>
                        <a:pt x="88" y="5"/>
                        <a:pt x="88" y="3"/>
                      </a:cubicBezTo>
                      <a:cubicBezTo>
                        <a:pt x="88" y="2"/>
                        <a:pt x="87" y="0"/>
                        <a:pt x="86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5" name="Freeform 21"/>
                <p:cNvSpPr/>
                <p:nvPr/>
              </p:nvSpPr>
              <p:spPr bwMode="auto">
                <a:xfrm>
                  <a:off x="3936" y="1358"/>
                  <a:ext cx="211" cy="12"/>
                </a:xfrm>
                <a:custGeom>
                  <a:gdLst>
                    <a:gd fmla="*/ 86 w 88" name="T0"/>
                    <a:gd fmla="*/ 0 h 5" name="T1"/>
                    <a:gd fmla="*/ 3 w 88" name="T2"/>
                    <a:gd fmla="*/ 0 h 5" name="T3"/>
                    <a:gd fmla="*/ 0 w 88" name="T4"/>
                    <a:gd fmla="*/ 3 h 5" name="T5"/>
                    <a:gd fmla="*/ 3 w 88" name="T6"/>
                    <a:gd fmla="*/ 5 h 5" name="T7"/>
                    <a:gd fmla="*/ 86 w 88" name="T8"/>
                    <a:gd fmla="*/ 5 h 5" name="T9"/>
                    <a:gd fmla="*/ 88 w 88" name="T10"/>
                    <a:gd fmla="*/ 3 h 5" name="T11"/>
                    <a:gd fmla="*/ 86 w 88" name="T12"/>
                    <a:gd fmla="*/ 0 h 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5" w="88">
                      <a:moveTo>
                        <a:pt x="86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0"/>
                        <a:pt x="0" y="1"/>
                        <a:pt x="0" y="3"/>
                      </a:cubicBezTo>
                      <a:cubicBezTo>
                        <a:pt x="0" y="4"/>
                        <a:pt x="1" y="5"/>
                        <a:pt x="3" y="5"/>
                      </a:cubicBezTo>
                      <a:cubicBezTo>
                        <a:pt x="86" y="5"/>
                        <a:pt x="86" y="5"/>
                        <a:pt x="86" y="5"/>
                      </a:cubicBezTo>
                      <a:cubicBezTo>
                        <a:pt x="87" y="5"/>
                        <a:pt x="88" y="4"/>
                        <a:pt x="88" y="3"/>
                      </a:cubicBezTo>
                      <a:cubicBezTo>
                        <a:pt x="88" y="1"/>
                        <a:pt x="87" y="0"/>
                        <a:pt x="86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6" name="Freeform 22"/>
                <p:cNvSpPr/>
                <p:nvPr/>
              </p:nvSpPr>
              <p:spPr bwMode="auto">
                <a:xfrm>
                  <a:off x="3936" y="1303"/>
                  <a:ext cx="211" cy="14"/>
                </a:xfrm>
                <a:custGeom>
                  <a:gdLst>
                    <a:gd fmla="*/ 86 w 88" name="T0"/>
                    <a:gd fmla="*/ 0 h 6" name="T1"/>
                    <a:gd fmla="*/ 3 w 88" name="T2"/>
                    <a:gd fmla="*/ 0 h 6" name="T3"/>
                    <a:gd fmla="*/ 0 w 88" name="T4"/>
                    <a:gd fmla="*/ 3 h 6" name="T5"/>
                    <a:gd fmla="*/ 3 w 88" name="T6"/>
                    <a:gd fmla="*/ 6 h 6" name="T7"/>
                    <a:gd fmla="*/ 86 w 88" name="T8"/>
                    <a:gd fmla="*/ 6 h 6" name="T9"/>
                    <a:gd fmla="*/ 88 w 88" name="T10"/>
                    <a:gd fmla="*/ 3 h 6" name="T11"/>
                    <a:gd fmla="*/ 86 w 88" name="T12"/>
                    <a:gd fmla="*/ 0 h 6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6" w="88">
                      <a:moveTo>
                        <a:pt x="86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0"/>
                        <a:pt x="0" y="1"/>
                        <a:pt x="0" y="3"/>
                      </a:cubicBezTo>
                      <a:cubicBezTo>
                        <a:pt x="0" y="4"/>
                        <a:pt x="1" y="6"/>
                        <a:pt x="3" y="6"/>
                      </a:cubicBezTo>
                      <a:cubicBezTo>
                        <a:pt x="86" y="6"/>
                        <a:pt x="86" y="6"/>
                        <a:pt x="86" y="6"/>
                      </a:cubicBezTo>
                      <a:cubicBezTo>
                        <a:pt x="87" y="6"/>
                        <a:pt x="88" y="4"/>
                        <a:pt x="88" y="3"/>
                      </a:cubicBezTo>
                      <a:cubicBezTo>
                        <a:pt x="88" y="1"/>
                        <a:pt x="87" y="0"/>
                        <a:pt x="86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7" name="Freeform 23"/>
                <p:cNvSpPr/>
                <p:nvPr/>
              </p:nvSpPr>
              <p:spPr bwMode="auto">
                <a:xfrm>
                  <a:off x="3936" y="1250"/>
                  <a:ext cx="103" cy="14"/>
                </a:xfrm>
                <a:custGeom>
                  <a:gdLst>
                    <a:gd fmla="*/ 3 w 43" name="T0"/>
                    <a:gd fmla="*/ 6 h 6" name="T1"/>
                    <a:gd fmla="*/ 41 w 43" name="T2"/>
                    <a:gd fmla="*/ 6 h 6" name="T3"/>
                    <a:gd fmla="*/ 43 w 43" name="T4"/>
                    <a:gd fmla="*/ 3 h 6" name="T5"/>
                    <a:gd fmla="*/ 41 w 43" name="T6"/>
                    <a:gd fmla="*/ 0 h 6" name="T7"/>
                    <a:gd fmla="*/ 3 w 43" name="T8"/>
                    <a:gd fmla="*/ 0 h 6" name="T9"/>
                    <a:gd fmla="*/ 0 w 43" name="T10"/>
                    <a:gd fmla="*/ 3 h 6" name="T11"/>
                    <a:gd fmla="*/ 3 w 43" name="T12"/>
                    <a:gd fmla="*/ 6 h 6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6" w="43">
                      <a:moveTo>
                        <a:pt x="3" y="6"/>
                      </a:moveTo>
                      <a:cubicBezTo>
                        <a:pt x="41" y="6"/>
                        <a:pt x="41" y="6"/>
                        <a:pt x="41" y="6"/>
                      </a:cubicBezTo>
                      <a:cubicBezTo>
                        <a:pt x="42" y="6"/>
                        <a:pt x="43" y="4"/>
                        <a:pt x="43" y="3"/>
                      </a:cubicBezTo>
                      <a:cubicBezTo>
                        <a:pt x="43" y="1"/>
                        <a:pt x="42" y="0"/>
                        <a:pt x="41" y="0"/>
                      </a:cubicBez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0"/>
                        <a:pt x="0" y="1"/>
                        <a:pt x="0" y="3"/>
                      </a:cubicBezTo>
                      <a:cubicBezTo>
                        <a:pt x="0" y="4"/>
                        <a:pt x="1" y="6"/>
                        <a:pt x="3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8" name="Freeform 24"/>
                <p:cNvSpPr>
                  <a:spLocks noEditPoints="1"/>
                </p:cNvSpPr>
                <p:nvPr/>
              </p:nvSpPr>
              <p:spPr bwMode="auto">
                <a:xfrm>
                  <a:off x="3869" y="1065"/>
                  <a:ext cx="345" cy="470"/>
                </a:xfrm>
                <a:custGeom>
                  <a:gdLst>
                    <a:gd fmla="*/ 116 w 144" name="T0"/>
                    <a:gd fmla="*/ 2 h 196" name="T1"/>
                    <a:gd fmla="*/ 111 w 144" name="T2"/>
                    <a:gd fmla="*/ 0 h 196" name="T3"/>
                    <a:gd fmla="*/ 7 w 144" name="T4"/>
                    <a:gd fmla="*/ 0 h 196" name="T5"/>
                    <a:gd fmla="*/ 0 w 144" name="T6"/>
                    <a:gd fmla="*/ 7 h 196" name="T7"/>
                    <a:gd fmla="*/ 0 w 144" name="T8"/>
                    <a:gd fmla="*/ 189 h 196" name="T9"/>
                    <a:gd fmla="*/ 7 w 144" name="T10"/>
                    <a:gd fmla="*/ 196 h 196" name="T11"/>
                    <a:gd fmla="*/ 138 w 144" name="T12"/>
                    <a:gd fmla="*/ 196 h 196" name="T13"/>
                    <a:gd fmla="*/ 144 w 144" name="T14"/>
                    <a:gd fmla="*/ 189 h 196" name="T15"/>
                    <a:gd fmla="*/ 144 w 144" name="T16"/>
                    <a:gd fmla="*/ 33 h 196" name="T17"/>
                    <a:gd fmla="*/ 142 w 144" name="T18"/>
                    <a:gd fmla="*/ 28 h 196" name="T19"/>
                    <a:gd fmla="*/ 116 w 144" name="T20"/>
                    <a:gd fmla="*/ 2 h 196" name="T21"/>
                    <a:gd fmla="*/ 13 w 144" name="T22"/>
                    <a:gd fmla="*/ 182 h 196" name="T23"/>
                    <a:gd fmla="*/ 13 w 144" name="T24"/>
                    <a:gd fmla="*/ 13 h 196" name="T25"/>
                    <a:gd fmla="*/ 104 w 144" name="T26"/>
                    <a:gd fmla="*/ 13 h 196" name="T27"/>
                    <a:gd fmla="*/ 104 w 144" name="T28"/>
                    <a:gd fmla="*/ 36 h 196" name="T29"/>
                    <a:gd fmla="*/ 108 w 144" name="T30"/>
                    <a:gd fmla="*/ 40 h 196" name="T31"/>
                    <a:gd fmla="*/ 131 w 144" name="T32"/>
                    <a:gd fmla="*/ 40 h 196" name="T33"/>
                    <a:gd fmla="*/ 131 w 144" name="T34"/>
                    <a:gd fmla="*/ 182 h 196" name="T35"/>
                    <a:gd fmla="*/ 13 w 144" name="T36"/>
                    <a:gd fmla="*/ 182 h 196" name="T3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b="b" l="0" r="r" t="0"/>
                  <a:pathLst>
                    <a:path h="196" w="144">
                      <a:moveTo>
                        <a:pt x="116" y="2"/>
                      </a:moveTo>
                      <a:cubicBezTo>
                        <a:pt x="115" y="1"/>
                        <a:pt x="113" y="0"/>
                        <a:pt x="111" y="0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3" y="0"/>
                        <a:pt x="0" y="3"/>
                        <a:pt x="0" y="7"/>
                      </a:cubicBezTo>
                      <a:cubicBezTo>
                        <a:pt x="0" y="189"/>
                        <a:pt x="0" y="189"/>
                        <a:pt x="0" y="189"/>
                      </a:cubicBezTo>
                      <a:cubicBezTo>
                        <a:pt x="0" y="193"/>
                        <a:pt x="3" y="196"/>
                        <a:pt x="7" y="196"/>
                      </a:cubicBezTo>
                      <a:cubicBezTo>
                        <a:pt x="138" y="196"/>
                        <a:pt x="138" y="196"/>
                        <a:pt x="138" y="196"/>
                      </a:cubicBezTo>
                      <a:cubicBezTo>
                        <a:pt x="141" y="196"/>
                        <a:pt x="144" y="193"/>
                        <a:pt x="144" y="189"/>
                      </a:cubicBezTo>
                      <a:cubicBezTo>
                        <a:pt x="144" y="33"/>
                        <a:pt x="144" y="33"/>
                        <a:pt x="144" y="33"/>
                      </a:cubicBezTo>
                      <a:cubicBezTo>
                        <a:pt x="144" y="31"/>
                        <a:pt x="144" y="29"/>
                        <a:pt x="142" y="28"/>
                      </a:cubicBezTo>
                      <a:lnTo>
                        <a:pt x="116" y="2"/>
                      </a:lnTo>
                      <a:close/>
                      <a:moveTo>
                        <a:pt x="13" y="182"/>
                      </a:moveTo>
                      <a:cubicBezTo>
                        <a:pt x="13" y="13"/>
                        <a:pt x="13" y="13"/>
                        <a:pt x="13" y="13"/>
                      </a:cubicBezTo>
                      <a:cubicBezTo>
                        <a:pt x="104" y="13"/>
                        <a:pt x="104" y="13"/>
                        <a:pt x="104" y="13"/>
                      </a:cubicBezTo>
                      <a:cubicBezTo>
                        <a:pt x="104" y="36"/>
                        <a:pt x="104" y="36"/>
                        <a:pt x="104" y="36"/>
                      </a:cubicBezTo>
                      <a:cubicBezTo>
                        <a:pt x="104" y="38"/>
                        <a:pt x="106" y="40"/>
                        <a:pt x="108" y="40"/>
                      </a:cubicBezTo>
                      <a:cubicBezTo>
                        <a:pt x="131" y="40"/>
                        <a:pt x="131" y="40"/>
                        <a:pt x="131" y="40"/>
                      </a:cubicBezTo>
                      <a:cubicBezTo>
                        <a:pt x="131" y="182"/>
                        <a:pt x="131" y="182"/>
                        <a:pt x="131" y="182"/>
                      </a:cubicBezTo>
                      <a:lnTo>
                        <a:pt x="13" y="18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9" name="Freeform 25"/>
                <p:cNvSpPr>
                  <a:spLocks noEditPoints="1"/>
                </p:cNvSpPr>
                <p:nvPr/>
              </p:nvSpPr>
              <p:spPr bwMode="auto">
                <a:xfrm>
                  <a:off x="4252" y="1087"/>
                  <a:ext cx="94" cy="444"/>
                </a:xfrm>
                <a:custGeom>
                  <a:gdLst>
                    <a:gd fmla="*/ 35 w 39" name="T0"/>
                    <a:gd fmla="*/ 0 h 185" name="T1"/>
                    <a:gd fmla="*/ 4 w 39" name="T2"/>
                    <a:gd fmla="*/ 0 h 185" name="T3"/>
                    <a:gd fmla="*/ 0 w 39" name="T4"/>
                    <a:gd fmla="*/ 4 h 185" name="T5"/>
                    <a:gd fmla="*/ 0 w 39" name="T6"/>
                    <a:gd fmla="*/ 144 h 185" name="T7"/>
                    <a:gd fmla="*/ 0 w 39" name="T8"/>
                    <a:gd fmla="*/ 146 h 185" name="T9"/>
                    <a:gd fmla="*/ 16 w 39" name="T10"/>
                    <a:gd fmla="*/ 182 h 185" name="T11"/>
                    <a:gd fmla="*/ 20 w 39" name="T12"/>
                    <a:gd fmla="*/ 185 h 185" name="T13"/>
                    <a:gd fmla="*/ 23 w 39" name="T14"/>
                    <a:gd fmla="*/ 182 h 185" name="T15"/>
                    <a:gd fmla="*/ 39 w 39" name="T16"/>
                    <a:gd fmla="*/ 146 h 185" name="T17"/>
                    <a:gd fmla="*/ 39 w 39" name="T18"/>
                    <a:gd fmla="*/ 144 h 185" name="T19"/>
                    <a:gd fmla="*/ 39 w 39" name="T20"/>
                    <a:gd fmla="*/ 4 h 185" name="T21"/>
                    <a:gd fmla="*/ 35 w 39" name="T22"/>
                    <a:gd fmla="*/ 0 h 185" name="T23"/>
                    <a:gd fmla="*/ 31 w 39" name="T24"/>
                    <a:gd fmla="*/ 143 h 185" name="T25"/>
                    <a:gd fmla="*/ 25 w 39" name="T26"/>
                    <a:gd fmla="*/ 157 h 185" name="T27"/>
                    <a:gd fmla="*/ 14 w 39" name="T28"/>
                    <a:gd fmla="*/ 157 h 185" name="T29"/>
                    <a:gd fmla="*/ 8 w 39" name="T30"/>
                    <a:gd fmla="*/ 143 h 185" name="T31"/>
                    <a:gd fmla="*/ 8 w 39" name="T32"/>
                    <a:gd fmla="*/ 8 h 185" name="T33"/>
                    <a:gd fmla="*/ 18 w 39" name="T34"/>
                    <a:gd fmla="*/ 8 h 185" name="T35"/>
                    <a:gd fmla="*/ 18 w 39" name="T36"/>
                    <a:gd fmla="*/ 8 h 185" name="T37"/>
                    <a:gd fmla="*/ 18 w 39" name="T38"/>
                    <a:gd fmla="*/ 137 h 185" name="T39"/>
                    <a:gd fmla="*/ 21 w 39" name="T40"/>
                    <a:gd fmla="*/ 139 h 185" name="T41"/>
                    <a:gd fmla="*/ 24 w 39" name="T42"/>
                    <a:gd fmla="*/ 137 h 185" name="T43"/>
                    <a:gd fmla="*/ 24 w 39" name="T44"/>
                    <a:gd fmla="*/ 8 h 185" name="T45"/>
                    <a:gd fmla="*/ 24 w 39" name="T46"/>
                    <a:gd fmla="*/ 8 h 185" name="T47"/>
                    <a:gd fmla="*/ 31 w 39" name="T48"/>
                    <a:gd fmla="*/ 8 h 185" name="T49"/>
                    <a:gd fmla="*/ 31 w 39" name="T50"/>
                    <a:gd fmla="*/ 143 h 185" name="T5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b="b" l="0" r="r" t="0"/>
                  <a:pathLst>
                    <a:path h="185" w="39">
                      <a:moveTo>
                        <a:pt x="35" y="0"/>
                      </a:move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0"/>
                        <a:pt x="0" y="1"/>
                        <a:pt x="0" y="4"/>
                      </a:cubicBezTo>
                      <a:cubicBezTo>
                        <a:pt x="0" y="144"/>
                        <a:pt x="0" y="144"/>
                        <a:pt x="0" y="144"/>
                      </a:cubicBezTo>
                      <a:cubicBezTo>
                        <a:pt x="0" y="145"/>
                        <a:pt x="0" y="145"/>
                        <a:pt x="0" y="146"/>
                      </a:cubicBezTo>
                      <a:cubicBezTo>
                        <a:pt x="16" y="182"/>
                        <a:pt x="16" y="182"/>
                        <a:pt x="16" y="182"/>
                      </a:cubicBezTo>
                      <a:cubicBezTo>
                        <a:pt x="17" y="184"/>
                        <a:pt x="18" y="185"/>
                        <a:pt x="20" y="185"/>
                      </a:cubicBezTo>
                      <a:cubicBezTo>
                        <a:pt x="21" y="185"/>
                        <a:pt x="23" y="184"/>
                        <a:pt x="23" y="182"/>
                      </a:cubicBezTo>
                      <a:cubicBezTo>
                        <a:pt x="39" y="146"/>
                        <a:pt x="39" y="146"/>
                        <a:pt x="39" y="146"/>
                      </a:cubicBezTo>
                      <a:cubicBezTo>
                        <a:pt x="39" y="145"/>
                        <a:pt x="39" y="145"/>
                        <a:pt x="39" y="144"/>
                      </a:cubicBezTo>
                      <a:cubicBezTo>
                        <a:pt x="39" y="4"/>
                        <a:pt x="39" y="4"/>
                        <a:pt x="39" y="4"/>
                      </a:cubicBezTo>
                      <a:cubicBezTo>
                        <a:pt x="39" y="1"/>
                        <a:pt x="37" y="0"/>
                        <a:pt x="35" y="0"/>
                      </a:cubicBezTo>
                      <a:close/>
                      <a:moveTo>
                        <a:pt x="31" y="143"/>
                      </a:moveTo>
                      <a:cubicBezTo>
                        <a:pt x="25" y="157"/>
                        <a:pt x="25" y="157"/>
                        <a:pt x="25" y="157"/>
                      </a:cubicBezTo>
                      <a:cubicBezTo>
                        <a:pt x="14" y="157"/>
                        <a:pt x="14" y="157"/>
                        <a:pt x="14" y="157"/>
                      </a:cubicBezTo>
                      <a:cubicBezTo>
                        <a:pt x="8" y="143"/>
                        <a:pt x="8" y="143"/>
                        <a:pt x="8" y="143"/>
                      </a:cubicBezTo>
                      <a:cubicBezTo>
                        <a:pt x="8" y="8"/>
                        <a:pt x="8" y="8"/>
                        <a:pt x="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18" y="137"/>
                        <a:pt x="18" y="137"/>
                        <a:pt x="18" y="137"/>
                      </a:cubicBezTo>
                      <a:cubicBezTo>
                        <a:pt x="18" y="138"/>
                        <a:pt x="19" y="139"/>
                        <a:pt x="21" y="139"/>
                      </a:cubicBezTo>
                      <a:cubicBezTo>
                        <a:pt x="22" y="139"/>
                        <a:pt x="24" y="138"/>
                        <a:pt x="24" y="137"/>
                      </a:cubicBezTo>
                      <a:cubicBezTo>
                        <a:pt x="24" y="8"/>
                        <a:pt x="24" y="8"/>
                        <a:pt x="24" y="8"/>
                      </a:cubicBezTo>
                      <a:cubicBezTo>
                        <a:pt x="24" y="8"/>
                        <a:pt x="24" y="8"/>
                        <a:pt x="24" y="8"/>
                      </a:cubicBezTo>
                      <a:cubicBezTo>
                        <a:pt x="31" y="8"/>
                        <a:pt x="31" y="8"/>
                        <a:pt x="31" y="8"/>
                      </a:cubicBezTo>
                      <a:lnTo>
                        <a:pt x="31" y="14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</p:grpSp>
        <p:grpSp>
          <p:nvGrpSpPr>
            <p:cNvPr id="15" name="组合 14"/>
            <p:cNvGrpSpPr/>
            <p:nvPr/>
          </p:nvGrpSpPr>
          <p:grpSpPr>
            <a:xfrm>
              <a:off x="7379080" y="2803349"/>
              <a:ext cx="1271434" cy="1271434"/>
              <a:chOff x="6674239" y="3408398"/>
              <a:chExt cx="1007417" cy="1007417"/>
            </a:xfrm>
          </p:grpSpPr>
          <p:sp>
            <p:nvSpPr>
              <p:cNvPr id="16" name="任意多边形 15"/>
              <p:cNvSpPr/>
              <p:nvPr/>
            </p:nvSpPr>
            <p:spPr>
              <a:xfrm>
                <a:off x="6674239" y="3408398"/>
                <a:ext cx="1007417" cy="1007417"/>
              </a:xfrm>
              <a:custGeom>
                <a:gdLst>
                  <a:gd fmla="*/ 0 w 1007417" name="connsiteX0"/>
                  <a:gd fmla="*/ 503709 h 1007417" name="connsiteY0"/>
                  <a:gd fmla="*/ 503709 w 1007417" name="connsiteX1"/>
                  <a:gd fmla="*/ 0 h 1007417" name="connsiteY1"/>
                  <a:gd fmla="*/ 1007418 w 1007417" name="connsiteX2"/>
                  <a:gd fmla="*/ 503709 h 1007417" name="connsiteY2"/>
                  <a:gd fmla="*/ 503709 w 1007417" name="connsiteX3"/>
                  <a:gd fmla="*/ 1007418 h 1007417" name="connsiteY3"/>
                  <a:gd fmla="*/ 0 w 1007417" name="connsiteX4"/>
                  <a:gd fmla="*/ 503709 h 1007417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007417" w="1007417">
                    <a:moveTo>
                      <a:pt x="0" y="503709"/>
                    </a:moveTo>
                    <a:cubicBezTo>
                      <a:pt x="0" y="225518"/>
                      <a:pt x="225518" y="0"/>
                      <a:pt x="503709" y="0"/>
                    </a:cubicBezTo>
                    <a:cubicBezTo>
                      <a:pt x="781900" y="0"/>
                      <a:pt x="1007418" y="225518"/>
                      <a:pt x="1007418" y="503709"/>
                    </a:cubicBezTo>
                    <a:cubicBezTo>
                      <a:pt x="1007418" y="781900"/>
                      <a:pt x="781900" y="1007418"/>
                      <a:pt x="503709" y="1007418"/>
                    </a:cubicBezTo>
                    <a:cubicBezTo>
                      <a:pt x="225518" y="1007418"/>
                      <a:pt x="0" y="781900"/>
                      <a:pt x="0" y="50370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b="1" lang="zh-CN">
                  <a:latin charset="0" panose="020b0604020202020204" pitchFamily="34" typeface="Arial"/>
                  <a:ea charset="-122" panose="020b0503020204020204" pitchFamily="34" typeface="微软雅黑"/>
                </a:endParaRPr>
              </a:p>
            </p:txBody>
          </p:sp>
          <p:grpSp>
            <p:nvGrpSpPr>
              <p:cNvPr id="17" name="Group 28"/>
              <p:cNvGrpSpPr>
                <a:grpSpLocks noChangeAspect="1"/>
              </p:cNvGrpSpPr>
              <p:nvPr/>
            </p:nvGrpSpPr>
            <p:grpSpPr>
              <a:xfrm>
                <a:off x="6969306" y="3649352"/>
                <a:ext cx="417282" cy="525508"/>
                <a:chOff x="4401" y="2266"/>
                <a:chExt cx="374" cy="471"/>
              </a:xfrm>
              <a:solidFill>
                <a:schemeClr val="bg1"/>
              </a:solidFill>
            </p:grpSpPr>
            <p:sp>
              <p:nvSpPr>
                <p:cNvPr id="18" name="Freeform 29"/>
                <p:cNvSpPr/>
                <p:nvPr/>
              </p:nvSpPr>
              <p:spPr bwMode="auto">
                <a:xfrm>
                  <a:off x="4538" y="2390"/>
                  <a:ext cx="85" cy="108"/>
                </a:xfrm>
                <a:custGeom>
                  <a:gdLst>
                    <a:gd fmla="*/ 0 w 35" name="T0"/>
                    <a:gd fmla="*/ 26 h 45" name="T1"/>
                    <a:gd fmla="*/ 3 w 35" name="T2"/>
                    <a:gd fmla="*/ 29 h 45" name="T3"/>
                    <a:gd fmla="*/ 3 w 35" name="T4"/>
                    <a:gd fmla="*/ 29 h 45" name="T5"/>
                    <a:gd fmla="*/ 17 w 35" name="T6"/>
                    <a:gd fmla="*/ 45 h 45" name="T7"/>
                    <a:gd fmla="*/ 32 w 35" name="T8"/>
                    <a:gd fmla="*/ 29 h 45" name="T9"/>
                    <a:gd fmla="*/ 32 w 35" name="T10"/>
                    <a:gd fmla="*/ 29 h 45" name="T11"/>
                    <a:gd fmla="*/ 35 w 35" name="T12"/>
                    <a:gd fmla="*/ 26 h 45" name="T13"/>
                    <a:gd fmla="*/ 33 w 35" name="T14"/>
                    <a:gd fmla="*/ 23 h 45" name="T15"/>
                    <a:gd fmla="*/ 34 w 35" name="T16"/>
                    <a:gd fmla="*/ 17 h 45" name="T17"/>
                    <a:gd fmla="*/ 17 w 35" name="T18"/>
                    <a:gd fmla="*/ 0 h 45" name="T19"/>
                    <a:gd fmla="*/ 1 w 35" name="T20"/>
                    <a:gd fmla="*/ 17 h 45" name="T21"/>
                    <a:gd fmla="*/ 2 w 35" name="T22"/>
                    <a:gd fmla="*/ 23 h 45" name="T23"/>
                    <a:gd fmla="*/ 0 w 35" name="T24"/>
                    <a:gd fmla="*/ 26 h 45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45" w="35">
                      <a:moveTo>
                        <a:pt x="0" y="26"/>
                      </a:moveTo>
                      <a:cubicBezTo>
                        <a:pt x="0" y="28"/>
                        <a:pt x="1" y="29"/>
                        <a:pt x="3" y="29"/>
                      </a:cubicBezTo>
                      <a:cubicBezTo>
                        <a:pt x="3" y="29"/>
                        <a:pt x="3" y="29"/>
                        <a:pt x="3" y="29"/>
                      </a:cubicBezTo>
                      <a:cubicBezTo>
                        <a:pt x="3" y="37"/>
                        <a:pt x="10" y="45"/>
                        <a:pt x="17" y="45"/>
                      </a:cubicBezTo>
                      <a:cubicBezTo>
                        <a:pt x="25" y="45"/>
                        <a:pt x="31" y="37"/>
                        <a:pt x="32" y="29"/>
                      </a:cubicBezTo>
                      <a:cubicBezTo>
                        <a:pt x="32" y="29"/>
                        <a:pt x="32" y="29"/>
                        <a:pt x="32" y="29"/>
                      </a:cubicBezTo>
                      <a:cubicBezTo>
                        <a:pt x="33" y="29"/>
                        <a:pt x="35" y="28"/>
                        <a:pt x="35" y="26"/>
                      </a:cubicBezTo>
                      <a:cubicBezTo>
                        <a:pt x="35" y="25"/>
                        <a:pt x="34" y="24"/>
                        <a:pt x="33" y="23"/>
                      </a:cubicBezTo>
                      <a:cubicBezTo>
                        <a:pt x="34" y="21"/>
                        <a:pt x="34" y="19"/>
                        <a:pt x="34" y="17"/>
                      </a:cubicBezTo>
                      <a:cubicBezTo>
                        <a:pt x="34" y="8"/>
                        <a:pt x="26" y="0"/>
                        <a:pt x="17" y="0"/>
                      </a:cubicBezTo>
                      <a:cubicBezTo>
                        <a:pt x="8" y="0"/>
                        <a:pt x="1" y="8"/>
                        <a:pt x="1" y="17"/>
                      </a:cubicBezTo>
                      <a:cubicBezTo>
                        <a:pt x="1" y="19"/>
                        <a:pt x="1" y="21"/>
                        <a:pt x="2" y="23"/>
                      </a:cubicBezTo>
                      <a:cubicBezTo>
                        <a:pt x="1" y="24"/>
                        <a:pt x="0" y="25"/>
                        <a:pt x="0" y="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19" name="Freeform 30"/>
                <p:cNvSpPr/>
                <p:nvPr/>
              </p:nvSpPr>
              <p:spPr bwMode="auto">
                <a:xfrm>
                  <a:off x="4490" y="2512"/>
                  <a:ext cx="178" cy="53"/>
                </a:xfrm>
                <a:custGeom>
                  <a:gdLst>
                    <a:gd fmla="*/ 2 w 74" name="T0"/>
                    <a:gd fmla="*/ 22 h 22" name="T1"/>
                    <a:gd fmla="*/ 73 w 74" name="T2"/>
                    <a:gd fmla="*/ 22 h 22" name="T3"/>
                    <a:gd fmla="*/ 74 w 74" name="T4"/>
                    <a:gd fmla="*/ 21 h 22" name="T5"/>
                    <a:gd fmla="*/ 74 w 74" name="T6"/>
                    <a:gd fmla="*/ 15 h 22" name="T7"/>
                    <a:gd fmla="*/ 74 w 74" name="T8"/>
                    <a:gd fmla="*/ 14 h 22" name="T9"/>
                    <a:gd fmla="*/ 50 w 74" name="T10"/>
                    <a:gd fmla="*/ 0 h 22" name="T11"/>
                    <a:gd fmla="*/ 49 w 74" name="T12"/>
                    <a:gd fmla="*/ 0 h 22" name="T13"/>
                    <a:gd fmla="*/ 48 w 74" name="T14"/>
                    <a:gd fmla="*/ 0 h 22" name="T15"/>
                    <a:gd fmla="*/ 47 w 74" name="T16"/>
                    <a:gd fmla="*/ 0 h 22" name="T17"/>
                    <a:gd fmla="*/ 37 w 74" name="T18"/>
                    <a:gd fmla="*/ 3 h 22" name="T19"/>
                    <a:gd fmla="*/ 27 w 74" name="T20"/>
                    <a:gd fmla="*/ 0 h 22" name="T21"/>
                    <a:gd fmla="*/ 26 w 74" name="T22"/>
                    <a:gd fmla="*/ 0 h 22" name="T23"/>
                    <a:gd fmla="*/ 26 w 74" name="T24"/>
                    <a:gd fmla="*/ 0 h 22" name="T25"/>
                    <a:gd fmla="*/ 25 w 74" name="T26"/>
                    <a:gd fmla="*/ 0 h 22" name="T27"/>
                    <a:gd fmla="*/ 1 w 74" name="T28"/>
                    <a:gd fmla="*/ 14 h 22" name="T29"/>
                    <a:gd fmla="*/ 0 w 74" name="T30"/>
                    <a:gd fmla="*/ 15 h 22" name="T31"/>
                    <a:gd fmla="*/ 0 w 74" name="T32"/>
                    <a:gd fmla="*/ 21 h 22" name="T33"/>
                    <a:gd fmla="*/ 2 w 74" name="T34"/>
                    <a:gd fmla="*/ 22 h 22" name="T3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b="b" l="0" r="r" t="0"/>
                  <a:pathLst>
                    <a:path h="22" w="74">
                      <a:moveTo>
                        <a:pt x="2" y="22"/>
                      </a:moveTo>
                      <a:cubicBezTo>
                        <a:pt x="73" y="22"/>
                        <a:pt x="73" y="22"/>
                        <a:pt x="73" y="22"/>
                      </a:cubicBezTo>
                      <a:cubicBezTo>
                        <a:pt x="73" y="22"/>
                        <a:pt x="74" y="21"/>
                        <a:pt x="74" y="21"/>
                      </a:cubicBezTo>
                      <a:cubicBezTo>
                        <a:pt x="74" y="15"/>
                        <a:pt x="74" y="15"/>
                        <a:pt x="74" y="15"/>
                      </a:cubicBezTo>
                      <a:cubicBezTo>
                        <a:pt x="74" y="15"/>
                        <a:pt x="74" y="14"/>
                        <a:pt x="74" y="14"/>
                      </a:cubicBezTo>
                      <a:cubicBezTo>
                        <a:pt x="67" y="7"/>
                        <a:pt x="59" y="3"/>
                        <a:pt x="50" y="0"/>
                      </a:cubicBezTo>
                      <a:cubicBezTo>
                        <a:pt x="49" y="0"/>
                        <a:pt x="49" y="0"/>
                        <a:pt x="49" y="0"/>
                      </a:cubicBezTo>
                      <a:cubicBezTo>
                        <a:pt x="48" y="0"/>
                        <a:pt x="48" y="0"/>
                        <a:pt x="48" y="0"/>
                      </a:cubicBezTo>
                      <a:cubicBezTo>
                        <a:pt x="48" y="0"/>
                        <a:pt x="48" y="0"/>
                        <a:pt x="47" y="0"/>
                      </a:cubicBezTo>
                      <a:cubicBezTo>
                        <a:pt x="45" y="2"/>
                        <a:pt x="41" y="3"/>
                        <a:pt x="37" y="3"/>
                      </a:cubicBezTo>
                      <a:cubicBezTo>
                        <a:pt x="34" y="3"/>
                        <a:pt x="30" y="2"/>
                        <a:pt x="27" y="0"/>
                      </a:cubicBezTo>
                      <a:cubicBezTo>
                        <a:pt x="27" y="0"/>
                        <a:pt x="27" y="0"/>
                        <a:pt x="26" y="0"/>
                      </a:cubicBezTo>
                      <a:cubicBezTo>
                        <a:pt x="26" y="0"/>
                        <a:pt x="26" y="0"/>
                        <a:pt x="26" y="0"/>
                      </a:cubicBezTo>
                      <a:cubicBezTo>
                        <a:pt x="26" y="0"/>
                        <a:pt x="26" y="0"/>
                        <a:pt x="25" y="0"/>
                      </a:cubicBezTo>
                      <a:cubicBezTo>
                        <a:pt x="16" y="2"/>
                        <a:pt x="8" y="7"/>
                        <a:pt x="1" y="14"/>
                      </a:cubicBezTo>
                      <a:cubicBezTo>
                        <a:pt x="1" y="14"/>
                        <a:pt x="0" y="15"/>
                        <a:pt x="0" y="15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21"/>
                        <a:pt x="1" y="22"/>
                        <a:pt x="2" y="2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0" name="Freeform 31"/>
                <p:cNvSpPr/>
                <p:nvPr/>
              </p:nvSpPr>
              <p:spPr bwMode="auto">
                <a:xfrm>
                  <a:off x="4476" y="2613"/>
                  <a:ext cx="207" cy="12"/>
                </a:xfrm>
                <a:custGeom>
                  <a:gdLst>
                    <a:gd fmla="*/ 84 w 86" name="T0"/>
                    <a:gd fmla="*/ 0 h 5" name="T1"/>
                    <a:gd fmla="*/ 3 w 86" name="T2"/>
                    <a:gd fmla="*/ 0 h 5" name="T3"/>
                    <a:gd fmla="*/ 0 w 86" name="T4"/>
                    <a:gd fmla="*/ 2 h 5" name="T5"/>
                    <a:gd fmla="*/ 3 w 86" name="T6"/>
                    <a:gd fmla="*/ 5 h 5" name="T7"/>
                    <a:gd fmla="*/ 84 w 86" name="T8"/>
                    <a:gd fmla="*/ 5 h 5" name="T9"/>
                    <a:gd fmla="*/ 86 w 86" name="T10"/>
                    <a:gd fmla="*/ 2 h 5" name="T11"/>
                    <a:gd fmla="*/ 84 w 86" name="T12"/>
                    <a:gd fmla="*/ 0 h 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5" w="86">
                      <a:moveTo>
                        <a:pt x="84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4"/>
                        <a:pt x="1" y="5"/>
                        <a:pt x="3" y="5"/>
                      </a:cubicBezTo>
                      <a:cubicBezTo>
                        <a:pt x="84" y="5"/>
                        <a:pt x="84" y="5"/>
                        <a:pt x="84" y="5"/>
                      </a:cubicBezTo>
                      <a:cubicBezTo>
                        <a:pt x="85" y="5"/>
                        <a:pt x="86" y="4"/>
                        <a:pt x="86" y="2"/>
                      </a:cubicBezTo>
                      <a:cubicBezTo>
                        <a:pt x="86" y="1"/>
                        <a:pt x="85" y="0"/>
                        <a:pt x="84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1" name="Freeform 32"/>
                <p:cNvSpPr>
                  <a:spLocks noEditPoints="1"/>
                </p:cNvSpPr>
                <p:nvPr/>
              </p:nvSpPr>
              <p:spPr bwMode="auto">
                <a:xfrm>
                  <a:off x="4401" y="2266"/>
                  <a:ext cx="374" cy="471"/>
                </a:xfrm>
                <a:custGeom>
                  <a:gdLst>
                    <a:gd fmla="*/ 153 w 155" name="T0"/>
                    <a:gd fmla="*/ 31 h 197" name="T1"/>
                    <a:gd fmla="*/ 124 w 155" name="T2"/>
                    <a:gd fmla="*/ 2 h 197" name="T3"/>
                    <a:gd fmla="*/ 120 w 155" name="T4"/>
                    <a:gd fmla="*/ 0 h 197" name="T5"/>
                    <a:gd fmla="*/ 6 w 155" name="T6"/>
                    <a:gd fmla="*/ 0 h 197" name="T7"/>
                    <a:gd fmla="*/ 0 w 155" name="T8"/>
                    <a:gd fmla="*/ 7 h 197" name="T9"/>
                    <a:gd fmla="*/ 0 w 155" name="T10"/>
                    <a:gd fmla="*/ 190 h 197" name="T11"/>
                    <a:gd fmla="*/ 6 w 155" name="T12"/>
                    <a:gd fmla="*/ 197 h 197" name="T13"/>
                    <a:gd fmla="*/ 148 w 155" name="T14"/>
                    <a:gd fmla="*/ 197 h 197" name="T15"/>
                    <a:gd fmla="*/ 155 w 155" name="T16"/>
                    <a:gd fmla="*/ 190 h 197" name="T17"/>
                    <a:gd fmla="*/ 155 w 155" name="T18"/>
                    <a:gd fmla="*/ 35 h 197" name="T19"/>
                    <a:gd fmla="*/ 153 w 155" name="T20"/>
                    <a:gd fmla="*/ 31 h 197" name="T21"/>
                    <a:gd fmla="*/ 13 w 155" name="T22"/>
                    <a:gd fmla="*/ 183 h 197" name="T23"/>
                    <a:gd fmla="*/ 13 w 155" name="T24"/>
                    <a:gd fmla="*/ 14 h 197" name="T25"/>
                    <a:gd fmla="*/ 116 w 155" name="T26"/>
                    <a:gd fmla="*/ 14 h 197" name="T27"/>
                    <a:gd fmla="*/ 116 w 155" name="T28"/>
                    <a:gd fmla="*/ 35 h 197" name="T29"/>
                    <a:gd fmla="*/ 120 w 155" name="T30"/>
                    <a:gd fmla="*/ 39 h 197" name="T31"/>
                    <a:gd fmla="*/ 142 w 155" name="T32"/>
                    <a:gd fmla="*/ 39 h 197" name="T33"/>
                    <a:gd fmla="*/ 142 w 155" name="T34"/>
                    <a:gd fmla="*/ 183 h 197" name="T35"/>
                    <a:gd fmla="*/ 13 w 155" name="T36"/>
                    <a:gd fmla="*/ 183 h 197" name="T3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b="b" l="0" r="r" t="0"/>
                  <a:pathLst>
                    <a:path h="197" w="155">
                      <a:moveTo>
                        <a:pt x="153" y="31"/>
                      </a:moveTo>
                      <a:cubicBezTo>
                        <a:pt x="124" y="2"/>
                        <a:pt x="124" y="2"/>
                        <a:pt x="124" y="2"/>
                      </a:cubicBezTo>
                      <a:cubicBezTo>
                        <a:pt x="123" y="1"/>
                        <a:pt x="121" y="0"/>
                        <a:pt x="120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3" y="0"/>
                        <a:pt x="0" y="3"/>
                        <a:pt x="0" y="7"/>
                      </a:cubicBezTo>
                      <a:cubicBezTo>
                        <a:pt x="0" y="190"/>
                        <a:pt x="0" y="190"/>
                        <a:pt x="0" y="190"/>
                      </a:cubicBezTo>
                      <a:cubicBezTo>
                        <a:pt x="0" y="194"/>
                        <a:pt x="3" y="197"/>
                        <a:pt x="6" y="197"/>
                      </a:cubicBezTo>
                      <a:cubicBezTo>
                        <a:pt x="148" y="197"/>
                        <a:pt x="148" y="197"/>
                        <a:pt x="148" y="197"/>
                      </a:cubicBezTo>
                      <a:cubicBezTo>
                        <a:pt x="152" y="197"/>
                        <a:pt x="155" y="194"/>
                        <a:pt x="155" y="190"/>
                      </a:cubicBezTo>
                      <a:cubicBezTo>
                        <a:pt x="155" y="35"/>
                        <a:pt x="155" y="35"/>
                        <a:pt x="155" y="35"/>
                      </a:cubicBezTo>
                      <a:cubicBezTo>
                        <a:pt x="155" y="34"/>
                        <a:pt x="154" y="32"/>
                        <a:pt x="153" y="31"/>
                      </a:cubicBezTo>
                      <a:close/>
                      <a:moveTo>
                        <a:pt x="13" y="183"/>
                      </a:moveTo>
                      <a:cubicBezTo>
                        <a:pt x="13" y="14"/>
                        <a:pt x="13" y="14"/>
                        <a:pt x="13" y="14"/>
                      </a:cubicBezTo>
                      <a:cubicBezTo>
                        <a:pt x="116" y="14"/>
                        <a:pt x="116" y="14"/>
                        <a:pt x="116" y="14"/>
                      </a:cubicBezTo>
                      <a:cubicBezTo>
                        <a:pt x="116" y="35"/>
                        <a:pt x="116" y="35"/>
                        <a:pt x="116" y="35"/>
                      </a:cubicBezTo>
                      <a:cubicBezTo>
                        <a:pt x="116" y="38"/>
                        <a:pt x="118" y="39"/>
                        <a:pt x="120" y="39"/>
                      </a:cubicBezTo>
                      <a:cubicBezTo>
                        <a:pt x="142" y="39"/>
                        <a:pt x="142" y="39"/>
                        <a:pt x="142" y="39"/>
                      </a:cubicBezTo>
                      <a:cubicBezTo>
                        <a:pt x="142" y="183"/>
                        <a:pt x="142" y="183"/>
                        <a:pt x="142" y="183"/>
                      </a:cubicBezTo>
                      <a:lnTo>
                        <a:pt x="13" y="18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</p:grpSp>
      </p:grpSp>
      <p:grpSp>
        <p:nvGrpSpPr>
          <p:cNvPr id="4" name="组合 3"/>
          <p:cNvGrpSpPr/>
          <p:nvPr/>
        </p:nvGrpSpPr>
        <p:grpSpPr>
          <a:xfrm>
            <a:off x="4323745" y="1382342"/>
            <a:ext cx="4190162" cy="3037526"/>
            <a:chOff x="5818000" y="1843122"/>
            <a:chExt cx="5586883" cy="4050035"/>
          </a:xfrm>
        </p:grpSpPr>
        <p:sp>
          <p:nvSpPr>
            <p:cNvPr id="2" name="圆角矩形 1"/>
            <p:cNvSpPr/>
            <p:nvPr/>
          </p:nvSpPr>
          <p:spPr>
            <a:xfrm>
              <a:off x="5818000" y="1843122"/>
              <a:ext cx="5586883" cy="4050035"/>
            </a:xfrm>
            <a:prstGeom prst="roundRect">
              <a:avLst>
                <a:gd fmla="val 5616" name="adj"/>
              </a:avLst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文本框 31"/>
            <p:cNvSpPr txBox="1"/>
            <p:nvPr/>
          </p:nvSpPr>
          <p:spPr>
            <a:xfrm>
              <a:off x="6089668" y="2026982"/>
              <a:ext cx="5053952" cy="7437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342900">
                <a:lnSpc>
                  <a:spcPct val="200000"/>
                </a:lnSpc>
              </a:pPr>
              <a:r>
                <a:rPr altLang="en-US" b="1" lang="zh-CN" sz="15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添加标题内容</a:t>
              </a:r>
            </a:p>
            <a:p>
              <a:pPr indent="342900">
                <a:lnSpc>
                  <a:spcPct val="200000"/>
                </a:lnSpc>
              </a:pPr>
              <a:r>
                <a:rPr altLang="en-US" b="1" lang="zh-CN" sz="15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  <a:p>
              <a:pPr indent="342900">
                <a:lnSpc>
                  <a:spcPct val="200000"/>
                </a:lnSpc>
              </a:pPr>
              <a:endParaRPr altLang="en-US" b="1" lang="zh-CN" sz="15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  <a:p>
              <a:pPr indent="342900">
                <a:lnSpc>
                  <a:spcPct val="200000"/>
                </a:lnSpc>
              </a:pPr>
              <a:r>
                <a:rPr altLang="en-US" b="1" lang="zh-CN" sz="15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</p:txBody>
        </p:sp>
      </p:grpSp>
      <p:sp>
        <p:nvSpPr>
          <p:cNvPr id="47" name="矩形 46"/>
          <p:cNvSpPr>
            <a:spLocks noChangeArrowheads="1"/>
          </p:cNvSpPr>
          <p:nvPr/>
        </p:nvSpPr>
        <p:spPr bwMode="auto">
          <a:xfrm>
            <a:off x="476188" y="177842"/>
            <a:ext cx="1402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研究方法</a:t>
            </a:r>
          </a:p>
        </p:txBody>
      </p:sp>
      <p:sp>
        <p:nvSpPr>
          <p:cNvPr id="48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313106716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decel="100000" fill="hold" id="14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47"/>
      <p:bldP grpId="0" spid="48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6" name="直接连接符 5"/>
          <p:cNvCxnSpPr/>
          <p:nvPr/>
        </p:nvCxnSpPr>
        <p:spPr>
          <a:xfrm>
            <a:off x="2509576" y="1855094"/>
            <a:ext cx="2027069" cy="62639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V="1">
            <a:off x="3078181" y="2500538"/>
            <a:ext cx="1467989" cy="73862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4480417" y="1478285"/>
            <a:ext cx="1909964" cy="102225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4527120" y="2481487"/>
            <a:ext cx="2480804" cy="47464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65"/>
          <p:cNvSpPr txBox="1"/>
          <p:nvPr/>
        </p:nvSpPr>
        <p:spPr>
          <a:xfrm>
            <a:off x="739471" y="3845627"/>
            <a:ext cx="7633252" cy="781812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pPr indent="342900"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3773229" y="1699776"/>
            <a:ext cx="1580066" cy="1580066"/>
            <a:chOff x="3761296" y="1104900"/>
            <a:chExt cx="1549400" cy="1549400"/>
          </a:xfrm>
        </p:grpSpPr>
        <p:sp>
          <p:nvSpPr>
            <p:cNvPr id="12" name="椭圆 11"/>
            <p:cNvSpPr/>
            <p:nvPr/>
          </p:nvSpPr>
          <p:spPr>
            <a:xfrm>
              <a:off x="3761296" y="1104900"/>
              <a:ext cx="1549400" cy="15494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文本框 34"/>
            <p:cNvSpPr txBox="1"/>
            <p:nvPr/>
          </p:nvSpPr>
          <p:spPr>
            <a:xfrm>
              <a:off x="3761296" y="1528754"/>
              <a:ext cx="1549400" cy="717323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2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  <a:p>
              <a:pPr algn="ctr"/>
              <a:r>
                <a:rPr altLang="en-US" b="1" lang="zh-CN" sz="2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文字内容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930643" y="1002733"/>
            <a:ext cx="1241841" cy="831320"/>
            <a:chOff x="6352096" y="889280"/>
            <a:chExt cx="1549400" cy="1037208"/>
          </a:xfrm>
        </p:grpSpPr>
        <p:sp>
          <p:nvSpPr>
            <p:cNvPr id="15" name="椭圆 14"/>
            <p:cNvSpPr/>
            <p:nvPr/>
          </p:nvSpPr>
          <p:spPr>
            <a:xfrm>
              <a:off x="6608191" y="889280"/>
              <a:ext cx="1037208" cy="103720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文本框 40"/>
            <p:cNvSpPr txBox="1"/>
            <p:nvPr/>
          </p:nvSpPr>
          <p:spPr>
            <a:xfrm>
              <a:off x="6352095" y="1094603"/>
              <a:ext cx="1549400" cy="57043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03</a:t>
              </a:r>
            </a:p>
            <a:p>
              <a:pPr algn="ctr"/>
              <a:r>
                <a:rPr altLang="zh-CN" b="1" lang="en-US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364275" y="1167298"/>
            <a:ext cx="1632108" cy="1092575"/>
            <a:chOff x="1277256" y="1121088"/>
            <a:chExt cx="1549400" cy="1037208"/>
          </a:xfrm>
        </p:grpSpPr>
        <p:sp>
          <p:nvSpPr>
            <p:cNvPr id="18" name="椭圆 17"/>
            <p:cNvSpPr/>
            <p:nvPr/>
          </p:nvSpPr>
          <p:spPr>
            <a:xfrm>
              <a:off x="1533352" y="1121088"/>
              <a:ext cx="1037208" cy="103720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文本框 43"/>
            <p:cNvSpPr txBox="1"/>
            <p:nvPr/>
          </p:nvSpPr>
          <p:spPr>
            <a:xfrm>
              <a:off x="1277256" y="1387687"/>
              <a:ext cx="1549400" cy="520837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15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01</a:t>
              </a:r>
            </a:p>
            <a:p>
              <a:pPr algn="ctr"/>
              <a:r>
                <a:rPr altLang="zh-CN" b="1" lang="en-US" sz="15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263395" y="2481487"/>
            <a:ext cx="1493726" cy="999938"/>
            <a:chOff x="7645400" y="1877556"/>
            <a:chExt cx="1549400" cy="1037208"/>
          </a:xfrm>
        </p:grpSpPr>
        <p:sp>
          <p:nvSpPr>
            <p:cNvPr id="21" name="椭圆 20"/>
            <p:cNvSpPr/>
            <p:nvPr/>
          </p:nvSpPr>
          <p:spPr>
            <a:xfrm>
              <a:off x="7901496" y="1877556"/>
              <a:ext cx="1037208" cy="103720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文本框 46"/>
            <p:cNvSpPr txBox="1"/>
            <p:nvPr/>
          </p:nvSpPr>
          <p:spPr>
            <a:xfrm>
              <a:off x="7645401" y="2144752"/>
              <a:ext cx="1549400" cy="537473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04</a:t>
              </a:r>
            </a:p>
            <a:p>
              <a:pPr algn="ctr"/>
              <a:r>
                <a:rPr altLang="zh-CN" b="1" lang="en-US" smtClean="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926626" y="2766085"/>
            <a:ext cx="1534919" cy="1027514"/>
            <a:chOff x="5056696" y="2183559"/>
            <a:chExt cx="1549400" cy="1037208"/>
          </a:xfrm>
        </p:grpSpPr>
        <p:sp>
          <p:nvSpPr>
            <p:cNvPr id="24" name="椭圆 23"/>
            <p:cNvSpPr/>
            <p:nvPr/>
          </p:nvSpPr>
          <p:spPr>
            <a:xfrm>
              <a:off x="5312792" y="2183559"/>
              <a:ext cx="1037208" cy="103720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文本框 49"/>
            <p:cNvSpPr txBox="1"/>
            <p:nvPr/>
          </p:nvSpPr>
          <p:spPr>
            <a:xfrm>
              <a:off x="5056696" y="2457502"/>
              <a:ext cx="1549400" cy="523049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02</a:t>
              </a:r>
            </a:p>
            <a:p>
              <a:pPr algn="ctr"/>
              <a:r>
                <a:rPr altLang="zh-CN" b="1" lang="en-US" smtClean="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sp>
        <p:nvSpPr>
          <p:cNvPr id="26" name="矩形 46"/>
          <p:cNvSpPr>
            <a:spLocks noChangeArrowheads="1"/>
          </p:cNvSpPr>
          <p:nvPr/>
        </p:nvSpPr>
        <p:spPr bwMode="auto">
          <a:xfrm>
            <a:off x="476188" y="177842"/>
            <a:ext cx="1402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研究方法</a:t>
            </a:r>
          </a:p>
        </p:txBody>
      </p:sp>
      <p:sp>
        <p:nvSpPr>
          <p:cNvPr id="27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361624191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17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5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26"/>
      <p:bldP grpId="0" spid="27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6" name="Rectangle 1"/>
          <p:cNvSpPr>
            <a:spLocks noChangeArrowheads="1"/>
          </p:cNvSpPr>
          <p:nvPr/>
        </p:nvSpPr>
        <p:spPr bwMode="auto">
          <a:xfrm>
            <a:off x="874415" y="1021004"/>
            <a:ext cx="1026160" cy="281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34290" compatLnSpc="1" lIns="68580" numCol="1" rIns="68580" tIns="34290" vert="horz" wrap="none">
            <a:prstTxWarp prst="textNoShape">
              <a:avLst/>
            </a:prstTxWarp>
            <a:spAutoFit/>
          </a:bodyPr>
          <a:lstStyle/>
          <a:p>
            <a:pPr fontAlgn="base" lvl="0">
              <a:spcBef>
                <a:spcPct val="0"/>
              </a:spcBef>
              <a:spcAft>
                <a:spcPct val="0"/>
              </a:spcAft>
            </a:pPr>
            <a:r>
              <a:rPr altLang="en-US" b="1" lang="zh-CN" smtClean="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输入内容：</a:t>
            </a:r>
          </a:p>
        </p:txBody>
      </p:sp>
      <p:grpSp>
        <p:nvGrpSpPr>
          <p:cNvPr id="47" name="组合 46"/>
          <p:cNvGrpSpPr/>
          <p:nvPr/>
        </p:nvGrpSpPr>
        <p:grpSpPr>
          <a:xfrm>
            <a:off x="927624" y="1374659"/>
            <a:ext cx="2250658" cy="374309"/>
            <a:chOff x="2645777" y="1428360"/>
            <a:chExt cx="1523389" cy="914033"/>
          </a:xfrm>
        </p:grpSpPr>
        <p:sp>
          <p:nvSpPr>
            <p:cNvPr id="48" name="矩形 47"/>
            <p:cNvSpPr/>
            <p:nvPr/>
          </p:nvSpPr>
          <p:spPr>
            <a:xfrm>
              <a:off x="2645777" y="1428360"/>
              <a:ext cx="1523389" cy="914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31073" lIns="131073" numCol="1" rIns="131073" spcCol="1270" spcFirstLastPara="0" tIns="131073" vert="horz" wrap="square">
              <a:noAutofit/>
            </a:bodyPr>
            <a:lstStyle/>
            <a:p>
              <a:pPr algn="ctr" defTabSz="9667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lang="zh-CN" sz="2200"/>
            </a:p>
          </p:txBody>
        </p:sp>
        <p:sp>
          <p:nvSpPr>
            <p:cNvPr id="52" name="文本框 25"/>
            <p:cNvSpPr txBox="1"/>
            <p:nvPr/>
          </p:nvSpPr>
          <p:spPr>
            <a:xfrm>
              <a:off x="2645777" y="1575354"/>
              <a:ext cx="1514250" cy="66986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01 添加标题内容</a:t>
              </a: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3435443" y="1374659"/>
            <a:ext cx="2250658" cy="374309"/>
            <a:chOff x="2645777" y="1428360"/>
            <a:chExt cx="1523389" cy="914033"/>
          </a:xfrm>
        </p:grpSpPr>
        <p:sp>
          <p:nvSpPr>
            <p:cNvPr id="54" name="矩形 53"/>
            <p:cNvSpPr/>
            <p:nvPr/>
          </p:nvSpPr>
          <p:spPr>
            <a:xfrm>
              <a:off x="2645777" y="1428360"/>
              <a:ext cx="1523389" cy="91403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31073" lIns="131073" numCol="1" rIns="131073" spcCol="1270" spcFirstLastPara="0" tIns="131073" vert="horz" wrap="square">
              <a:noAutofit/>
            </a:bodyPr>
            <a:lstStyle/>
            <a:p>
              <a:pPr algn="ctr" defTabSz="9667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lang="zh-CN" sz="2200"/>
            </a:p>
          </p:txBody>
        </p:sp>
        <p:sp>
          <p:nvSpPr>
            <p:cNvPr id="55" name="文本框 28"/>
            <p:cNvSpPr txBox="1"/>
            <p:nvPr/>
          </p:nvSpPr>
          <p:spPr>
            <a:xfrm>
              <a:off x="2645778" y="1575354"/>
              <a:ext cx="1514250" cy="66986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02 添加标题内容</a:t>
              </a: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874416" y="1844161"/>
            <a:ext cx="7950550" cy="307777"/>
            <a:chOff x="557975" y="2161954"/>
            <a:chExt cx="9337947" cy="410369"/>
          </a:xfrm>
        </p:grpSpPr>
        <p:sp>
          <p:nvSpPr>
            <p:cNvPr id="57" name="Rectangle 1"/>
            <p:cNvSpPr>
              <a:spLocks noChangeArrowheads="1"/>
            </p:cNvSpPr>
            <p:nvPr/>
          </p:nvSpPr>
          <p:spPr bwMode="auto">
            <a:xfrm>
              <a:off x="557975" y="2163939"/>
              <a:ext cx="1467753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0" bIns="45720" compatLnSpc="1" lIns="91440" numCol="1" rIns="91440" tIns="45720" vert="horz" wrap="none">
              <a:prstTxWarp prst="textNoShape">
                <a:avLst/>
              </a:prstTxWarp>
              <a:spAutoFit/>
            </a:bodyPr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r>
                <a:rPr altLang="en-US" b="1" lang="zh-CN" smtClean="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添加小标题：</a:t>
              </a:r>
            </a:p>
          </p:txBody>
        </p:sp>
        <p:sp>
          <p:nvSpPr>
            <p:cNvPr id="58" name="矩形 57"/>
            <p:cNvSpPr/>
            <p:nvPr/>
          </p:nvSpPr>
          <p:spPr>
            <a:xfrm>
              <a:off x="1983774" y="2182473"/>
              <a:ext cx="7912148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您的内容打在这里，或者通过复制您的文本后，并选择只保留文字。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874415" y="2238740"/>
            <a:ext cx="6789966" cy="307777"/>
            <a:chOff x="557975" y="2688060"/>
            <a:chExt cx="7974838" cy="410369"/>
          </a:xfrm>
        </p:grpSpPr>
        <p:sp>
          <p:nvSpPr>
            <p:cNvPr id="60" name="Rectangle 1"/>
            <p:cNvSpPr>
              <a:spLocks noChangeArrowheads="1"/>
            </p:cNvSpPr>
            <p:nvPr/>
          </p:nvSpPr>
          <p:spPr bwMode="auto">
            <a:xfrm>
              <a:off x="557975" y="2690045"/>
              <a:ext cx="1467753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0" bIns="45720" compatLnSpc="1" lIns="91440" numCol="1" rIns="91440" tIns="45720" vert="horz" wrap="none">
              <a:prstTxWarp prst="textNoShape">
                <a:avLst/>
              </a:prstTxWarp>
              <a:spAutoFit/>
            </a:bodyPr>
            <a:lstStyle/>
            <a:p>
              <a:pPr fontAlgn="base" lvl="0">
                <a:spcBef>
                  <a:spcPct val="0"/>
                </a:spcBef>
                <a:spcAft>
                  <a:spcPct val="0"/>
                </a:spcAft>
              </a:pPr>
              <a:r>
                <a:rPr altLang="en-US" b="1" lang="zh-CN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添加小标题：</a:t>
              </a:r>
            </a:p>
          </p:txBody>
        </p:sp>
        <p:sp>
          <p:nvSpPr>
            <p:cNvPr id="61" name="矩形 60"/>
            <p:cNvSpPr/>
            <p:nvPr/>
          </p:nvSpPr>
          <p:spPr>
            <a:xfrm>
              <a:off x="1983774" y="2708579"/>
              <a:ext cx="6549039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您的内容打在这里，或者通过复制您的文本后，并选择只保留文字。</a:t>
              </a: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927622" y="2842311"/>
            <a:ext cx="7264297" cy="1842677"/>
            <a:chOff x="611187" y="3614057"/>
            <a:chExt cx="7921625" cy="2678872"/>
          </a:xfrm>
        </p:grpSpPr>
        <p:sp>
          <p:nvSpPr>
            <p:cNvPr id="66" name="形状 65"/>
            <p:cNvSpPr/>
            <p:nvPr/>
          </p:nvSpPr>
          <p:spPr>
            <a:xfrm>
              <a:off x="611187" y="3614057"/>
              <a:ext cx="7921625" cy="2678872"/>
            </a:xfrm>
            <a:prstGeom prst="leftRightRibbon">
              <a:avLst>
                <a:gd fmla="val 54481" name="adj1"/>
                <a:gd fmla="val 50000" name="adj2"/>
                <a:gd fmla="val 16667" name="adj3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67" name="矩形 66"/>
            <p:cNvSpPr/>
            <p:nvPr/>
          </p:nvSpPr>
          <p:spPr>
            <a:xfrm>
              <a:off x="1150112" y="4142025"/>
              <a:ext cx="3175145" cy="11698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342900"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  <p:sp>
          <p:nvSpPr>
            <p:cNvPr id="68" name="矩形 67"/>
            <p:cNvSpPr/>
            <p:nvPr/>
          </p:nvSpPr>
          <p:spPr>
            <a:xfrm>
              <a:off x="4571999" y="4638717"/>
              <a:ext cx="3175145" cy="11698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342900"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sp>
        <p:nvSpPr>
          <p:cNvPr id="26" name="矩形 46"/>
          <p:cNvSpPr>
            <a:spLocks noChangeArrowheads="1"/>
          </p:cNvSpPr>
          <p:nvPr/>
        </p:nvSpPr>
        <p:spPr bwMode="auto">
          <a:xfrm>
            <a:off x="476188" y="177842"/>
            <a:ext cx="2926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研究方案可行性说明</a:t>
            </a:r>
          </a:p>
        </p:txBody>
      </p:sp>
      <p:sp>
        <p:nvSpPr>
          <p:cNvPr id="27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215739523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4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6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38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6"/>
      <p:bldP grpId="0" spid="26"/>
      <p:bldP grpId="0" spid="27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" name="任意多边形 32"/>
          <p:cNvSpPr/>
          <p:nvPr/>
        </p:nvSpPr>
        <p:spPr>
          <a:xfrm>
            <a:off x="1844596" y="1909405"/>
            <a:ext cx="2016641" cy="1987724"/>
          </a:xfrm>
          <a:custGeom>
            <a:gdLst>
              <a:gd fmla="*/ 1586555 w 2235200" name="connsiteX0"/>
              <a:gd fmla="*/ 356377 h 2235200" name="connsiteY0"/>
              <a:gd fmla="*/ 1760418 w 2235200" name="connsiteX1"/>
              <a:gd fmla="*/ 210481 h 2235200" name="connsiteY1"/>
              <a:gd fmla="*/ 1899314 w 2235200" name="connsiteX2"/>
              <a:gd fmla="*/ 327029 h 2235200" name="connsiteY2"/>
              <a:gd fmla="*/ 1785825 w 2235200" name="connsiteX3"/>
              <a:gd fmla="*/ 523585 h 2235200" name="connsiteY3"/>
              <a:gd fmla="*/ 1966144 w 2235200" name="connsiteX4"/>
              <a:gd fmla="*/ 835907 h 2235200" name="connsiteY4"/>
              <a:gd fmla="*/ 2193112 w 2235200" name="connsiteX5"/>
              <a:gd fmla="*/ 835901 h 2235200" name="connsiteY5"/>
              <a:gd fmla="*/ 2224597 w 2235200" name="connsiteX6"/>
              <a:gd fmla="*/ 1014463 h 2235200" name="connsiteY6"/>
              <a:gd fmla="*/ 2011316 w 2235200" name="connsiteX7"/>
              <a:gd fmla="*/ 1092085 h 2235200" name="connsiteY7"/>
              <a:gd fmla="*/ 1948692 w 2235200" name="connsiteX8"/>
              <a:gd fmla="*/ 1447245 h 2235200" name="connsiteY8"/>
              <a:gd fmla="*/ 2122562 w 2235200" name="connsiteX9"/>
              <a:gd fmla="*/ 1593132 h 2235200" name="connsiteY9"/>
              <a:gd fmla="*/ 2031904 w 2235200" name="connsiteX10"/>
              <a:gd fmla="*/ 1750157 h 2235200" name="connsiteY10"/>
              <a:gd fmla="*/ 1818627 w 2235200" name="connsiteX11"/>
              <a:gd fmla="*/ 1672524 h 2235200" name="connsiteY11"/>
              <a:gd fmla="*/ 1542362 w 2235200" name="connsiteX12"/>
              <a:gd fmla="*/ 1904338 h 2235200" name="connsiteY12"/>
              <a:gd fmla="*/ 1581780 w 2235200" name="connsiteX13"/>
              <a:gd fmla="*/ 2127856 h 2235200" name="connsiteY13"/>
              <a:gd fmla="*/ 1411398 w 2235200" name="connsiteX14"/>
              <a:gd fmla="*/ 2189870 h 2235200" name="connsiteY14"/>
              <a:gd fmla="*/ 1297919 w 2235200" name="connsiteX15"/>
              <a:gd fmla="*/ 1993308 h 2235200" name="connsiteY15"/>
              <a:gd fmla="*/ 937280 w 2235200" name="connsiteX16"/>
              <a:gd fmla="*/ 1993308 h 2235200" name="connsiteY16"/>
              <a:gd fmla="*/ 823802 w 2235200" name="connsiteX17"/>
              <a:gd fmla="*/ 2189870 h 2235200" name="connsiteY17"/>
              <a:gd fmla="*/ 653420 w 2235200" name="connsiteX18"/>
              <a:gd fmla="*/ 2127856 h 2235200" name="connsiteY18"/>
              <a:gd fmla="*/ 692839 w 2235200" name="connsiteX19"/>
              <a:gd fmla="*/ 1904338 h 2235200" name="connsiteY19"/>
              <a:gd fmla="*/ 416574 w 2235200" name="connsiteX20"/>
              <a:gd fmla="*/ 1672524 h 2235200" name="connsiteY20"/>
              <a:gd fmla="*/ 203296 w 2235200" name="connsiteX21"/>
              <a:gd fmla="*/ 1750157 h 2235200" name="connsiteY21"/>
              <a:gd fmla="*/ 112638 w 2235200" name="connsiteX22"/>
              <a:gd fmla="*/ 1593132 h 2235200" name="connsiteY22"/>
              <a:gd fmla="*/ 286508 w 2235200" name="connsiteX23"/>
              <a:gd fmla="*/ 1447245 h 2235200" name="connsiteY23"/>
              <a:gd fmla="*/ 223884 w 2235200" name="connsiteX24"/>
              <a:gd fmla="*/ 1092085 h 2235200" name="connsiteY24"/>
              <a:gd fmla="*/ 10603 w 2235200" name="connsiteX25"/>
              <a:gd fmla="*/ 1014463 h 2235200" name="connsiteY25"/>
              <a:gd fmla="*/ 42088 w 2235200" name="connsiteX26"/>
              <a:gd fmla="*/ 835901 h 2235200" name="connsiteY26"/>
              <a:gd fmla="*/ 269055 w 2235200" name="connsiteX27"/>
              <a:gd fmla="*/ 835907 h 2235200" name="connsiteY27"/>
              <a:gd fmla="*/ 449374 w 2235200" name="connsiteX28"/>
              <a:gd fmla="*/ 523585 h 2235200" name="connsiteY28"/>
              <a:gd fmla="*/ 335886 w 2235200" name="connsiteX29"/>
              <a:gd fmla="*/ 327029 h 2235200" name="connsiteY29"/>
              <a:gd fmla="*/ 474782 w 2235200" name="connsiteX30"/>
              <a:gd fmla="*/ 210481 h 2235200" name="connsiteY30"/>
              <a:gd fmla="*/ 648645 w 2235200" name="connsiteX31"/>
              <a:gd fmla="*/ 356377 h 2235200" name="connsiteY31"/>
              <a:gd fmla="*/ 987535 w 2235200" name="connsiteX32"/>
              <a:gd fmla="*/ 233031 h 2235200" name="connsiteY32"/>
              <a:gd fmla="*/ 1026942 w 2235200" name="connsiteX33"/>
              <a:gd fmla="*/ 9511 h 2235200" name="connsiteY33"/>
              <a:gd fmla="*/ 1208258 w 2235200" name="connsiteX34"/>
              <a:gd fmla="*/ 9511 h 2235200" name="connsiteY34"/>
              <a:gd fmla="*/ 1247665 w 2235200" name="connsiteX35"/>
              <a:gd fmla="*/ 233031 h 2235200" name="connsiteY35"/>
              <a:gd fmla="*/ 1586555 w 2235200" name="connsiteX36"/>
              <a:gd fmla="*/ 356377 h 2235200" name="connsiteY3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b="b" l="l" r="r" t="t"/>
            <a:pathLst>
              <a:path h="2235200" w="2235200">
                <a:moveTo>
                  <a:pt x="1586555" y="356377"/>
                </a:moveTo>
                <a:lnTo>
                  <a:pt x="1760418" y="210481"/>
                </a:lnTo>
                <a:lnTo>
                  <a:pt x="1899314" y="327029"/>
                </a:lnTo>
                <a:lnTo>
                  <a:pt x="1785825" y="523585"/>
                </a:lnTo>
                <a:cubicBezTo>
                  <a:pt x="1866522" y="614364"/>
                  <a:pt x="1927876" y="720632"/>
                  <a:pt x="1966144" y="835907"/>
                </a:cubicBezTo>
                <a:lnTo>
                  <a:pt x="2193112" y="835901"/>
                </a:lnTo>
                <a:lnTo>
                  <a:pt x="2224597" y="1014463"/>
                </a:lnTo>
                <a:lnTo>
                  <a:pt x="2011316" y="1092085"/>
                </a:lnTo>
                <a:cubicBezTo>
                  <a:pt x="2014782" y="1213496"/>
                  <a:pt x="1993474" y="1334341"/>
                  <a:pt x="1948692" y="1447245"/>
                </a:cubicBezTo>
                <a:lnTo>
                  <a:pt x="2122562" y="1593132"/>
                </a:lnTo>
                <a:lnTo>
                  <a:pt x="2031904" y="1750157"/>
                </a:lnTo>
                <a:lnTo>
                  <a:pt x="1818627" y="1672524"/>
                </a:lnTo>
                <a:cubicBezTo>
                  <a:pt x="1743241" y="1767759"/>
                  <a:pt x="1649240" y="1846634"/>
                  <a:pt x="1542362" y="1904338"/>
                </a:cubicBezTo>
                <a:lnTo>
                  <a:pt x="1581780" y="2127856"/>
                </a:lnTo>
                <a:lnTo>
                  <a:pt x="1411398" y="2189870"/>
                </a:lnTo>
                <a:lnTo>
                  <a:pt x="1297919" y="1993308"/>
                </a:lnTo>
                <a:cubicBezTo>
                  <a:pt x="1178954" y="2017804"/>
                  <a:pt x="1056245" y="2017804"/>
                  <a:pt x="937280" y="1993308"/>
                </a:cubicBezTo>
                <a:lnTo>
                  <a:pt x="823802" y="2189870"/>
                </a:lnTo>
                <a:lnTo>
                  <a:pt x="653420" y="2127856"/>
                </a:lnTo>
                <a:lnTo>
                  <a:pt x="692839" y="1904338"/>
                </a:lnTo>
                <a:cubicBezTo>
                  <a:pt x="585961" y="1846634"/>
                  <a:pt x="491960" y="1767758"/>
                  <a:pt x="416574" y="1672524"/>
                </a:cubicBezTo>
                <a:lnTo>
                  <a:pt x="203296" y="1750157"/>
                </a:lnTo>
                <a:lnTo>
                  <a:pt x="112638" y="1593132"/>
                </a:lnTo>
                <a:lnTo>
                  <a:pt x="286508" y="1447245"/>
                </a:lnTo>
                <a:cubicBezTo>
                  <a:pt x="241726" y="1334341"/>
                  <a:pt x="220417" y="1213496"/>
                  <a:pt x="223884" y="1092085"/>
                </a:cubicBezTo>
                <a:lnTo>
                  <a:pt x="10603" y="1014463"/>
                </a:lnTo>
                <a:lnTo>
                  <a:pt x="42088" y="835901"/>
                </a:lnTo>
                <a:lnTo>
                  <a:pt x="269055" y="835907"/>
                </a:lnTo>
                <a:cubicBezTo>
                  <a:pt x="307323" y="720632"/>
                  <a:pt x="368677" y="614363"/>
                  <a:pt x="449374" y="523585"/>
                </a:cubicBezTo>
                <a:lnTo>
                  <a:pt x="335886" y="327029"/>
                </a:lnTo>
                <a:lnTo>
                  <a:pt x="474782" y="210481"/>
                </a:lnTo>
                <a:lnTo>
                  <a:pt x="648645" y="356377"/>
                </a:lnTo>
                <a:cubicBezTo>
                  <a:pt x="752057" y="292669"/>
                  <a:pt x="867366" y="250701"/>
                  <a:pt x="987535" y="233031"/>
                </a:cubicBezTo>
                <a:lnTo>
                  <a:pt x="1026942" y="9511"/>
                </a:lnTo>
                <a:lnTo>
                  <a:pt x="1208258" y="9511"/>
                </a:lnTo>
                <a:lnTo>
                  <a:pt x="1247665" y="233031"/>
                </a:lnTo>
                <a:cubicBezTo>
                  <a:pt x="1367834" y="250700"/>
                  <a:pt x="1483142" y="292669"/>
                  <a:pt x="1586555" y="356377"/>
                </a:cubicBezTo>
                <a:close/>
              </a:path>
            </a:pathLst>
          </a:custGeom>
          <a:solidFill>
            <a:schemeClr val="accent1"/>
          </a:solidFill>
          <a:ln algn="ctr" cap="flat" cmpd="sng" w="38100">
            <a:noFill/>
            <a:prstDash val="solid"/>
          </a:ln>
          <a:effectLst/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19050" w="127000"/>
          </a:sp3d>
        </p:spPr>
        <p:txBody>
          <a:bodyPr anchor="ctr" anchorCtr="0" bIns="461060" lIns="376084" numCol="1" rIns="376084" spcCol="953" spcFirstLastPara="0" tIns="431741" vert="horz" wrap="square">
            <a:noAutofit/>
          </a:bodyPr>
          <a:lstStyle/>
          <a:p>
            <a:pPr algn="ctr" defTabSz="13668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100">
              <a:solidFill>
                <a:sysClr lastClr="FFFFFF" val="window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2295607" y="2354589"/>
            <a:ext cx="1114619" cy="1097356"/>
          </a:xfrm>
          <a:prstGeom prst="ellipse">
            <a:avLst/>
          </a:prstGeom>
          <a:solidFill>
            <a:srgbClr val="FAFAFA"/>
          </a:solidFill>
          <a:ln algn="ctr" cap="flat" cmpd="sng" w="120650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anchor="ctr" anchorCtr="0" bIns="0" compatLnSpc="1" forceAA="0" fromWordArt="0" horzOverflow="overflow" lIns="0" numCol="1" rIns="0" rot="0" rtlCol="0" spcCol="0" spcFirstLastPara="0" tIns="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r>
              <a:rPr altLang="en-US" kern="0" lang="zh-CN" sz="1500">
                <a:ln cmpd="sng" w="18415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charset="0" pitchFamily="18" typeface="Times New Roman"/>
              </a:rPr>
              <a:t>标题内容</a:t>
            </a:r>
          </a:p>
        </p:txBody>
      </p:sp>
      <p:sp>
        <p:nvSpPr>
          <p:cNvPr id="35" name="任意多边形 34"/>
          <p:cNvSpPr/>
          <p:nvPr/>
        </p:nvSpPr>
        <p:spPr>
          <a:xfrm rot="453073">
            <a:off x="965826" y="3260763"/>
            <a:ext cx="1475543" cy="1452690"/>
          </a:xfrm>
          <a:custGeom>
            <a:gdLst>
              <a:gd fmla="*/ 1586555 w 2235200" name="connsiteX0"/>
              <a:gd fmla="*/ 356377 h 2235200" name="connsiteY0"/>
              <a:gd fmla="*/ 1760418 w 2235200" name="connsiteX1"/>
              <a:gd fmla="*/ 210481 h 2235200" name="connsiteY1"/>
              <a:gd fmla="*/ 1899314 w 2235200" name="connsiteX2"/>
              <a:gd fmla="*/ 327029 h 2235200" name="connsiteY2"/>
              <a:gd fmla="*/ 1785825 w 2235200" name="connsiteX3"/>
              <a:gd fmla="*/ 523585 h 2235200" name="connsiteY3"/>
              <a:gd fmla="*/ 1966144 w 2235200" name="connsiteX4"/>
              <a:gd fmla="*/ 835907 h 2235200" name="connsiteY4"/>
              <a:gd fmla="*/ 2193112 w 2235200" name="connsiteX5"/>
              <a:gd fmla="*/ 835901 h 2235200" name="connsiteY5"/>
              <a:gd fmla="*/ 2224597 w 2235200" name="connsiteX6"/>
              <a:gd fmla="*/ 1014463 h 2235200" name="connsiteY6"/>
              <a:gd fmla="*/ 2011316 w 2235200" name="connsiteX7"/>
              <a:gd fmla="*/ 1092085 h 2235200" name="connsiteY7"/>
              <a:gd fmla="*/ 1948692 w 2235200" name="connsiteX8"/>
              <a:gd fmla="*/ 1447245 h 2235200" name="connsiteY8"/>
              <a:gd fmla="*/ 2122562 w 2235200" name="connsiteX9"/>
              <a:gd fmla="*/ 1593132 h 2235200" name="connsiteY9"/>
              <a:gd fmla="*/ 2031904 w 2235200" name="connsiteX10"/>
              <a:gd fmla="*/ 1750157 h 2235200" name="connsiteY10"/>
              <a:gd fmla="*/ 1818627 w 2235200" name="connsiteX11"/>
              <a:gd fmla="*/ 1672524 h 2235200" name="connsiteY11"/>
              <a:gd fmla="*/ 1542362 w 2235200" name="connsiteX12"/>
              <a:gd fmla="*/ 1904338 h 2235200" name="connsiteY12"/>
              <a:gd fmla="*/ 1581780 w 2235200" name="connsiteX13"/>
              <a:gd fmla="*/ 2127856 h 2235200" name="connsiteY13"/>
              <a:gd fmla="*/ 1411398 w 2235200" name="connsiteX14"/>
              <a:gd fmla="*/ 2189870 h 2235200" name="connsiteY14"/>
              <a:gd fmla="*/ 1297919 w 2235200" name="connsiteX15"/>
              <a:gd fmla="*/ 1993308 h 2235200" name="connsiteY15"/>
              <a:gd fmla="*/ 937280 w 2235200" name="connsiteX16"/>
              <a:gd fmla="*/ 1993308 h 2235200" name="connsiteY16"/>
              <a:gd fmla="*/ 823802 w 2235200" name="connsiteX17"/>
              <a:gd fmla="*/ 2189870 h 2235200" name="connsiteY17"/>
              <a:gd fmla="*/ 653420 w 2235200" name="connsiteX18"/>
              <a:gd fmla="*/ 2127856 h 2235200" name="connsiteY18"/>
              <a:gd fmla="*/ 692839 w 2235200" name="connsiteX19"/>
              <a:gd fmla="*/ 1904338 h 2235200" name="connsiteY19"/>
              <a:gd fmla="*/ 416574 w 2235200" name="connsiteX20"/>
              <a:gd fmla="*/ 1672524 h 2235200" name="connsiteY20"/>
              <a:gd fmla="*/ 203296 w 2235200" name="connsiteX21"/>
              <a:gd fmla="*/ 1750157 h 2235200" name="connsiteY21"/>
              <a:gd fmla="*/ 112638 w 2235200" name="connsiteX22"/>
              <a:gd fmla="*/ 1593132 h 2235200" name="connsiteY22"/>
              <a:gd fmla="*/ 286508 w 2235200" name="connsiteX23"/>
              <a:gd fmla="*/ 1447245 h 2235200" name="connsiteY23"/>
              <a:gd fmla="*/ 223884 w 2235200" name="connsiteX24"/>
              <a:gd fmla="*/ 1092085 h 2235200" name="connsiteY24"/>
              <a:gd fmla="*/ 10603 w 2235200" name="connsiteX25"/>
              <a:gd fmla="*/ 1014463 h 2235200" name="connsiteY25"/>
              <a:gd fmla="*/ 42088 w 2235200" name="connsiteX26"/>
              <a:gd fmla="*/ 835901 h 2235200" name="connsiteY26"/>
              <a:gd fmla="*/ 269055 w 2235200" name="connsiteX27"/>
              <a:gd fmla="*/ 835907 h 2235200" name="connsiteY27"/>
              <a:gd fmla="*/ 449374 w 2235200" name="connsiteX28"/>
              <a:gd fmla="*/ 523585 h 2235200" name="connsiteY28"/>
              <a:gd fmla="*/ 335886 w 2235200" name="connsiteX29"/>
              <a:gd fmla="*/ 327029 h 2235200" name="connsiteY29"/>
              <a:gd fmla="*/ 474782 w 2235200" name="connsiteX30"/>
              <a:gd fmla="*/ 210481 h 2235200" name="connsiteY30"/>
              <a:gd fmla="*/ 648645 w 2235200" name="connsiteX31"/>
              <a:gd fmla="*/ 356377 h 2235200" name="connsiteY31"/>
              <a:gd fmla="*/ 987535 w 2235200" name="connsiteX32"/>
              <a:gd fmla="*/ 233031 h 2235200" name="connsiteY32"/>
              <a:gd fmla="*/ 1026942 w 2235200" name="connsiteX33"/>
              <a:gd fmla="*/ 9511 h 2235200" name="connsiteY33"/>
              <a:gd fmla="*/ 1208258 w 2235200" name="connsiteX34"/>
              <a:gd fmla="*/ 9511 h 2235200" name="connsiteY34"/>
              <a:gd fmla="*/ 1247665 w 2235200" name="connsiteX35"/>
              <a:gd fmla="*/ 233031 h 2235200" name="connsiteY35"/>
              <a:gd fmla="*/ 1586555 w 2235200" name="connsiteX36"/>
              <a:gd fmla="*/ 356377 h 2235200" name="connsiteY3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b="b" l="l" r="r" t="t"/>
            <a:pathLst>
              <a:path h="2235200" w="2235200">
                <a:moveTo>
                  <a:pt x="1586555" y="356377"/>
                </a:moveTo>
                <a:lnTo>
                  <a:pt x="1760418" y="210481"/>
                </a:lnTo>
                <a:lnTo>
                  <a:pt x="1899314" y="327029"/>
                </a:lnTo>
                <a:lnTo>
                  <a:pt x="1785825" y="523585"/>
                </a:lnTo>
                <a:cubicBezTo>
                  <a:pt x="1866522" y="614364"/>
                  <a:pt x="1927876" y="720632"/>
                  <a:pt x="1966144" y="835907"/>
                </a:cubicBezTo>
                <a:lnTo>
                  <a:pt x="2193112" y="835901"/>
                </a:lnTo>
                <a:lnTo>
                  <a:pt x="2224597" y="1014463"/>
                </a:lnTo>
                <a:lnTo>
                  <a:pt x="2011316" y="1092085"/>
                </a:lnTo>
                <a:cubicBezTo>
                  <a:pt x="2014782" y="1213496"/>
                  <a:pt x="1993474" y="1334341"/>
                  <a:pt x="1948692" y="1447245"/>
                </a:cubicBezTo>
                <a:lnTo>
                  <a:pt x="2122562" y="1593132"/>
                </a:lnTo>
                <a:lnTo>
                  <a:pt x="2031904" y="1750157"/>
                </a:lnTo>
                <a:lnTo>
                  <a:pt x="1818627" y="1672524"/>
                </a:lnTo>
                <a:cubicBezTo>
                  <a:pt x="1743241" y="1767759"/>
                  <a:pt x="1649240" y="1846634"/>
                  <a:pt x="1542362" y="1904338"/>
                </a:cubicBezTo>
                <a:lnTo>
                  <a:pt x="1581780" y="2127856"/>
                </a:lnTo>
                <a:lnTo>
                  <a:pt x="1411398" y="2189870"/>
                </a:lnTo>
                <a:lnTo>
                  <a:pt x="1297919" y="1993308"/>
                </a:lnTo>
                <a:cubicBezTo>
                  <a:pt x="1178954" y="2017804"/>
                  <a:pt x="1056245" y="2017804"/>
                  <a:pt x="937280" y="1993308"/>
                </a:cubicBezTo>
                <a:lnTo>
                  <a:pt x="823802" y="2189870"/>
                </a:lnTo>
                <a:lnTo>
                  <a:pt x="653420" y="2127856"/>
                </a:lnTo>
                <a:lnTo>
                  <a:pt x="692839" y="1904338"/>
                </a:lnTo>
                <a:cubicBezTo>
                  <a:pt x="585961" y="1846634"/>
                  <a:pt x="491960" y="1767758"/>
                  <a:pt x="416574" y="1672524"/>
                </a:cubicBezTo>
                <a:lnTo>
                  <a:pt x="203296" y="1750157"/>
                </a:lnTo>
                <a:lnTo>
                  <a:pt x="112638" y="1593132"/>
                </a:lnTo>
                <a:lnTo>
                  <a:pt x="286508" y="1447245"/>
                </a:lnTo>
                <a:cubicBezTo>
                  <a:pt x="241726" y="1334341"/>
                  <a:pt x="220417" y="1213496"/>
                  <a:pt x="223884" y="1092085"/>
                </a:cubicBezTo>
                <a:lnTo>
                  <a:pt x="10603" y="1014463"/>
                </a:lnTo>
                <a:lnTo>
                  <a:pt x="42088" y="835901"/>
                </a:lnTo>
                <a:lnTo>
                  <a:pt x="269055" y="835907"/>
                </a:lnTo>
                <a:cubicBezTo>
                  <a:pt x="307323" y="720632"/>
                  <a:pt x="368677" y="614363"/>
                  <a:pt x="449374" y="523585"/>
                </a:cubicBezTo>
                <a:lnTo>
                  <a:pt x="335886" y="327029"/>
                </a:lnTo>
                <a:lnTo>
                  <a:pt x="474782" y="210481"/>
                </a:lnTo>
                <a:lnTo>
                  <a:pt x="648645" y="356377"/>
                </a:lnTo>
                <a:cubicBezTo>
                  <a:pt x="752057" y="292669"/>
                  <a:pt x="867366" y="250701"/>
                  <a:pt x="987535" y="233031"/>
                </a:cubicBezTo>
                <a:lnTo>
                  <a:pt x="1026942" y="9511"/>
                </a:lnTo>
                <a:lnTo>
                  <a:pt x="1208258" y="9511"/>
                </a:lnTo>
                <a:lnTo>
                  <a:pt x="1247665" y="233031"/>
                </a:lnTo>
                <a:cubicBezTo>
                  <a:pt x="1367834" y="250700"/>
                  <a:pt x="1483142" y="292669"/>
                  <a:pt x="1586555" y="356377"/>
                </a:cubicBezTo>
                <a:close/>
              </a:path>
            </a:pathLst>
          </a:custGeom>
          <a:solidFill>
            <a:schemeClr val="accent1"/>
          </a:solidFill>
          <a:ln algn="ctr" cap="flat" cmpd="sng" w="38100">
            <a:noFill/>
            <a:prstDash val="solid"/>
          </a:ln>
          <a:effectLst/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19050" w="127000"/>
          </a:sp3d>
        </p:spPr>
        <p:txBody>
          <a:bodyPr anchor="ctr" anchorCtr="0" bIns="461060" lIns="376084" numCol="1" rIns="376084" spcCol="953" spcFirstLastPara="0" tIns="431741" vert="horz" wrap="square">
            <a:noAutofit/>
          </a:bodyPr>
          <a:lstStyle/>
          <a:p>
            <a:pPr algn="ctr" defTabSz="13668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en-US" sz="3100">
              <a:solidFill>
                <a:sysClr lastClr="FFFFFF" val="window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1280658" y="3575570"/>
            <a:ext cx="845878" cy="832777"/>
          </a:xfrm>
          <a:prstGeom prst="ellipse">
            <a:avLst/>
          </a:prstGeom>
          <a:solidFill>
            <a:srgbClr val="FAFAFA"/>
          </a:solidFill>
          <a:ln algn="ctr" cap="flat" cmpd="sng" w="101600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anchor="ctr" anchorCtr="0" bIns="0" compatLnSpc="1" forceAA="0" fromWordArt="0" horzOverflow="overflow" lIns="0" numCol="1" rIns="0" rot="0" rtlCol="0" spcCol="0" spcFirstLastPara="0" tIns="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r>
              <a:rPr altLang="en-US" kern="0" lang="zh-CN" sz="1500">
                <a:ln cmpd="sng" w="18415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charset="0" pitchFamily="18" typeface="Times New Roman"/>
              </a:rPr>
              <a:t>标题</a:t>
            </a:r>
          </a:p>
        </p:txBody>
      </p:sp>
      <p:sp>
        <p:nvSpPr>
          <p:cNvPr id="37" name="任意多边形 36"/>
          <p:cNvSpPr/>
          <p:nvPr/>
        </p:nvSpPr>
        <p:spPr>
          <a:xfrm rot="2431848">
            <a:off x="674307" y="1946149"/>
            <a:ext cx="1309021" cy="1288748"/>
          </a:xfrm>
          <a:custGeom>
            <a:gdLst>
              <a:gd fmla="*/ 1586555 w 2235200" name="connsiteX0"/>
              <a:gd fmla="*/ 356377 h 2235200" name="connsiteY0"/>
              <a:gd fmla="*/ 1760418 w 2235200" name="connsiteX1"/>
              <a:gd fmla="*/ 210481 h 2235200" name="connsiteY1"/>
              <a:gd fmla="*/ 1899314 w 2235200" name="connsiteX2"/>
              <a:gd fmla="*/ 327029 h 2235200" name="connsiteY2"/>
              <a:gd fmla="*/ 1785825 w 2235200" name="connsiteX3"/>
              <a:gd fmla="*/ 523585 h 2235200" name="connsiteY3"/>
              <a:gd fmla="*/ 1966144 w 2235200" name="connsiteX4"/>
              <a:gd fmla="*/ 835907 h 2235200" name="connsiteY4"/>
              <a:gd fmla="*/ 2193112 w 2235200" name="connsiteX5"/>
              <a:gd fmla="*/ 835901 h 2235200" name="connsiteY5"/>
              <a:gd fmla="*/ 2224597 w 2235200" name="connsiteX6"/>
              <a:gd fmla="*/ 1014463 h 2235200" name="connsiteY6"/>
              <a:gd fmla="*/ 2011316 w 2235200" name="connsiteX7"/>
              <a:gd fmla="*/ 1092085 h 2235200" name="connsiteY7"/>
              <a:gd fmla="*/ 1948692 w 2235200" name="connsiteX8"/>
              <a:gd fmla="*/ 1447245 h 2235200" name="connsiteY8"/>
              <a:gd fmla="*/ 2122562 w 2235200" name="connsiteX9"/>
              <a:gd fmla="*/ 1593132 h 2235200" name="connsiteY9"/>
              <a:gd fmla="*/ 2031904 w 2235200" name="connsiteX10"/>
              <a:gd fmla="*/ 1750157 h 2235200" name="connsiteY10"/>
              <a:gd fmla="*/ 1818627 w 2235200" name="connsiteX11"/>
              <a:gd fmla="*/ 1672524 h 2235200" name="connsiteY11"/>
              <a:gd fmla="*/ 1542362 w 2235200" name="connsiteX12"/>
              <a:gd fmla="*/ 1904338 h 2235200" name="connsiteY12"/>
              <a:gd fmla="*/ 1581780 w 2235200" name="connsiteX13"/>
              <a:gd fmla="*/ 2127856 h 2235200" name="connsiteY13"/>
              <a:gd fmla="*/ 1411398 w 2235200" name="connsiteX14"/>
              <a:gd fmla="*/ 2189870 h 2235200" name="connsiteY14"/>
              <a:gd fmla="*/ 1297919 w 2235200" name="connsiteX15"/>
              <a:gd fmla="*/ 1993308 h 2235200" name="connsiteY15"/>
              <a:gd fmla="*/ 937280 w 2235200" name="connsiteX16"/>
              <a:gd fmla="*/ 1993308 h 2235200" name="connsiteY16"/>
              <a:gd fmla="*/ 823802 w 2235200" name="connsiteX17"/>
              <a:gd fmla="*/ 2189870 h 2235200" name="connsiteY17"/>
              <a:gd fmla="*/ 653420 w 2235200" name="connsiteX18"/>
              <a:gd fmla="*/ 2127856 h 2235200" name="connsiteY18"/>
              <a:gd fmla="*/ 692839 w 2235200" name="connsiteX19"/>
              <a:gd fmla="*/ 1904338 h 2235200" name="connsiteY19"/>
              <a:gd fmla="*/ 416574 w 2235200" name="connsiteX20"/>
              <a:gd fmla="*/ 1672524 h 2235200" name="connsiteY20"/>
              <a:gd fmla="*/ 203296 w 2235200" name="connsiteX21"/>
              <a:gd fmla="*/ 1750157 h 2235200" name="connsiteY21"/>
              <a:gd fmla="*/ 112638 w 2235200" name="connsiteX22"/>
              <a:gd fmla="*/ 1593132 h 2235200" name="connsiteY22"/>
              <a:gd fmla="*/ 286508 w 2235200" name="connsiteX23"/>
              <a:gd fmla="*/ 1447245 h 2235200" name="connsiteY23"/>
              <a:gd fmla="*/ 223884 w 2235200" name="connsiteX24"/>
              <a:gd fmla="*/ 1092085 h 2235200" name="connsiteY24"/>
              <a:gd fmla="*/ 10603 w 2235200" name="connsiteX25"/>
              <a:gd fmla="*/ 1014463 h 2235200" name="connsiteY25"/>
              <a:gd fmla="*/ 42088 w 2235200" name="connsiteX26"/>
              <a:gd fmla="*/ 835901 h 2235200" name="connsiteY26"/>
              <a:gd fmla="*/ 269055 w 2235200" name="connsiteX27"/>
              <a:gd fmla="*/ 835907 h 2235200" name="connsiteY27"/>
              <a:gd fmla="*/ 449374 w 2235200" name="connsiteX28"/>
              <a:gd fmla="*/ 523585 h 2235200" name="connsiteY28"/>
              <a:gd fmla="*/ 335886 w 2235200" name="connsiteX29"/>
              <a:gd fmla="*/ 327029 h 2235200" name="connsiteY29"/>
              <a:gd fmla="*/ 474782 w 2235200" name="connsiteX30"/>
              <a:gd fmla="*/ 210481 h 2235200" name="connsiteY30"/>
              <a:gd fmla="*/ 648645 w 2235200" name="connsiteX31"/>
              <a:gd fmla="*/ 356377 h 2235200" name="connsiteY31"/>
              <a:gd fmla="*/ 987535 w 2235200" name="connsiteX32"/>
              <a:gd fmla="*/ 233031 h 2235200" name="connsiteY32"/>
              <a:gd fmla="*/ 1026942 w 2235200" name="connsiteX33"/>
              <a:gd fmla="*/ 9511 h 2235200" name="connsiteY33"/>
              <a:gd fmla="*/ 1208258 w 2235200" name="connsiteX34"/>
              <a:gd fmla="*/ 9511 h 2235200" name="connsiteY34"/>
              <a:gd fmla="*/ 1247665 w 2235200" name="connsiteX35"/>
              <a:gd fmla="*/ 233031 h 2235200" name="connsiteY35"/>
              <a:gd fmla="*/ 1586555 w 2235200" name="connsiteX36"/>
              <a:gd fmla="*/ 356377 h 2235200" name="connsiteY3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b="b" l="l" r="r" t="t"/>
            <a:pathLst>
              <a:path h="2235200" w="2235200">
                <a:moveTo>
                  <a:pt x="1586555" y="356377"/>
                </a:moveTo>
                <a:lnTo>
                  <a:pt x="1760418" y="210481"/>
                </a:lnTo>
                <a:lnTo>
                  <a:pt x="1899314" y="327029"/>
                </a:lnTo>
                <a:lnTo>
                  <a:pt x="1785825" y="523585"/>
                </a:lnTo>
                <a:cubicBezTo>
                  <a:pt x="1866522" y="614364"/>
                  <a:pt x="1927876" y="720632"/>
                  <a:pt x="1966144" y="835907"/>
                </a:cubicBezTo>
                <a:lnTo>
                  <a:pt x="2193112" y="835901"/>
                </a:lnTo>
                <a:lnTo>
                  <a:pt x="2224597" y="1014463"/>
                </a:lnTo>
                <a:lnTo>
                  <a:pt x="2011316" y="1092085"/>
                </a:lnTo>
                <a:cubicBezTo>
                  <a:pt x="2014782" y="1213496"/>
                  <a:pt x="1993474" y="1334341"/>
                  <a:pt x="1948692" y="1447245"/>
                </a:cubicBezTo>
                <a:lnTo>
                  <a:pt x="2122562" y="1593132"/>
                </a:lnTo>
                <a:lnTo>
                  <a:pt x="2031904" y="1750157"/>
                </a:lnTo>
                <a:lnTo>
                  <a:pt x="1818627" y="1672524"/>
                </a:lnTo>
                <a:cubicBezTo>
                  <a:pt x="1743241" y="1767759"/>
                  <a:pt x="1649240" y="1846634"/>
                  <a:pt x="1542362" y="1904338"/>
                </a:cubicBezTo>
                <a:lnTo>
                  <a:pt x="1581780" y="2127856"/>
                </a:lnTo>
                <a:lnTo>
                  <a:pt x="1411398" y="2189870"/>
                </a:lnTo>
                <a:lnTo>
                  <a:pt x="1297919" y="1993308"/>
                </a:lnTo>
                <a:cubicBezTo>
                  <a:pt x="1178954" y="2017804"/>
                  <a:pt x="1056245" y="2017804"/>
                  <a:pt x="937280" y="1993308"/>
                </a:cubicBezTo>
                <a:lnTo>
                  <a:pt x="823802" y="2189870"/>
                </a:lnTo>
                <a:lnTo>
                  <a:pt x="653420" y="2127856"/>
                </a:lnTo>
                <a:lnTo>
                  <a:pt x="692839" y="1904338"/>
                </a:lnTo>
                <a:cubicBezTo>
                  <a:pt x="585961" y="1846634"/>
                  <a:pt x="491960" y="1767758"/>
                  <a:pt x="416574" y="1672524"/>
                </a:cubicBezTo>
                <a:lnTo>
                  <a:pt x="203296" y="1750157"/>
                </a:lnTo>
                <a:lnTo>
                  <a:pt x="112638" y="1593132"/>
                </a:lnTo>
                <a:lnTo>
                  <a:pt x="286508" y="1447245"/>
                </a:lnTo>
                <a:cubicBezTo>
                  <a:pt x="241726" y="1334341"/>
                  <a:pt x="220417" y="1213496"/>
                  <a:pt x="223884" y="1092085"/>
                </a:cubicBezTo>
                <a:lnTo>
                  <a:pt x="10603" y="1014463"/>
                </a:lnTo>
                <a:lnTo>
                  <a:pt x="42088" y="835901"/>
                </a:lnTo>
                <a:lnTo>
                  <a:pt x="269055" y="835907"/>
                </a:lnTo>
                <a:cubicBezTo>
                  <a:pt x="307323" y="720632"/>
                  <a:pt x="368677" y="614363"/>
                  <a:pt x="449374" y="523585"/>
                </a:cubicBezTo>
                <a:lnTo>
                  <a:pt x="335886" y="327029"/>
                </a:lnTo>
                <a:lnTo>
                  <a:pt x="474782" y="210481"/>
                </a:lnTo>
                <a:lnTo>
                  <a:pt x="648645" y="356377"/>
                </a:lnTo>
                <a:cubicBezTo>
                  <a:pt x="752057" y="292669"/>
                  <a:pt x="867366" y="250701"/>
                  <a:pt x="987535" y="233031"/>
                </a:cubicBezTo>
                <a:lnTo>
                  <a:pt x="1026942" y="9511"/>
                </a:lnTo>
                <a:lnTo>
                  <a:pt x="1208258" y="9511"/>
                </a:lnTo>
                <a:lnTo>
                  <a:pt x="1247665" y="233031"/>
                </a:lnTo>
                <a:cubicBezTo>
                  <a:pt x="1367834" y="250700"/>
                  <a:pt x="1483142" y="292669"/>
                  <a:pt x="1586555" y="356377"/>
                </a:cubicBezTo>
                <a:close/>
              </a:path>
            </a:pathLst>
          </a:custGeom>
          <a:solidFill>
            <a:schemeClr val="accent1"/>
          </a:solidFill>
          <a:ln algn="ctr" cap="flat" cmpd="sng" w="38100">
            <a:noFill/>
            <a:prstDash val="solid"/>
          </a:ln>
          <a:effectLst/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19050" w="127000"/>
          </a:sp3d>
        </p:spPr>
        <p:txBody>
          <a:bodyPr anchor="ctr" anchorCtr="0" bIns="461060" lIns="376084" numCol="1" rIns="376084" spcCol="953" spcFirstLastPara="0" tIns="431741" vert="horz" wrap="square">
            <a:noAutofit/>
          </a:bodyPr>
          <a:lstStyle/>
          <a:p>
            <a:pPr algn="ctr" defTabSz="13668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100">
              <a:solidFill>
                <a:sysClr lastClr="FFFFFF" val="window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8" name="椭圆 37"/>
          <p:cNvSpPr/>
          <p:nvPr/>
        </p:nvSpPr>
        <p:spPr>
          <a:xfrm>
            <a:off x="939916" y="2221126"/>
            <a:ext cx="750417" cy="738794"/>
          </a:xfrm>
          <a:prstGeom prst="ellipse">
            <a:avLst/>
          </a:prstGeom>
          <a:solidFill>
            <a:srgbClr val="FAFAFA"/>
          </a:solidFill>
          <a:ln algn="ctr" cap="flat" cmpd="sng" w="101600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anchor="ctr" anchorCtr="0" bIns="0" compatLnSpc="1" forceAA="0" fromWordArt="0" horzOverflow="overflow" lIns="0" numCol="1" rIns="0" rot="0" rtlCol="0" spcCol="0" spcFirstLastPara="0" tIns="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altLang="en-US" kern="0" lang="zh-CN" smtClean="0">
                <a:ln cmpd="sng" w="18415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charset="0" pitchFamily="18" typeface="Times New Roman"/>
              </a:rPr>
              <a:t>标题</a:t>
            </a:r>
          </a:p>
        </p:txBody>
      </p:sp>
      <p:sp>
        <p:nvSpPr>
          <p:cNvPr id="39" name="任意多边形 38"/>
          <p:cNvSpPr/>
          <p:nvPr/>
        </p:nvSpPr>
        <p:spPr>
          <a:xfrm rot="2431848">
            <a:off x="1647235" y="1065064"/>
            <a:ext cx="1112564" cy="1095333"/>
          </a:xfrm>
          <a:custGeom>
            <a:gdLst>
              <a:gd fmla="*/ 1586555 w 2235200" name="connsiteX0"/>
              <a:gd fmla="*/ 356377 h 2235200" name="connsiteY0"/>
              <a:gd fmla="*/ 1760418 w 2235200" name="connsiteX1"/>
              <a:gd fmla="*/ 210481 h 2235200" name="connsiteY1"/>
              <a:gd fmla="*/ 1899314 w 2235200" name="connsiteX2"/>
              <a:gd fmla="*/ 327029 h 2235200" name="connsiteY2"/>
              <a:gd fmla="*/ 1785825 w 2235200" name="connsiteX3"/>
              <a:gd fmla="*/ 523585 h 2235200" name="connsiteY3"/>
              <a:gd fmla="*/ 1966144 w 2235200" name="connsiteX4"/>
              <a:gd fmla="*/ 835907 h 2235200" name="connsiteY4"/>
              <a:gd fmla="*/ 2193112 w 2235200" name="connsiteX5"/>
              <a:gd fmla="*/ 835901 h 2235200" name="connsiteY5"/>
              <a:gd fmla="*/ 2224597 w 2235200" name="connsiteX6"/>
              <a:gd fmla="*/ 1014463 h 2235200" name="connsiteY6"/>
              <a:gd fmla="*/ 2011316 w 2235200" name="connsiteX7"/>
              <a:gd fmla="*/ 1092085 h 2235200" name="connsiteY7"/>
              <a:gd fmla="*/ 1948692 w 2235200" name="connsiteX8"/>
              <a:gd fmla="*/ 1447245 h 2235200" name="connsiteY8"/>
              <a:gd fmla="*/ 2122562 w 2235200" name="connsiteX9"/>
              <a:gd fmla="*/ 1593132 h 2235200" name="connsiteY9"/>
              <a:gd fmla="*/ 2031904 w 2235200" name="connsiteX10"/>
              <a:gd fmla="*/ 1750157 h 2235200" name="connsiteY10"/>
              <a:gd fmla="*/ 1818627 w 2235200" name="connsiteX11"/>
              <a:gd fmla="*/ 1672524 h 2235200" name="connsiteY11"/>
              <a:gd fmla="*/ 1542362 w 2235200" name="connsiteX12"/>
              <a:gd fmla="*/ 1904338 h 2235200" name="connsiteY12"/>
              <a:gd fmla="*/ 1581780 w 2235200" name="connsiteX13"/>
              <a:gd fmla="*/ 2127856 h 2235200" name="connsiteY13"/>
              <a:gd fmla="*/ 1411398 w 2235200" name="connsiteX14"/>
              <a:gd fmla="*/ 2189870 h 2235200" name="connsiteY14"/>
              <a:gd fmla="*/ 1297919 w 2235200" name="connsiteX15"/>
              <a:gd fmla="*/ 1993308 h 2235200" name="connsiteY15"/>
              <a:gd fmla="*/ 937280 w 2235200" name="connsiteX16"/>
              <a:gd fmla="*/ 1993308 h 2235200" name="connsiteY16"/>
              <a:gd fmla="*/ 823802 w 2235200" name="connsiteX17"/>
              <a:gd fmla="*/ 2189870 h 2235200" name="connsiteY17"/>
              <a:gd fmla="*/ 653420 w 2235200" name="connsiteX18"/>
              <a:gd fmla="*/ 2127856 h 2235200" name="connsiteY18"/>
              <a:gd fmla="*/ 692839 w 2235200" name="connsiteX19"/>
              <a:gd fmla="*/ 1904338 h 2235200" name="connsiteY19"/>
              <a:gd fmla="*/ 416574 w 2235200" name="connsiteX20"/>
              <a:gd fmla="*/ 1672524 h 2235200" name="connsiteY20"/>
              <a:gd fmla="*/ 203296 w 2235200" name="connsiteX21"/>
              <a:gd fmla="*/ 1750157 h 2235200" name="connsiteY21"/>
              <a:gd fmla="*/ 112638 w 2235200" name="connsiteX22"/>
              <a:gd fmla="*/ 1593132 h 2235200" name="connsiteY22"/>
              <a:gd fmla="*/ 286508 w 2235200" name="connsiteX23"/>
              <a:gd fmla="*/ 1447245 h 2235200" name="connsiteY23"/>
              <a:gd fmla="*/ 223884 w 2235200" name="connsiteX24"/>
              <a:gd fmla="*/ 1092085 h 2235200" name="connsiteY24"/>
              <a:gd fmla="*/ 10603 w 2235200" name="connsiteX25"/>
              <a:gd fmla="*/ 1014463 h 2235200" name="connsiteY25"/>
              <a:gd fmla="*/ 42088 w 2235200" name="connsiteX26"/>
              <a:gd fmla="*/ 835901 h 2235200" name="connsiteY26"/>
              <a:gd fmla="*/ 269055 w 2235200" name="connsiteX27"/>
              <a:gd fmla="*/ 835907 h 2235200" name="connsiteY27"/>
              <a:gd fmla="*/ 449374 w 2235200" name="connsiteX28"/>
              <a:gd fmla="*/ 523585 h 2235200" name="connsiteY28"/>
              <a:gd fmla="*/ 335886 w 2235200" name="connsiteX29"/>
              <a:gd fmla="*/ 327029 h 2235200" name="connsiteY29"/>
              <a:gd fmla="*/ 474782 w 2235200" name="connsiteX30"/>
              <a:gd fmla="*/ 210481 h 2235200" name="connsiteY30"/>
              <a:gd fmla="*/ 648645 w 2235200" name="connsiteX31"/>
              <a:gd fmla="*/ 356377 h 2235200" name="connsiteY31"/>
              <a:gd fmla="*/ 987535 w 2235200" name="connsiteX32"/>
              <a:gd fmla="*/ 233031 h 2235200" name="connsiteY32"/>
              <a:gd fmla="*/ 1026942 w 2235200" name="connsiteX33"/>
              <a:gd fmla="*/ 9511 h 2235200" name="connsiteY33"/>
              <a:gd fmla="*/ 1208258 w 2235200" name="connsiteX34"/>
              <a:gd fmla="*/ 9511 h 2235200" name="connsiteY34"/>
              <a:gd fmla="*/ 1247665 w 2235200" name="connsiteX35"/>
              <a:gd fmla="*/ 233031 h 2235200" name="connsiteY35"/>
              <a:gd fmla="*/ 1586555 w 2235200" name="connsiteX36"/>
              <a:gd fmla="*/ 356377 h 2235200" name="connsiteY3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b="b" l="l" r="r" t="t"/>
            <a:pathLst>
              <a:path h="2235200" w="2235200">
                <a:moveTo>
                  <a:pt x="1586555" y="356377"/>
                </a:moveTo>
                <a:lnTo>
                  <a:pt x="1760418" y="210481"/>
                </a:lnTo>
                <a:lnTo>
                  <a:pt x="1899314" y="327029"/>
                </a:lnTo>
                <a:lnTo>
                  <a:pt x="1785825" y="523585"/>
                </a:lnTo>
                <a:cubicBezTo>
                  <a:pt x="1866522" y="614364"/>
                  <a:pt x="1927876" y="720632"/>
                  <a:pt x="1966144" y="835907"/>
                </a:cubicBezTo>
                <a:lnTo>
                  <a:pt x="2193112" y="835901"/>
                </a:lnTo>
                <a:lnTo>
                  <a:pt x="2224597" y="1014463"/>
                </a:lnTo>
                <a:lnTo>
                  <a:pt x="2011316" y="1092085"/>
                </a:lnTo>
                <a:cubicBezTo>
                  <a:pt x="2014782" y="1213496"/>
                  <a:pt x="1993474" y="1334341"/>
                  <a:pt x="1948692" y="1447245"/>
                </a:cubicBezTo>
                <a:lnTo>
                  <a:pt x="2122562" y="1593132"/>
                </a:lnTo>
                <a:lnTo>
                  <a:pt x="2031904" y="1750157"/>
                </a:lnTo>
                <a:lnTo>
                  <a:pt x="1818627" y="1672524"/>
                </a:lnTo>
                <a:cubicBezTo>
                  <a:pt x="1743241" y="1767759"/>
                  <a:pt x="1649240" y="1846634"/>
                  <a:pt x="1542362" y="1904338"/>
                </a:cubicBezTo>
                <a:lnTo>
                  <a:pt x="1581780" y="2127856"/>
                </a:lnTo>
                <a:lnTo>
                  <a:pt x="1411398" y="2189870"/>
                </a:lnTo>
                <a:lnTo>
                  <a:pt x="1297919" y="1993308"/>
                </a:lnTo>
                <a:cubicBezTo>
                  <a:pt x="1178954" y="2017804"/>
                  <a:pt x="1056245" y="2017804"/>
                  <a:pt x="937280" y="1993308"/>
                </a:cubicBezTo>
                <a:lnTo>
                  <a:pt x="823802" y="2189870"/>
                </a:lnTo>
                <a:lnTo>
                  <a:pt x="653420" y="2127856"/>
                </a:lnTo>
                <a:lnTo>
                  <a:pt x="692839" y="1904338"/>
                </a:lnTo>
                <a:cubicBezTo>
                  <a:pt x="585961" y="1846634"/>
                  <a:pt x="491960" y="1767758"/>
                  <a:pt x="416574" y="1672524"/>
                </a:cubicBezTo>
                <a:lnTo>
                  <a:pt x="203296" y="1750157"/>
                </a:lnTo>
                <a:lnTo>
                  <a:pt x="112638" y="1593132"/>
                </a:lnTo>
                <a:lnTo>
                  <a:pt x="286508" y="1447245"/>
                </a:lnTo>
                <a:cubicBezTo>
                  <a:pt x="241726" y="1334341"/>
                  <a:pt x="220417" y="1213496"/>
                  <a:pt x="223884" y="1092085"/>
                </a:cubicBezTo>
                <a:lnTo>
                  <a:pt x="10603" y="1014463"/>
                </a:lnTo>
                <a:lnTo>
                  <a:pt x="42088" y="835901"/>
                </a:lnTo>
                <a:lnTo>
                  <a:pt x="269055" y="835907"/>
                </a:lnTo>
                <a:cubicBezTo>
                  <a:pt x="307323" y="720632"/>
                  <a:pt x="368677" y="614363"/>
                  <a:pt x="449374" y="523585"/>
                </a:cubicBezTo>
                <a:lnTo>
                  <a:pt x="335886" y="327029"/>
                </a:lnTo>
                <a:lnTo>
                  <a:pt x="474782" y="210481"/>
                </a:lnTo>
                <a:lnTo>
                  <a:pt x="648645" y="356377"/>
                </a:lnTo>
                <a:cubicBezTo>
                  <a:pt x="752057" y="292669"/>
                  <a:pt x="867366" y="250701"/>
                  <a:pt x="987535" y="233031"/>
                </a:cubicBezTo>
                <a:lnTo>
                  <a:pt x="1026942" y="9511"/>
                </a:lnTo>
                <a:lnTo>
                  <a:pt x="1208258" y="9511"/>
                </a:lnTo>
                <a:lnTo>
                  <a:pt x="1247665" y="233031"/>
                </a:lnTo>
                <a:cubicBezTo>
                  <a:pt x="1367834" y="250700"/>
                  <a:pt x="1483142" y="292669"/>
                  <a:pt x="1586555" y="356377"/>
                </a:cubicBezTo>
                <a:close/>
              </a:path>
            </a:pathLst>
          </a:custGeom>
          <a:solidFill>
            <a:schemeClr val="accent1"/>
          </a:solidFill>
          <a:ln algn="ctr" cap="flat" cmpd="sng" w="38100">
            <a:noFill/>
            <a:prstDash val="solid"/>
          </a:ln>
          <a:effectLst/>
          <a:scene3d>
            <a:camera prst="orthographicFront">
              <a:rot lat="0" lon="0" rev="0"/>
            </a:camera>
            <a:lightRig dir="t" rig="glow">
              <a:rot lat="0" lon="0" rev="4800000"/>
            </a:lightRig>
          </a:scene3d>
          <a:sp3d prstMaterial="matte">
            <a:bevelT h="19050" w="127000"/>
          </a:sp3d>
        </p:spPr>
        <p:txBody>
          <a:bodyPr anchor="ctr" anchorCtr="0" bIns="461060" lIns="376084" numCol="1" rIns="376084" spcCol="953" spcFirstLastPara="0" tIns="431741" vert="horz" wrap="square">
            <a:noAutofit/>
          </a:bodyPr>
          <a:lstStyle/>
          <a:p>
            <a:pPr algn="ctr" defTabSz="13668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3100">
              <a:solidFill>
                <a:sysClr lastClr="FFFFFF" val="window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1879815" y="1283918"/>
            <a:ext cx="637794" cy="627916"/>
          </a:xfrm>
          <a:prstGeom prst="ellipse">
            <a:avLst/>
          </a:prstGeom>
          <a:solidFill>
            <a:srgbClr val="FAFAFA"/>
          </a:solidFill>
          <a:ln algn="ctr" cap="flat" cmpd="sng" w="101600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anchor="ctr" anchorCtr="0" bIns="0" compatLnSpc="1" forceAA="0" fromWordArt="0" horzOverflow="overflow" lIns="0" numCol="1" rIns="0" rot="0" rtlCol="0" spcCol="0" spcFirstLastPara="0" tIns="0" vert="horz" vertOverflow="overflow" wrap="square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altLang="en-US" kern="0" lang="zh-CN">
                <a:ln cmpd="sng" w="18415">
                  <a:noFill/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charset="0" pitchFamily="18" typeface="Times New Roman"/>
              </a:rPr>
              <a:t>标题</a:t>
            </a:r>
          </a:p>
        </p:txBody>
      </p:sp>
      <p:sp>
        <p:nvSpPr>
          <p:cNvPr id="41" name="环形箭头 40"/>
          <p:cNvSpPr/>
          <p:nvPr/>
        </p:nvSpPr>
        <p:spPr>
          <a:xfrm rot="5920462">
            <a:off x="2848033" y="1784075"/>
            <a:ext cx="2220686" cy="2220686"/>
          </a:xfrm>
          <a:prstGeom prst="circular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>
              <a:solidFill>
                <a:schemeClr val="tx1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5297163" y="1266180"/>
            <a:ext cx="3150161" cy="3263971"/>
            <a:chOff x="5818000" y="1927702"/>
            <a:chExt cx="5586883" cy="4351961"/>
          </a:xfrm>
        </p:grpSpPr>
        <p:sp>
          <p:nvSpPr>
            <p:cNvPr id="19" name="圆角矩形 18"/>
            <p:cNvSpPr/>
            <p:nvPr/>
          </p:nvSpPr>
          <p:spPr>
            <a:xfrm>
              <a:off x="5818000" y="2002147"/>
              <a:ext cx="5586883" cy="4197796"/>
            </a:xfrm>
            <a:prstGeom prst="roundRect">
              <a:avLst>
                <a:gd fmla="val 7739" name="adj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文本框 31"/>
            <p:cNvSpPr txBox="1"/>
            <p:nvPr/>
          </p:nvSpPr>
          <p:spPr>
            <a:xfrm>
              <a:off x="6089671" y="1927702"/>
              <a:ext cx="5053952" cy="1255776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342900">
                <a:lnSpc>
                  <a:spcPct val="200000"/>
                </a:lnSpc>
              </a:pPr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添加标题内容</a:t>
              </a:r>
            </a:p>
            <a:p>
              <a:pPr indent="342900">
                <a:lnSpc>
                  <a:spcPct val="200000"/>
                </a:lnSpc>
              </a:pPr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  <a:p>
              <a:pPr indent="342900">
                <a:lnSpc>
                  <a:spcPct val="200000"/>
                </a:lnSpc>
              </a:pPr>
              <a:r>
                <a:rPr altLang="en-US" lang="zh-CN" sz="1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</p:txBody>
        </p:sp>
      </p:grpSp>
      <p:sp>
        <p:nvSpPr>
          <p:cNvPr id="21" name="矩形 46"/>
          <p:cNvSpPr>
            <a:spLocks noChangeArrowheads="1"/>
          </p:cNvSpPr>
          <p:nvPr/>
        </p:nvSpPr>
        <p:spPr bwMode="auto">
          <a:xfrm>
            <a:off x="476188" y="177842"/>
            <a:ext cx="2926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研究方案可行性说明</a:t>
            </a:r>
          </a:p>
        </p:txBody>
      </p:sp>
      <p:sp>
        <p:nvSpPr>
          <p:cNvPr id="22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113132705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1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3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9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3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1" id="47" nodeType="afterEffect" presetClass="emph" presetID="8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3000" fill="hold" id="48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1" id="49" nodeType="withEffect" presetClass="emph" presetID="8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3000" fill="hold" id="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1" id="51" nodeType="withEffect" presetClass="emph" presetID="8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3000" fill="hold" id="52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1" id="53" nodeType="withEffect" presetClass="emph" presetID="8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3000" fill="hold" id="54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56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8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6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6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3"/>
      <p:bldP grpId="1" spid="33"/>
      <p:bldP grpId="0" spid="34"/>
      <p:bldP grpId="0" spid="35"/>
      <p:bldP grpId="1" spid="35"/>
      <p:bldP grpId="0" spid="36"/>
      <p:bldP grpId="0" spid="37"/>
      <p:bldP grpId="1" spid="37"/>
      <p:bldP grpId="0" spid="38"/>
      <p:bldP grpId="0" spid="39"/>
      <p:bldP grpId="1" spid="39"/>
      <p:bldP grpId="0" spid="40"/>
      <p:bldP grpId="0" spid="41"/>
      <p:bldP grpId="0" spid="21"/>
      <p:bldP grpId="0" spid="22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梯形 34"/>
          <p:cNvSpPr/>
          <p:nvPr/>
        </p:nvSpPr>
        <p:spPr>
          <a:xfrm rot="16200000">
            <a:off x="5584648" y="-338488"/>
            <a:ext cx="1718803" cy="5399903"/>
          </a:xfrm>
          <a:prstGeom prst="trapezoid">
            <a:avLst>
              <a:gd fmla="val 16935" name="adj"/>
            </a:avLst>
          </a:prstGeom>
          <a:solidFill>
            <a:srgbClr val="071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 lvl="0"/>
            <a:endParaRPr altLang="en-US" lang="zh-CN" sz="1800"/>
          </a:p>
        </p:txBody>
      </p:sp>
      <p:sp>
        <p:nvSpPr>
          <p:cNvPr id="37" name="梯形 36"/>
          <p:cNvSpPr/>
          <p:nvPr/>
        </p:nvSpPr>
        <p:spPr>
          <a:xfrm rot="5400000">
            <a:off x="998730" y="477602"/>
            <a:ext cx="1758050" cy="3755509"/>
          </a:xfrm>
          <a:prstGeom prst="trapezoid">
            <a:avLst>
              <a:gd fmla="val 17865" name="adj"/>
            </a:avLst>
          </a:prstGeom>
          <a:solidFill>
            <a:schemeClr val="bg1">
              <a:lumMod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 lvl="0"/>
            <a:endParaRPr altLang="en-US" lang="zh-CN" sz="1800"/>
          </a:p>
        </p:txBody>
      </p:sp>
      <p:sp>
        <p:nvSpPr>
          <p:cNvPr id="26" name="文本框 1"/>
          <p:cNvSpPr txBox="1"/>
          <p:nvPr/>
        </p:nvSpPr>
        <p:spPr>
          <a:xfrm>
            <a:off x="2796809" y="1334898"/>
            <a:ext cx="937260" cy="38862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en-US" lang="zh-CN" sz="2100">
                <a:solidFill>
                  <a:srgbClr val="071F65"/>
                </a:solidFill>
                <a:latin typeface="+mj-ea"/>
                <a:ea typeface="+mj-ea"/>
              </a:rPr>
              <a:t>过渡页</a:t>
            </a:r>
          </a:p>
        </p:txBody>
      </p:sp>
      <p:sp>
        <p:nvSpPr>
          <p:cNvPr id="27" name="文本框 2"/>
          <p:cNvSpPr txBox="1"/>
          <p:nvPr/>
        </p:nvSpPr>
        <p:spPr>
          <a:xfrm>
            <a:off x="2796809" y="1917123"/>
            <a:ext cx="581660" cy="28194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</a:rPr>
              <a:t>Part3</a:t>
            </a:r>
          </a:p>
        </p:txBody>
      </p:sp>
      <p:sp>
        <p:nvSpPr>
          <p:cNvPr id="29" name="矩形 28"/>
          <p:cNvSpPr/>
          <p:nvPr/>
        </p:nvSpPr>
        <p:spPr>
          <a:xfrm>
            <a:off x="4229098" y="2019303"/>
            <a:ext cx="2880360" cy="617220"/>
          </a:xfrm>
          <a:prstGeom prst="rect">
            <a:avLst/>
          </a:prstGeom>
        </p:spPr>
        <p:txBody>
          <a:bodyPr bIns="34290" lIns="68580" rIns="68580" tIns="34290" wrap="none">
            <a:spAutoFit/>
          </a:bodyPr>
          <a:lstStyle/>
          <a:p>
            <a:r>
              <a:rPr altLang="en-US" b="1" lang="zh-CN" smtClean="0" sz="3600">
                <a:solidFill>
                  <a:schemeClr val="bg1"/>
                </a:solidFill>
              </a:rPr>
              <a:t>关键技术难点</a:t>
            </a: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226247" y="1334898"/>
            <a:ext cx="1310443" cy="1310443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7269687" y="1774521"/>
            <a:ext cx="1224548" cy="1175807"/>
            <a:chOff x="5838755" y="1774521"/>
            <a:chExt cx="1224548" cy="1175807"/>
          </a:xfrm>
        </p:grpSpPr>
        <p:grpSp>
          <p:nvGrpSpPr>
            <p:cNvPr id="31" name="组合 30"/>
            <p:cNvGrpSpPr/>
            <p:nvPr/>
          </p:nvGrpSpPr>
          <p:grpSpPr>
            <a:xfrm>
              <a:off x="5838755" y="1774521"/>
              <a:ext cx="1210588" cy="892148"/>
              <a:chOff x="9140243" y="2649839"/>
              <a:chExt cx="1614117" cy="1189530"/>
            </a:xfrm>
          </p:grpSpPr>
          <p:sp>
            <p:nvSpPr>
              <p:cNvPr id="32" name="矩形 31"/>
              <p:cNvSpPr/>
              <p:nvPr/>
            </p:nvSpPr>
            <p:spPr>
              <a:xfrm>
                <a:off x="9140243" y="2649839"/>
                <a:ext cx="1598506" cy="4064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altLang="zh-CN" kumimoji="1" lang="en-US">
                    <a:solidFill>
                      <a:schemeClr val="bg1"/>
                    </a:solidFill>
                  </a:rPr>
                  <a:t>3-1 关键技术</a:t>
                </a: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9140243" y="3037021"/>
                <a:ext cx="1598506" cy="4064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lang="en-US" smtClean="0">
                    <a:solidFill>
                      <a:schemeClr val="bg1"/>
                    </a:solidFill>
                  </a:rPr>
                  <a:t>3-2 实践难点</a:t>
                </a:r>
              </a:p>
            </p:txBody>
          </p:sp>
          <p:sp>
            <p:nvSpPr>
              <p:cNvPr id="34" name="矩形 33"/>
              <p:cNvSpPr/>
              <p:nvPr/>
            </p:nvSpPr>
            <p:spPr>
              <a:xfrm>
                <a:off x="9140243" y="3429000"/>
                <a:ext cx="1598506" cy="4064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kumimoji="1" lang="en-US">
                    <a:solidFill>
                      <a:schemeClr val="bg1"/>
                    </a:solidFill>
                  </a:rPr>
                  <a:t>3-3 市场调研</a:t>
                </a:r>
              </a:p>
            </p:txBody>
          </p:sp>
        </p:grpSp>
        <p:sp>
          <p:nvSpPr>
            <p:cNvPr id="38" name="矩形 37"/>
            <p:cNvSpPr/>
            <p:nvPr/>
          </p:nvSpPr>
          <p:spPr>
            <a:xfrm>
              <a:off x="5852716" y="2642551"/>
              <a:ext cx="1198880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kumimoji="1" lang="en-US">
                  <a:solidFill>
                    <a:schemeClr val="bg1"/>
                  </a:solidFill>
                </a:rPr>
                <a:t>3-4 案例分析</a:t>
              </a:r>
            </a:p>
          </p:txBody>
        </p:sp>
      </p:grpSp>
    </p:spTree>
    <p:extLst>
      <p:ext uri="{BB962C8B-B14F-4D97-AF65-F5344CB8AC3E}">
        <p14:creationId val="110328856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2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22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7"/>
      <p:bldP grpId="0" spid="26"/>
      <p:bldP grpId="0" spid="27"/>
      <p:bldP grpId="0" spid="29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15"/>
          <p:cNvSpPr txBox="1"/>
          <p:nvPr/>
        </p:nvSpPr>
        <p:spPr>
          <a:xfrm>
            <a:off x="2780149" y="1165561"/>
            <a:ext cx="4450718" cy="75438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pPr>
              <a:lnSpc>
                <a:spcPct val="125000"/>
              </a:lnSpc>
            </a:pPr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sp>
        <p:nvSpPr>
          <p:cNvPr id="7" name="文本框 18"/>
          <p:cNvSpPr txBox="1"/>
          <p:nvPr/>
        </p:nvSpPr>
        <p:spPr>
          <a:xfrm>
            <a:off x="1874695" y="3226808"/>
            <a:ext cx="4538656" cy="61722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sp>
        <p:nvSpPr>
          <p:cNvPr id="8" name="矩形 7"/>
          <p:cNvSpPr/>
          <p:nvPr/>
        </p:nvSpPr>
        <p:spPr>
          <a:xfrm rot="20926620">
            <a:off x="1462976" y="2273983"/>
            <a:ext cx="6182916" cy="2939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b="1" lang="zh-CN" sz="1800">
              <a:solidFill>
                <a:schemeClr val="bg1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1447698" y="1100978"/>
            <a:ext cx="1230086" cy="1091735"/>
            <a:chOff x="411429" y="2379138"/>
            <a:chExt cx="1640114" cy="1455646"/>
          </a:xfrm>
        </p:grpSpPr>
        <p:sp>
          <p:nvSpPr>
            <p:cNvPr id="10" name="下箭头 9"/>
            <p:cNvSpPr/>
            <p:nvPr/>
          </p:nvSpPr>
          <p:spPr>
            <a:xfrm>
              <a:off x="411429" y="2379138"/>
              <a:ext cx="1640114" cy="1455646"/>
            </a:xfrm>
            <a:prstGeom prst="down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eaVert"/>
            <a:lstStyle/>
            <a:p>
              <a:pPr algn="ctr"/>
              <a:endParaRPr altLang="en-US" b="1" lang="zh-CN" sz="15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</a:endParaRPr>
            </a:p>
          </p:txBody>
        </p:sp>
        <p:sp>
          <p:nvSpPr>
            <p:cNvPr id="11" name="文本框 4"/>
            <p:cNvSpPr txBox="1"/>
            <p:nvPr/>
          </p:nvSpPr>
          <p:spPr>
            <a:xfrm>
              <a:off x="926493" y="2392494"/>
              <a:ext cx="548640" cy="1254762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pPr algn="ctr"/>
              <a:r>
                <a:rPr altLang="en-US" b="1" lang="zh-CN" sz="15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431085" y="2685507"/>
            <a:ext cx="1230086" cy="1091736"/>
            <a:chOff x="7055945" y="4194060"/>
            <a:chExt cx="1640114" cy="1455648"/>
          </a:xfrm>
        </p:grpSpPr>
        <p:sp>
          <p:nvSpPr>
            <p:cNvPr id="13" name="下箭头 12"/>
            <p:cNvSpPr/>
            <p:nvPr/>
          </p:nvSpPr>
          <p:spPr>
            <a:xfrm flipV="1">
              <a:off x="7055945" y="4194060"/>
              <a:ext cx="1640114" cy="1455648"/>
            </a:xfrm>
            <a:prstGeom prst="down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vert="vert"/>
            <a:lstStyle/>
            <a:p>
              <a:pPr algn="ctr"/>
              <a:endParaRPr altLang="en-US" b="1" lang="zh-CN" sz="15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</a:endParaRPr>
            </a:p>
          </p:txBody>
        </p:sp>
        <p:sp>
          <p:nvSpPr>
            <p:cNvPr id="14" name="文本框 22"/>
            <p:cNvSpPr txBox="1"/>
            <p:nvPr/>
          </p:nvSpPr>
          <p:spPr>
            <a:xfrm>
              <a:off x="7571000" y="4371789"/>
              <a:ext cx="548640" cy="1254763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pPr algn="ctr"/>
              <a:r>
                <a:rPr altLang="en-US" b="1" lang="zh-CN" sz="15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</p:grpSp>
      <p:sp>
        <p:nvSpPr>
          <p:cNvPr id="15" name="等腰三角形 14"/>
          <p:cNvSpPr/>
          <p:nvPr/>
        </p:nvSpPr>
        <p:spPr>
          <a:xfrm>
            <a:off x="4241554" y="2557134"/>
            <a:ext cx="653144" cy="56305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b="1" lang="zh-CN" sz="1800">
              <a:solidFill>
                <a:schemeClr val="bg1"/>
              </a:solidFill>
              <a:latin charset="0" panose="020b0604020202020204" pitchFamily="34" typeface="Arial"/>
              <a:ea charset="-122" panose="020b0503020204020204" pitchFamily="34" typeface="微软雅黑"/>
            </a:endParaRPr>
          </a:p>
        </p:txBody>
      </p:sp>
      <p:sp>
        <p:nvSpPr>
          <p:cNvPr id="17" name="文本框 19"/>
          <p:cNvSpPr txBox="1"/>
          <p:nvPr/>
        </p:nvSpPr>
        <p:spPr>
          <a:xfrm>
            <a:off x="798841" y="4171995"/>
            <a:ext cx="7536264" cy="52578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pPr>
              <a:lnSpc>
                <a:spcPct val="125000"/>
              </a:lnSpc>
            </a:pPr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476188" y="177842"/>
            <a:ext cx="1402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关键技术</a:t>
            </a:r>
          </a:p>
        </p:txBody>
      </p:sp>
      <p:sp>
        <p:nvSpPr>
          <p:cNvPr id="19" name="等腰三角形 18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279037381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19" nodeType="with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6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15"/>
      <p:bldP grpId="0" spid="17"/>
      <p:bldP grpId="0" spid="18"/>
      <p:bldP grpId="0" spid="19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椭圆 5"/>
          <p:cNvSpPr/>
          <p:nvPr/>
        </p:nvSpPr>
        <p:spPr>
          <a:xfrm>
            <a:off x="1978345" y="1190801"/>
            <a:ext cx="753299" cy="75329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r>
              <a:rPr altLang="zh-CN" b="1" lang="en-US" sz="2700">
                <a:latin charset="-122" pitchFamily="34" typeface="微软雅黑"/>
                <a:ea charset="-122" panose="020b0503020204020204" pitchFamily="34" typeface="微软雅黑"/>
              </a:rPr>
              <a:t>A</a:t>
            </a:r>
          </a:p>
        </p:txBody>
      </p:sp>
      <p:sp>
        <p:nvSpPr>
          <p:cNvPr id="7" name="椭圆 6"/>
          <p:cNvSpPr/>
          <p:nvPr/>
        </p:nvSpPr>
        <p:spPr>
          <a:xfrm>
            <a:off x="2731645" y="2517561"/>
            <a:ext cx="753299" cy="75329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r>
              <a:rPr altLang="zh-CN" b="1" lang="en-US" sz="2700">
                <a:latin charset="-122" pitchFamily="34" typeface="微软雅黑"/>
                <a:ea charset="-122" panose="020b0503020204020204" pitchFamily="34" typeface="微软雅黑"/>
              </a:rPr>
              <a:t>B</a:t>
            </a:r>
          </a:p>
        </p:txBody>
      </p:sp>
      <p:sp>
        <p:nvSpPr>
          <p:cNvPr id="8" name="椭圆 7"/>
          <p:cNvSpPr/>
          <p:nvPr/>
        </p:nvSpPr>
        <p:spPr>
          <a:xfrm>
            <a:off x="1978345" y="3733008"/>
            <a:ext cx="753299" cy="75329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r>
              <a:rPr altLang="zh-CN" b="1" lang="en-US" sz="2700">
                <a:latin charset="-122" pitchFamily="34" typeface="微软雅黑"/>
                <a:ea charset="-122" panose="020b0503020204020204" pitchFamily="34" typeface="微软雅黑"/>
              </a:rPr>
              <a:t>C</a:t>
            </a:r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1198540" y="1842145"/>
            <a:ext cx="666390" cy="3956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364018" y="2894210"/>
            <a:ext cx="119742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1171514" y="3542657"/>
            <a:ext cx="720442" cy="38036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/>
          <p:nvPr/>
        </p:nvGrpSpPr>
        <p:grpSpPr>
          <a:xfrm>
            <a:off x="3009417" y="1081739"/>
            <a:ext cx="4566499" cy="1078503"/>
            <a:chOff x="4012556" y="1375083"/>
            <a:chExt cx="5516462" cy="1438005"/>
          </a:xfrm>
        </p:grpSpPr>
        <p:sp>
          <p:nvSpPr>
            <p:cNvPr id="12" name="矩形 11"/>
            <p:cNvSpPr/>
            <p:nvPr/>
          </p:nvSpPr>
          <p:spPr>
            <a:xfrm>
              <a:off x="4012555" y="1729714"/>
              <a:ext cx="5516463" cy="10728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</p:txBody>
        </p:sp>
        <p:sp>
          <p:nvSpPr>
            <p:cNvPr id="13" name="文本框 42"/>
            <p:cNvSpPr txBox="1"/>
            <p:nvPr/>
          </p:nvSpPr>
          <p:spPr>
            <a:xfrm>
              <a:off x="4012555" y="1375083"/>
              <a:ext cx="2374014" cy="406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mtClean="0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A 添加标题内容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655150" y="2399998"/>
            <a:ext cx="4566499" cy="1078502"/>
            <a:chOff x="4873534" y="3109566"/>
            <a:chExt cx="5516462" cy="1438002"/>
          </a:xfrm>
        </p:grpSpPr>
        <p:sp>
          <p:nvSpPr>
            <p:cNvPr id="14" name="矩形 13"/>
            <p:cNvSpPr/>
            <p:nvPr/>
          </p:nvSpPr>
          <p:spPr>
            <a:xfrm>
              <a:off x="4873534" y="3464195"/>
              <a:ext cx="5516463" cy="10728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</p:txBody>
        </p:sp>
        <p:sp>
          <p:nvSpPr>
            <p:cNvPr id="15" name="文本框 44"/>
            <p:cNvSpPr txBox="1"/>
            <p:nvPr/>
          </p:nvSpPr>
          <p:spPr>
            <a:xfrm>
              <a:off x="4873534" y="3109566"/>
              <a:ext cx="2374014" cy="406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mtClean="0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B 添加标题内容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009417" y="3631143"/>
            <a:ext cx="4566499" cy="1078503"/>
            <a:chOff x="4012556" y="5002204"/>
            <a:chExt cx="5516462" cy="1438005"/>
          </a:xfrm>
        </p:grpSpPr>
        <p:sp>
          <p:nvSpPr>
            <p:cNvPr id="16" name="矩形 15"/>
            <p:cNvSpPr/>
            <p:nvPr/>
          </p:nvSpPr>
          <p:spPr>
            <a:xfrm>
              <a:off x="4012555" y="5356835"/>
              <a:ext cx="5516463" cy="10728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</p:txBody>
        </p:sp>
        <p:sp>
          <p:nvSpPr>
            <p:cNvPr id="17" name="文本框 46"/>
            <p:cNvSpPr txBox="1"/>
            <p:nvPr/>
          </p:nvSpPr>
          <p:spPr>
            <a:xfrm>
              <a:off x="4012555" y="5002204"/>
              <a:ext cx="2374014" cy="406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mtClean="0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C 添加标题内容</a:t>
              </a:r>
            </a:p>
          </p:txBody>
        </p:sp>
      </p:grpSp>
      <p:pic>
        <p:nvPicPr>
          <p:cNvPr id="18" name="图片 17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48604"/>
          <a:stretch>
            <a:fillRect/>
          </a:stretch>
        </p:blipFill>
        <p:spPr>
          <a:xfrm>
            <a:off x="0" y="1618550"/>
            <a:ext cx="1217495" cy="2368933"/>
          </a:xfrm>
          <a:prstGeom prst="rect">
            <a:avLst/>
          </a:prstGeom>
        </p:spPr>
      </p:pic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476188" y="177842"/>
            <a:ext cx="1402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实践难点</a:t>
            </a:r>
          </a:p>
        </p:txBody>
      </p:sp>
      <p:sp>
        <p:nvSpPr>
          <p:cNvPr id="23" name="等腰三角形 22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187850493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4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22"/>
      <p:bldP grpId="0" spid="23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873141" y="466830"/>
            <a:ext cx="1146310" cy="1146310"/>
            <a:chOff x="1602769" y="143838"/>
            <a:chExt cx="1331936" cy="1331936"/>
          </a:xfrm>
        </p:grpSpPr>
        <p:sp>
          <p:nvSpPr>
            <p:cNvPr id="4" name="椭圆 3"/>
            <p:cNvSpPr/>
            <p:nvPr/>
          </p:nvSpPr>
          <p:spPr>
            <a:xfrm>
              <a:off x="1602769" y="143838"/>
              <a:ext cx="1331936" cy="1331936"/>
            </a:xfrm>
            <a:prstGeom prst="ellipse">
              <a:avLst/>
            </a:prstGeom>
            <a:ln w="165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1679041" y="396413"/>
              <a:ext cx="1189310" cy="5843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z="27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目录</a:t>
              </a: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638153" y="937949"/>
              <a:ext cx="1263808" cy="30103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CONTENTS</a:t>
              </a:r>
            </a:p>
          </p:txBody>
        </p:sp>
      </p:grpSp>
      <p:sp>
        <p:nvSpPr>
          <p:cNvPr id="9" name="Freeform 5"/>
          <p:cNvSpPr/>
          <p:nvPr/>
        </p:nvSpPr>
        <p:spPr bwMode="auto">
          <a:xfrm>
            <a:off x="2382" y="2262776"/>
            <a:ext cx="9141619" cy="1084926"/>
          </a:xfrm>
          <a:custGeom>
            <a:gdLst>
              <a:gd fmla="*/ 0 w 2601" name="T0"/>
              <a:gd fmla="*/ 139 h 306" name="T1"/>
              <a:gd fmla="*/ 647 w 2601" name="T2"/>
              <a:gd fmla="*/ 304 h 306" name="T3"/>
              <a:gd fmla="*/ 1863 w 2601" name="T4"/>
              <a:gd fmla="*/ 11 h 306" name="T5"/>
              <a:gd fmla="*/ 2601 w 2601" name="T6"/>
              <a:gd fmla="*/ 259 h 306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306" w="2601">
                <a:moveTo>
                  <a:pt x="0" y="139"/>
                </a:moveTo>
                <a:cubicBezTo>
                  <a:pt x="0" y="139"/>
                  <a:pt x="179" y="301"/>
                  <a:pt x="647" y="304"/>
                </a:cubicBezTo>
                <a:cubicBezTo>
                  <a:pt x="1090" y="306"/>
                  <a:pt x="1474" y="0"/>
                  <a:pt x="1863" y="11"/>
                </a:cubicBezTo>
                <a:cubicBezTo>
                  <a:pt x="2253" y="21"/>
                  <a:pt x="2601" y="259"/>
                  <a:pt x="2601" y="259"/>
                </a:cubicBezTo>
              </a:path>
            </a:pathLst>
          </a:custGeom>
          <a:noFill/>
          <a:ln cap="flat" w="22225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t" anchorCtr="0" bIns="34290" compatLnSpc="1" lIns="68580" numCol="1" rIns="68580" tIns="3429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4" name="矩形 30"/>
          <p:cNvSpPr>
            <a:spLocks noChangeArrowheads="1"/>
          </p:cNvSpPr>
          <p:nvPr/>
        </p:nvSpPr>
        <p:spPr bwMode="auto">
          <a:xfrm>
            <a:off x="804519" y="3682673"/>
            <a:ext cx="718564" cy="32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r>
              <a:rPr altLang="en-US" b="1" lang="zh-CN" sz="1500">
                <a:solidFill>
                  <a:schemeClr val="accent1"/>
                </a:solidFill>
                <a:sym charset="-122" pitchFamily="34" typeface="微软雅黑"/>
              </a:rPr>
              <a:t>绪论</a:t>
            </a:r>
          </a:p>
        </p:txBody>
      </p:sp>
      <p:sp>
        <p:nvSpPr>
          <p:cNvPr id="45" name="矩形 68"/>
          <p:cNvSpPr>
            <a:spLocks noChangeArrowheads="1"/>
          </p:cNvSpPr>
          <p:nvPr/>
        </p:nvSpPr>
        <p:spPr bwMode="auto">
          <a:xfrm>
            <a:off x="5212992" y="1528215"/>
            <a:ext cx="1569182" cy="32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r>
              <a:rPr altLang="en-US" b="1" lang="zh-CN" sz="1500">
                <a:solidFill>
                  <a:schemeClr val="accent1"/>
                </a:solidFill>
                <a:sym charset="-122" pitchFamily="34" typeface="微软雅黑"/>
              </a:rPr>
              <a:t>研究成果与应用</a:t>
            </a:r>
          </a:p>
        </p:txBody>
      </p:sp>
      <p:sp>
        <p:nvSpPr>
          <p:cNvPr id="46" name="矩形 64"/>
          <p:cNvSpPr>
            <a:spLocks noChangeArrowheads="1"/>
          </p:cNvSpPr>
          <p:nvPr/>
        </p:nvSpPr>
        <p:spPr bwMode="auto">
          <a:xfrm>
            <a:off x="2019452" y="2365080"/>
            <a:ext cx="1551601" cy="32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r>
              <a:rPr altLang="en-US" b="1" lang="zh-CN" sz="1500">
                <a:solidFill>
                  <a:schemeClr val="accent1"/>
                </a:solidFill>
                <a:sym charset="-122" pitchFamily="34" typeface="微软雅黑"/>
              </a:rPr>
              <a:t>研究方法与思路</a:t>
            </a:r>
          </a:p>
        </p:txBody>
      </p:sp>
      <p:sp>
        <p:nvSpPr>
          <p:cNvPr id="47" name="矩形 66"/>
          <p:cNvSpPr>
            <a:spLocks noChangeArrowheads="1"/>
          </p:cNvSpPr>
          <p:nvPr/>
        </p:nvSpPr>
        <p:spPr bwMode="auto">
          <a:xfrm>
            <a:off x="3378415" y="3281968"/>
            <a:ext cx="2025184" cy="32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r>
              <a:rPr altLang="en-US" b="1" lang="zh-CN" sz="1500">
                <a:solidFill>
                  <a:schemeClr val="accent1"/>
                </a:solidFill>
                <a:sym charset="-122" pitchFamily="34" typeface="微软雅黑"/>
              </a:rPr>
              <a:t>关键技术与实践难点</a:t>
            </a:r>
          </a:p>
        </p:txBody>
      </p:sp>
      <p:grpSp>
        <p:nvGrpSpPr>
          <p:cNvPr id="48" name="组合 47"/>
          <p:cNvGrpSpPr/>
          <p:nvPr/>
        </p:nvGrpSpPr>
        <p:grpSpPr>
          <a:xfrm>
            <a:off x="816008" y="2756789"/>
            <a:ext cx="749673" cy="751323"/>
            <a:chOff x="3437020" y="1033173"/>
            <a:chExt cx="863676" cy="865577"/>
          </a:xfrm>
        </p:grpSpPr>
        <p:sp>
          <p:nvSpPr>
            <p:cNvPr id="49" name="椭圆 18"/>
            <p:cNvSpPr>
              <a:spLocks noChangeArrowheads="1"/>
            </p:cNvSpPr>
            <p:nvPr/>
          </p:nvSpPr>
          <p:spPr bwMode="auto">
            <a:xfrm>
              <a:off x="3437020" y="1033173"/>
              <a:ext cx="863676" cy="86557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>
                  <a:lumMod val="75000"/>
                </a:schemeClr>
              </a:solidFill>
              <a:miter lim="800000"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/>
                <a:buChar char="•"/>
                <a:defRPr sz="32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1pPr>
              <a:lvl2pPr indent="-285750" marL="742950">
                <a:spcBef>
                  <a:spcPct val="20000"/>
                </a:spcBef>
                <a:buFont typeface="Arial"/>
                <a:buChar char="–"/>
                <a:defRPr sz="28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2pPr>
              <a:lvl3pPr indent="-228600" marL="1143000">
                <a:spcBef>
                  <a:spcPct val="200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3pPr>
              <a:lvl4pPr indent="-228600" marL="1600200">
                <a:spcBef>
                  <a:spcPct val="20000"/>
                </a:spcBef>
                <a:buFont typeface="Arial"/>
                <a:buChar char="–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4pPr>
              <a:lvl5pPr indent="-228600" marL="2057400">
                <a:spcBef>
                  <a:spcPct val="20000"/>
                </a:spcBef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/>
                <a:buNone/>
              </a:pPr>
              <a:endParaRPr altLang="zh-CN" lang="zh-CN" sz="1800">
                <a:solidFill>
                  <a:srgbClr val="FFFFFF"/>
                </a:solidFill>
                <a:sym charset="-122" pitchFamily="34" typeface="微软雅黑"/>
              </a:endParaRPr>
            </a:p>
          </p:txBody>
        </p:sp>
        <p:pic>
          <p:nvPicPr>
            <p:cNvPr id="50" name="图片 49"/>
            <p:cNvPicPr>
              <a:picLocks noChangeAspect="1"/>
            </p:cNvPicPr>
            <p:nvPr/>
          </p:nvPicPr>
          <p:blipFill>
            <a:blip r:embed="rId3">
              <a:biLevel thresh="25000"/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3587275" y="1169757"/>
              <a:ext cx="552644" cy="566109"/>
            </a:xfrm>
            <a:prstGeom prst="rect">
              <a:avLst/>
            </a:prstGeom>
          </p:spPr>
        </p:pic>
      </p:grpSp>
      <p:sp>
        <p:nvSpPr>
          <p:cNvPr id="51" name="矩形 68"/>
          <p:cNvSpPr>
            <a:spLocks noChangeArrowheads="1"/>
          </p:cNvSpPr>
          <p:nvPr/>
        </p:nvSpPr>
        <p:spPr bwMode="auto">
          <a:xfrm>
            <a:off x="6780337" y="3105783"/>
            <a:ext cx="1988660" cy="32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squar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r>
              <a:rPr altLang="en-US" b="1" lang="zh-CN" sz="1500">
                <a:solidFill>
                  <a:schemeClr val="accent1"/>
                </a:solidFill>
                <a:sym charset="-122" pitchFamily="34" typeface="微软雅黑"/>
              </a:rPr>
              <a:t>相关建议与论文总结</a:t>
            </a:r>
          </a:p>
        </p:txBody>
      </p:sp>
      <p:grpSp>
        <p:nvGrpSpPr>
          <p:cNvPr id="52" name="组合 51"/>
          <p:cNvGrpSpPr/>
          <p:nvPr/>
        </p:nvGrpSpPr>
        <p:grpSpPr>
          <a:xfrm>
            <a:off x="2430518" y="2882260"/>
            <a:ext cx="749673" cy="751323"/>
            <a:chOff x="3437020" y="2074814"/>
            <a:chExt cx="863676" cy="865577"/>
          </a:xfrm>
        </p:grpSpPr>
        <p:sp>
          <p:nvSpPr>
            <p:cNvPr id="53" name="椭圆 19"/>
            <p:cNvSpPr>
              <a:spLocks noChangeArrowheads="1"/>
            </p:cNvSpPr>
            <p:nvPr/>
          </p:nvSpPr>
          <p:spPr bwMode="auto">
            <a:xfrm>
              <a:off x="3437020" y="2074814"/>
              <a:ext cx="863676" cy="86557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>
                  <a:lumMod val="75000"/>
                </a:schemeClr>
              </a:solidFill>
              <a:miter lim="800000"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/>
                <a:buChar char="•"/>
                <a:defRPr sz="32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1pPr>
              <a:lvl2pPr indent="-285750" marL="742950">
                <a:spcBef>
                  <a:spcPct val="20000"/>
                </a:spcBef>
                <a:buFont typeface="Arial"/>
                <a:buChar char="–"/>
                <a:defRPr sz="28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2pPr>
              <a:lvl3pPr indent="-228600" marL="1143000">
                <a:spcBef>
                  <a:spcPct val="200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3pPr>
              <a:lvl4pPr indent="-228600" marL="1600200">
                <a:spcBef>
                  <a:spcPct val="20000"/>
                </a:spcBef>
                <a:buFont typeface="Arial"/>
                <a:buChar char="–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4pPr>
              <a:lvl5pPr indent="-228600" marL="2057400">
                <a:spcBef>
                  <a:spcPct val="20000"/>
                </a:spcBef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/>
                <a:buNone/>
              </a:pPr>
              <a:endParaRPr altLang="zh-CN" lang="zh-CN" sz="1800">
                <a:solidFill>
                  <a:srgbClr val="FFFFFF"/>
                </a:solidFill>
                <a:sym charset="-122" pitchFamily="34" typeface="微软雅黑"/>
              </a:endParaRPr>
            </a:p>
          </p:txBody>
        </p:sp>
        <p:pic>
          <p:nvPicPr>
            <p:cNvPr id="54" name="图片 53"/>
            <p:cNvPicPr>
              <a:picLocks noChangeAspect="1"/>
            </p:cNvPicPr>
            <p:nvPr/>
          </p:nvPicPr>
          <p:blipFill>
            <a:blip r:embed="rId4">
              <a:biLevel thresh="25000"/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3596360" y="2243692"/>
              <a:ext cx="553608" cy="567096"/>
            </a:xfrm>
            <a:prstGeom prst="rect">
              <a:avLst/>
            </a:prstGeom>
          </p:spPr>
        </p:pic>
      </p:grpSp>
      <p:grpSp>
        <p:nvGrpSpPr>
          <p:cNvPr id="55" name="组合 54"/>
          <p:cNvGrpSpPr/>
          <p:nvPr/>
        </p:nvGrpSpPr>
        <p:grpSpPr>
          <a:xfrm>
            <a:off x="3987654" y="2353136"/>
            <a:ext cx="749673" cy="749944"/>
            <a:chOff x="3437020" y="3157655"/>
            <a:chExt cx="863676" cy="863988"/>
          </a:xfrm>
        </p:grpSpPr>
        <p:sp>
          <p:nvSpPr>
            <p:cNvPr id="56" name="椭圆 20"/>
            <p:cNvSpPr>
              <a:spLocks noChangeArrowheads="1"/>
            </p:cNvSpPr>
            <p:nvPr/>
          </p:nvSpPr>
          <p:spPr bwMode="auto">
            <a:xfrm>
              <a:off x="3437020" y="3157655"/>
              <a:ext cx="863676" cy="863988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>
                  <a:lumMod val="75000"/>
                </a:schemeClr>
              </a:solidFill>
              <a:miter lim="800000"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/>
                <a:buChar char="•"/>
                <a:defRPr sz="32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1pPr>
              <a:lvl2pPr indent="-285750" marL="742950">
                <a:spcBef>
                  <a:spcPct val="20000"/>
                </a:spcBef>
                <a:buFont typeface="Arial"/>
                <a:buChar char="–"/>
                <a:defRPr sz="28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2pPr>
              <a:lvl3pPr indent="-228600" marL="1143000">
                <a:spcBef>
                  <a:spcPct val="200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3pPr>
              <a:lvl4pPr indent="-228600" marL="1600200">
                <a:spcBef>
                  <a:spcPct val="20000"/>
                </a:spcBef>
                <a:buFont typeface="Arial"/>
                <a:buChar char="–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4pPr>
              <a:lvl5pPr indent="-228600" marL="2057400">
                <a:spcBef>
                  <a:spcPct val="20000"/>
                </a:spcBef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/>
                <a:buNone/>
              </a:pPr>
              <a:endParaRPr altLang="zh-CN" lang="zh-CN" sz="1800">
                <a:solidFill>
                  <a:srgbClr val="FFFFFF"/>
                </a:solidFill>
                <a:sym charset="-122" pitchFamily="34" typeface="微软雅黑"/>
              </a:endParaRPr>
            </a:p>
          </p:txBody>
        </p:sp>
        <p:grpSp>
          <p:nvGrpSpPr>
            <p:cNvPr id="57" name="组合 56"/>
            <p:cNvGrpSpPr/>
            <p:nvPr/>
          </p:nvGrpSpPr>
          <p:grpSpPr>
            <a:xfrm>
              <a:off x="3603965" y="3301680"/>
              <a:ext cx="519264" cy="531742"/>
              <a:chOff x="9901114" y="2870043"/>
              <a:chExt cx="1094967" cy="1121279"/>
            </a:xfrm>
          </p:grpSpPr>
          <p:sp>
            <p:nvSpPr>
              <p:cNvPr id="58" name="Freeform 5"/>
              <p:cNvSpPr/>
              <p:nvPr/>
            </p:nvSpPr>
            <p:spPr bwMode="auto">
              <a:xfrm>
                <a:off x="10585467" y="2870043"/>
                <a:ext cx="234963" cy="800500"/>
              </a:xfrm>
              <a:custGeom>
                <a:gdLst>
                  <a:gd fmla="*/ 2 w 43" name="T0"/>
                  <a:gd fmla="*/ 115 h 115" name="T1"/>
                  <a:gd fmla="*/ 3 w 43" name="T2"/>
                  <a:gd fmla="*/ 115 h 115" name="T3"/>
                  <a:gd fmla="*/ 3 w 43" name="T4"/>
                  <a:gd fmla="*/ 115 h 115" name="T5"/>
                  <a:gd fmla="*/ 3 w 43" name="T6"/>
                  <a:gd fmla="*/ 115 h 115" name="T7"/>
                  <a:gd fmla="*/ 4 w 43" name="T8"/>
                  <a:gd fmla="*/ 115 h 115" name="T9"/>
                  <a:gd fmla="*/ 4 w 43" name="T10"/>
                  <a:gd fmla="*/ 115 h 115" name="T11"/>
                  <a:gd fmla="*/ 5 w 43" name="T12"/>
                  <a:gd fmla="*/ 114 h 115" name="T13"/>
                  <a:gd fmla="*/ 22 w 43" name="T14"/>
                  <a:gd fmla="*/ 98 h 115" name="T15"/>
                  <a:gd fmla="*/ 38 w 43" name="T16"/>
                  <a:gd fmla="*/ 114 h 115" name="T17"/>
                  <a:gd fmla="*/ 39 w 43" name="T18"/>
                  <a:gd fmla="*/ 115 h 115" name="T19"/>
                  <a:gd fmla="*/ 39 w 43" name="T20"/>
                  <a:gd fmla="*/ 115 h 115" name="T21"/>
                  <a:gd fmla="*/ 40 w 43" name="T22"/>
                  <a:gd fmla="*/ 115 h 115" name="T23"/>
                  <a:gd fmla="*/ 40 w 43" name="T24"/>
                  <a:gd fmla="*/ 115 h 115" name="T25"/>
                  <a:gd fmla="*/ 40 w 43" name="T26"/>
                  <a:gd fmla="*/ 115 h 115" name="T27"/>
                  <a:gd fmla="*/ 41 w 43" name="T28"/>
                  <a:gd fmla="*/ 115 h 115" name="T29"/>
                  <a:gd fmla="*/ 42 w 43" name="T30"/>
                  <a:gd fmla="*/ 114 h 115" name="T31"/>
                  <a:gd fmla="*/ 43 w 43" name="T32"/>
                  <a:gd fmla="*/ 112 h 115" name="T33"/>
                  <a:gd fmla="*/ 43 w 43" name="T34"/>
                  <a:gd fmla="*/ 27 h 115" name="T35"/>
                  <a:gd fmla="*/ 43 w 43" name="T36"/>
                  <a:gd fmla="*/ 13 h 115" name="T37"/>
                  <a:gd fmla="*/ 43 w 43" name="T38"/>
                  <a:gd fmla="*/ 3 h 115" name="T39"/>
                  <a:gd fmla="*/ 42 w 43" name="T40"/>
                  <a:gd fmla="*/ 1 h 115" name="T41"/>
                  <a:gd fmla="*/ 40 w 43" name="T42"/>
                  <a:gd fmla="*/ 0 h 115" name="T43"/>
                  <a:gd fmla="*/ 3 w 43" name="T44"/>
                  <a:gd fmla="*/ 0 h 115" name="T45"/>
                  <a:gd fmla="*/ 3 w 43" name="T46"/>
                  <a:gd fmla="*/ 0 h 115" name="T47"/>
                  <a:gd fmla="*/ 2 w 43" name="T48"/>
                  <a:gd fmla="*/ 1 h 115" name="T49"/>
                  <a:gd fmla="*/ 2 w 43" name="T50"/>
                  <a:gd fmla="*/ 1 h 115" name="T51"/>
                  <a:gd fmla="*/ 0 w 43" name="T52"/>
                  <a:gd fmla="*/ 3 h 115" name="T53"/>
                  <a:gd fmla="*/ 0 w 43" name="T54"/>
                  <a:gd fmla="*/ 13 h 115" name="T55"/>
                  <a:gd fmla="*/ 0 w 43" name="T56"/>
                  <a:gd fmla="*/ 27 h 115" name="T57"/>
                  <a:gd fmla="*/ 0 w 43" name="T58"/>
                  <a:gd fmla="*/ 112 h 115" name="T59"/>
                  <a:gd fmla="*/ 2 w 43" name="T60"/>
                  <a:gd fmla="*/ 115 h 115" name="T6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b="b" l="0" r="r" t="0"/>
                <a:pathLst>
                  <a:path h="115" w="43">
                    <a:moveTo>
                      <a:pt x="2" y="115"/>
                    </a:moveTo>
                    <a:cubicBezTo>
                      <a:pt x="2" y="115"/>
                      <a:pt x="2" y="115"/>
                      <a:pt x="3" y="115"/>
                    </a:cubicBezTo>
                    <a:cubicBezTo>
                      <a:pt x="3" y="115"/>
                      <a:pt x="3" y="115"/>
                      <a:pt x="3" y="115"/>
                    </a:cubicBezTo>
                    <a:cubicBezTo>
                      <a:pt x="3" y="115"/>
                      <a:pt x="3" y="115"/>
                      <a:pt x="3" y="115"/>
                    </a:cubicBezTo>
                    <a:cubicBezTo>
                      <a:pt x="3" y="115"/>
                      <a:pt x="4" y="115"/>
                      <a:pt x="4" y="115"/>
                    </a:cubicBezTo>
                    <a:cubicBezTo>
                      <a:pt x="4" y="115"/>
                      <a:pt x="4" y="115"/>
                      <a:pt x="4" y="115"/>
                    </a:cubicBezTo>
                    <a:cubicBezTo>
                      <a:pt x="4" y="115"/>
                      <a:pt x="5" y="114"/>
                      <a:pt x="5" y="114"/>
                    </a:cubicBezTo>
                    <a:cubicBezTo>
                      <a:pt x="22" y="98"/>
                      <a:pt x="22" y="98"/>
                      <a:pt x="22" y="98"/>
                    </a:cubicBezTo>
                    <a:cubicBezTo>
                      <a:pt x="38" y="114"/>
                      <a:pt x="38" y="114"/>
                      <a:pt x="38" y="114"/>
                    </a:cubicBezTo>
                    <a:cubicBezTo>
                      <a:pt x="38" y="114"/>
                      <a:pt x="39" y="115"/>
                      <a:pt x="39" y="115"/>
                    </a:cubicBezTo>
                    <a:cubicBezTo>
                      <a:pt x="39" y="115"/>
                      <a:pt x="39" y="115"/>
                      <a:pt x="39" y="115"/>
                    </a:cubicBezTo>
                    <a:cubicBezTo>
                      <a:pt x="40" y="115"/>
                      <a:pt x="40" y="115"/>
                      <a:pt x="40" y="115"/>
                    </a:cubicBezTo>
                    <a:cubicBezTo>
                      <a:pt x="40" y="115"/>
                      <a:pt x="40" y="115"/>
                      <a:pt x="40" y="115"/>
                    </a:cubicBezTo>
                    <a:cubicBezTo>
                      <a:pt x="40" y="115"/>
                      <a:pt x="40" y="115"/>
                      <a:pt x="40" y="115"/>
                    </a:cubicBezTo>
                    <a:cubicBezTo>
                      <a:pt x="41" y="115"/>
                      <a:pt x="41" y="115"/>
                      <a:pt x="41" y="115"/>
                    </a:cubicBezTo>
                    <a:cubicBezTo>
                      <a:pt x="42" y="115"/>
                      <a:pt x="42" y="114"/>
                      <a:pt x="42" y="114"/>
                    </a:cubicBezTo>
                    <a:cubicBezTo>
                      <a:pt x="43" y="114"/>
                      <a:pt x="43" y="113"/>
                      <a:pt x="43" y="112"/>
                    </a:cubicBezTo>
                    <a:cubicBezTo>
                      <a:pt x="43" y="27"/>
                      <a:pt x="43" y="27"/>
                      <a:pt x="43" y="27"/>
                    </a:cubicBezTo>
                    <a:cubicBezTo>
                      <a:pt x="43" y="13"/>
                      <a:pt x="43" y="13"/>
                      <a:pt x="43" y="13"/>
                    </a:cubicBezTo>
                    <a:cubicBezTo>
                      <a:pt x="43" y="3"/>
                      <a:pt x="43" y="3"/>
                      <a:pt x="43" y="3"/>
                    </a:cubicBezTo>
                    <a:cubicBezTo>
                      <a:pt x="43" y="3"/>
                      <a:pt x="43" y="2"/>
                      <a:pt x="42" y="1"/>
                    </a:cubicBezTo>
                    <a:cubicBezTo>
                      <a:pt x="42" y="1"/>
                      <a:pt x="41" y="0"/>
                      <a:pt x="4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0" y="2"/>
                      <a:pt x="0" y="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0" y="113"/>
                      <a:pt x="1" y="114"/>
                      <a:pt x="2" y="115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  <a:latin charset="0" panose="020b0604020202020204" pitchFamily="34" typeface="Arial"/>
                  <a:ea typeface="+mn-lt"/>
                  <a:sym charset="0" panose="020b0604020202020204" pitchFamily="34" typeface="Arial"/>
                </a:endParaRPr>
              </a:p>
            </p:txBody>
          </p:sp>
          <p:sp>
            <p:nvSpPr>
              <p:cNvPr id="59" name="Freeform 6"/>
              <p:cNvSpPr/>
              <p:nvPr/>
            </p:nvSpPr>
            <p:spPr bwMode="auto">
              <a:xfrm>
                <a:off x="10044830" y="3280407"/>
                <a:ext cx="289711" cy="34679"/>
              </a:xfrm>
              <a:custGeom>
                <a:gdLst>
                  <a:gd fmla="*/ 0 w 53" name="T0"/>
                  <a:gd fmla="*/ 3 h 5" name="T1"/>
                  <a:gd fmla="*/ 3 w 53" name="T2"/>
                  <a:gd fmla="*/ 5 h 5" name="T3"/>
                  <a:gd fmla="*/ 50 w 53" name="T4"/>
                  <a:gd fmla="*/ 5 h 5" name="T5"/>
                  <a:gd fmla="*/ 53 w 53" name="T6"/>
                  <a:gd fmla="*/ 3 h 5" name="T7"/>
                  <a:gd fmla="*/ 50 w 53" name="T8"/>
                  <a:gd fmla="*/ 0 h 5" name="T9"/>
                  <a:gd fmla="*/ 3 w 53" name="T10"/>
                  <a:gd fmla="*/ 0 h 5" name="T11"/>
                  <a:gd fmla="*/ 0 w 53" name="T12"/>
                  <a:gd fmla="*/ 3 h 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" w="52">
                    <a:moveTo>
                      <a:pt x="0" y="3"/>
                    </a:moveTo>
                    <a:cubicBezTo>
                      <a:pt x="0" y="4"/>
                      <a:pt x="2" y="5"/>
                      <a:pt x="3" y="5"/>
                    </a:cubicBezTo>
                    <a:cubicBezTo>
                      <a:pt x="50" y="5"/>
                      <a:pt x="50" y="5"/>
                      <a:pt x="50" y="5"/>
                    </a:cubicBezTo>
                    <a:cubicBezTo>
                      <a:pt x="52" y="5"/>
                      <a:pt x="53" y="4"/>
                      <a:pt x="53" y="3"/>
                    </a:cubicBezTo>
                    <a:cubicBezTo>
                      <a:pt x="53" y="1"/>
                      <a:pt x="52" y="0"/>
                      <a:pt x="5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60" name="Freeform 7"/>
              <p:cNvSpPr/>
              <p:nvPr/>
            </p:nvSpPr>
            <p:spPr bwMode="auto">
              <a:xfrm>
                <a:off x="10044830" y="3442241"/>
                <a:ext cx="289711" cy="34679"/>
              </a:xfrm>
              <a:custGeom>
                <a:gdLst>
                  <a:gd fmla="*/ 50 w 53" name="T0"/>
                  <a:gd fmla="*/ 0 h 5" name="T1"/>
                  <a:gd fmla="*/ 3 w 53" name="T2"/>
                  <a:gd fmla="*/ 0 h 5" name="T3"/>
                  <a:gd fmla="*/ 0 w 53" name="T4"/>
                  <a:gd fmla="*/ 2 h 5" name="T5"/>
                  <a:gd fmla="*/ 3 w 53" name="T6"/>
                  <a:gd fmla="*/ 5 h 5" name="T7"/>
                  <a:gd fmla="*/ 50 w 53" name="T8"/>
                  <a:gd fmla="*/ 5 h 5" name="T9"/>
                  <a:gd fmla="*/ 53 w 53" name="T10"/>
                  <a:gd fmla="*/ 2 h 5" name="T11"/>
                  <a:gd fmla="*/ 50 w 53" name="T12"/>
                  <a:gd fmla="*/ 0 h 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" w="52">
                    <a:moveTo>
                      <a:pt x="50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2"/>
                    </a:cubicBezTo>
                    <a:cubicBezTo>
                      <a:pt x="0" y="4"/>
                      <a:pt x="2" y="5"/>
                      <a:pt x="3" y="5"/>
                    </a:cubicBezTo>
                    <a:cubicBezTo>
                      <a:pt x="50" y="5"/>
                      <a:pt x="50" y="5"/>
                      <a:pt x="50" y="5"/>
                    </a:cubicBezTo>
                    <a:cubicBezTo>
                      <a:pt x="52" y="5"/>
                      <a:pt x="53" y="4"/>
                      <a:pt x="53" y="2"/>
                    </a:cubicBezTo>
                    <a:cubicBezTo>
                      <a:pt x="53" y="1"/>
                      <a:pt x="52" y="0"/>
                      <a:pt x="50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61" name="Freeform 8"/>
              <p:cNvSpPr/>
              <p:nvPr/>
            </p:nvSpPr>
            <p:spPr bwMode="auto">
              <a:xfrm>
                <a:off x="10044830" y="3601186"/>
                <a:ext cx="289711" cy="34679"/>
              </a:xfrm>
              <a:custGeom>
                <a:gdLst>
                  <a:gd fmla="*/ 50 w 53" name="T0"/>
                  <a:gd fmla="*/ 0 h 5" name="T1"/>
                  <a:gd fmla="*/ 3 w 53" name="T2"/>
                  <a:gd fmla="*/ 0 h 5" name="T3"/>
                  <a:gd fmla="*/ 0 w 53" name="T4"/>
                  <a:gd fmla="*/ 2 h 5" name="T5"/>
                  <a:gd fmla="*/ 3 w 53" name="T6"/>
                  <a:gd fmla="*/ 5 h 5" name="T7"/>
                  <a:gd fmla="*/ 50 w 53" name="T8"/>
                  <a:gd fmla="*/ 5 h 5" name="T9"/>
                  <a:gd fmla="*/ 53 w 53" name="T10"/>
                  <a:gd fmla="*/ 2 h 5" name="T11"/>
                  <a:gd fmla="*/ 50 w 53" name="T12"/>
                  <a:gd fmla="*/ 0 h 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" w="52">
                    <a:moveTo>
                      <a:pt x="50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2"/>
                    </a:cubicBezTo>
                    <a:cubicBezTo>
                      <a:pt x="0" y="4"/>
                      <a:pt x="2" y="5"/>
                      <a:pt x="3" y="5"/>
                    </a:cubicBezTo>
                    <a:cubicBezTo>
                      <a:pt x="50" y="5"/>
                      <a:pt x="50" y="5"/>
                      <a:pt x="50" y="5"/>
                    </a:cubicBezTo>
                    <a:cubicBezTo>
                      <a:pt x="52" y="5"/>
                      <a:pt x="53" y="4"/>
                      <a:pt x="53" y="2"/>
                    </a:cubicBezTo>
                    <a:cubicBezTo>
                      <a:pt x="53" y="1"/>
                      <a:pt x="52" y="0"/>
                      <a:pt x="50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62" name="Freeform 9"/>
              <p:cNvSpPr>
                <a:spLocks noEditPoints="1"/>
              </p:cNvSpPr>
              <p:nvPr/>
            </p:nvSpPr>
            <p:spPr bwMode="auto">
              <a:xfrm>
                <a:off x="9901114" y="2953851"/>
                <a:ext cx="1094967" cy="1037471"/>
              </a:xfrm>
              <a:custGeom>
                <a:gdLst>
                  <a:gd fmla="*/ 177 w 200" name="T0"/>
                  <a:gd fmla="*/ 3 h 149" name="T1"/>
                  <a:gd fmla="*/ 177 w 200" name="T2"/>
                  <a:gd fmla="*/ 17 h 149" name="T3"/>
                  <a:gd fmla="*/ 186 w 200" name="T4"/>
                  <a:gd fmla="*/ 21 h 149" name="T5"/>
                  <a:gd fmla="*/ 186 w 200" name="T6"/>
                  <a:gd fmla="*/ 134 h 149" name="T7"/>
                  <a:gd fmla="*/ 107 w 200" name="T8"/>
                  <a:gd fmla="*/ 134 h 149" name="T9"/>
                  <a:gd fmla="*/ 107 w 200" name="T10"/>
                  <a:gd fmla="*/ 21 h 149" name="T11"/>
                  <a:gd fmla="*/ 117 w 200" name="T12"/>
                  <a:gd fmla="*/ 17 h 149" name="T13"/>
                  <a:gd fmla="*/ 117 w 200" name="T14"/>
                  <a:gd fmla="*/ 3 h 149" name="T15"/>
                  <a:gd fmla="*/ 100 w 200" name="T16"/>
                  <a:gd fmla="*/ 9 h 149" name="T17"/>
                  <a:gd fmla="*/ 53 w 200" name="T18"/>
                  <a:gd fmla="*/ 0 h 149" name="T19"/>
                  <a:gd fmla="*/ 0 w 200" name="T20"/>
                  <a:gd fmla="*/ 20 h 149" name="T21"/>
                  <a:gd fmla="*/ 0 w 200" name="T22"/>
                  <a:gd fmla="*/ 142 h 149" name="T23"/>
                  <a:gd fmla="*/ 2 w 200" name="T24"/>
                  <a:gd fmla="*/ 147 h 149" name="T25"/>
                  <a:gd fmla="*/ 8 w 200" name="T26"/>
                  <a:gd fmla="*/ 149 h 149" name="T27"/>
                  <a:gd fmla="*/ 53 w 200" name="T28"/>
                  <a:gd fmla="*/ 145 h 149" name="T29"/>
                  <a:gd fmla="*/ 99 w 200" name="T30"/>
                  <a:gd fmla="*/ 149 h 149" name="T31"/>
                  <a:gd fmla="*/ 99 w 200" name="T32"/>
                  <a:gd fmla="*/ 149 h 149" name="T33"/>
                  <a:gd fmla="*/ 100 w 200" name="T34"/>
                  <a:gd fmla="*/ 149 h 149" name="T35"/>
                  <a:gd fmla="*/ 100 w 200" name="T36"/>
                  <a:gd fmla="*/ 149 h 149" name="T37"/>
                  <a:gd fmla="*/ 101 w 200" name="T38"/>
                  <a:gd fmla="*/ 149 h 149" name="T39"/>
                  <a:gd fmla="*/ 101 w 200" name="T40"/>
                  <a:gd fmla="*/ 149 h 149" name="T41"/>
                  <a:gd fmla="*/ 146 w 200" name="T42"/>
                  <a:gd fmla="*/ 145 h 149" name="T43"/>
                  <a:gd fmla="*/ 192 w 200" name="T44"/>
                  <a:gd fmla="*/ 149 h 149" name="T45"/>
                  <a:gd fmla="*/ 193 w 200" name="T46"/>
                  <a:gd fmla="*/ 149 h 149" name="T47"/>
                  <a:gd fmla="*/ 197 w 200" name="T48"/>
                  <a:gd fmla="*/ 147 h 149" name="T49"/>
                  <a:gd fmla="*/ 200 w 200" name="T50"/>
                  <a:gd fmla="*/ 142 h 149" name="T51"/>
                  <a:gd fmla="*/ 200 w 200" name="T52"/>
                  <a:gd fmla="*/ 20 h 149" name="T53"/>
                  <a:gd fmla="*/ 177 w 200" name="T54"/>
                  <a:gd fmla="*/ 3 h 149" name="T55"/>
                  <a:gd fmla="*/ 93 w 200" name="T56"/>
                  <a:gd fmla="*/ 134 h 149" name="T57"/>
                  <a:gd fmla="*/ 53 w 200" name="T58"/>
                  <a:gd fmla="*/ 131 h 149" name="T59"/>
                  <a:gd fmla="*/ 14 w 200" name="T60"/>
                  <a:gd fmla="*/ 134 h 149" name="T61"/>
                  <a:gd fmla="*/ 14 w 200" name="T62"/>
                  <a:gd fmla="*/ 21 h 149" name="T63"/>
                  <a:gd fmla="*/ 53 w 200" name="T64"/>
                  <a:gd fmla="*/ 14 h 149" name="T65"/>
                  <a:gd fmla="*/ 93 w 200" name="T66"/>
                  <a:gd fmla="*/ 21 h 149" name="T67"/>
                  <a:gd fmla="*/ 93 w 200" name="T68"/>
                  <a:gd fmla="*/ 134 h 149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149" w="200">
                    <a:moveTo>
                      <a:pt x="177" y="3"/>
                    </a:moveTo>
                    <a:cubicBezTo>
                      <a:pt x="177" y="17"/>
                      <a:pt x="177" y="17"/>
                      <a:pt x="177" y="17"/>
                    </a:cubicBezTo>
                    <a:cubicBezTo>
                      <a:pt x="181" y="18"/>
                      <a:pt x="185" y="20"/>
                      <a:pt x="186" y="21"/>
                    </a:cubicBezTo>
                    <a:cubicBezTo>
                      <a:pt x="186" y="134"/>
                      <a:pt x="186" y="134"/>
                      <a:pt x="186" y="134"/>
                    </a:cubicBezTo>
                    <a:cubicBezTo>
                      <a:pt x="161" y="130"/>
                      <a:pt x="131" y="130"/>
                      <a:pt x="107" y="134"/>
                    </a:cubicBezTo>
                    <a:cubicBezTo>
                      <a:pt x="107" y="21"/>
                      <a:pt x="107" y="21"/>
                      <a:pt x="107" y="21"/>
                    </a:cubicBezTo>
                    <a:cubicBezTo>
                      <a:pt x="108" y="20"/>
                      <a:pt x="111" y="18"/>
                      <a:pt x="117" y="17"/>
                    </a:cubicBezTo>
                    <a:cubicBezTo>
                      <a:pt x="117" y="3"/>
                      <a:pt x="117" y="3"/>
                      <a:pt x="117" y="3"/>
                    </a:cubicBezTo>
                    <a:cubicBezTo>
                      <a:pt x="110" y="4"/>
                      <a:pt x="104" y="6"/>
                      <a:pt x="100" y="9"/>
                    </a:cubicBezTo>
                    <a:cubicBezTo>
                      <a:pt x="90" y="2"/>
                      <a:pt x="70" y="0"/>
                      <a:pt x="53" y="0"/>
                    </a:cubicBezTo>
                    <a:cubicBezTo>
                      <a:pt x="29" y="0"/>
                      <a:pt x="0" y="5"/>
                      <a:pt x="0" y="20"/>
                    </a:cubicBezTo>
                    <a:cubicBezTo>
                      <a:pt x="0" y="142"/>
                      <a:pt x="0" y="142"/>
                      <a:pt x="0" y="142"/>
                    </a:cubicBezTo>
                    <a:cubicBezTo>
                      <a:pt x="0" y="144"/>
                      <a:pt x="1" y="146"/>
                      <a:pt x="2" y="147"/>
                    </a:cubicBezTo>
                    <a:cubicBezTo>
                      <a:pt x="4" y="148"/>
                      <a:pt x="6" y="149"/>
                      <a:pt x="8" y="149"/>
                    </a:cubicBezTo>
                    <a:cubicBezTo>
                      <a:pt x="22" y="146"/>
                      <a:pt x="37" y="145"/>
                      <a:pt x="53" y="145"/>
                    </a:cubicBezTo>
                    <a:cubicBezTo>
                      <a:pt x="69" y="145"/>
                      <a:pt x="85" y="146"/>
                      <a:pt x="99" y="149"/>
                    </a:cubicBezTo>
                    <a:cubicBezTo>
                      <a:pt x="99" y="149"/>
                      <a:pt x="99" y="149"/>
                      <a:pt x="99" y="149"/>
                    </a:cubicBezTo>
                    <a:cubicBezTo>
                      <a:pt x="99" y="149"/>
                      <a:pt x="99" y="149"/>
                      <a:pt x="100" y="149"/>
                    </a:cubicBezTo>
                    <a:cubicBezTo>
                      <a:pt x="100" y="149"/>
                      <a:pt x="100" y="149"/>
                      <a:pt x="100" y="149"/>
                    </a:cubicBezTo>
                    <a:cubicBezTo>
                      <a:pt x="100" y="149"/>
                      <a:pt x="100" y="149"/>
                      <a:pt x="101" y="149"/>
                    </a:cubicBezTo>
                    <a:cubicBezTo>
                      <a:pt x="101" y="149"/>
                      <a:pt x="101" y="149"/>
                      <a:pt x="101" y="149"/>
                    </a:cubicBezTo>
                    <a:cubicBezTo>
                      <a:pt x="115" y="146"/>
                      <a:pt x="130" y="145"/>
                      <a:pt x="146" y="145"/>
                    </a:cubicBezTo>
                    <a:cubicBezTo>
                      <a:pt x="162" y="145"/>
                      <a:pt x="178" y="146"/>
                      <a:pt x="192" y="149"/>
                    </a:cubicBezTo>
                    <a:cubicBezTo>
                      <a:pt x="192" y="149"/>
                      <a:pt x="192" y="149"/>
                      <a:pt x="193" y="149"/>
                    </a:cubicBezTo>
                    <a:cubicBezTo>
                      <a:pt x="194" y="149"/>
                      <a:pt x="196" y="148"/>
                      <a:pt x="197" y="147"/>
                    </a:cubicBezTo>
                    <a:cubicBezTo>
                      <a:pt x="199" y="146"/>
                      <a:pt x="200" y="144"/>
                      <a:pt x="200" y="142"/>
                    </a:cubicBezTo>
                    <a:cubicBezTo>
                      <a:pt x="200" y="20"/>
                      <a:pt x="200" y="20"/>
                      <a:pt x="200" y="20"/>
                    </a:cubicBezTo>
                    <a:cubicBezTo>
                      <a:pt x="200" y="11"/>
                      <a:pt x="190" y="6"/>
                      <a:pt x="177" y="3"/>
                    </a:cubicBezTo>
                    <a:close/>
                    <a:moveTo>
                      <a:pt x="93" y="134"/>
                    </a:moveTo>
                    <a:cubicBezTo>
                      <a:pt x="80" y="132"/>
                      <a:pt x="67" y="131"/>
                      <a:pt x="53" y="131"/>
                    </a:cubicBezTo>
                    <a:cubicBezTo>
                      <a:pt x="40" y="131"/>
                      <a:pt x="26" y="132"/>
                      <a:pt x="14" y="134"/>
                    </a:cubicBezTo>
                    <a:cubicBezTo>
                      <a:pt x="14" y="21"/>
                      <a:pt x="14" y="21"/>
                      <a:pt x="14" y="21"/>
                    </a:cubicBezTo>
                    <a:cubicBezTo>
                      <a:pt x="16" y="18"/>
                      <a:pt x="30" y="14"/>
                      <a:pt x="53" y="14"/>
                    </a:cubicBezTo>
                    <a:cubicBezTo>
                      <a:pt x="76" y="14"/>
                      <a:pt x="90" y="18"/>
                      <a:pt x="93" y="21"/>
                    </a:cubicBezTo>
                    <a:lnTo>
                      <a:pt x="93" y="134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</p:grpSp>
      <p:grpSp>
        <p:nvGrpSpPr>
          <p:cNvPr id="63" name="组合 62"/>
          <p:cNvGrpSpPr/>
          <p:nvPr/>
        </p:nvGrpSpPr>
        <p:grpSpPr>
          <a:xfrm>
            <a:off x="5647172" y="1987712"/>
            <a:ext cx="749673" cy="751322"/>
            <a:chOff x="3437020" y="4201727"/>
            <a:chExt cx="863676" cy="865576"/>
          </a:xfrm>
        </p:grpSpPr>
        <p:sp>
          <p:nvSpPr>
            <p:cNvPr id="64" name="椭圆 21"/>
            <p:cNvSpPr>
              <a:spLocks noChangeArrowheads="1"/>
            </p:cNvSpPr>
            <p:nvPr/>
          </p:nvSpPr>
          <p:spPr bwMode="auto">
            <a:xfrm>
              <a:off x="3437020" y="4201727"/>
              <a:ext cx="863676" cy="865576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>
                  <a:lumMod val="75000"/>
                </a:schemeClr>
              </a:solidFill>
              <a:miter lim="800000"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/>
                <a:buChar char="•"/>
                <a:defRPr sz="32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1pPr>
              <a:lvl2pPr indent="-285750" marL="742950">
                <a:spcBef>
                  <a:spcPct val="20000"/>
                </a:spcBef>
                <a:buFont typeface="Arial"/>
                <a:buChar char="–"/>
                <a:defRPr sz="28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2pPr>
              <a:lvl3pPr indent="-228600" marL="1143000">
                <a:spcBef>
                  <a:spcPct val="200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3pPr>
              <a:lvl4pPr indent="-228600" marL="1600200">
                <a:spcBef>
                  <a:spcPct val="20000"/>
                </a:spcBef>
                <a:buFont typeface="Arial"/>
                <a:buChar char="–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4pPr>
              <a:lvl5pPr indent="-228600" marL="2057400">
                <a:spcBef>
                  <a:spcPct val="20000"/>
                </a:spcBef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/>
                <a:buNone/>
              </a:pPr>
              <a:endParaRPr altLang="zh-CN" lang="zh-CN" sz="1800">
                <a:solidFill>
                  <a:srgbClr val="FFFFFF"/>
                </a:solidFill>
                <a:sym charset="-122" pitchFamily="34" typeface="微软雅黑"/>
              </a:endParaRPr>
            </a:p>
          </p:txBody>
        </p:sp>
        <p:grpSp>
          <p:nvGrpSpPr>
            <p:cNvPr id="65" name="Group 4"/>
            <p:cNvGrpSpPr>
              <a:grpSpLocks noChangeAspect="1"/>
            </p:cNvGrpSpPr>
            <p:nvPr/>
          </p:nvGrpSpPr>
          <p:grpSpPr>
            <a:xfrm>
              <a:off x="3626902" y="4339091"/>
              <a:ext cx="476560" cy="578496"/>
              <a:chOff x="2694" y="1931"/>
              <a:chExt cx="374" cy="454"/>
            </a:xfrm>
            <a:solidFill>
              <a:schemeClr val="bg1"/>
            </a:solidFill>
          </p:grpSpPr>
          <p:sp>
            <p:nvSpPr>
              <p:cNvPr id="66" name="Freeform 5"/>
              <p:cNvSpPr>
                <a:spLocks noEditPoints="1"/>
              </p:cNvSpPr>
              <p:nvPr/>
            </p:nvSpPr>
            <p:spPr bwMode="auto">
              <a:xfrm>
                <a:off x="2694" y="1931"/>
                <a:ext cx="374" cy="454"/>
              </a:xfrm>
              <a:custGeom>
                <a:gdLst>
                  <a:gd fmla="*/ 127 w 155" name="T0"/>
                  <a:gd fmla="*/ 7 h 189" name="T1"/>
                  <a:gd fmla="*/ 124 w 155" name="T2"/>
                  <a:gd fmla="*/ 0 h 189" name="T3"/>
                  <a:gd fmla="*/ 122 w 155" name="T4"/>
                  <a:gd fmla="*/ 7 h 189" name="T5"/>
                  <a:gd fmla="*/ 96 w 155" name="T6"/>
                  <a:gd fmla="*/ 3 h 189" name="T7"/>
                  <a:gd fmla="*/ 90 w 155" name="T8"/>
                  <a:gd fmla="*/ 3 h 189" name="T9"/>
                  <a:gd fmla="*/ 64 w 155" name="T10"/>
                  <a:gd fmla="*/ 7 h 189" name="T11"/>
                  <a:gd fmla="*/ 62 w 155" name="T12"/>
                  <a:gd fmla="*/ 0 h 189" name="T13"/>
                  <a:gd fmla="*/ 59 w 155" name="T14"/>
                  <a:gd fmla="*/ 7 h 189" name="T15"/>
                  <a:gd fmla="*/ 33 w 155" name="T16"/>
                  <a:gd fmla="*/ 3 h 189" name="T17"/>
                  <a:gd fmla="*/ 27 w 155" name="T18"/>
                  <a:gd fmla="*/ 3 h 189" name="T19"/>
                  <a:gd fmla="*/ 7 w 155" name="T20"/>
                  <a:gd fmla="*/ 7 h 189" name="T21"/>
                  <a:gd fmla="*/ 0 w 155" name="T22"/>
                  <a:gd fmla="*/ 182 h 189" name="T23"/>
                  <a:gd fmla="*/ 148 w 155" name="T24"/>
                  <a:gd fmla="*/ 189 h 189" name="T25"/>
                  <a:gd fmla="*/ 155 w 155" name="T26"/>
                  <a:gd fmla="*/ 13 h 189" name="T27"/>
                  <a:gd fmla="*/ 124 w 155" name="T28"/>
                  <a:gd fmla="*/ 40 h 189" name="T29"/>
                  <a:gd fmla="*/ 127 w 155" name="T30"/>
                  <a:gd fmla="*/ 31 h 189" name="T31"/>
                  <a:gd fmla="*/ 124 w 155" name="T32"/>
                  <a:gd fmla="*/ 44 h 189" name="T33"/>
                  <a:gd fmla="*/ 122 w 155" name="T34"/>
                  <a:gd fmla="*/ 31 h 189" name="T35"/>
                  <a:gd fmla="*/ 124 w 155" name="T36"/>
                  <a:gd fmla="*/ 40 h 189" name="T37"/>
                  <a:gd fmla="*/ 96 w 155" name="T38"/>
                  <a:gd fmla="*/ 37 h 189" name="T39"/>
                  <a:gd fmla="*/ 100 w 155" name="T40"/>
                  <a:gd fmla="*/ 37 h 189" name="T41"/>
                  <a:gd fmla="*/ 86 w 155" name="T42"/>
                  <a:gd fmla="*/ 37 h 189" name="T43"/>
                  <a:gd fmla="*/ 90 w 155" name="T44"/>
                  <a:gd fmla="*/ 37 h 189" name="T45"/>
                  <a:gd fmla="*/ 62 w 155" name="T46"/>
                  <a:gd fmla="*/ 40 h 189" name="T47"/>
                  <a:gd fmla="*/ 64 w 155" name="T48"/>
                  <a:gd fmla="*/ 31 h 189" name="T49"/>
                  <a:gd fmla="*/ 62 w 155" name="T50"/>
                  <a:gd fmla="*/ 44 h 189" name="T51"/>
                  <a:gd fmla="*/ 59 w 155" name="T52"/>
                  <a:gd fmla="*/ 31 h 189" name="T53"/>
                  <a:gd fmla="*/ 62 w 155" name="T54"/>
                  <a:gd fmla="*/ 40 h 189" name="T55"/>
                  <a:gd fmla="*/ 33 w 155" name="T56"/>
                  <a:gd fmla="*/ 37 h 189" name="T57"/>
                  <a:gd fmla="*/ 37 w 155" name="T58"/>
                  <a:gd fmla="*/ 37 h 189" name="T59"/>
                  <a:gd fmla="*/ 23 w 155" name="T60"/>
                  <a:gd fmla="*/ 37 h 189" name="T61"/>
                  <a:gd fmla="*/ 27 w 155" name="T62"/>
                  <a:gd fmla="*/ 37 h 189" name="T63"/>
                  <a:gd fmla="*/ 141 w 155" name="T64"/>
                  <a:gd fmla="*/ 175 h 189" name="T65"/>
                  <a:gd fmla="*/ 14 w 155" name="T66"/>
                  <a:gd fmla="*/ 20 h 189" name="T67"/>
                  <a:gd fmla="*/ 27 w 155" name="T68"/>
                  <a:gd fmla="*/ 25 h 189" name="T69"/>
                  <a:gd fmla="*/ 30 w 155" name="T70"/>
                  <a:gd fmla="*/ 50 h 189" name="T71"/>
                  <a:gd fmla="*/ 33 w 155" name="T72"/>
                  <a:gd fmla="*/ 25 h 189" name="T73"/>
                  <a:gd fmla="*/ 59 w 155" name="T74"/>
                  <a:gd fmla="*/ 20 h 189" name="T75"/>
                  <a:gd fmla="*/ 49 w 155" name="T76"/>
                  <a:gd fmla="*/ 37 h 189" name="T77"/>
                  <a:gd fmla="*/ 74 w 155" name="T78"/>
                  <a:gd fmla="*/ 37 h 189" name="T79"/>
                  <a:gd fmla="*/ 64 w 155" name="T80"/>
                  <a:gd fmla="*/ 20 h 189" name="T81"/>
                  <a:gd fmla="*/ 90 w 155" name="T82"/>
                  <a:gd fmla="*/ 25 h 189" name="T83"/>
                  <a:gd fmla="*/ 93 w 155" name="T84"/>
                  <a:gd fmla="*/ 50 h 189" name="T85"/>
                  <a:gd fmla="*/ 96 w 155" name="T86"/>
                  <a:gd fmla="*/ 25 h 189" name="T87"/>
                  <a:gd fmla="*/ 122 w 155" name="T88"/>
                  <a:gd fmla="*/ 20 h 189" name="T89"/>
                  <a:gd fmla="*/ 112 w 155" name="T90"/>
                  <a:gd fmla="*/ 37 h 189" name="T91"/>
                  <a:gd fmla="*/ 137 w 155" name="T92"/>
                  <a:gd fmla="*/ 37 h 189" name="T93"/>
                  <a:gd fmla="*/ 127 w 155" name="T94"/>
                  <a:gd fmla="*/ 20 h 189" name="T95"/>
                  <a:gd fmla="*/ 141 w 155" name="T96"/>
                  <a:gd fmla="*/ 175 h 189" name="T9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b="b" l="0" r="r" t="0"/>
                <a:pathLst>
                  <a:path h="189" w="155">
                    <a:moveTo>
                      <a:pt x="148" y="7"/>
                    </a:moveTo>
                    <a:cubicBezTo>
                      <a:pt x="127" y="7"/>
                      <a:pt x="127" y="7"/>
                      <a:pt x="127" y="7"/>
                    </a:cubicBezTo>
                    <a:cubicBezTo>
                      <a:pt x="127" y="3"/>
                      <a:pt x="127" y="3"/>
                      <a:pt x="127" y="3"/>
                    </a:cubicBezTo>
                    <a:cubicBezTo>
                      <a:pt x="127" y="1"/>
                      <a:pt x="126" y="0"/>
                      <a:pt x="124" y="0"/>
                    </a:cubicBezTo>
                    <a:cubicBezTo>
                      <a:pt x="123" y="0"/>
                      <a:pt x="122" y="1"/>
                      <a:pt x="122" y="3"/>
                    </a:cubicBezTo>
                    <a:cubicBezTo>
                      <a:pt x="122" y="7"/>
                      <a:pt x="122" y="7"/>
                      <a:pt x="122" y="7"/>
                    </a:cubicBezTo>
                    <a:cubicBezTo>
                      <a:pt x="96" y="7"/>
                      <a:pt x="96" y="7"/>
                      <a:pt x="96" y="7"/>
                    </a:cubicBezTo>
                    <a:cubicBezTo>
                      <a:pt x="96" y="3"/>
                      <a:pt x="96" y="3"/>
                      <a:pt x="96" y="3"/>
                    </a:cubicBezTo>
                    <a:cubicBezTo>
                      <a:pt x="96" y="1"/>
                      <a:pt x="94" y="0"/>
                      <a:pt x="93" y="0"/>
                    </a:cubicBezTo>
                    <a:cubicBezTo>
                      <a:pt x="91" y="0"/>
                      <a:pt x="90" y="1"/>
                      <a:pt x="90" y="3"/>
                    </a:cubicBezTo>
                    <a:cubicBezTo>
                      <a:pt x="90" y="7"/>
                      <a:pt x="90" y="7"/>
                      <a:pt x="90" y="7"/>
                    </a:cubicBezTo>
                    <a:cubicBezTo>
                      <a:pt x="64" y="7"/>
                      <a:pt x="64" y="7"/>
                      <a:pt x="64" y="7"/>
                    </a:cubicBezTo>
                    <a:cubicBezTo>
                      <a:pt x="64" y="3"/>
                      <a:pt x="64" y="3"/>
                      <a:pt x="64" y="3"/>
                    </a:cubicBezTo>
                    <a:cubicBezTo>
                      <a:pt x="64" y="1"/>
                      <a:pt x="63" y="0"/>
                      <a:pt x="62" y="0"/>
                    </a:cubicBezTo>
                    <a:cubicBezTo>
                      <a:pt x="60" y="0"/>
                      <a:pt x="59" y="1"/>
                      <a:pt x="59" y="3"/>
                    </a:cubicBezTo>
                    <a:cubicBezTo>
                      <a:pt x="59" y="7"/>
                      <a:pt x="59" y="7"/>
                      <a:pt x="59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33" y="3"/>
                      <a:pt x="33" y="3"/>
                      <a:pt x="33" y="3"/>
                    </a:cubicBezTo>
                    <a:cubicBezTo>
                      <a:pt x="33" y="1"/>
                      <a:pt x="32" y="0"/>
                      <a:pt x="30" y="0"/>
                    </a:cubicBezTo>
                    <a:cubicBezTo>
                      <a:pt x="29" y="0"/>
                      <a:pt x="27" y="1"/>
                      <a:pt x="27" y="3"/>
                    </a:cubicBezTo>
                    <a:cubicBezTo>
                      <a:pt x="27" y="7"/>
                      <a:pt x="27" y="7"/>
                      <a:pt x="27" y="7"/>
                    </a:cubicBezTo>
                    <a:cubicBezTo>
                      <a:pt x="7" y="7"/>
                      <a:pt x="7" y="7"/>
                      <a:pt x="7" y="7"/>
                    </a:cubicBezTo>
                    <a:cubicBezTo>
                      <a:pt x="3" y="7"/>
                      <a:pt x="0" y="10"/>
                      <a:pt x="0" y="13"/>
                    </a:cubicBezTo>
                    <a:cubicBezTo>
                      <a:pt x="0" y="182"/>
                      <a:pt x="0" y="182"/>
                      <a:pt x="0" y="182"/>
                    </a:cubicBezTo>
                    <a:cubicBezTo>
                      <a:pt x="0" y="186"/>
                      <a:pt x="3" y="189"/>
                      <a:pt x="7" y="189"/>
                    </a:cubicBezTo>
                    <a:cubicBezTo>
                      <a:pt x="148" y="189"/>
                      <a:pt x="148" y="189"/>
                      <a:pt x="148" y="189"/>
                    </a:cubicBezTo>
                    <a:cubicBezTo>
                      <a:pt x="152" y="189"/>
                      <a:pt x="155" y="186"/>
                      <a:pt x="155" y="182"/>
                    </a:cubicBezTo>
                    <a:cubicBezTo>
                      <a:pt x="155" y="13"/>
                      <a:pt x="155" y="13"/>
                      <a:pt x="155" y="13"/>
                    </a:cubicBezTo>
                    <a:cubicBezTo>
                      <a:pt x="155" y="10"/>
                      <a:pt x="152" y="7"/>
                      <a:pt x="148" y="7"/>
                    </a:cubicBezTo>
                    <a:close/>
                    <a:moveTo>
                      <a:pt x="124" y="40"/>
                    </a:moveTo>
                    <a:cubicBezTo>
                      <a:pt x="126" y="40"/>
                      <a:pt x="127" y="39"/>
                      <a:pt x="127" y="37"/>
                    </a:cubicBezTo>
                    <a:cubicBezTo>
                      <a:pt x="127" y="31"/>
                      <a:pt x="127" y="31"/>
                      <a:pt x="127" y="31"/>
                    </a:cubicBezTo>
                    <a:cubicBezTo>
                      <a:pt x="130" y="32"/>
                      <a:pt x="131" y="35"/>
                      <a:pt x="131" y="37"/>
                    </a:cubicBezTo>
                    <a:cubicBezTo>
                      <a:pt x="131" y="41"/>
                      <a:pt x="128" y="44"/>
                      <a:pt x="124" y="44"/>
                    </a:cubicBezTo>
                    <a:cubicBezTo>
                      <a:pt x="120" y="44"/>
                      <a:pt x="117" y="41"/>
                      <a:pt x="117" y="37"/>
                    </a:cubicBezTo>
                    <a:cubicBezTo>
                      <a:pt x="117" y="34"/>
                      <a:pt x="119" y="32"/>
                      <a:pt x="122" y="31"/>
                    </a:cubicBezTo>
                    <a:cubicBezTo>
                      <a:pt x="122" y="37"/>
                      <a:pt x="122" y="37"/>
                      <a:pt x="122" y="37"/>
                    </a:cubicBezTo>
                    <a:cubicBezTo>
                      <a:pt x="122" y="39"/>
                      <a:pt x="123" y="40"/>
                      <a:pt x="124" y="40"/>
                    </a:cubicBezTo>
                    <a:close/>
                    <a:moveTo>
                      <a:pt x="93" y="40"/>
                    </a:moveTo>
                    <a:cubicBezTo>
                      <a:pt x="94" y="40"/>
                      <a:pt x="96" y="39"/>
                      <a:pt x="96" y="37"/>
                    </a:cubicBezTo>
                    <a:cubicBezTo>
                      <a:pt x="96" y="31"/>
                      <a:pt x="96" y="31"/>
                      <a:pt x="96" y="31"/>
                    </a:cubicBezTo>
                    <a:cubicBezTo>
                      <a:pt x="98" y="32"/>
                      <a:pt x="100" y="35"/>
                      <a:pt x="100" y="37"/>
                    </a:cubicBezTo>
                    <a:cubicBezTo>
                      <a:pt x="100" y="41"/>
                      <a:pt x="97" y="44"/>
                      <a:pt x="93" y="44"/>
                    </a:cubicBezTo>
                    <a:cubicBezTo>
                      <a:pt x="89" y="44"/>
                      <a:pt x="86" y="41"/>
                      <a:pt x="86" y="37"/>
                    </a:cubicBezTo>
                    <a:cubicBezTo>
                      <a:pt x="86" y="34"/>
                      <a:pt x="88" y="32"/>
                      <a:pt x="90" y="31"/>
                    </a:cubicBezTo>
                    <a:cubicBezTo>
                      <a:pt x="90" y="37"/>
                      <a:pt x="90" y="37"/>
                      <a:pt x="90" y="37"/>
                    </a:cubicBezTo>
                    <a:cubicBezTo>
                      <a:pt x="90" y="39"/>
                      <a:pt x="91" y="40"/>
                      <a:pt x="93" y="40"/>
                    </a:cubicBezTo>
                    <a:close/>
                    <a:moveTo>
                      <a:pt x="62" y="40"/>
                    </a:moveTo>
                    <a:cubicBezTo>
                      <a:pt x="63" y="40"/>
                      <a:pt x="64" y="39"/>
                      <a:pt x="64" y="37"/>
                    </a:cubicBezTo>
                    <a:cubicBezTo>
                      <a:pt x="64" y="31"/>
                      <a:pt x="64" y="31"/>
                      <a:pt x="64" y="31"/>
                    </a:cubicBezTo>
                    <a:cubicBezTo>
                      <a:pt x="67" y="32"/>
                      <a:pt x="69" y="35"/>
                      <a:pt x="69" y="37"/>
                    </a:cubicBezTo>
                    <a:cubicBezTo>
                      <a:pt x="69" y="41"/>
                      <a:pt x="65" y="44"/>
                      <a:pt x="62" y="44"/>
                    </a:cubicBezTo>
                    <a:cubicBezTo>
                      <a:pt x="58" y="44"/>
                      <a:pt x="54" y="41"/>
                      <a:pt x="54" y="37"/>
                    </a:cubicBezTo>
                    <a:cubicBezTo>
                      <a:pt x="54" y="34"/>
                      <a:pt x="56" y="32"/>
                      <a:pt x="59" y="31"/>
                    </a:cubicBezTo>
                    <a:cubicBezTo>
                      <a:pt x="59" y="37"/>
                      <a:pt x="59" y="37"/>
                      <a:pt x="59" y="37"/>
                    </a:cubicBezTo>
                    <a:cubicBezTo>
                      <a:pt x="59" y="39"/>
                      <a:pt x="60" y="40"/>
                      <a:pt x="62" y="40"/>
                    </a:cubicBezTo>
                    <a:close/>
                    <a:moveTo>
                      <a:pt x="30" y="40"/>
                    </a:moveTo>
                    <a:cubicBezTo>
                      <a:pt x="32" y="40"/>
                      <a:pt x="33" y="39"/>
                      <a:pt x="33" y="37"/>
                    </a:cubicBezTo>
                    <a:cubicBezTo>
                      <a:pt x="33" y="31"/>
                      <a:pt x="33" y="31"/>
                      <a:pt x="33" y="31"/>
                    </a:cubicBezTo>
                    <a:cubicBezTo>
                      <a:pt x="35" y="32"/>
                      <a:pt x="37" y="35"/>
                      <a:pt x="37" y="37"/>
                    </a:cubicBezTo>
                    <a:cubicBezTo>
                      <a:pt x="37" y="41"/>
                      <a:pt x="34" y="44"/>
                      <a:pt x="30" y="44"/>
                    </a:cubicBezTo>
                    <a:cubicBezTo>
                      <a:pt x="26" y="44"/>
                      <a:pt x="23" y="41"/>
                      <a:pt x="23" y="37"/>
                    </a:cubicBezTo>
                    <a:cubicBezTo>
                      <a:pt x="23" y="34"/>
                      <a:pt x="25" y="32"/>
                      <a:pt x="27" y="31"/>
                    </a:cubicBezTo>
                    <a:cubicBezTo>
                      <a:pt x="27" y="37"/>
                      <a:pt x="27" y="37"/>
                      <a:pt x="27" y="37"/>
                    </a:cubicBezTo>
                    <a:cubicBezTo>
                      <a:pt x="27" y="39"/>
                      <a:pt x="29" y="40"/>
                      <a:pt x="30" y="40"/>
                    </a:cubicBezTo>
                    <a:close/>
                    <a:moveTo>
                      <a:pt x="141" y="175"/>
                    </a:moveTo>
                    <a:cubicBezTo>
                      <a:pt x="14" y="175"/>
                      <a:pt x="14" y="175"/>
                      <a:pt x="14" y="175"/>
                    </a:cubicBezTo>
                    <a:cubicBezTo>
                      <a:pt x="14" y="20"/>
                      <a:pt x="14" y="20"/>
                      <a:pt x="14" y="20"/>
                    </a:cubicBezTo>
                    <a:cubicBezTo>
                      <a:pt x="27" y="20"/>
                      <a:pt x="27" y="20"/>
                      <a:pt x="27" y="20"/>
                    </a:cubicBezTo>
                    <a:cubicBezTo>
                      <a:pt x="27" y="25"/>
                      <a:pt x="27" y="25"/>
                      <a:pt x="27" y="25"/>
                    </a:cubicBezTo>
                    <a:cubicBezTo>
                      <a:pt x="22" y="26"/>
                      <a:pt x="18" y="31"/>
                      <a:pt x="18" y="37"/>
                    </a:cubicBezTo>
                    <a:cubicBezTo>
                      <a:pt x="18" y="44"/>
                      <a:pt x="23" y="50"/>
                      <a:pt x="30" y="50"/>
                    </a:cubicBezTo>
                    <a:cubicBezTo>
                      <a:pt x="37" y="50"/>
                      <a:pt x="43" y="44"/>
                      <a:pt x="43" y="37"/>
                    </a:cubicBezTo>
                    <a:cubicBezTo>
                      <a:pt x="43" y="31"/>
                      <a:pt x="39" y="26"/>
                      <a:pt x="33" y="25"/>
                    </a:cubicBezTo>
                    <a:cubicBezTo>
                      <a:pt x="33" y="20"/>
                      <a:pt x="33" y="20"/>
                      <a:pt x="33" y="20"/>
                    </a:cubicBezTo>
                    <a:cubicBezTo>
                      <a:pt x="59" y="20"/>
                      <a:pt x="59" y="20"/>
                      <a:pt x="59" y="20"/>
                    </a:cubicBezTo>
                    <a:cubicBezTo>
                      <a:pt x="59" y="25"/>
                      <a:pt x="59" y="25"/>
                      <a:pt x="59" y="25"/>
                    </a:cubicBezTo>
                    <a:cubicBezTo>
                      <a:pt x="53" y="26"/>
                      <a:pt x="49" y="31"/>
                      <a:pt x="49" y="37"/>
                    </a:cubicBezTo>
                    <a:cubicBezTo>
                      <a:pt x="49" y="44"/>
                      <a:pt x="55" y="50"/>
                      <a:pt x="62" y="50"/>
                    </a:cubicBezTo>
                    <a:cubicBezTo>
                      <a:pt x="68" y="50"/>
                      <a:pt x="74" y="44"/>
                      <a:pt x="74" y="37"/>
                    </a:cubicBezTo>
                    <a:cubicBezTo>
                      <a:pt x="74" y="31"/>
                      <a:pt x="70" y="26"/>
                      <a:pt x="64" y="25"/>
                    </a:cubicBezTo>
                    <a:cubicBezTo>
                      <a:pt x="64" y="20"/>
                      <a:pt x="64" y="20"/>
                      <a:pt x="64" y="20"/>
                    </a:cubicBezTo>
                    <a:cubicBezTo>
                      <a:pt x="90" y="20"/>
                      <a:pt x="90" y="20"/>
                      <a:pt x="90" y="20"/>
                    </a:cubicBezTo>
                    <a:cubicBezTo>
                      <a:pt x="90" y="25"/>
                      <a:pt x="90" y="25"/>
                      <a:pt x="90" y="25"/>
                    </a:cubicBezTo>
                    <a:cubicBezTo>
                      <a:pt x="85" y="26"/>
                      <a:pt x="80" y="31"/>
                      <a:pt x="80" y="37"/>
                    </a:cubicBezTo>
                    <a:cubicBezTo>
                      <a:pt x="80" y="44"/>
                      <a:pt x="86" y="50"/>
                      <a:pt x="93" y="50"/>
                    </a:cubicBezTo>
                    <a:cubicBezTo>
                      <a:pt x="100" y="50"/>
                      <a:pt x="105" y="44"/>
                      <a:pt x="105" y="37"/>
                    </a:cubicBezTo>
                    <a:cubicBezTo>
                      <a:pt x="105" y="31"/>
                      <a:pt x="101" y="26"/>
                      <a:pt x="96" y="25"/>
                    </a:cubicBezTo>
                    <a:cubicBezTo>
                      <a:pt x="96" y="20"/>
                      <a:pt x="96" y="20"/>
                      <a:pt x="96" y="20"/>
                    </a:cubicBezTo>
                    <a:cubicBezTo>
                      <a:pt x="122" y="20"/>
                      <a:pt x="122" y="20"/>
                      <a:pt x="122" y="20"/>
                    </a:cubicBezTo>
                    <a:cubicBezTo>
                      <a:pt x="122" y="25"/>
                      <a:pt x="122" y="25"/>
                      <a:pt x="122" y="25"/>
                    </a:cubicBezTo>
                    <a:cubicBezTo>
                      <a:pt x="116" y="26"/>
                      <a:pt x="112" y="31"/>
                      <a:pt x="112" y="37"/>
                    </a:cubicBezTo>
                    <a:cubicBezTo>
                      <a:pt x="112" y="44"/>
                      <a:pt x="117" y="50"/>
                      <a:pt x="124" y="50"/>
                    </a:cubicBezTo>
                    <a:cubicBezTo>
                      <a:pt x="131" y="50"/>
                      <a:pt x="137" y="44"/>
                      <a:pt x="137" y="37"/>
                    </a:cubicBezTo>
                    <a:cubicBezTo>
                      <a:pt x="137" y="31"/>
                      <a:pt x="133" y="26"/>
                      <a:pt x="127" y="25"/>
                    </a:cubicBezTo>
                    <a:cubicBezTo>
                      <a:pt x="127" y="20"/>
                      <a:pt x="127" y="20"/>
                      <a:pt x="127" y="20"/>
                    </a:cubicBezTo>
                    <a:cubicBezTo>
                      <a:pt x="141" y="20"/>
                      <a:pt x="141" y="20"/>
                      <a:pt x="141" y="20"/>
                    </a:cubicBezTo>
                    <a:lnTo>
                      <a:pt x="141" y="1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67" name="Freeform 6"/>
              <p:cNvSpPr/>
              <p:nvPr/>
            </p:nvSpPr>
            <p:spPr bwMode="auto">
              <a:xfrm>
                <a:off x="2820" y="2272"/>
                <a:ext cx="181" cy="12"/>
              </a:xfrm>
              <a:custGeom>
                <a:gdLst>
                  <a:gd fmla="*/ 73 w 75" name="T0"/>
                  <a:gd fmla="*/ 0 h 5" name="T1"/>
                  <a:gd fmla="*/ 2 w 75" name="T2"/>
                  <a:gd fmla="*/ 0 h 5" name="T3"/>
                  <a:gd fmla="*/ 0 w 75" name="T4"/>
                  <a:gd fmla="*/ 3 h 5" name="T5"/>
                  <a:gd fmla="*/ 2 w 75" name="T6"/>
                  <a:gd fmla="*/ 5 h 5" name="T7"/>
                  <a:gd fmla="*/ 73 w 75" name="T8"/>
                  <a:gd fmla="*/ 5 h 5" name="T9"/>
                  <a:gd fmla="*/ 75 w 75" name="T10"/>
                  <a:gd fmla="*/ 3 h 5" name="T11"/>
                  <a:gd fmla="*/ 73 w 75" name="T12"/>
                  <a:gd fmla="*/ 0 h 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" w="75">
                    <a:moveTo>
                      <a:pt x="7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73" y="5"/>
                      <a:pt x="73" y="5"/>
                      <a:pt x="73" y="5"/>
                    </a:cubicBezTo>
                    <a:cubicBezTo>
                      <a:pt x="74" y="5"/>
                      <a:pt x="75" y="4"/>
                      <a:pt x="75" y="3"/>
                    </a:cubicBezTo>
                    <a:cubicBezTo>
                      <a:pt x="75" y="1"/>
                      <a:pt x="74" y="0"/>
                      <a:pt x="7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68" name="Freeform 7"/>
              <p:cNvSpPr/>
              <p:nvPr/>
            </p:nvSpPr>
            <p:spPr bwMode="auto">
              <a:xfrm>
                <a:off x="2820" y="2190"/>
                <a:ext cx="181" cy="14"/>
              </a:xfrm>
              <a:custGeom>
                <a:gdLst>
                  <a:gd fmla="*/ 73 w 75" name="T0"/>
                  <a:gd fmla="*/ 0 h 6" name="T1"/>
                  <a:gd fmla="*/ 2 w 75" name="T2"/>
                  <a:gd fmla="*/ 0 h 6" name="T3"/>
                  <a:gd fmla="*/ 0 w 75" name="T4"/>
                  <a:gd fmla="*/ 3 h 6" name="T5"/>
                  <a:gd fmla="*/ 2 w 75" name="T6"/>
                  <a:gd fmla="*/ 6 h 6" name="T7"/>
                  <a:gd fmla="*/ 73 w 75" name="T8"/>
                  <a:gd fmla="*/ 6 h 6" name="T9"/>
                  <a:gd fmla="*/ 75 w 75" name="T10"/>
                  <a:gd fmla="*/ 3 h 6" name="T11"/>
                  <a:gd fmla="*/ 73 w 75" name="T12"/>
                  <a:gd fmla="*/ 0 h 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6" w="75">
                    <a:moveTo>
                      <a:pt x="7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5"/>
                      <a:pt x="1" y="6"/>
                      <a:pt x="2" y="6"/>
                    </a:cubicBezTo>
                    <a:cubicBezTo>
                      <a:pt x="73" y="6"/>
                      <a:pt x="73" y="6"/>
                      <a:pt x="73" y="6"/>
                    </a:cubicBezTo>
                    <a:cubicBezTo>
                      <a:pt x="74" y="6"/>
                      <a:pt x="75" y="5"/>
                      <a:pt x="75" y="3"/>
                    </a:cubicBezTo>
                    <a:cubicBezTo>
                      <a:pt x="75" y="2"/>
                      <a:pt x="74" y="0"/>
                      <a:pt x="7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69" name="Freeform 8"/>
              <p:cNvSpPr/>
              <p:nvPr/>
            </p:nvSpPr>
            <p:spPr bwMode="auto">
              <a:xfrm>
                <a:off x="2820" y="2111"/>
                <a:ext cx="181" cy="12"/>
              </a:xfrm>
              <a:custGeom>
                <a:gdLst>
                  <a:gd fmla="*/ 73 w 75" name="T0"/>
                  <a:gd fmla="*/ 0 h 5" name="T1"/>
                  <a:gd fmla="*/ 2 w 75" name="T2"/>
                  <a:gd fmla="*/ 0 h 5" name="T3"/>
                  <a:gd fmla="*/ 0 w 75" name="T4"/>
                  <a:gd fmla="*/ 3 h 5" name="T5"/>
                  <a:gd fmla="*/ 2 w 75" name="T6"/>
                  <a:gd fmla="*/ 5 h 5" name="T7"/>
                  <a:gd fmla="*/ 73 w 75" name="T8"/>
                  <a:gd fmla="*/ 5 h 5" name="T9"/>
                  <a:gd fmla="*/ 75 w 75" name="T10"/>
                  <a:gd fmla="*/ 3 h 5" name="T11"/>
                  <a:gd fmla="*/ 73 w 75" name="T12"/>
                  <a:gd fmla="*/ 0 h 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" w="75">
                    <a:moveTo>
                      <a:pt x="7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73" y="5"/>
                      <a:pt x="73" y="5"/>
                      <a:pt x="73" y="5"/>
                    </a:cubicBezTo>
                    <a:cubicBezTo>
                      <a:pt x="74" y="5"/>
                      <a:pt x="75" y="4"/>
                      <a:pt x="75" y="3"/>
                    </a:cubicBezTo>
                    <a:cubicBezTo>
                      <a:pt x="75" y="1"/>
                      <a:pt x="74" y="0"/>
                      <a:pt x="7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70" name="Freeform 9"/>
              <p:cNvSpPr/>
              <p:nvPr/>
            </p:nvSpPr>
            <p:spPr bwMode="auto">
              <a:xfrm>
                <a:off x="2755" y="2096"/>
                <a:ext cx="41" cy="41"/>
              </a:xfrm>
              <a:custGeom>
                <a:gdLst>
                  <a:gd fmla="*/ 15 w 17" name="T0"/>
                  <a:gd fmla="*/ 0 h 17" name="T1"/>
                  <a:gd fmla="*/ 3 w 17" name="T2"/>
                  <a:gd fmla="*/ 0 h 17" name="T3"/>
                  <a:gd fmla="*/ 0 w 17" name="T4"/>
                  <a:gd fmla="*/ 3 h 17" name="T5"/>
                  <a:gd fmla="*/ 0 w 17" name="T6"/>
                  <a:gd fmla="*/ 15 h 17" name="T7"/>
                  <a:gd fmla="*/ 3 w 17" name="T8"/>
                  <a:gd fmla="*/ 17 h 17" name="T9"/>
                  <a:gd fmla="*/ 15 w 17" name="T10"/>
                  <a:gd fmla="*/ 17 h 17" name="T11"/>
                  <a:gd fmla="*/ 17 w 17" name="T12"/>
                  <a:gd fmla="*/ 15 h 17" name="T13"/>
                  <a:gd fmla="*/ 17 w 17" name="T14"/>
                  <a:gd fmla="*/ 3 h 17" name="T15"/>
                  <a:gd fmla="*/ 15 w 17" name="T16"/>
                  <a:gd fmla="*/ 0 h 1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7" w="17">
                    <a:moveTo>
                      <a:pt x="1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6"/>
                      <a:pt x="1" y="17"/>
                      <a:pt x="3" y="17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6" y="17"/>
                      <a:pt x="17" y="16"/>
                      <a:pt x="17" y="15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1"/>
                      <a:pt x="16" y="0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71" name="Freeform 10"/>
              <p:cNvSpPr/>
              <p:nvPr/>
            </p:nvSpPr>
            <p:spPr bwMode="auto">
              <a:xfrm>
                <a:off x="2755" y="2176"/>
                <a:ext cx="41" cy="43"/>
              </a:xfrm>
              <a:custGeom>
                <a:gdLst>
                  <a:gd fmla="*/ 15 w 17" name="T0"/>
                  <a:gd fmla="*/ 0 h 18" name="T1"/>
                  <a:gd fmla="*/ 3 w 17" name="T2"/>
                  <a:gd fmla="*/ 0 h 18" name="T3"/>
                  <a:gd fmla="*/ 0 w 17" name="T4"/>
                  <a:gd fmla="*/ 3 h 18" name="T5"/>
                  <a:gd fmla="*/ 0 w 17" name="T6"/>
                  <a:gd fmla="*/ 15 h 18" name="T7"/>
                  <a:gd fmla="*/ 3 w 17" name="T8"/>
                  <a:gd fmla="*/ 18 h 18" name="T9"/>
                  <a:gd fmla="*/ 15 w 17" name="T10"/>
                  <a:gd fmla="*/ 18 h 18" name="T11"/>
                  <a:gd fmla="*/ 17 w 17" name="T12"/>
                  <a:gd fmla="*/ 15 h 18" name="T13"/>
                  <a:gd fmla="*/ 17 w 17" name="T14"/>
                  <a:gd fmla="*/ 3 h 18" name="T15"/>
                  <a:gd fmla="*/ 15 w 17" name="T16"/>
                  <a:gd fmla="*/ 0 h 18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8" w="17">
                    <a:moveTo>
                      <a:pt x="1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7"/>
                      <a:pt x="1" y="18"/>
                      <a:pt x="3" y="18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6" y="18"/>
                      <a:pt x="17" y="17"/>
                      <a:pt x="17" y="15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2"/>
                      <a:pt x="16" y="0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  <p:sp>
            <p:nvSpPr>
              <p:cNvPr id="72" name="Freeform 11"/>
              <p:cNvSpPr/>
              <p:nvPr/>
            </p:nvSpPr>
            <p:spPr bwMode="auto">
              <a:xfrm>
                <a:off x="2755" y="2257"/>
                <a:ext cx="41" cy="41"/>
              </a:xfrm>
              <a:custGeom>
                <a:gdLst>
                  <a:gd fmla="*/ 15 w 17" name="T0"/>
                  <a:gd fmla="*/ 0 h 17" name="T1"/>
                  <a:gd fmla="*/ 3 w 17" name="T2"/>
                  <a:gd fmla="*/ 0 h 17" name="T3"/>
                  <a:gd fmla="*/ 0 w 17" name="T4"/>
                  <a:gd fmla="*/ 3 h 17" name="T5"/>
                  <a:gd fmla="*/ 0 w 17" name="T6"/>
                  <a:gd fmla="*/ 15 h 17" name="T7"/>
                  <a:gd fmla="*/ 3 w 17" name="T8"/>
                  <a:gd fmla="*/ 17 h 17" name="T9"/>
                  <a:gd fmla="*/ 15 w 17" name="T10"/>
                  <a:gd fmla="*/ 17 h 17" name="T11"/>
                  <a:gd fmla="*/ 17 w 17" name="T12"/>
                  <a:gd fmla="*/ 15 h 17" name="T13"/>
                  <a:gd fmla="*/ 17 w 17" name="T14"/>
                  <a:gd fmla="*/ 3 h 17" name="T15"/>
                  <a:gd fmla="*/ 15 w 17" name="T16"/>
                  <a:gd fmla="*/ 0 h 1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17" w="17">
                    <a:moveTo>
                      <a:pt x="15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6"/>
                      <a:pt x="1" y="17"/>
                      <a:pt x="3" y="17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6" y="17"/>
                      <a:pt x="17" y="16"/>
                      <a:pt x="17" y="15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7" y="1"/>
                      <a:pt x="16" y="0"/>
                      <a:pt x="1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endParaRPr>
              </a:p>
            </p:txBody>
          </p:sp>
        </p:grpSp>
      </p:grpSp>
      <p:grpSp>
        <p:nvGrpSpPr>
          <p:cNvPr id="73" name="组合 72"/>
          <p:cNvGrpSpPr/>
          <p:nvPr/>
        </p:nvGrpSpPr>
        <p:grpSpPr>
          <a:xfrm>
            <a:off x="7393861" y="2161909"/>
            <a:ext cx="749673" cy="751322"/>
            <a:chOff x="3437020" y="5246272"/>
            <a:chExt cx="863676" cy="865576"/>
          </a:xfrm>
        </p:grpSpPr>
        <p:sp>
          <p:nvSpPr>
            <p:cNvPr id="74" name="椭圆 21"/>
            <p:cNvSpPr>
              <a:spLocks noChangeArrowheads="1"/>
            </p:cNvSpPr>
            <p:nvPr/>
          </p:nvSpPr>
          <p:spPr bwMode="auto">
            <a:xfrm>
              <a:off x="3437020" y="5246272"/>
              <a:ext cx="863676" cy="865576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>
                  <a:lumMod val="75000"/>
                </a:schemeClr>
              </a:solidFill>
              <a:miter lim="800000"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/>
                <a:buChar char="•"/>
                <a:defRPr sz="32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1pPr>
              <a:lvl2pPr indent="-285750" marL="742950">
                <a:spcBef>
                  <a:spcPct val="20000"/>
                </a:spcBef>
                <a:buFont typeface="Arial"/>
                <a:buChar char="–"/>
                <a:defRPr sz="28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2pPr>
              <a:lvl3pPr indent="-228600" marL="1143000">
                <a:spcBef>
                  <a:spcPct val="20000"/>
                </a:spcBef>
                <a:buFont typeface="Arial"/>
                <a:buChar char="•"/>
                <a:defRPr sz="24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3pPr>
              <a:lvl4pPr indent="-228600" marL="1600200">
                <a:spcBef>
                  <a:spcPct val="20000"/>
                </a:spcBef>
                <a:buFont typeface="Arial"/>
                <a:buChar char="–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4pPr>
              <a:lvl5pPr indent="-228600" marL="2057400">
                <a:spcBef>
                  <a:spcPct val="20000"/>
                </a:spcBef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typeface="Arial"/>
                <a:buChar char="»"/>
                <a:defRPr sz="2000">
                  <a:solidFill>
                    <a:schemeClr val="tx1"/>
                  </a:solidFill>
                  <a:latin charset="-122" pitchFamily="34" typeface="微软雅黑"/>
                  <a:ea charset="-122" panose="020b0503020204020204" pitchFamily="34" typeface="微软雅黑"/>
                  <a:sym charset="0" pitchFamily="34" typeface="Calibri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/>
                <a:buNone/>
              </a:pPr>
              <a:endParaRPr altLang="zh-CN" lang="zh-CN" sz="1800">
                <a:solidFill>
                  <a:srgbClr val="FFFFFF"/>
                </a:solidFill>
                <a:sym charset="-122" pitchFamily="34" typeface="微软雅黑"/>
              </a:endParaRPr>
            </a:p>
          </p:txBody>
        </p:sp>
        <p:sp>
          <p:nvSpPr>
            <p:cNvPr id="75" name="Freeform 9"/>
            <p:cNvSpPr>
              <a:spLocks noEditPoints="1"/>
            </p:cNvSpPr>
            <p:nvPr/>
          </p:nvSpPr>
          <p:spPr bwMode="auto">
            <a:xfrm>
              <a:off x="3564624" y="5446833"/>
              <a:ext cx="605440" cy="464249"/>
            </a:xfrm>
            <a:custGeom>
              <a:gdLst>
                <a:gd fmla="*/ 16 w 104" name="T0"/>
                <a:gd fmla="*/ 2 h 79" name="T1"/>
                <a:gd fmla="*/ 27 w 104" name="T2"/>
                <a:gd fmla="*/ 4 h 79" name="T3"/>
                <a:gd fmla="*/ 19 w 104" name="T4"/>
                <a:gd fmla="*/ 48 h 79" name="T5"/>
                <a:gd fmla="*/ 4 w 104" name="T6"/>
                <a:gd fmla="*/ 45 h 79" name="T7"/>
                <a:gd fmla="*/ 16 w 104" name="T8"/>
                <a:gd fmla="*/ 2 h 79" name="T9"/>
                <a:gd fmla="*/ 18 w 104" name="T10"/>
                <a:gd fmla="*/ 65 h 79" name="T11"/>
                <a:gd fmla="*/ 16 w 104" name="T12"/>
                <a:gd fmla="*/ 72 h 79" name="T13"/>
                <a:gd fmla="*/ 101 w 104" name="T14"/>
                <a:gd fmla="*/ 72 h 79" name="T15"/>
                <a:gd fmla="*/ 104 w 104" name="T16"/>
                <a:gd fmla="*/ 72 h 79" name="T17"/>
                <a:gd fmla="*/ 104 w 104" name="T18"/>
                <a:gd fmla="*/ 68 h 79" name="T19"/>
                <a:gd fmla="*/ 104 w 104" name="T20"/>
                <a:gd fmla="*/ 26 h 79" name="T21"/>
                <a:gd fmla="*/ 104 w 104" name="T22"/>
                <a:gd fmla="*/ 24 h 79" name="T23"/>
                <a:gd fmla="*/ 103 w 104" name="T24"/>
                <a:gd fmla="*/ 23 h 79" name="T25"/>
                <a:gd fmla="*/ 90 w 104" name="T26"/>
                <a:gd fmla="*/ 10 h 79" name="T27"/>
                <a:gd fmla="*/ 89 w 104" name="T28"/>
                <a:gd fmla="*/ 9 h 79" name="T29"/>
                <a:gd fmla="*/ 87 w 104" name="T30"/>
                <a:gd fmla="*/ 9 h 79" name="T31"/>
                <a:gd fmla="*/ 31 w 104" name="T32"/>
                <a:gd fmla="*/ 9 h 79" name="T33"/>
                <a:gd fmla="*/ 31 w 104" name="T34"/>
                <a:gd fmla="*/ 17 h 79" name="T35"/>
                <a:gd fmla="*/ 84 w 104" name="T36"/>
                <a:gd fmla="*/ 17 h 79" name="T37"/>
                <a:gd fmla="*/ 83 w 104" name="T38"/>
                <a:gd fmla="*/ 28 h 79" name="T39"/>
                <a:gd fmla="*/ 83 w 104" name="T40"/>
                <a:gd fmla="*/ 30 h 79" name="T41"/>
                <a:gd fmla="*/ 85 w 104" name="T42"/>
                <a:gd fmla="*/ 30 h 79" name="T43"/>
                <a:gd fmla="*/ 97 w 104" name="T44"/>
                <a:gd fmla="*/ 29 h 79" name="T45"/>
                <a:gd fmla="*/ 97 w 104" name="T46"/>
                <a:gd fmla="*/ 65 h 79" name="T47"/>
                <a:gd fmla="*/ 18 w 104" name="T48"/>
                <a:gd fmla="*/ 65 h 79" name="T49"/>
                <a:gd fmla="*/ 95 w 104" name="T50"/>
                <a:gd fmla="*/ 26 h 79" name="T51"/>
                <a:gd fmla="*/ 86 w 104" name="T52"/>
                <a:gd fmla="*/ 26 h 79" name="T53"/>
                <a:gd fmla="*/ 87 w 104" name="T54"/>
                <a:gd fmla="*/ 18 h 79" name="T55"/>
                <a:gd fmla="*/ 95 w 104" name="T56"/>
                <a:gd fmla="*/ 26 h 79" name="T57"/>
                <a:gd fmla="*/ 32 w 104" name="T58"/>
                <a:gd fmla="*/ 43 h 79" name="T59"/>
                <a:gd fmla="*/ 74 w 104" name="T60"/>
                <a:gd fmla="*/ 43 h 79" name="T61"/>
                <a:gd fmla="*/ 74 w 104" name="T62"/>
                <a:gd fmla="*/ 45 h 79" name="T63"/>
                <a:gd fmla="*/ 32 w 104" name="T64"/>
                <a:gd fmla="*/ 45 h 79" name="T65"/>
                <a:gd fmla="*/ 32 w 104" name="T66"/>
                <a:gd fmla="*/ 43 h 79" name="T67"/>
                <a:gd fmla="*/ 32 w 104" name="T68"/>
                <a:gd fmla="*/ 32 h 79" name="T69"/>
                <a:gd fmla="*/ 71 w 104" name="T70"/>
                <a:gd fmla="*/ 32 h 79" name="T71"/>
                <a:gd fmla="*/ 71 w 104" name="T72"/>
                <a:gd fmla="*/ 35 h 79" name="T73"/>
                <a:gd fmla="*/ 32 w 104" name="T74"/>
                <a:gd fmla="*/ 35 h 79" name="T75"/>
                <a:gd fmla="*/ 32 w 104" name="T76"/>
                <a:gd fmla="*/ 32 h 79" name="T77"/>
                <a:gd fmla="*/ 32 w 104" name="T78"/>
                <a:gd fmla="*/ 22 h 79" name="T79"/>
                <a:gd fmla="*/ 71 w 104" name="T80"/>
                <a:gd fmla="*/ 22 h 79" name="T81"/>
                <a:gd fmla="*/ 71 w 104" name="T82"/>
                <a:gd fmla="*/ 25 h 79" name="T83"/>
                <a:gd fmla="*/ 32 w 104" name="T84"/>
                <a:gd fmla="*/ 25 h 79" name="T85"/>
                <a:gd fmla="*/ 32 w 104" name="T86"/>
                <a:gd fmla="*/ 22 h 79" name="T87"/>
                <a:gd fmla="*/ 3 w 104" name="T88"/>
                <a:gd fmla="*/ 66 h 79" name="T89"/>
                <a:gd fmla="*/ 9 w 104" name="T90"/>
                <a:gd fmla="*/ 68 h 79" name="T91"/>
                <a:gd fmla="*/ 9 w 104" name="T92"/>
                <a:gd fmla="*/ 74 h 79" name="T93"/>
                <a:gd fmla="*/ 5 w 104" name="T94"/>
                <a:gd fmla="*/ 79 h 79" name="T95"/>
                <a:gd fmla="*/ 2 w 104" name="T96"/>
                <a:gd fmla="*/ 78 h 79" name="T97"/>
                <a:gd fmla="*/ 0 w 104" name="T98"/>
                <a:gd fmla="*/ 72 h 79" name="T99"/>
                <a:gd fmla="*/ 3 w 104" name="T100"/>
                <a:gd fmla="*/ 66 h 79" name="T101"/>
                <a:gd fmla="*/ 4 w 104" name="T102"/>
                <a:gd fmla="*/ 48 h 79" name="T103"/>
                <a:gd fmla="*/ 2 w 104" name="T104"/>
                <a:gd fmla="*/ 65 h 79" name="T105"/>
                <a:gd fmla="*/ 12 w 104" name="T106"/>
                <a:gd fmla="*/ 67 h 79" name="T107"/>
                <a:gd fmla="*/ 17 w 104" name="T108"/>
                <a:gd fmla="*/ 51 h 79" name="T109"/>
                <a:gd fmla="*/ 4 w 104" name="T110"/>
                <a:gd fmla="*/ 48 h 79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79" w="104">
                  <a:moveTo>
                    <a:pt x="16" y="2"/>
                  </a:moveTo>
                  <a:cubicBezTo>
                    <a:pt x="21" y="0"/>
                    <a:pt x="24" y="1"/>
                    <a:pt x="27" y="4"/>
                  </a:cubicBezTo>
                  <a:cubicBezTo>
                    <a:pt x="26" y="20"/>
                    <a:pt x="23" y="35"/>
                    <a:pt x="19" y="48"/>
                  </a:cubicBezTo>
                  <a:cubicBezTo>
                    <a:pt x="14" y="47"/>
                    <a:pt x="9" y="46"/>
                    <a:pt x="4" y="45"/>
                  </a:cubicBezTo>
                  <a:cubicBezTo>
                    <a:pt x="6" y="29"/>
                    <a:pt x="10" y="15"/>
                    <a:pt x="16" y="2"/>
                  </a:cubicBezTo>
                  <a:close/>
                  <a:moveTo>
                    <a:pt x="18" y="65"/>
                  </a:moveTo>
                  <a:cubicBezTo>
                    <a:pt x="16" y="72"/>
                    <a:pt x="16" y="72"/>
                    <a:pt x="16" y="72"/>
                  </a:cubicBezTo>
                  <a:cubicBezTo>
                    <a:pt x="69" y="72"/>
                    <a:pt x="74" y="72"/>
                    <a:pt x="101" y="72"/>
                  </a:cubicBezTo>
                  <a:cubicBezTo>
                    <a:pt x="104" y="72"/>
                    <a:pt x="104" y="72"/>
                    <a:pt x="104" y="72"/>
                  </a:cubicBezTo>
                  <a:cubicBezTo>
                    <a:pt x="104" y="68"/>
                    <a:pt x="104" y="68"/>
                    <a:pt x="104" y="68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103" y="23"/>
                    <a:pt x="103" y="23"/>
                    <a:pt x="103" y="23"/>
                  </a:cubicBezTo>
                  <a:cubicBezTo>
                    <a:pt x="90" y="10"/>
                    <a:pt x="90" y="10"/>
                    <a:pt x="90" y="10"/>
                  </a:cubicBezTo>
                  <a:cubicBezTo>
                    <a:pt x="89" y="9"/>
                    <a:pt x="89" y="9"/>
                    <a:pt x="89" y="9"/>
                  </a:cubicBezTo>
                  <a:cubicBezTo>
                    <a:pt x="87" y="9"/>
                    <a:pt x="87" y="9"/>
                    <a:pt x="87" y="9"/>
                  </a:cubicBezTo>
                  <a:cubicBezTo>
                    <a:pt x="31" y="9"/>
                    <a:pt x="31" y="9"/>
                    <a:pt x="31" y="9"/>
                  </a:cubicBezTo>
                  <a:cubicBezTo>
                    <a:pt x="31" y="12"/>
                    <a:pt x="31" y="14"/>
                    <a:pt x="31" y="17"/>
                  </a:cubicBezTo>
                  <a:cubicBezTo>
                    <a:pt x="84" y="17"/>
                    <a:pt x="84" y="17"/>
                    <a:pt x="84" y="17"/>
                  </a:cubicBezTo>
                  <a:cubicBezTo>
                    <a:pt x="83" y="28"/>
                    <a:pt x="83" y="28"/>
                    <a:pt x="83" y="28"/>
                  </a:cubicBezTo>
                  <a:cubicBezTo>
                    <a:pt x="83" y="30"/>
                    <a:pt x="83" y="30"/>
                    <a:pt x="83" y="30"/>
                  </a:cubicBezTo>
                  <a:cubicBezTo>
                    <a:pt x="85" y="30"/>
                    <a:pt x="85" y="30"/>
                    <a:pt x="85" y="30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97" y="65"/>
                    <a:pt x="97" y="65"/>
                    <a:pt x="97" y="65"/>
                  </a:cubicBezTo>
                  <a:cubicBezTo>
                    <a:pt x="79" y="65"/>
                    <a:pt x="57" y="65"/>
                    <a:pt x="18" y="65"/>
                  </a:cubicBezTo>
                  <a:close/>
                  <a:moveTo>
                    <a:pt x="95" y="26"/>
                  </a:moveTo>
                  <a:cubicBezTo>
                    <a:pt x="86" y="26"/>
                    <a:pt x="86" y="26"/>
                    <a:pt x="86" y="26"/>
                  </a:cubicBezTo>
                  <a:cubicBezTo>
                    <a:pt x="87" y="18"/>
                    <a:pt x="87" y="18"/>
                    <a:pt x="87" y="18"/>
                  </a:cubicBezTo>
                  <a:cubicBezTo>
                    <a:pt x="95" y="26"/>
                    <a:pt x="95" y="26"/>
                    <a:pt x="95" y="26"/>
                  </a:cubicBezTo>
                  <a:close/>
                  <a:moveTo>
                    <a:pt x="32" y="43"/>
                  </a:moveTo>
                  <a:cubicBezTo>
                    <a:pt x="74" y="43"/>
                    <a:pt x="74" y="43"/>
                    <a:pt x="74" y="43"/>
                  </a:cubicBezTo>
                  <a:cubicBezTo>
                    <a:pt x="74" y="45"/>
                    <a:pt x="74" y="45"/>
                    <a:pt x="74" y="45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32" y="43"/>
                    <a:pt x="32" y="43"/>
                    <a:pt x="32" y="43"/>
                  </a:cubicBezTo>
                  <a:close/>
                  <a:moveTo>
                    <a:pt x="32" y="32"/>
                  </a:moveTo>
                  <a:cubicBezTo>
                    <a:pt x="71" y="32"/>
                    <a:pt x="71" y="32"/>
                    <a:pt x="71" y="32"/>
                  </a:cubicBezTo>
                  <a:cubicBezTo>
                    <a:pt x="71" y="35"/>
                    <a:pt x="71" y="35"/>
                    <a:pt x="71" y="35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32" y="32"/>
                    <a:pt x="32" y="32"/>
                    <a:pt x="32" y="32"/>
                  </a:cubicBezTo>
                  <a:close/>
                  <a:moveTo>
                    <a:pt x="32" y="22"/>
                  </a:moveTo>
                  <a:cubicBezTo>
                    <a:pt x="71" y="22"/>
                    <a:pt x="71" y="22"/>
                    <a:pt x="71" y="22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32" y="22"/>
                    <a:pt x="32" y="22"/>
                    <a:pt x="32" y="22"/>
                  </a:cubicBezTo>
                  <a:close/>
                  <a:moveTo>
                    <a:pt x="3" y="66"/>
                  </a:moveTo>
                  <a:cubicBezTo>
                    <a:pt x="9" y="68"/>
                    <a:pt x="9" y="68"/>
                    <a:pt x="9" y="68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5" y="79"/>
                    <a:pt x="5" y="79"/>
                    <a:pt x="5" y="79"/>
                  </a:cubicBezTo>
                  <a:cubicBezTo>
                    <a:pt x="4" y="79"/>
                    <a:pt x="3" y="79"/>
                    <a:pt x="2" y="7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66"/>
                    <a:pt x="3" y="66"/>
                    <a:pt x="3" y="66"/>
                  </a:cubicBezTo>
                  <a:close/>
                  <a:moveTo>
                    <a:pt x="4" y="48"/>
                  </a:moveTo>
                  <a:cubicBezTo>
                    <a:pt x="3" y="53"/>
                    <a:pt x="3" y="59"/>
                    <a:pt x="2" y="65"/>
                  </a:cubicBezTo>
                  <a:cubicBezTo>
                    <a:pt x="5" y="65"/>
                    <a:pt x="9" y="66"/>
                    <a:pt x="12" y="67"/>
                  </a:cubicBezTo>
                  <a:cubicBezTo>
                    <a:pt x="14" y="61"/>
                    <a:pt x="15" y="56"/>
                    <a:pt x="17" y="51"/>
                  </a:cubicBezTo>
                  <a:cubicBezTo>
                    <a:pt x="13" y="50"/>
                    <a:pt x="9" y="49"/>
                    <a:pt x="4" y="4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244844033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4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3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2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9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1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8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50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5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7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44"/>
      <p:bldP grpId="0" spid="45"/>
      <p:bldP grpId="0" spid="46"/>
      <p:bldP grpId="0" spid="47"/>
      <p:bldP grpId="0" spid="51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1497929" y="1438979"/>
            <a:ext cx="5892815" cy="3118568"/>
            <a:chOff x="833990" y="2092248"/>
            <a:chExt cx="7565435" cy="4003744"/>
          </a:xfrm>
          <a:solidFill>
            <a:schemeClr val="accent1"/>
          </a:solidFill>
        </p:grpSpPr>
        <p:sp>
          <p:nvSpPr>
            <p:cNvPr id="7" name="Freeform 5"/>
            <p:cNvSpPr/>
            <p:nvPr/>
          </p:nvSpPr>
          <p:spPr bwMode="auto">
            <a:xfrm>
              <a:off x="7706873" y="2730069"/>
              <a:ext cx="58940" cy="25260"/>
            </a:xfrm>
            <a:custGeom>
              <a:gdLst>
                <a:gd fmla="*/ 2 w 12" name="T0"/>
                <a:gd fmla="*/ 3 h 5" name="T1"/>
                <a:gd fmla="*/ 4 w 12" name="T2"/>
                <a:gd fmla="*/ 3 h 5" name="T3"/>
                <a:gd fmla="*/ 10 w 12" name="T4"/>
                <a:gd fmla="*/ 5 h 5" name="T5"/>
                <a:gd fmla="*/ 12 w 12" name="T6"/>
                <a:gd fmla="*/ 4 h 5" name="T7"/>
                <a:gd fmla="*/ 7 w 12" name="T8"/>
                <a:gd fmla="*/ 1 h 5" name="T9"/>
                <a:gd fmla="*/ 4 w 12" name="T10"/>
                <a:gd fmla="*/ 2 h 5" name="T11"/>
                <a:gd fmla="*/ 1 w 12" name="T12"/>
                <a:gd fmla="*/ 1 h 5" name="T13"/>
                <a:gd fmla="*/ 2 w 12" name="T14"/>
                <a:gd fmla="*/ 3 h 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" w="12">
                  <a:moveTo>
                    <a:pt x="2" y="3"/>
                  </a:moveTo>
                  <a:cubicBezTo>
                    <a:pt x="3" y="4"/>
                    <a:pt x="3" y="3"/>
                    <a:pt x="4" y="3"/>
                  </a:cubicBezTo>
                  <a:cubicBezTo>
                    <a:pt x="5" y="3"/>
                    <a:pt x="8" y="5"/>
                    <a:pt x="10" y="5"/>
                  </a:cubicBezTo>
                  <a:cubicBezTo>
                    <a:pt x="11" y="5"/>
                    <a:pt x="12" y="4"/>
                    <a:pt x="12" y="4"/>
                  </a:cubicBezTo>
                  <a:cubicBezTo>
                    <a:pt x="12" y="4"/>
                    <a:pt x="9" y="2"/>
                    <a:pt x="7" y="1"/>
                  </a:cubicBezTo>
                  <a:cubicBezTo>
                    <a:pt x="6" y="0"/>
                    <a:pt x="5" y="2"/>
                    <a:pt x="4" y="2"/>
                  </a:cubicBezTo>
                  <a:cubicBezTo>
                    <a:pt x="3" y="2"/>
                    <a:pt x="2" y="1"/>
                    <a:pt x="1" y="1"/>
                  </a:cubicBezTo>
                  <a:cubicBezTo>
                    <a:pt x="0" y="1"/>
                    <a:pt x="1" y="3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8" name="Freeform 6"/>
            <p:cNvSpPr/>
            <p:nvPr/>
          </p:nvSpPr>
          <p:spPr bwMode="auto">
            <a:xfrm>
              <a:off x="2478010" y="2205919"/>
              <a:ext cx="63151" cy="61047"/>
            </a:xfrm>
            <a:custGeom>
              <a:gdLst>
                <a:gd fmla="*/ 2 w 13" name="T0"/>
                <a:gd fmla="*/ 3 h 12" name="T1"/>
                <a:gd fmla="*/ 5 w 13" name="T2"/>
                <a:gd fmla="*/ 2 h 12" name="T3"/>
                <a:gd fmla="*/ 7 w 13" name="T4"/>
                <a:gd fmla="*/ 2 h 12" name="T5"/>
                <a:gd fmla="*/ 7 w 13" name="T6"/>
                <a:gd fmla="*/ 3 h 12" name="T7"/>
                <a:gd fmla="*/ 4 w 13" name="T8"/>
                <a:gd fmla="*/ 4 h 12" name="T9"/>
                <a:gd fmla="*/ 3 w 13" name="T10"/>
                <a:gd fmla="*/ 7 h 12" name="T11"/>
                <a:gd fmla="*/ 4 w 13" name="T12"/>
                <a:gd fmla="*/ 7 h 12" name="T13"/>
                <a:gd fmla="*/ 5 w 13" name="T14"/>
                <a:gd fmla="*/ 9 h 12" name="T15"/>
                <a:gd fmla="*/ 8 w 13" name="T16"/>
                <a:gd fmla="*/ 11 h 12" name="T17"/>
                <a:gd fmla="*/ 11 w 13" name="T18"/>
                <a:gd fmla="*/ 11 h 12" name="T19"/>
                <a:gd fmla="*/ 12 w 13" name="T20"/>
                <a:gd fmla="*/ 9 h 12" name="T21"/>
                <a:gd fmla="*/ 13 w 13" name="T22"/>
                <a:gd fmla="*/ 6 h 12" name="T23"/>
                <a:gd fmla="*/ 13 w 13" name="T24"/>
                <a:gd fmla="*/ 3 h 12" name="T25"/>
                <a:gd fmla="*/ 12 w 13" name="T26"/>
                <a:gd fmla="*/ 1 h 12" name="T27"/>
                <a:gd fmla="*/ 8 w 13" name="T28"/>
                <a:gd fmla="*/ 1 h 12" name="T29"/>
                <a:gd fmla="*/ 2 w 13" name="T30"/>
                <a:gd fmla="*/ 1 h 12" name="T31"/>
                <a:gd fmla="*/ 1 w 13" name="T32"/>
                <a:gd fmla="*/ 1 h 12" name="T33"/>
                <a:gd fmla="*/ 2 w 13" name="T34"/>
                <a:gd fmla="*/ 3 h 12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12" w="13">
                  <a:moveTo>
                    <a:pt x="2" y="3"/>
                  </a:moveTo>
                  <a:cubicBezTo>
                    <a:pt x="3" y="4"/>
                    <a:pt x="4" y="3"/>
                    <a:pt x="5" y="2"/>
                  </a:cubicBezTo>
                  <a:cubicBezTo>
                    <a:pt x="5" y="2"/>
                    <a:pt x="6" y="2"/>
                    <a:pt x="7" y="2"/>
                  </a:cubicBezTo>
                  <a:cubicBezTo>
                    <a:pt x="7" y="2"/>
                    <a:pt x="7" y="2"/>
                    <a:pt x="7" y="3"/>
                  </a:cubicBezTo>
                  <a:cubicBezTo>
                    <a:pt x="7" y="3"/>
                    <a:pt x="5" y="4"/>
                    <a:pt x="4" y="4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3" y="8"/>
                    <a:pt x="3" y="7"/>
                    <a:pt x="4" y="7"/>
                  </a:cubicBezTo>
                  <a:cubicBezTo>
                    <a:pt x="4" y="7"/>
                    <a:pt x="4" y="9"/>
                    <a:pt x="5" y="9"/>
                  </a:cubicBezTo>
                  <a:cubicBezTo>
                    <a:pt x="6" y="10"/>
                    <a:pt x="7" y="11"/>
                    <a:pt x="8" y="11"/>
                  </a:cubicBezTo>
                  <a:cubicBezTo>
                    <a:pt x="9" y="12"/>
                    <a:pt x="11" y="11"/>
                    <a:pt x="11" y="11"/>
                  </a:cubicBezTo>
                  <a:cubicBezTo>
                    <a:pt x="12" y="11"/>
                    <a:pt x="12" y="9"/>
                    <a:pt x="12" y="9"/>
                  </a:cubicBezTo>
                  <a:cubicBezTo>
                    <a:pt x="12" y="8"/>
                    <a:pt x="13" y="7"/>
                    <a:pt x="13" y="6"/>
                  </a:cubicBezTo>
                  <a:cubicBezTo>
                    <a:pt x="13" y="6"/>
                    <a:pt x="13" y="4"/>
                    <a:pt x="13" y="3"/>
                  </a:cubicBezTo>
                  <a:cubicBezTo>
                    <a:pt x="12" y="3"/>
                    <a:pt x="12" y="1"/>
                    <a:pt x="12" y="1"/>
                  </a:cubicBezTo>
                  <a:cubicBezTo>
                    <a:pt x="11" y="0"/>
                    <a:pt x="9" y="0"/>
                    <a:pt x="8" y="1"/>
                  </a:cubicBezTo>
                  <a:cubicBezTo>
                    <a:pt x="6" y="1"/>
                    <a:pt x="4" y="1"/>
                    <a:pt x="2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2"/>
                    <a:pt x="2" y="3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2004381" y="4323567"/>
              <a:ext cx="25260" cy="25260"/>
            </a:xfrm>
            <a:custGeom>
              <a:gdLst>
                <a:gd fmla="*/ 1 w 5" name="T0"/>
                <a:gd fmla="*/ 5 h 5" name="T1"/>
                <a:gd fmla="*/ 5 w 5" name="T2"/>
                <a:gd fmla="*/ 3 h 5" name="T3"/>
                <a:gd fmla="*/ 3 w 5" name="T4"/>
                <a:gd fmla="*/ 1 h 5" name="T5"/>
                <a:gd fmla="*/ 2 w 5" name="T6"/>
                <a:gd fmla="*/ 3 h 5" name="T7"/>
                <a:gd fmla="*/ 1 w 5" name="T8"/>
                <a:gd fmla="*/ 5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5">
                  <a:moveTo>
                    <a:pt x="1" y="5"/>
                  </a:moveTo>
                  <a:cubicBezTo>
                    <a:pt x="2" y="5"/>
                    <a:pt x="4" y="4"/>
                    <a:pt x="5" y="3"/>
                  </a:cubicBezTo>
                  <a:cubicBezTo>
                    <a:pt x="5" y="3"/>
                    <a:pt x="4" y="1"/>
                    <a:pt x="3" y="1"/>
                  </a:cubicBezTo>
                  <a:cubicBezTo>
                    <a:pt x="2" y="0"/>
                    <a:pt x="2" y="2"/>
                    <a:pt x="2" y="3"/>
                  </a:cubicBezTo>
                  <a:cubicBezTo>
                    <a:pt x="3" y="4"/>
                    <a:pt x="0" y="5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0" name="Freeform 8"/>
            <p:cNvSpPr/>
            <p:nvPr/>
          </p:nvSpPr>
          <p:spPr bwMode="auto">
            <a:xfrm>
              <a:off x="3722075" y="2641659"/>
              <a:ext cx="214712" cy="113671"/>
            </a:xfrm>
            <a:custGeom>
              <a:gdLst>
                <a:gd fmla="*/ 4 w 43" name="T0"/>
                <a:gd fmla="*/ 9 h 23" name="T1"/>
                <a:gd fmla="*/ 10 w 43" name="T2"/>
                <a:gd fmla="*/ 9 h 23" name="T3"/>
                <a:gd fmla="*/ 10 w 43" name="T4"/>
                <a:gd fmla="*/ 10 h 23" name="T5"/>
                <a:gd fmla="*/ 10 w 43" name="T6"/>
                <a:gd fmla="*/ 11 h 23" name="T7"/>
                <a:gd fmla="*/ 11 w 43" name="T8"/>
                <a:gd fmla="*/ 12 h 23" name="T9"/>
                <a:gd fmla="*/ 3 w 43" name="T10"/>
                <a:gd fmla="*/ 13 h 23" name="T11"/>
                <a:gd fmla="*/ 7 w 43" name="T12"/>
                <a:gd fmla="*/ 13 h 23" name="T13"/>
                <a:gd fmla="*/ 9 w 43" name="T14"/>
                <a:gd fmla="*/ 15 h 23" name="T15"/>
                <a:gd fmla="*/ 10 w 43" name="T16"/>
                <a:gd fmla="*/ 17 h 23" name="T17"/>
                <a:gd fmla="*/ 6 w 43" name="T18"/>
                <a:gd fmla="*/ 19 h 23" name="T19"/>
                <a:gd fmla="*/ 9 w 43" name="T20"/>
                <a:gd fmla="*/ 21 h 23" name="T21"/>
                <a:gd fmla="*/ 14 w 43" name="T22"/>
                <a:gd fmla="*/ 22 h 23" name="T23"/>
                <a:gd fmla="*/ 21 w 43" name="T24"/>
                <a:gd fmla="*/ 23 h 23" name="T25"/>
                <a:gd fmla="*/ 24 w 43" name="T26"/>
                <a:gd fmla="*/ 21 h 23" name="T27"/>
                <a:gd fmla="*/ 28 w 43" name="T28"/>
                <a:gd fmla="*/ 21 h 23" name="T29"/>
                <a:gd fmla="*/ 32 w 43" name="T30"/>
                <a:gd fmla="*/ 18 h 23" name="T31"/>
                <a:gd fmla="*/ 35 w 43" name="T32"/>
                <a:gd fmla="*/ 17 h 23" name="T33"/>
                <a:gd fmla="*/ 38 w 43" name="T34"/>
                <a:gd fmla="*/ 14 h 23" name="T35"/>
                <a:gd fmla="*/ 41 w 43" name="T36"/>
                <a:gd fmla="*/ 11 h 23" name="T37"/>
                <a:gd fmla="*/ 41 w 43" name="T38"/>
                <a:gd fmla="*/ 8 h 23" name="T39"/>
                <a:gd fmla="*/ 39 w 43" name="T40"/>
                <a:gd fmla="*/ 6 h 23" name="T41"/>
                <a:gd fmla="*/ 38 w 43" name="T42"/>
                <a:gd fmla="*/ 4 h 23" name="T43"/>
                <a:gd fmla="*/ 38 w 43" name="T44"/>
                <a:gd fmla="*/ 2 h 23" name="T45"/>
                <a:gd fmla="*/ 37 w 43" name="T46"/>
                <a:gd fmla="*/ 1 h 23" name="T47"/>
                <a:gd fmla="*/ 35 w 43" name="T48"/>
                <a:gd fmla="*/ 3 h 23" name="T49"/>
                <a:gd fmla="*/ 33 w 43" name="T50"/>
                <a:gd fmla="*/ 0 h 23" name="T51"/>
                <a:gd fmla="*/ 32 w 43" name="T52"/>
                <a:gd fmla="*/ 2 h 23" name="T53"/>
                <a:gd fmla="*/ 30 w 43" name="T54"/>
                <a:gd fmla="*/ 3 h 23" name="T55"/>
                <a:gd fmla="*/ 29 w 43" name="T56"/>
                <a:gd fmla="*/ 5 h 23" name="T57"/>
                <a:gd fmla="*/ 26 w 43" name="T58"/>
                <a:gd fmla="*/ 4 h 23" name="T59"/>
                <a:gd fmla="*/ 26 w 43" name="T60"/>
                <a:gd fmla="*/ 6 h 23" name="T61"/>
                <a:gd fmla="*/ 24 w 43" name="T62"/>
                <a:gd fmla="*/ 5 h 23" name="T63"/>
                <a:gd fmla="*/ 22 w 43" name="T64"/>
                <a:gd fmla="*/ 4 h 23" name="T65"/>
                <a:gd fmla="*/ 21 w 43" name="T66"/>
                <a:gd fmla="*/ 6 h 23" name="T67"/>
                <a:gd fmla="*/ 18 w 43" name="T68"/>
                <a:gd fmla="*/ 4 h 23" name="T69"/>
                <a:gd fmla="*/ 17 w 43" name="T70"/>
                <a:gd fmla="*/ 7 h 23" name="T71"/>
                <a:gd fmla="*/ 16 w 43" name="T72"/>
                <a:gd fmla="*/ 7 h 23" name="T73"/>
                <a:gd fmla="*/ 14 w 43" name="T74"/>
                <a:gd fmla="*/ 10 h 23" name="T75"/>
                <a:gd fmla="*/ 13 w 43" name="T76"/>
                <a:gd fmla="*/ 5 h 23" name="T77"/>
                <a:gd fmla="*/ 12 w 43" name="T78"/>
                <a:gd fmla="*/ 3 h 23" name="T79"/>
                <a:gd fmla="*/ 8 w 43" name="T80"/>
                <a:gd fmla="*/ 2 h 23" name="T81"/>
                <a:gd fmla="*/ 9 w 43" name="T82"/>
                <a:gd fmla="*/ 5 h 23" name="T83"/>
                <a:gd fmla="*/ 6 w 43" name="T84"/>
                <a:gd fmla="*/ 4 h 23" name="T85"/>
                <a:gd fmla="*/ 6 w 43" name="T86"/>
                <a:gd fmla="*/ 6 h 23" name="T87"/>
                <a:gd fmla="*/ 3 w 43" name="T88"/>
                <a:gd fmla="*/ 6 h 23" name="T89"/>
                <a:gd fmla="*/ 4 w 43" name="T90"/>
                <a:gd fmla="*/ 7 h 23" name="T91"/>
                <a:gd fmla="*/ 2 w 43" name="T92"/>
                <a:gd fmla="*/ 8 h 23" name="T93"/>
                <a:gd fmla="*/ 4 w 43" name="T94"/>
                <a:gd fmla="*/ 9 h 23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23" w="43">
                  <a:moveTo>
                    <a:pt x="4" y="9"/>
                  </a:moveTo>
                  <a:cubicBezTo>
                    <a:pt x="5" y="9"/>
                    <a:pt x="9" y="8"/>
                    <a:pt x="10" y="9"/>
                  </a:cubicBezTo>
                  <a:cubicBezTo>
                    <a:pt x="11" y="9"/>
                    <a:pt x="11" y="9"/>
                    <a:pt x="10" y="10"/>
                  </a:cubicBezTo>
                  <a:cubicBezTo>
                    <a:pt x="8" y="11"/>
                    <a:pt x="9" y="11"/>
                    <a:pt x="10" y="11"/>
                  </a:cubicBezTo>
                  <a:cubicBezTo>
                    <a:pt x="11" y="11"/>
                    <a:pt x="11" y="10"/>
                    <a:pt x="11" y="12"/>
                  </a:cubicBezTo>
                  <a:cubicBezTo>
                    <a:pt x="11" y="13"/>
                    <a:pt x="5" y="12"/>
                    <a:pt x="3" y="13"/>
                  </a:cubicBezTo>
                  <a:cubicBezTo>
                    <a:pt x="1" y="14"/>
                    <a:pt x="6" y="13"/>
                    <a:pt x="7" y="13"/>
                  </a:cubicBezTo>
                  <a:cubicBezTo>
                    <a:pt x="8" y="13"/>
                    <a:pt x="8" y="15"/>
                    <a:pt x="9" y="15"/>
                  </a:cubicBezTo>
                  <a:cubicBezTo>
                    <a:pt x="10" y="15"/>
                    <a:pt x="10" y="15"/>
                    <a:pt x="10" y="17"/>
                  </a:cubicBezTo>
                  <a:cubicBezTo>
                    <a:pt x="11" y="19"/>
                    <a:pt x="8" y="19"/>
                    <a:pt x="6" y="19"/>
                  </a:cubicBezTo>
                  <a:cubicBezTo>
                    <a:pt x="4" y="20"/>
                    <a:pt x="7" y="20"/>
                    <a:pt x="9" y="21"/>
                  </a:cubicBezTo>
                  <a:cubicBezTo>
                    <a:pt x="11" y="21"/>
                    <a:pt x="13" y="21"/>
                    <a:pt x="14" y="22"/>
                  </a:cubicBezTo>
                  <a:cubicBezTo>
                    <a:pt x="15" y="23"/>
                    <a:pt x="19" y="23"/>
                    <a:pt x="21" y="23"/>
                  </a:cubicBezTo>
                  <a:cubicBezTo>
                    <a:pt x="22" y="23"/>
                    <a:pt x="23" y="22"/>
                    <a:pt x="24" y="21"/>
                  </a:cubicBezTo>
                  <a:cubicBezTo>
                    <a:pt x="25" y="21"/>
                    <a:pt x="26" y="21"/>
                    <a:pt x="28" y="21"/>
                  </a:cubicBezTo>
                  <a:cubicBezTo>
                    <a:pt x="29" y="20"/>
                    <a:pt x="31" y="19"/>
                    <a:pt x="32" y="18"/>
                  </a:cubicBezTo>
                  <a:cubicBezTo>
                    <a:pt x="33" y="17"/>
                    <a:pt x="34" y="17"/>
                    <a:pt x="35" y="17"/>
                  </a:cubicBezTo>
                  <a:cubicBezTo>
                    <a:pt x="37" y="17"/>
                    <a:pt x="38" y="15"/>
                    <a:pt x="38" y="14"/>
                  </a:cubicBezTo>
                  <a:cubicBezTo>
                    <a:pt x="38" y="13"/>
                    <a:pt x="40" y="12"/>
                    <a:pt x="41" y="11"/>
                  </a:cubicBezTo>
                  <a:cubicBezTo>
                    <a:pt x="43" y="11"/>
                    <a:pt x="41" y="10"/>
                    <a:pt x="41" y="8"/>
                  </a:cubicBezTo>
                  <a:cubicBezTo>
                    <a:pt x="41" y="7"/>
                    <a:pt x="40" y="7"/>
                    <a:pt x="39" y="6"/>
                  </a:cubicBezTo>
                  <a:cubicBezTo>
                    <a:pt x="37" y="6"/>
                    <a:pt x="38" y="4"/>
                    <a:pt x="38" y="4"/>
                  </a:cubicBezTo>
                  <a:cubicBezTo>
                    <a:pt x="37" y="3"/>
                    <a:pt x="37" y="3"/>
                    <a:pt x="38" y="2"/>
                  </a:cubicBezTo>
                  <a:cubicBezTo>
                    <a:pt x="39" y="1"/>
                    <a:pt x="39" y="1"/>
                    <a:pt x="37" y="1"/>
                  </a:cubicBezTo>
                  <a:cubicBezTo>
                    <a:pt x="36" y="2"/>
                    <a:pt x="36" y="2"/>
                    <a:pt x="35" y="3"/>
                  </a:cubicBezTo>
                  <a:cubicBezTo>
                    <a:pt x="34" y="3"/>
                    <a:pt x="34" y="0"/>
                    <a:pt x="33" y="0"/>
                  </a:cubicBezTo>
                  <a:cubicBezTo>
                    <a:pt x="33" y="0"/>
                    <a:pt x="31" y="1"/>
                    <a:pt x="32" y="2"/>
                  </a:cubicBezTo>
                  <a:cubicBezTo>
                    <a:pt x="32" y="3"/>
                    <a:pt x="31" y="3"/>
                    <a:pt x="30" y="3"/>
                  </a:cubicBezTo>
                  <a:cubicBezTo>
                    <a:pt x="29" y="3"/>
                    <a:pt x="29" y="4"/>
                    <a:pt x="29" y="5"/>
                  </a:cubicBezTo>
                  <a:cubicBezTo>
                    <a:pt x="28" y="5"/>
                    <a:pt x="27" y="4"/>
                    <a:pt x="26" y="4"/>
                  </a:cubicBezTo>
                  <a:cubicBezTo>
                    <a:pt x="25" y="4"/>
                    <a:pt x="26" y="5"/>
                    <a:pt x="26" y="6"/>
                  </a:cubicBezTo>
                  <a:cubicBezTo>
                    <a:pt x="26" y="7"/>
                    <a:pt x="25" y="6"/>
                    <a:pt x="24" y="5"/>
                  </a:cubicBezTo>
                  <a:cubicBezTo>
                    <a:pt x="24" y="4"/>
                    <a:pt x="23" y="3"/>
                    <a:pt x="22" y="4"/>
                  </a:cubicBezTo>
                  <a:cubicBezTo>
                    <a:pt x="21" y="4"/>
                    <a:pt x="22" y="5"/>
                    <a:pt x="21" y="6"/>
                  </a:cubicBezTo>
                  <a:cubicBezTo>
                    <a:pt x="20" y="7"/>
                    <a:pt x="19" y="4"/>
                    <a:pt x="18" y="4"/>
                  </a:cubicBezTo>
                  <a:cubicBezTo>
                    <a:pt x="17" y="4"/>
                    <a:pt x="17" y="6"/>
                    <a:pt x="17" y="7"/>
                  </a:cubicBezTo>
                  <a:cubicBezTo>
                    <a:pt x="17" y="7"/>
                    <a:pt x="16" y="6"/>
                    <a:pt x="16" y="7"/>
                  </a:cubicBezTo>
                  <a:cubicBezTo>
                    <a:pt x="15" y="7"/>
                    <a:pt x="15" y="10"/>
                    <a:pt x="14" y="10"/>
                  </a:cubicBezTo>
                  <a:cubicBezTo>
                    <a:pt x="13" y="10"/>
                    <a:pt x="14" y="5"/>
                    <a:pt x="13" y="5"/>
                  </a:cubicBezTo>
                  <a:cubicBezTo>
                    <a:pt x="12" y="5"/>
                    <a:pt x="12" y="4"/>
                    <a:pt x="12" y="3"/>
                  </a:cubicBezTo>
                  <a:cubicBezTo>
                    <a:pt x="11" y="2"/>
                    <a:pt x="9" y="1"/>
                    <a:pt x="8" y="2"/>
                  </a:cubicBezTo>
                  <a:cubicBezTo>
                    <a:pt x="6" y="3"/>
                    <a:pt x="10" y="4"/>
                    <a:pt x="9" y="5"/>
                  </a:cubicBezTo>
                  <a:cubicBezTo>
                    <a:pt x="9" y="6"/>
                    <a:pt x="7" y="3"/>
                    <a:pt x="6" y="4"/>
                  </a:cubicBezTo>
                  <a:cubicBezTo>
                    <a:pt x="5" y="4"/>
                    <a:pt x="6" y="5"/>
                    <a:pt x="6" y="6"/>
                  </a:cubicBezTo>
                  <a:cubicBezTo>
                    <a:pt x="6" y="7"/>
                    <a:pt x="5" y="6"/>
                    <a:pt x="3" y="6"/>
                  </a:cubicBezTo>
                  <a:cubicBezTo>
                    <a:pt x="2" y="6"/>
                    <a:pt x="4" y="6"/>
                    <a:pt x="4" y="7"/>
                  </a:cubicBezTo>
                  <a:cubicBezTo>
                    <a:pt x="5" y="8"/>
                    <a:pt x="3" y="7"/>
                    <a:pt x="2" y="8"/>
                  </a:cubicBezTo>
                  <a:cubicBezTo>
                    <a:pt x="0" y="9"/>
                    <a:pt x="3" y="9"/>
                    <a:pt x="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1" name="Freeform 9"/>
            <p:cNvSpPr/>
            <p:nvPr/>
          </p:nvSpPr>
          <p:spPr bwMode="auto">
            <a:xfrm>
              <a:off x="4035723" y="2911100"/>
              <a:ext cx="164191" cy="258917"/>
            </a:xfrm>
            <a:custGeom>
              <a:gdLst>
                <a:gd fmla="*/ 2 w 33" name="T0"/>
                <a:gd fmla="*/ 9 h 52" name="T1"/>
                <a:gd fmla="*/ 0 w 33" name="T2"/>
                <a:gd fmla="*/ 11 h 52" name="T3"/>
                <a:gd fmla="*/ 2 w 33" name="T4"/>
                <a:gd fmla="*/ 12 h 52" name="T5"/>
                <a:gd fmla="*/ 5 w 33" name="T6"/>
                <a:gd fmla="*/ 12 h 52" name="T7"/>
                <a:gd fmla="*/ 3 w 33" name="T8"/>
                <a:gd fmla="*/ 14 h 52" name="T9"/>
                <a:gd fmla="*/ 2 w 33" name="T10"/>
                <a:gd fmla="*/ 16 h 52" name="T11"/>
                <a:gd fmla="*/ 5 w 33" name="T12"/>
                <a:gd fmla="*/ 15 h 52" name="T13"/>
                <a:gd fmla="*/ 6 w 33" name="T14"/>
                <a:gd fmla="*/ 17 h 52" name="T15"/>
                <a:gd fmla="*/ 6 w 33" name="T16"/>
                <a:gd fmla="*/ 19 h 52" name="T17"/>
                <a:gd fmla="*/ 6 w 33" name="T18"/>
                <a:gd fmla="*/ 23 h 52" name="T19"/>
                <a:gd fmla="*/ 7 w 33" name="T20"/>
                <a:gd fmla="*/ 25 h 52" name="T21"/>
                <a:gd fmla="*/ 11 w 33" name="T22"/>
                <a:gd fmla="*/ 24 h 52" name="T23"/>
                <a:gd fmla="*/ 12 w 33" name="T24"/>
                <a:gd fmla="*/ 28 h 52" name="T25"/>
                <a:gd fmla="*/ 13 w 33" name="T26"/>
                <a:gd fmla="*/ 31 h 52" name="T27"/>
                <a:gd fmla="*/ 9 w 33" name="T28"/>
                <a:gd fmla="*/ 33 h 52" name="T29"/>
                <a:gd fmla="*/ 6 w 33" name="T30"/>
                <a:gd fmla="*/ 34 h 52" name="T31"/>
                <a:gd fmla="*/ 7 w 33" name="T32"/>
                <a:gd fmla="*/ 36 h 52" name="T33"/>
                <a:gd fmla="*/ 8 w 33" name="T34"/>
                <a:gd fmla="*/ 38 h 52" name="T35"/>
                <a:gd fmla="*/ 3 w 33" name="T36"/>
                <a:gd fmla="*/ 41 h 52" name="T37"/>
                <a:gd fmla="*/ 8 w 33" name="T38"/>
                <a:gd fmla="*/ 43 h 52" name="T39"/>
                <a:gd fmla="*/ 11 w 33" name="T40"/>
                <a:gd fmla="*/ 44 h 52" name="T41"/>
                <a:gd fmla="*/ 7 w 33" name="T42"/>
                <a:gd fmla="*/ 46 h 52" name="T43"/>
                <a:gd fmla="*/ 5 w 33" name="T44"/>
                <a:gd fmla="*/ 49 h 52" name="T45"/>
                <a:gd fmla="*/ 2 w 33" name="T46"/>
                <a:gd fmla="*/ 52 h 52" name="T47"/>
                <a:gd fmla="*/ 7 w 33" name="T48"/>
                <a:gd fmla="*/ 50 h 52" name="T49"/>
                <a:gd fmla="*/ 10 w 33" name="T50"/>
                <a:gd fmla="*/ 50 h 52" name="T51"/>
                <a:gd fmla="*/ 13 w 33" name="T52"/>
                <a:gd fmla="*/ 48 h 52" name="T53"/>
                <a:gd fmla="*/ 17 w 33" name="T54"/>
                <a:gd fmla="*/ 48 h 52" name="T55"/>
                <a:gd fmla="*/ 23 w 33" name="T56"/>
                <a:gd fmla="*/ 47 h 52" name="T57"/>
                <a:gd fmla="*/ 29 w 33" name="T58"/>
                <a:gd fmla="*/ 45 h 52" name="T59"/>
                <a:gd fmla="*/ 27 w 33" name="T60"/>
                <a:gd fmla="*/ 43 h 52" name="T61"/>
                <a:gd fmla="*/ 32 w 33" name="T62"/>
                <a:gd fmla="*/ 37 h 52" name="T63"/>
                <a:gd fmla="*/ 26 w 33" name="T64"/>
                <a:gd fmla="*/ 36 h 52" name="T65"/>
                <a:gd fmla="*/ 26 w 33" name="T66"/>
                <a:gd fmla="*/ 34 h 52" name="T67"/>
                <a:gd fmla="*/ 25 w 33" name="T68"/>
                <a:gd fmla="*/ 31 h 52" name="T69"/>
                <a:gd fmla="*/ 23 w 33" name="T70"/>
                <a:gd fmla="*/ 27 h 52" name="T71"/>
                <a:gd fmla="*/ 19 w 33" name="T72"/>
                <a:gd fmla="*/ 23 h 52" name="T73"/>
                <a:gd fmla="*/ 17 w 33" name="T74"/>
                <a:gd fmla="*/ 18 h 52" name="T75"/>
                <a:gd fmla="*/ 15 w 33" name="T76"/>
                <a:gd fmla="*/ 15 h 52" name="T77"/>
                <a:gd fmla="*/ 18 w 33" name="T78"/>
                <a:gd fmla="*/ 11 h 52" name="T79"/>
                <a:gd fmla="*/ 19 w 33" name="T80"/>
                <a:gd fmla="*/ 7 h 52" name="T81"/>
                <a:gd fmla="*/ 15 w 33" name="T82"/>
                <a:gd fmla="*/ 7 h 52" name="T83"/>
                <a:gd fmla="*/ 9 w 33" name="T84"/>
                <a:gd fmla="*/ 8 h 52" name="T85"/>
                <a:gd fmla="*/ 12 w 33" name="T86"/>
                <a:gd fmla="*/ 4 h 52" name="T87"/>
                <a:gd fmla="*/ 15 w 33" name="T88"/>
                <a:gd fmla="*/ 1 h 52" name="T89"/>
                <a:gd fmla="*/ 11 w 33" name="T90"/>
                <a:gd fmla="*/ 1 h 52" name="T91"/>
                <a:gd fmla="*/ 6 w 33" name="T92"/>
                <a:gd fmla="*/ 1 h 52" name="T93"/>
                <a:gd fmla="*/ 5 w 33" name="T94"/>
                <a:gd fmla="*/ 4 h 52" name="T95"/>
                <a:gd fmla="*/ 6 w 33" name="T96"/>
                <a:gd fmla="*/ 6 h 52" name="T97"/>
                <a:gd fmla="*/ 4 w 33" name="T98"/>
                <a:gd fmla="*/ 8 h 52" name="T99"/>
                <a:gd fmla="*/ 3 w 33" name="T100"/>
                <a:gd fmla="*/ 10 h 52" name="T101"/>
                <a:gd fmla="*/ 2 w 33" name="T102"/>
                <a:gd fmla="*/ 9 h 52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52" w="33">
                  <a:moveTo>
                    <a:pt x="2" y="9"/>
                  </a:moveTo>
                  <a:cubicBezTo>
                    <a:pt x="1" y="9"/>
                    <a:pt x="0" y="10"/>
                    <a:pt x="0" y="11"/>
                  </a:cubicBezTo>
                  <a:cubicBezTo>
                    <a:pt x="1" y="11"/>
                    <a:pt x="2" y="13"/>
                    <a:pt x="2" y="12"/>
                  </a:cubicBezTo>
                  <a:cubicBezTo>
                    <a:pt x="3" y="12"/>
                    <a:pt x="5" y="12"/>
                    <a:pt x="5" y="12"/>
                  </a:cubicBezTo>
                  <a:cubicBezTo>
                    <a:pt x="4" y="13"/>
                    <a:pt x="4" y="13"/>
                    <a:pt x="3" y="14"/>
                  </a:cubicBezTo>
                  <a:cubicBezTo>
                    <a:pt x="3" y="14"/>
                    <a:pt x="2" y="15"/>
                    <a:pt x="2" y="16"/>
                  </a:cubicBezTo>
                  <a:cubicBezTo>
                    <a:pt x="3" y="16"/>
                    <a:pt x="6" y="14"/>
                    <a:pt x="5" y="15"/>
                  </a:cubicBezTo>
                  <a:cubicBezTo>
                    <a:pt x="5" y="15"/>
                    <a:pt x="6" y="16"/>
                    <a:pt x="6" y="17"/>
                  </a:cubicBezTo>
                  <a:cubicBezTo>
                    <a:pt x="7" y="17"/>
                    <a:pt x="6" y="19"/>
                    <a:pt x="6" y="19"/>
                  </a:cubicBezTo>
                  <a:cubicBezTo>
                    <a:pt x="6" y="20"/>
                    <a:pt x="6" y="22"/>
                    <a:pt x="6" y="23"/>
                  </a:cubicBezTo>
                  <a:cubicBezTo>
                    <a:pt x="5" y="23"/>
                    <a:pt x="6" y="25"/>
                    <a:pt x="7" y="25"/>
                  </a:cubicBezTo>
                  <a:cubicBezTo>
                    <a:pt x="8" y="25"/>
                    <a:pt x="11" y="24"/>
                    <a:pt x="11" y="24"/>
                  </a:cubicBezTo>
                  <a:cubicBezTo>
                    <a:pt x="11" y="25"/>
                    <a:pt x="11" y="27"/>
                    <a:pt x="12" y="28"/>
                  </a:cubicBezTo>
                  <a:cubicBezTo>
                    <a:pt x="13" y="29"/>
                    <a:pt x="14" y="30"/>
                    <a:pt x="13" y="31"/>
                  </a:cubicBezTo>
                  <a:cubicBezTo>
                    <a:pt x="12" y="32"/>
                    <a:pt x="10" y="33"/>
                    <a:pt x="9" y="33"/>
                  </a:cubicBezTo>
                  <a:cubicBezTo>
                    <a:pt x="9" y="33"/>
                    <a:pt x="7" y="33"/>
                    <a:pt x="6" y="34"/>
                  </a:cubicBezTo>
                  <a:cubicBezTo>
                    <a:pt x="6" y="35"/>
                    <a:pt x="6" y="37"/>
                    <a:pt x="7" y="36"/>
                  </a:cubicBezTo>
                  <a:cubicBezTo>
                    <a:pt x="8" y="36"/>
                    <a:pt x="9" y="37"/>
                    <a:pt x="8" y="38"/>
                  </a:cubicBezTo>
                  <a:cubicBezTo>
                    <a:pt x="7" y="39"/>
                    <a:pt x="3" y="41"/>
                    <a:pt x="3" y="41"/>
                  </a:cubicBezTo>
                  <a:cubicBezTo>
                    <a:pt x="3" y="42"/>
                    <a:pt x="6" y="43"/>
                    <a:pt x="8" y="43"/>
                  </a:cubicBezTo>
                  <a:cubicBezTo>
                    <a:pt x="9" y="43"/>
                    <a:pt x="12" y="44"/>
                    <a:pt x="11" y="44"/>
                  </a:cubicBezTo>
                  <a:cubicBezTo>
                    <a:pt x="11" y="45"/>
                    <a:pt x="7" y="45"/>
                    <a:pt x="7" y="46"/>
                  </a:cubicBezTo>
                  <a:cubicBezTo>
                    <a:pt x="6" y="47"/>
                    <a:pt x="5" y="49"/>
                    <a:pt x="5" y="49"/>
                  </a:cubicBezTo>
                  <a:cubicBezTo>
                    <a:pt x="4" y="50"/>
                    <a:pt x="1" y="51"/>
                    <a:pt x="2" y="52"/>
                  </a:cubicBezTo>
                  <a:cubicBezTo>
                    <a:pt x="3" y="52"/>
                    <a:pt x="6" y="50"/>
                    <a:pt x="7" y="50"/>
                  </a:cubicBezTo>
                  <a:cubicBezTo>
                    <a:pt x="8" y="50"/>
                    <a:pt x="9" y="51"/>
                    <a:pt x="10" y="50"/>
                  </a:cubicBezTo>
                  <a:cubicBezTo>
                    <a:pt x="12" y="49"/>
                    <a:pt x="12" y="47"/>
                    <a:pt x="13" y="48"/>
                  </a:cubicBezTo>
                  <a:cubicBezTo>
                    <a:pt x="14" y="48"/>
                    <a:pt x="15" y="49"/>
                    <a:pt x="17" y="48"/>
                  </a:cubicBezTo>
                  <a:cubicBezTo>
                    <a:pt x="19" y="47"/>
                    <a:pt x="22" y="47"/>
                    <a:pt x="23" y="47"/>
                  </a:cubicBezTo>
                  <a:cubicBezTo>
                    <a:pt x="25" y="47"/>
                    <a:pt x="30" y="46"/>
                    <a:pt x="29" y="45"/>
                  </a:cubicBezTo>
                  <a:cubicBezTo>
                    <a:pt x="28" y="44"/>
                    <a:pt x="26" y="44"/>
                    <a:pt x="27" y="43"/>
                  </a:cubicBezTo>
                  <a:cubicBezTo>
                    <a:pt x="29" y="41"/>
                    <a:pt x="33" y="39"/>
                    <a:pt x="32" y="37"/>
                  </a:cubicBezTo>
                  <a:cubicBezTo>
                    <a:pt x="30" y="36"/>
                    <a:pt x="28" y="35"/>
                    <a:pt x="26" y="36"/>
                  </a:cubicBezTo>
                  <a:cubicBezTo>
                    <a:pt x="25" y="36"/>
                    <a:pt x="26" y="35"/>
                    <a:pt x="26" y="34"/>
                  </a:cubicBezTo>
                  <a:cubicBezTo>
                    <a:pt x="26" y="33"/>
                    <a:pt x="25" y="32"/>
                    <a:pt x="25" y="31"/>
                  </a:cubicBezTo>
                  <a:cubicBezTo>
                    <a:pt x="25" y="30"/>
                    <a:pt x="24" y="27"/>
                    <a:pt x="23" y="27"/>
                  </a:cubicBezTo>
                  <a:cubicBezTo>
                    <a:pt x="21" y="26"/>
                    <a:pt x="19" y="25"/>
                    <a:pt x="19" y="23"/>
                  </a:cubicBezTo>
                  <a:cubicBezTo>
                    <a:pt x="18" y="21"/>
                    <a:pt x="19" y="19"/>
                    <a:pt x="17" y="18"/>
                  </a:cubicBezTo>
                  <a:cubicBezTo>
                    <a:pt x="15" y="17"/>
                    <a:pt x="14" y="17"/>
                    <a:pt x="15" y="15"/>
                  </a:cubicBezTo>
                  <a:cubicBezTo>
                    <a:pt x="16" y="14"/>
                    <a:pt x="17" y="12"/>
                    <a:pt x="18" y="11"/>
                  </a:cubicBezTo>
                  <a:cubicBezTo>
                    <a:pt x="19" y="10"/>
                    <a:pt x="21" y="8"/>
                    <a:pt x="19" y="7"/>
                  </a:cubicBezTo>
                  <a:cubicBezTo>
                    <a:pt x="18" y="7"/>
                    <a:pt x="16" y="7"/>
                    <a:pt x="15" y="7"/>
                  </a:cubicBezTo>
                  <a:cubicBezTo>
                    <a:pt x="14" y="7"/>
                    <a:pt x="9" y="9"/>
                    <a:pt x="9" y="8"/>
                  </a:cubicBezTo>
                  <a:cubicBezTo>
                    <a:pt x="10" y="8"/>
                    <a:pt x="12" y="5"/>
                    <a:pt x="12" y="4"/>
                  </a:cubicBezTo>
                  <a:cubicBezTo>
                    <a:pt x="13" y="4"/>
                    <a:pt x="15" y="3"/>
                    <a:pt x="15" y="1"/>
                  </a:cubicBezTo>
                  <a:cubicBezTo>
                    <a:pt x="15" y="0"/>
                    <a:pt x="13" y="1"/>
                    <a:pt x="11" y="1"/>
                  </a:cubicBezTo>
                  <a:cubicBezTo>
                    <a:pt x="10" y="1"/>
                    <a:pt x="7" y="1"/>
                    <a:pt x="6" y="1"/>
                  </a:cubicBezTo>
                  <a:cubicBezTo>
                    <a:pt x="6" y="1"/>
                    <a:pt x="5" y="3"/>
                    <a:pt x="5" y="4"/>
                  </a:cubicBezTo>
                  <a:cubicBezTo>
                    <a:pt x="4" y="4"/>
                    <a:pt x="7" y="5"/>
                    <a:pt x="6" y="6"/>
                  </a:cubicBezTo>
                  <a:cubicBezTo>
                    <a:pt x="5" y="6"/>
                    <a:pt x="3" y="7"/>
                    <a:pt x="4" y="8"/>
                  </a:cubicBezTo>
                  <a:cubicBezTo>
                    <a:pt x="4" y="8"/>
                    <a:pt x="4" y="10"/>
                    <a:pt x="3" y="10"/>
                  </a:cubicBezTo>
                  <a:cubicBezTo>
                    <a:pt x="2" y="10"/>
                    <a:pt x="2" y="8"/>
                    <a:pt x="2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2" name="Freeform 10"/>
            <p:cNvSpPr/>
            <p:nvPr/>
          </p:nvSpPr>
          <p:spPr bwMode="auto">
            <a:xfrm>
              <a:off x="3940997" y="3024773"/>
              <a:ext cx="105251" cy="101041"/>
            </a:xfrm>
            <a:custGeom>
              <a:gdLst>
                <a:gd fmla="*/ 7 w 21" name="T0"/>
                <a:gd fmla="*/ 20 h 20" name="T1"/>
                <a:gd fmla="*/ 13 w 21" name="T2"/>
                <a:gd fmla="*/ 17 h 20" name="T3"/>
                <a:gd fmla="*/ 18 w 21" name="T4"/>
                <a:gd fmla="*/ 16 h 20" name="T5"/>
                <a:gd fmla="*/ 21 w 21" name="T6"/>
                <a:gd fmla="*/ 10 h 20" name="T7"/>
                <a:gd fmla="*/ 20 w 21" name="T8"/>
                <a:gd fmla="*/ 6 h 20" name="T9"/>
                <a:gd fmla="*/ 20 w 21" name="T10"/>
                <a:gd fmla="*/ 6 h 20" name="T11"/>
                <a:gd fmla="*/ 20 w 21" name="T12"/>
                <a:gd fmla="*/ 6 h 20" name="T13"/>
                <a:gd fmla="*/ 21 w 21" name="T14"/>
                <a:gd fmla="*/ 5 h 20" name="T15"/>
                <a:gd fmla="*/ 21 w 21" name="T16"/>
                <a:gd fmla="*/ 5 h 20" name="T17"/>
                <a:gd fmla="*/ 21 w 21" name="T18"/>
                <a:gd fmla="*/ 4 h 20" name="T19"/>
                <a:gd fmla="*/ 21 w 21" name="T20"/>
                <a:gd fmla="*/ 4 h 20" name="T21"/>
                <a:gd fmla="*/ 21 w 21" name="T22"/>
                <a:gd fmla="*/ 4 h 20" name="T23"/>
                <a:gd fmla="*/ 21 w 21" name="T24"/>
                <a:gd fmla="*/ 3 h 20" name="T25"/>
                <a:gd fmla="*/ 21 w 21" name="T26"/>
                <a:gd fmla="*/ 3 h 20" name="T27"/>
                <a:gd fmla="*/ 21 w 21" name="T28"/>
                <a:gd fmla="*/ 2 h 20" name="T29"/>
                <a:gd fmla="*/ 21 w 21" name="T30"/>
                <a:gd fmla="*/ 2 h 20" name="T31"/>
                <a:gd fmla="*/ 21 w 21" name="T32"/>
                <a:gd fmla="*/ 2 h 20" name="T33"/>
                <a:gd fmla="*/ 21 w 21" name="T34"/>
                <a:gd fmla="*/ 1 h 20" name="T35"/>
                <a:gd fmla="*/ 21 w 21" name="T36"/>
                <a:gd fmla="*/ 1 h 20" name="T37"/>
                <a:gd fmla="*/ 21 w 21" name="T38"/>
                <a:gd fmla="*/ 1 h 20" name="T39"/>
                <a:gd fmla="*/ 21 w 21" name="T40"/>
                <a:gd fmla="*/ 1 h 20" name="T41"/>
                <a:gd fmla="*/ 21 w 21" name="T42"/>
                <a:gd fmla="*/ 0 h 20" name="T43"/>
                <a:gd fmla="*/ 20 w 21" name="T44"/>
                <a:gd fmla="*/ 0 h 20" name="T45"/>
                <a:gd fmla="*/ 20 w 21" name="T46"/>
                <a:gd fmla="*/ 0 h 20" name="T47"/>
                <a:gd fmla="*/ 20 w 21" name="T48"/>
                <a:gd fmla="*/ 0 h 20" name="T49"/>
                <a:gd fmla="*/ 19 w 21" name="T50"/>
                <a:gd fmla="*/ 0 h 20" name="T51"/>
                <a:gd fmla="*/ 19 w 21" name="T52"/>
                <a:gd fmla="*/ 0 h 20" name="T53"/>
                <a:gd fmla="*/ 18 w 21" name="T54"/>
                <a:gd fmla="*/ 0 h 20" name="T55"/>
                <a:gd fmla="*/ 18 w 21" name="T56"/>
                <a:gd fmla="*/ 0 h 20" name="T57"/>
                <a:gd fmla="*/ 17 w 21" name="T58"/>
                <a:gd fmla="*/ 0 h 20" name="T59"/>
                <a:gd fmla="*/ 16 w 21" name="T60"/>
                <a:gd fmla="*/ 0 h 20" name="T61"/>
                <a:gd fmla="*/ 16 w 21" name="T62"/>
                <a:gd fmla="*/ 0 h 20" name="T63"/>
                <a:gd fmla="*/ 15 w 21" name="T64"/>
                <a:gd fmla="*/ 0 h 20" name="T65"/>
                <a:gd fmla="*/ 15 w 21" name="T66"/>
                <a:gd fmla="*/ 0 h 20" name="T67"/>
                <a:gd fmla="*/ 14 w 21" name="T68"/>
                <a:gd fmla="*/ 0 h 20" name="T69"/>
                <a:gd fmla="*/ 10 w 21" name="T70"/>
                <a:gd fmla="*/ 2 h 20" name="T71"/>
                <a:gd fmla="*/ 11 w 21" name="T72"/>
                <a:gd fmla="*/ 5 h 20" name="T73"/>
                <a:gd fmla="*/ 5 w 21" name="T74"/>
                <a:gd fmla="*/ 5 h 20" name="T75"/>
                <a:gd fmla="*/ 7 w 21" name="T76"/>
                <a:gd fmla="*/ 7 h 20" name="T77"/>
                <a:gd fmla="*/ 5 w 21" name="T78"/>
                <a:gd fmla="*/ 9 h 20" name="T79"/>
                <a:gd fmla="*/ 7 w 21" name="T80"/>
                <a:gd fmla="*/ 10 h 20" name="T81"/>
                <a:gd fmla="*/ 8 w 21" name="T82"/>
                <a:gd fmla="*/ 11 h 20" name="T83"/>
                <a:gd fmla="*/ 7 w 21" name="T84"/>
                <a:gd fmla="*/ 14 h 20" name="T85"/>
                <a:gd fmla="*/ 7 w 21" name="T86"/>
                <a:gd fmla="*/ 15 h 20" name="T87"/>
                <a:gd fmla="*/ 3 w 21" name="T88"/>
                <a:gd fmla="*/ 17 h 20" name="T89"/>
                <a:gd fmla="*/ 7 w 21" name="T90"/>
                <a:gd fmla="*/ 20 h 20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20" w="21">
                  <a:moveTo>
                    <a:pt x="7" y="20"/>
                  </a:moveTo>
                  <a:cubicBezTo>
                    <a:pt x="9" y="20"/>
                    <a:pt x="12" y="18"/>
                    <a:pt x="13" y="17"/>
                  </a:cubicBezTo>
                  <a:cubicBezTo>
                    <a:pt x="14" y="17"/>
                    <a:pt x="17" y="16"/>
                    <a:pt x="18" y="16"/>
                  </a:cubicBezTo>
                  <a:cubicBezTo>
                    <a:pt x="19" y="16"/>
                    <a:pt x="21" y="12"/>
                    <a:pt x="21" y="10"/>
                  </a:cubicBezTo>
                  <a:cubicBezTo>
                    <a:pt x="21" y="9"/>
                    <a:pt x="20" y="7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5"/>
                    <a:pt x="20" y="5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1" y="4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1" y="3"/>
                    <a:pt x="21" y="3"/>
                    <a:pt x="21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2"/>
                    <a:pt x="21" y="2"/>
                    <a:pt x="21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1" y="1"/>
                    <a:pt x="21" y="1"/>
                    <a:pt x="21" y="0"/>
                  </a:cubicBezTo>
                  <a:cubicBezTo>
                    <a:pt x="21" y="0"/>
                    <a:pt x="21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7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2" y="0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0" y="5"/>
                    <a:pt x="8" y="5"/>
                    <a:pt x="5" y="5"/>
                  </a:cubicBezTo>
                  <a:cubicBezTo>
                    <a:pt x="3" y="5"/>
                    <a:pt x="6" y="6"/>
                    <a:pt x="7" y="7"/>
                  </a:cubicBezTo>
                  <a:cubicBezTo>
                    <a:pt x="8" y="8"/>
                    <a:pt x="7" y="8"/>
                    <a:pt x="5" y="9"/>
                  </a:cubicBezTo>
                  <a:cubicBezTo>
                    <a:pt x="3" y="10"/>
                    <a:pt x="5" y="10"/>
                    <a:pt x="7" y="10"/>
                  </a:cubicBezTo>
                  <a:cubicBezTo>
                    <a:pt x="9" y="10"/>
                    <a:pt x="9" y="11"/>
                    <a:pt x="8" y="11"/>
                  </a:cubicBezTo>
                  <a:cubicBezTo>
                    <a:pt x="7" y="12"/>
                    <a:pt x="5" y="14"/>
                    <a:pt x="7" y="14"/>
                  </a:cubicBezTo>
                  <a:cubicBezTo>
                    <a:pt x="8" y="14"/>
                    <a:pt x="8" y="14"/>
                    <a:pt x="7" y="15"/>
                  </a:cubicBezTo>
                  <a:cubicBezTo>
                    <a:pt x="6" y="15"/>
                    <a:pt x="5" y="16"/>
                    <a:pt x="3" y="17"/>
                  </a:cubicBezTo>
                  <a:cubicBezTo>
                    <a:pt x="0" y="18"/>
                    <a:pt x="5" y="20"/>
                    <a:pt x="7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3" name="Freeform 11"/>
            <p:cNvSpPr/>
            <p:nvPr/>
          </p:nvSpPr>
          <p:spPr bwMode="auto">
            <a:xfrm>
              <a:off x="4031513" y="2919522"/>
              <a:ext cx="25260" cy="31575"/>
            </a:xfrm>
            <a:custGeom>
              <a:gdLst>
                <a:gd fmla="*/ 1 w 5" name="T0"/>
                <a:gd fmla="*/ 5 h 6" name="T1"/>
                <a:gd fmla="*/ 4 w 5" name="T2"/>
                <a:gd fmla="*/ 1 h 6" name="T3"/>
                <a:gd fmla="*/ 0 w 5" name="T4"/>
                <a:gd fmla="*/ 3 h 6" name="T5"/>
                <a:gd fmla="*/ 1 w 5" name="T6"/>
                <a:gd fmla="*/ 5 h 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" w="5">
                  <a:moveTo>
                    <a:pt x="1" y="5"/>
                  </a:moveTo>
                  <a:cubicBezTo>
                    <a:pt x="2" y="4"/>
                    <a:pt x="5" y="0"/>
                    <a:pt x="4" y="1"/>
                  </a:cubicBezTo>
                  <a:cubicBezTo>
                    <a:pt x="2" y="2"/>
                    <a:pt x="0" y="3"/>
                    <a:pt x="0" y="3"/>
                  </a:cubicBezTo>
                  <a:cubicBezTo>
                    <a:pt x="0" y="4"/>
                    <a:pt x="0" y="6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/>
            <p:nvPr/>
          </p:nvSpPr>
          <p:spPr bwMode="auto">
            <a:xfrm>
              <a:off x="4315690" y="3348943"/>
              <a:ext cx="25260" cy="46311"/>
            </a:xfrm>
            <a:custGeom>
              <a:gdLst>
                <a:gd fmla="*/ 4 w 5" name="T0"/>
                <a:gd fmla="*/ 5 h 9" name="T1"/>
                <a:gd fmla="*/ 4 w 5" name="T2"/>
                <a:gd fmla="*/ 1 h 9" name="T3"/>
                <a:gd fmla="*/ 1 w 5" name="T4"/>
                <a:gd fmla="*/ 4 h 9" name="T5"/>
                <a:gd fmla="*/ 2 w 5" name="T6"/>
                <a:gd fmla="*/ 9 h 9" name="T7"/>
                <a:gd fmla="*/ 4 w 5" name="T8"/>
                <a:gd fmla="*/ 5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5">
                  <a:moveTo>
                    <a:pt x="4" y="5"/>
                  </a:moveTo>
                  <a:cubicBezTo>
                    <a:pt x="5" y="4"/>
                    <a:pt x="5" y="0"/>
                    <a:pt x="4" y="1"/>
                  </a:cubicBezTo>
                  <a:cubicBezTo>
                    <a:pt x="3" y="1"/>
                    <a:pt x="1" y="3"/>
                    <a:pt x="1" y="4"/>
                  </a:cubicBezTo>
                  <a:cubicBezTo>
                    <a:pt x="0" y="5"/>
                    <a:pt x="1" y="9"/>
                    <a:pt x="2" y="9"/>
                  </a:cubicBezTo>
                  <a:cubicBezTo>
                    <a:pt x="3" y="9"/>
                    <a:pt x="4" y="7"/>
                    <a:pt x="4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/>
            <p:nvPr/>
          </p:nvSpPr>
          <p:spPr bwMode="auto">
            <a:xfrm>
              <a:off x="4305165" y="3388939"/>
              <a:ext cx="39995" cy="65256"/>
            </a:xfrm>
            <a:custGeom>
              <a:gdLst>
                <a:gd fmla="*/ 2 w 8" name="T0"/>
                <a:gd fmla="*/ 13 h 13" name="T1"/>
                <a:gd fmla="*/ 6 w 8" name="T2"/>
                <a:gd fmla="*/ 10 h 13" name="T3"/>
                <a:gd fmla="*/ 5 w 8" name="T4"/>
                <a:gd fmla="*/ 3 h 13" name="T5"/>
                <a:gd fmla="*/ 2 w 8" name="T6"/>
                <a:gd fmla="*/ 7 h 13" name="T7"/>
                <a:gd fmla="*/ 2 w 8" name="T8"/>
                <a:gd fmla="*/ 13 h 1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" w="8">
                  <a:moveTo>
                    <a:pt x="2" y="13"/>
                  </a:moveTo>
                  <a:cubicBezTo>
                    <a:pt x="3" y="13"/>
                    <a:pt x="6" y="11"/>
                    <a:pt x="6" y="10"/>
                  </a:cubicBezTo>
                  <a:cubicBezTo>
                    <a:pt x="7" y="9"/>
                    <a:pt x="8" y="0"/>
                    <a:pt x="5" y="3"/>
                  </a:cubicBezTo>
                  <a:cubicBezTo>
                    <a:pt x="4" y="3"/>
                    <a:pt x="2" y="6"/>
                    <a:pt x="2" y="7"/>
                  </a:cubicBezTo>
                  <a:cubicBezTo>
                    <a:pt x="2" y="8"/>
                    <a:pt x="0" y="12"/>
                    <a:pt x="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/>
            <p:nvPr/>
          </p:nvSpPr>
          <p:spPr bwMode="auto">
            <a:xfrm>
              <a:off x="4389365" y="3475244"/>
              <a:ext cx="65256" cy="33680"/>
            </a:xfrm>
            <a:custGeom>
              <a:gdLst>
                <a:gd fmla="*/ 9 w 13" name="T0"/>
                <a:gd fmla="*/ 1 h 7" name="T1"/>
                <a:gd fmla="*/ 4 w 13" name="T2"/>
                <a:gd fmla="*/ 1 h 7" name="T3"/>
                <a:gd fmla="*/ 1 w 13" name="T4"/>
                <a:gd fmla="*/ 1 h 7" name="T5"/>
                <a:gd fmla="*/ 5 w 13" name="T6"/>
                <a:gd fmla="*/ 4 h 7" name="T7"/>
                <a:gd fmla="*/ 10 w 13" name="T8"/>
                <a:gd fmla="*/ 7 h 7" name="T9"/>
                <a:gd fmla="*/ 12 w 13" name="T10"/>
                <a:gd fmla="*/ 4 h 7" name="T11"/>
                <a:gd fmla="*/ 13 w 13" name="T12"/>
                <a:gd fmla="*/ 1 h 7" name="T13"/>
                <a:gd fmla="*/ 9 w 13" name="T14"/>
                <a:gd fmla="*/ 1 h 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" w="13">
                  <a:moveTo>
                    <a:pt x="9" y="1"/>
                  </a:moveTo>
                  <a:cubicBezTo>
                    <a:pt x="7" y="2"/>
                    <a:pt x="5" y="1"/>
                    <a:pt x="4" y="1"/>
                  </a:cubicBezTo>
                  <a:cubicBezTo>
                    <a:pt x="2" y="0"/>
                    <a:pt x="1" y="1"/>
                    <a:pt x="1" y="1"/>
                  </a:cubicBezTo>
                  <a:cubicBezTo>
                    <a:pt x="0" y="2"/>
                    <a:pt x="4" y="3"/>
                    <a:pt x="5" y="4"/>
                  </a:cubicBezTo>
                  <a:cubicBezTo>
                    <a:pt x="7" y="4"/>
                    <a:pt x="8" y="6"/>
                    <a:pt x="10" y="7"/>
                  </a:cubicBezTo>
                  <a:cubicBezTo>
                    <a:pt x="13" y="7"/>
                    <a:pt x="12" y="5"/>
                    <a:pt x="12" y="4"/>
                  </a:cubicBezTo>
                  <a:cubicBezTo>
                    <a:pt x="12" y="3"/>
                    <a:pt x="12" y="2"/>
                    <a:pt x="13" y="1"/>
                  </a:cubicBezTo>
                  <a:cubicBezTo>
                    <a:pt x="13" y="0"/>
                    <a:pt x="10" y="1"/>
                    <a:pt x="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/>
            <p:nvPr/>
          </p:nvSpPr>
          <p:spPr bwMode="auto">
            <a:xfrm>
              <a:off x="4618812" y="3534186"/>
              <a:ext cx="75781" cy="10525"/>
            </a:xfrm>
            <a:custGeom>
              <a:gdLst>
                <a:gd fmla="*/ 12 w 15" name="T0"/>
                <a:gd fmla="*/ 2 h 2" name="T1"/>
                <a:gd fmla="*/ 5 w 15" name="T2"/>
                <a:gd fmla="*/ 0 h 2" name="T3"/>
                <a:gd fmla="*/ 1 w 15" name="T4"/>
                <a:gd fmla="*/ 0 h 2" name="T5"/>
                <a:gd fmla="*/ 5 w 15" name="T6"/>
                <a:gd fmla="*/ 2 h 2" name="T7"/>
                <a:gd fmla="*/ 12 w 15" name="T8"/>
                <a:gd fmla="*/ 2 h 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" w="15">
                  <a:moveTo>
                    <a:pt x="12" y="2"/>
                  </a:moveTo>
                  <a:cubicBezTo>
                    <a:pt x="15" y="2"/>
                    <a:pt x="7" y="0"/>
                    <a:pt x="5" y="0"/>
                  </a:cubicBezTo>
                  <a:cubicBezTo>
                    <a:pt x="3" y="0"/>
                    <a:pt x="1" y="0"/>
                    <a:pt x="1" y="0"/>
                  </a:cubicBezTo>
                  <a:cubicBezTo>
                    <a:pt x="0" y="1"/>
                    <a:pt x="4" y="1"/>
                    <a:pt x="5" y="2"/>
                  </a:cubicBezTo>
                  <a:cubicBezTo>
                    <a:pt x="6" y="2"/>
                    <a:pt x="9" y="2"/>
                    <a:pt x="1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8" name="Freeform 16"/>
            <p:cNvSpPr/>
            <p:nvPr/>
          </p:nvSpPr>
          <p:spPr bwMode="auto">
            <a:xfrm>
              <a:off x="3722075" y="2092248"/>
              <a:ext cx="3999533" cy="3149107"/>
            </a:xfrm>
            <a:custGeom>
              <a:gdLst>
                <a:gd fmla="*/ 539 w 803" name="T0"/>
                <a:gd fmla="*/ 441 h 631" name="T1"/>
                <a:gd fmla="*/ 515 w 803" name="T2"/>
                <a:gd fmla="*/ 398 h 631" name="T3"/>
                <a:gd fmla="*/ 537 w 803" name="T4"/>
                <a:gd fmla="*/ 365 h 631" name="T5"/>
                <a:gd fmla="*/ 589 w 803" name="T6"/>
                <a:gd fmla="*/ 334 h 631" name="T7"/>
                <a:gd fmla="*/ 592 w 803" name="T8"/>
                <a:gd fmla="*/ 269 h 631" name="T9"/>
                <a:gd fmla="*/ 617 w 803" name="T10"/>
                <a:gd fmla="*/ 293 h 631" name="T11"/>
                <a:gd fmla="*/ 640 w 803" name="T12"/>
                <a:gd fmla="*/ 195 h 631" name="T13"/>
                <a:gd fmla="*/ 691 w 803" name="T14"/>
                <a:gd fmla="*/ 163 h 631" name="T15"/>
                <a:gd fmla="*/ 702 w 803" name="T16"/>
                <a:gd fmla="*/ 198 h 631" name="T17"/>
                <a:gd fmla="*/ 729 w 803" name="T18"/>
                <a:gd fmla="*/ 156 h 631" name="T19"/>
                <a:gd fmla="*/ 766 w 803" name="T20"/>
                <a:gd fmla="*/ 111 h 631" name="T21"/>
                <a:gd fmla="*/ 764 w 803" name="T22"/>
                <a:gd fmla="*/ 94 h 631" name="T23"/>
                <a:gd fmla="*/ 662 w 803" name="T24"/>
                <a:gd fmla="*/ 72 h 631" name="T25"/>
                <a:gd fmla="*/ 599 w 803" name="T26"/>
                <a:gd fmla="*/ 71 h 631" name="T27"/>
                <a:gd fmla="*/ 543 w 803" name="T28"/>
                <a:gd fmla="*/ 46 h 631" name="T29"/>
                <a:gd fmla="*/ 500 w 803" name="T30"/>
                <a:gd fmla="*/ 18 h 631" name="T31"/>
                <a:gd fmla="*/ 443 w 803" name="T32"/>
                <a:gd fmla="*/ 21 h 631" name="T33"/>
                <a:gd fmla="*/ 380 w 803" name="T34"/>
                <a:gd fmla="*/ 55 h 631" name="T35"/>
                <a:gd fmla="*/ 380 w 803" name="T36"/>
                <a:gd fmla="*/ 95 h 631" name="T37"/>
                <a:gd fmla="*/ 340 w 803" name="T38"/>
                <a:gd fmla="*/ 80 h 631" name="T39"/>
                <a:gd fmla="*/ 297 w 803" name="T40"/>
                <a:gd fmla="*/ 88 h 631" name="T41"/>
                <a:gd fmla="*/ 234 w 803" name="T42"/>
                <a:gd fmla="*/ 120 h 631" name="T43"/>
                <a:gd fmla="*/ 237 w 803" name="T44"/>
                <a:gd fmla="*/ 93 h 631" name="T45"/>
                <a:gd fmla="*/ 199 w 803" name="T46"/>
                <a:gd fmla="*/ 71 h 631" name="T47"/>
                <a:gd fmla="*/ 172 w 803" name="T48"/>
                <a:gd fmla="*/ 81 h 631" name="T49"/>
                <a:gd fmla="*/ 142 w 803" name="T50"/>
                <a:gd fmla="*/ 111 h 631" name="T51"/>
                <a:gd fmla="*/ 110 w 803" name="T52"/>
                <a:gd fmla="*/ 151 h 631" name="T53"/>
                <a:gd fmla="*/ 134 w 803" name="T54"/>
                <a:gd fmla="*/ 168 h 631" name="T55"/>
                <a:gd fmla="*/ 177 w 803" name="T56"/>
                <a:gd fmla="*/ 116 h 631" name="T57"/>
                <a:gd fmla="*/ 198 w 803" name="T58"/>
                <a:gd fmla="*/ 159 h 631" name="T59"/>
                <a:gd fmla="*/ 165 w 803" name="T60"/>
                <a:gd fmla="*/ 191 h 631" name="T61"/>
                <a:gd fmla="*/ 127 w 803" name="T62"/>
                <a:gd fmla="*/ 186 h 631" name="T63"/>
                <a:gd fmla="*/ 114 w 803" name="T64"/>
                <a:gd fmla="*/ 196 h 631" name="T65"/>
                <a:gd fmla="*/ 77 w 803" name="T66"/>
                <a:gd fmla="*/ 233 h 631" name="T67"/>
                <a:gd fmla="*/ 50 w 803" name="T68"/>
                <a:gd fmla="*/ 282 h 631" name="T69"/>
                <a:gd fmla="*/ 114 w 803" name="T70"/>
                <a:gd fmla="*/ 250 h 631" name="T71"/>
                <a:gd fmla="*/ 136 w 803" name="T72"/>
                <a:gd fmla="*/ 243 h 631" name="T73"/>
                <a:gd fmla="*/ 163 w 803" name="T74"/>
                <a:gd fmla="*/ 258 h 631" name="T75"/>
                <a:gd fmla="*/ 183 w 803" name="T76"/>
                <a:gd fmla="*/ 274 h 631" name="T77"/>
                <a:gd fmla="*/ 200 w 803" name="T78"/>
                <a:gd fmla="*/ 250 h 631" name="T79"/>
                <a:gd fmla="*/ 241 w 803" name="T80"/>
                <a:gd fmla="*/ 230 h 631" name="T81"/>
                <a:gd fmla="*/ 214 w 803" name="T82"/>
                <a:gd fmla="*/ 260 h 631" name="T83"/>
                <a:gd fmla="*/ 232 w 803" name="T84"/>
                <a:gd fmla="*/ 286 h 631" name="T85"/>
                <a:gd fmla="*/ 175 w 803" name="T86"/>
                <a:gd fmla="*/ 302 h 631" name="T87"/>
                <a:gd fmla="*/ 86 w 803" name="T88"/>
                <a:gd fmla="*/ 285 h 631" name="T89"/>
                <a:gd fmla="*/ 5 w 803" name="T90"/>
                <a:gd fmla="*/ 351 h 631" name="T91"/>
                <a:gd fmla="*/ 8 w 803" name="T92"/>
                <a:gd fmla="*/ 399 h 631" name="T93"/>
                <a:gd fmla="*/ 54 w 803" name="T94"/>
                <a:gd fmla="*/ 424 h 631" name="T95"/>
                <a:gd fmla="*/ 81 w 803" name="T96"/>
                <a:gd fmla="*/ 420 h 631" name="T97"/>
                <a:gd fmla="*/ 117 w 803" name="T98"/>
                <a:gd fmla="*/ 438 h 631" name="T99"/>
                <a:gd fmla="*/ 125 w 803" name="T100"/>
                <a:gd fmla="*/ 471 h 631" name="T101"/>
                <a:gd fmla="*/ 137 w 803" name="T102"/>
                <a:gd fmla="*/ 582 h 631" name="T103"/>
                <a:gd fmla="*/ 210 w 803" name="T104"/>
                <a:gd fmla="*/ 603 h 631" name="T105"/>
                <a:gd fmla="*/ 252 w 803" name="T106"/>
                <a:gd fmla="*/ 489 h 631" name="T107"/>
                <a:gd fmla="*/ 267 w 803" name="T108"/>
                <a:gd fmla="*/ 395 h 631" name="T109"/>
                <a:gd fmla="*/ 225 w 803" name="T110"/>
                <a:gd fmla="*/ 324 h 631" name="T111"/>
                <a:gd fmla="*/ 306 w 803" name="T112"/>
                <a:gd fmla="*/ 374 h 631" name="T113"/>
                <a:gd fmla="*/ 321 w 803" name="T114"/>
                <a:gd fmla="*/ 339 h 631" name="T115"/>
                <a:gd fmla="*/ 283 w 803" name="T116"/>
                <a:gd fmla="*/ 317 h 631" name="T117"/>
                <a:gd fmla="*/ 346 w 803" name="T118"/>
                <a:gd fmla="*/ 336 h 631" name="T119"/>
                <a:gd fmla="*/ 428 w 803" name="T120"/>
                <a:gd fmla="*/ 392 h 631" name="T121"/>
                <a:gd fmla="*/ 475 w 803" name="T122"/>
                <a:gd fmla="*/ 354 h 631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631" w="803">
                  <a:moveTo>
                    <a:pt x="500" y="374"/>
                  </a:moveTo>
                  <a:cubicBezTo>
                    <a:pt x="501" y="374"/>
                    <a:pt x="504" y="381"/>
                    <a:pt x="505" y="384"/>
                  </a:cubicBezTo>
                  <a:cubicBezTo>
                    <a:pt x="507" y="387"/>
                    <a:pt x="507" y="389"/>
                    <a:pt x="508" y="391"/>
                  </a:cubicBezTo>
                  <a:cubicBezTo>
                    <a:pt x="510" y="392"/>
                    <a:pt x="508" y="396"/>
                    <a:pt x="509" y="397"/>
                  </a:cubicBezTo>
                  <a:cubicBezTo>
                    <a:pt x="509" y="398"/>
                    <a:pt x="509" y="399"/>
                    <a:pt x="508" y="400"/>
                  </a:cubicBezTo>
                  <a:cubicBezTo>
                    <a:pt x="508" y="401"/>
                    <a:pt x="508" y="401"/>
                    <a:pt x="508" y="402"/>
                  </a:cubicBezTo>
                  <a:cubicBezTo>
                    <a:pt x="508" y="402"/>
                    <a:pt x="508" y="403"/>
                    <a:pt x="508" y="403"/>
                  </a:cubicBezTo>
                  <a:cubicBezTo>
                    <a:pt x="508" y="403"/>
                    <a:pt x="508" y="403"/>
                    <a:pt x="508" y="403"/>
                  </a:cubicBezTo>
                  <a:cubicBezTo>
                    <a:pt x="508" y="403"/>
                    <a:pt x="508" y="403"/>
                    <a:pt x="508" y="403"/>
                  </a:cubicBezTo>
                  <a:cubicBezTo>
                    <a:pt x="508" y="403"/>
                    <a:pt x="508" y="404"/>
                    <a:pt x="508" y="404"/>
                  </a:cubicBezTo>
                  <a:cubicBezTo>
                    <a:pt x="508" y="405"/>
                    <a:pt x="509" y="409"/>
                    <a:pt x="510" y="410"/>
                  </a:cubicBezTo>
                  <a:cubicBezTo>
                    <a:pt x="511" y="411"/>
                    <a:pt x="512" y="411"/>
                    <a:pt x="513" y="412"/>
                  </a:cubicBezTo>
                  <a:cubicBezTo>
                    <a:pt x="513" y="412"/>
                    <a:pt x="513" y="412"/>
                    <a:pt x="513" y="412"/>
                  </a:cubicBezTo>
                  <a:cubicBezTo>
                    <a:pt x="513" y="412"/>
                    <a:pt x="513" y="413"/>
                    <a:pt x="513" y="413"/>
                  </a:cubicBezTo>
                  <a:cubicBezTo>
                    <a:pt x="514" y="413"/>
                    <a:pt x="514" y="413"/>
                    <a:pt x="514" y="413"/>
                  </a:cubicBezTo>
                  <a:cubicBezTo>
                    <a:pt x="514" y="413"/>
                    <a:pt x="514" y="413"/>
                    <a:pt x="515" y="414"/>
                  </a:cubicBezTo>
                  <a:cubicBezTo>
                    <a:pt x="515" y="414"/>
                    <a:pt x="515" y="414"/>
                    <a:pt x="515" y="414"/>
                  </a:cubicBezTo>
                  <a:cubicBezTo>
                    <a:pt x="515" y="414"/>
                    <a:pt x="516" y="414"/>
                    <a:pt x="516" y="415"/>
                  </a:cubicBezTo>
                  <a:cubicBezTo>
                    <a:pt x="516" y="415"/>
                    <a:pt x="516" y="415"/>
                    <a:pt x="516" y="415"/>
                  </a:cubicBezTo>
                  <a:cubicBezTo>
                    <a:pt x="517" y="415"/>
                    <a:pt x="517" y="416"/>
                    <a:pt x="517" y="416"/>
                  </a:cubicBezTo>
                  <a:cubicBezTo>
                    <a:pt x="517" y="416"/>
                    <a:pt x="518" y="416"/>
                    <a:pt x="518" y="417"/>
                  </a:cubicBezTo>
                  <a:cubicBezTo>
                    <a:pt x="518" y="417"/>
                    <a:pt x="518" y="417"/>
                    <a:pt x="519" y="417"/>
                  </a:cubicBezTo>
                  <a:cubicBezTo>
                    <a:pt x="519" y="417"/>
                    <a:pt x="519" y="418"/>
                    <a:pt x="519" y="418"/>
                  </a:cubicBezTo>
                  <a:cubicBezTo>
                    <a:pt x="519" y="418"/>
                    <a:pt x="520" y="419"/>
                    <a:pt x="520" y="419"/>
                  </a:cubicBezTo>
                  <a:cubicBezTo>
                    <a:pt x="520" y="419"/>
                    <a:pt x="520" y="419"/>
                    <a:pt x="521" y="420"/>
                  </a:cubicBezTo>
                  <a:cubicBezTo>
                    <a:pt x="521" y="420"/>
                    <a:pt x="521" y="420"/>
                    <a:pt x="521" y="421"/>
                  </a:cubicBezTo>
                  <a:cubicBezTo>
                    <a:pt x="522" y="422"/>
                    <a:pt x="521" y="423"/>
                    <a:pt x="522" y="425"/>
                  </a:cubicBezTo>
                  <a:cubicBezTo>
                    <a:pt x="523" y="426"/>
                    <a:pt x="524" y="429"/>
                    <a:pt x="525" y="431"/>
                  </a:cubicBezTo>
                  <a:cubicBezTo>
                    <a:pt x="526" y="432"/>
                    <a:pt x="527" y="435"/>
                    <a:pt x="529" y="436"/>
                  </a:cubicBezTo>
                  <a:cubicBezTo>
                    <a:pt x="531" y="437"/>
                    <a:pt x="535" y="440"/>
                    <a:pt x="537" y="441"/>
                  </a:cubicBezTo>
                  <a:cubicBezTo>
                    <a:pt x="538" y="441"/>
                    <a:pt x="538" y="441"/>
                    <a:pt x="539" y="441"/>
                  </a:cubicBezTo>
                  <a:cubicBezTo>
                    <a:pt x="539" y="441"/>
                    <a:pt x="539" y="441"/>
                    <a:pt x="539" y="441"/>
                  </a:cubicBezTo>
                  <a:cubicBezTo>
                    <a:pt x="540" y="441"/>
                    <a:pt x="540" y="441"/>
                    <a:pt x="540" y="441"/>
                  </a:cubicBezTo>
                  <a:cubicBezTo>
                    <a:pt x="540" y="441"/>
                    <a:pt x="540" y="441"/>
                    <a:pt x="541" y="441"/>
                  </a:cubicBezTo>
                  <a:cubicBezTo>
                    <a:pt x="541" y="441"/>
                    <a:pt x="541" y="441"/>
                    <a:pt x="541" y="441"/>
                  </a:cubicBezTo>
                  <a:cubicBezTo>
                    <a:pt x="541" y="441"/>
                    <a:pt x="542" y="441"/>
                    <a:pt x="542" y="441"/>
                  </a:cubicBezTo>
                  <a:cubicBezTo>
                    <a:pt x="542" y="441"/>
                    <a:pt x="542" y="441"/>
                    <a:pt x="542" y="441"/>
                  </a:cubicBezTo>
                  <a:cubicBezTo>
                    <a:pt x="542" y="441"/>
                    <a:pt x="542" y="441"/>
                    <a:pt x="542" y="441"/>
                  </a:cubicBezTo>
                  <a:cubicBezTo>
                    <a:pt x="542" y="441"/>
                    <a:pt x="542" y="441"/>
                    <a:pt x="542" y="441"/>
                  </a:cubicBezTo>
                  <a:cubicBezTo>
                    <a:pt x="542" y="440"/>
                    <a:pt x="542" y="440"/>
                    <a:pt x="542" y="440"/>
                  </a:cubicBezTo>
                  <a:cubicBezTo>
                    <a:pt x="542" y="440"/>
                    <a:pt x="542" y="440"/>
                    <a:pt x="542" y="440"/>
                  </a:cubicBezTo>
                  <a:cubicBezTo>
                    <a:pt x="542" y="439"/>
                    <a:pt x="541" y="439"/>
                    <a:pt x="541" y="439"/>
                  </a:cubicBezTo>
                  <a:cubicBezTo>
                    <a:pt x="541" y="439"/>
                    <a:pt x="541" y="439"/>
                    <a:pt x="541" y="438"/>
                  </a:cubicBezTo>
                  <a:cubicBezTo>
                    <a:pt x="541" y="438"/>
                    <a:pt x="541" y="438"/>
                    <a:pt x="541" y="438"/>
                  </a:cubicBezTo>
                  <a:cubicBezTo>
                    <a:pt x="541" y="438"/>
                    <a:pt x="541" y="438"/>
                    <a:pt x="541" y="438"/>
                  </a:cubicBezTo>
                  <a:cubicBezTo>
                    <a:pt x="541" y="438"/>
                    <a:pt x="541" y="438"/>
                    <a:pt x="540" y="437"/>
                  </a:cubicBezTo>
                  <a:cubicBezTo>
                    <a:pt x="540" y="437"/>
                    <a:pt x="540" y="437"/>
                    <a:pt x="540" y="437"/>
                  </a:cubicBezTo>
                  <a:cubicBezTo>
                    <a:pt x="540" y="436"/>
                    <a:pt x="540" y="436"/>
                    <a:pt x="540" y="436"/>
                  </a:cubicBezTo>
                  <a:cubicBezTo>
                    <a:pt x="540" y="436"/>
                    <a:pt x="540" y="436"/>
                    <a:pt x="539" y="435"/>
                  </a:cubicBezTo>
                  <a:cubicBezTo>
                    <a:pt x="539" y="435"/>
                    <a:pt x="539" y="435"/>
                    <a:pt x="539" y="435"/>
                  </a:cubicBezTo>
                  <a:cubicBezTo>
                    <a:pt x="539" y="435"/>
                    <a:pt x="539" y="435"/>
                    <a:pt x="539" y="435"/>
                  </a:cubicBezTo>
                  <a:cubicBezTo>
                    <a:pt x="537" y="433"/>
                    <a:pt x="536" y="427"/>
                    <a:pt x="536" y="426"/>
                  </a:cubicBezTo>
                  <a:cubicBezTo>
                    <a:pt x="536" y="425"/>
                    <a:pt x="532" y="422"/>
                    <a:pt x="529" y="420"/>
                  </a:cubicBezTo>
                  <a:cubicBezTo>
                    <a:pt x="528" y="420"/>
                    <a:pt x="528" y="419"/>
                    <a:pt x="527" y="419"/>
                  </a:cubicBezTo>
                  <a:cubicBezTo>
                    <a:pt x="527" y="419"/>
                    <a:pt x="527" y="419"/>
                    <a:pt x="527" y="419"/>
                  </a:cubicBezTo>
                  <a:cubicBezTo>
                    <a:pt x="527" y="419"/>
                    <a:pt x="527" y="419"/>
                    <a:pt x="527" y="419"/>
                  </a:cubicBezTo>
                  <a:cubicBezTo>
                    <a:pt x="526" y="418"/>
                    <a:pt x="526" y="418"/>
                    <a:pt x="526" y="418"/>
                  </a:cubicBezTo>
                  <a:cubicBezTo>
                    <a:pt x="526" y="418"/>
                    <a:pt x="526" y="418"/>
                    <a:pt x="525" y="418"/>
                  </a:cubicBezTo>
                  <a:cubicBezTo>
                    <a:pt x="525" y="418"/>
                    <a:pt x="525" y="418"/>
                    <a:pt x="525" y="418"/>
                  </a:cubicBezTo>
                  <a:cubicBezTo>
                    <a:pt x="524" y="417"/>
                    <a:pt x="524" y="417"/>
                    <a:pt x="523" y="417"/>
                  </a:cubicBezTo>
                  <a:cubicBezTo>
                    <a:pt x="521" y="416"/>
                    <a:pt x="518" y="409"/>
                    <a:pt x="517" y="407"/>
                  </a:cubicBezTo>
                  <a:cubicBezTo>
                    <a:pt x="516" y="406"/>
                    <a:pt x="515" y="406"/>
                    <a:pt x="515" y="407"/>
                  </a:cubicBezTo>
                  <a:cubicBezTo>
                    <a:pt x="514" y="407"/>
                    <a:pt x="513" y="403"/>
                    <a:pt x="513" y="402"/>
                  </a:cubicBezTo>
                  <a:cubicBezTo>
                    <a:pt x="514" y="401"/>
                    <a:pt x="514" y="400"/>
                    <a:pt x="515" y="398"/>
                  </a:cubicBezTo>
                  <a:cubicBezTo>
                    <a:pt x="515" y="396"/>
                    <a:pt x="516" y="389"/>
                    <a:pt x="516" y="388"/>
                  </a:cubicBezTo>
                  <a:cubicBezTo>
                    <a:pt x="517" y="387"/>
                    <a:pt x="518" y="389"/>
                    <a:pt x="519" y="390"/>
                  </a:cubicBezTo>
                  <a:cubicBezTo>
                    <a:pt x="520" y="391"/>
                    <a:pt x="520" y="390"/>
                    <a:pt x="521" y="390"/>
                  </a:cubicBezTo>
                  <a:cubicBezTo>
                    <a:pt x="522" y="390"/>
                    <a:pt x="523" y="392"/>
                    <a:pt x="524" y="394"/>
                  </a:cubicBezTo>
                  <a:cubicBezTo>
                    <a:pt x="525" y="395"/>
                    <a:pt x="525" y="394"/>
                    <a:pt x="526" y="394"/>
                  </a:cubicBezTo>
                  <a:cubicBezTo>
                    <a:pt x="526" y="394"/>
                    <a:pt x="527" y="394"/>
                    <a:pt x="527" y="394"/>
                  </a:cubicBezTo>
                  <a:cubicBezTo>
                    <a:pt x="527" y="394"/>
                    <a:pt x="527" y="394"/>
                    <a:pt x="527" y="394"/>
                  </a:cubicBezTo>
                  <a:cubicBezTo>
                    <a:pt x="527" y="395"/>
                    <a:pt x="527" y="395"/>
                    <a:pt x="527" y="395"/>
                  </a:cubicBezTo>
                  <a:cubicBezTo>
                    <a:pt x="527" y="395"/>
                    <a:pt x="528" y="395"/>
                    <a:pt x="528" y="396"/>
                  </a:cubicBezTo>
                  <a:cubicBezTo>
                    <a:pt x="528" y="396"/>
                    <a:pt x="528" y="396"/>
                    <a:pt x="528" y="396"/>
                  </a:cubicBezTo>
                  <a:cubicBezTo>
                    <a:pt x="528" y="396"/>
                    <a:pt x="528" y="397"/>
                    <a:pt x="529" y="397"/>
                  </a:cubicBezTo>
                  <a:cubicBezTo>
                    <a:pt x="529" y="397"/>
                    <a:pt x="529" y="397"/>
                    <a:pt x="529" y="397"/>
                  </a:cubicBezTo>
                  <a:cubicBezTo>
                    <a:pt x="529" y="398"/>
                    <a:pt x="529" y="398"/>
                    <a:pt x="530" y="398"/>
                  </a:cubicBezTo>
                  <a:cubicBezTo>
                    <a:pt x="530" y="399"/>
                    <a:pt x="530" y="399"/>
                    <a:pt x="530" y="399"/>
                  </a:cubicBezTo>
                  <a:cubicBezTo>
                    <a:pt x="531" y="401"/>
                    <a:pt x="533" y="398"/>
                    <a:pt x="535" y="400"/>
                  </a:cubicBezTo>
                  <a:cubicBezTo>
                    <a:pt x="535" y="400"/>
                    <a:pt x="535" y="400"/>
                    <a:pt x="536" y="401"/>
                  </a:cubicBezTo>
                  <a:cubicBezTo>
                    <a:pt x="536" y="401"/>
                    <a:pt x="536" y="401"/>
                    <a:pt x="536" y="401"/>
                  </a:cubicBezTo>
                  <a:cubicBezTo>
                    <a:pt x="536" y="401"/>
                    <a:pt x="536" y="401"/>
                    <a:pt x="536" y="402"/>
                  </a:cubicBezTo>
                  <a:cubicBezTo>
                    <a:pt x="536" y="402"/>
                    <a:pt x="537" y="402"/>
                    <a:pt x="537" y="402"/>
                  </a:cubicBezTo>
                  <a:cubicBezTo>
                    <a:pt x="537" y="402"/>
                    <a:pt x="538" y="402"/>
                    <a:pt x="538" y="403"/>
                  </a:cubicBezTo>
                  <a:cubicBezTo>
                    <a:pt x="538" y="403"/>
                    <a:pt x="539" y="403"/>
                    <a:pt x="539" y="404"/>
                  </a:cubicBezTo>
                  <a:cubicBezTo>
                    <a:pt x="540" y="404"/>
                    <a:pt x="538" y="409"/>
                    <a:pt x="539" y="410"/>
                  </a:cubicBezTo>
                  <a:cubicBezTo>
                    <a:pt x="540" y="411"/>
                    <a:pt x="542" y="408"/>
                    <a:pt x="542" y="407"/>
                  </a:cubicBezTo>
                  <a:cubicBezTo>
                    <a:pt x="542" y="406"/>
                    <a:pt x="545" y="406"/>
                    <a:pt x="545" y="406"/>
                  </a:cubicBezTo>
                  <a:cubicBezTo>
                    <a:pt x="546" y="405"/>
                    <a:pt x="546" y="403"/>
                    <a:pt x="546" y="402"/>
                  </a:cubicBezTo>
                  <a:cubicBezTo>
                    <a:pt x="547" y="400"/>
                    <a:pt x="548" y="401"/>
                    <a:pt x="550" y="401"/>
                  </a:cubicBezTo>
                  <a:cubicBezTo>
                    <a:pt x="551" y="401"/>
                    <a:pt x="554" y="398"/>
                    <a:pt x="555" y="397"/>
                  </a:cubicBezTo>
                  <a:cubicBezTo>
                    <a:pt x="556" y="395"/>
                    <a:pt x="556" y="389"/>
                    <a:pt x="555" y="388"/>
                  </a:cubicBezTo>
                  <a:cubicBezTo>
                    <a:pt x="555" y="386"/>
                    <a:pt x="553" y="381"/>
                    <a:pt x="552" y="380"/>
                  </a:cubicBezTo>
                  <a:cubicBezTo>
                    <a:pt x="551" y="378"/>
                    <a:pt x="547" y="375"/>
                    <a:pt x="545" y="374"/>
                  </a:cubicBezTo>
                  <a:cubicBezTo>
                    <a:pt x="544" y="374"/>
                    <a:pt x="543" y="372"/>
                    <a:pt x="541" y="369"/>
                  </a:cubicBezTo>
                  <a:cubicBezTo>
                    <a:pt x="539" y="367"/>
                    <a:pt x="539" y="367"/>
                    <a:pt x="537" y="365"/>
                  </a:cubicBezTo>
                  <a:cubicBezTo>
                    <a:pt x="535" y="364"/>
                    <a:pt x="536" y="364"/>
                    <a:pt x="536" y="362"/>
                  </a:cubicBezTo>
                  <a:cubicBezTo>
                    <a:pt x="536" y="361"/>
                    <a:pt x="536" y="360"/>
                    <a:pt x="536" y="359"/>
                  </a:cubicBezTo>
                  <a:cubicBezTo>
                    <a:pt x="537" y="359"/>
                    <a:pt x="537" y="358"/>
                    <a:pt x="538" y="357"/>
                  </a:cubicBezTo>
                  <a:cubicBezTo>
                    <a:pt x="538" y="356"/>
                    <a:pt x="538" y="356"/>
                    <a:pt x="539" y="356"/>
                  </a:cubicBezTo>
                  <a:cubicBezTo>
                    <a:pt x="539" y="356"/>
                    <a:pt x="539" y="356"/>
                    <a:pt x="539" y="356"/>
                  </a:cubicBezTo>
                  <a:cubicBezTo>
                    <a:pt x="539" y="356"/>
                    <a:pt x="539" y="356"/>
                    <a:pt x="539" y="355"/>
                  </a:cubicBezTo>
                  <a:cubicBezTo>
                    <a:pt x="539" y="355"/>
                    <a:pt x="540" y="355"/>
                    <a:pt x="540" y="355"/>
                  </a:cubicBezTo>
                  <a:cubicBezTo>
                    <a:pt x="540" y="355"/>
                    <a:pt x="540" y="355"/>
                    <a:pt x="540" y="355"/>
                  </a:cubicBezTo>
                  <a:cubicBezTo>
                    <a:pt x="540" y="355"/>
                    <a:pt x="540" y="355"/>
                    <a:pt x="541" y="355"/>
                  </a:cubicBezTo>
                  <a:cubicBezTo>
                    <a:pt x="541" y="355"/>
                    <a:pt x="541" y="355"/>
                    <a:pt x="541" y="354"/>
                  </a:cubicBezTo>
                  <a:cubicBezTo>
                    <a:pt x="541" y="354"/>
                    <a:pt x="541" y="354"/>
                    <a:pt x="542" y="354"/>
                  </a:cubicBezTo>
                  <a:cubicBezTo>
                    <a:pt x="542" y="354"/>
                    <a:pt x="543" y="354"/>
                    <a:pt x="544" y="353"/>
                  </a:cubicBezTo>
                  <a:cubicBezTo>
                    <a:pt x="544" y="353"/>
                    <a:pt x="544" y="353"/>
                    <a:pt x="544" y="353"/>
                  </a:cubicBezTo>
                  <a:cubicBezTo>
                    <a:pt x="544" y="353"/>
                    <a:pt x="544" y="353"/>
                    <a:pt x="544" y="353"/>
                  </a:cubicBezTo>
                  <a:cubicBezTo>
                    <a:pt x="544" y="353"/>
                    <a:pt x="545" y="353"/>
                    <a:pt x="545" y="353"/>
                  </a:cubicBezTo>
                  <a:cubicBezTo>
                    <a:pt x="546" y="352"/>
                    <a:pt x="546" y="354"/>
                    <a:pt x="547" y="354"/>
                  </a:cubicBezTo>
                  <a:cubicBezTo>
                    <a:pt x="548" y="354"/>
                    <a:pt x="549" y="353"/>
                    <a:pt x="550" y="353"/>
                  </a:cubicBezTo>
                  <a:cubicBezTo>
                    <a:pt x="551" y="353"/>
                    <a:pt x="551" y="353"/>
                    <a:pt x="551" y="355"/>
                  </a:cubicBezTo>
                  <a:cubicBezTo>
                    <a:pt x="551" y="357"/>
                    <a:pt x="554" y="357"/>
                    <a:pt x="554" y="356"/>
                  </a:cubicBezTo>
                  <a:cubicBezTo>
                    <a:pt x="554" y="355"/>
                    <a:pt x="554" y="355"/>
                    <a:pt x="555" y="354"/>
                  </a:cubicBezTo>
                  <a:cubicBezTo>
                    <a:pt x="556" y="353"/>
                    <a:pt x="558" y="353"/>
                    <a:pt x="560" y="353"/>
                  </a:cubicBezTo>
                  <a:cubicBezTo>
                    <a:pt x="562" y="353"/>
                    <a:pt x="566" y="351"/>
                    <a:pt x="566" y="351"/>
                  </a:cubicBezTo>
                  <a:cubicBezTo>
                    <a:pt x="567" y="350"/>
                    <a:pt x="566" y="349"/>
                    <a:pt x="566" y="348"/>
                  </a:cubicBezTo>
                  <a:cubicBezTo>
                    <a:pt x="566" y="348"/>
                    <a:pt x="568" y="349"/>
                    <a:pt x="569" y="349"/>
                  </a:cubicBezTo>
                  <a:cubicBezTo>
                    <a:pt x="571" y="349"/>
                    <a:pt x="571" y="347"/>
                    <a:pt x="572" y="347"/>
                  </a:cubicBezTo>
                  <a:cubicBezTo>
                    <a:pt x="572" y="346"/>
                    <a:pt x="574" y="347"/>
                    <a:pt x="575" y="347"/>
                  </a:cubicBezTo>
                  <a:cubicBezTo>
                    <a:pt x="577" y="347"/>
                    <a:pt x="578" y="346"/>
                    <a:pt x="578" y="345"/>
                  </a:cubicBezTo>
                  <a:cubicBezTo>
                    <a:pt x="578" y="345"/>
                    <a:pt x="579" y="344"/>
                    <a:pt x="580" y="344"/>
                  </a:cubicBezTo>
                  <a:cubicBezTo>
                    <a:pt x="581" y="344"/>
                    <a:pt x="583" y="342"/>
                    <a:pt x="584" y="341"/>
                  </a:cubicBezTo>
                  <a:cubicBezTo>
                    <a:pt x="584" y="340"/>
                    <a:pt x="584" y="339"/>
                    <a:pt x="585" y="339"/>
                  </a:cubicBezTo>
                  <a:cubicBezTo>
                    <a:pt x="587" y="338"/>
                    <a:pt x="586" y="337"/>
                    <a:pt x="586" y="336"/>
                  </a:cubicBezTo>
                  <a:cubicBezTo>
                    <a:pt x="586" y="336"/>
                    <a:pt x="588" y="335"/>
                    <a:pt x="589" y="334"/>
                  </a:cubicBezTo>
                  <a:cubicBezTo>
                    <a:pt x="590" y="333"/>
                    <a:pt x="589" y="332"/>
                    <a:pt x="589" y="332"/>
                  </a:cubicBezTo>
                  <a:cubicBezTo>
                    <a:pt x="590" y="331"/>
                    <a:pt x="590" y="327"/>
                    <a:pt x="590" y="326"/>
                  </a:cubicBezTo>
                  <a:cubicBezTo>
                    <a:pt x="590" y="325"/>
                    <a:pt x="592" y="324"/>
                    <a:pt x="594" y="323"/>
                  </a:cubicBezTo>
                  <a:cubicBezTo>
                    <a:pt x="595" y="323"/>
                    <a:pt x="595" y="323"/>
                    <a:pt x="595" y="321"/>
                  </a:cubicBezTo>
                  <a:cubicBezTo>
                    <a:pt x="595" y="320"/>
                    <a:pt x="596" y="319"/>
                    <a:pt x="596" y="318"/>
                  </a:cubicBezTo>
                  <a:cubicBezTo>
                    <a:pt x="597" y="318"/>
                    <a:pt x="596" y="316"/>
                    <a:pt x="595" y="315"/>
                  </a:cubicBezTo>
                  <a:cubicBezTo>
                    <a:pt x="595" y="315"/>
                    <a:pt x="592" y="315"/>
                    <a:pt x="591" y="314"/>
                  </a:cubicBezTo>
                  <a:cubicBezTo>
                    <a:pt x="590" y="313"/>
                    <a:pt x="594" y="310"/>
                    <a:pt x="594" y="310"/>
                  </a:cubicBezTo>
                  <a:cubicBezTo>
                    <a:pt x="594" y="309"/>
                    <a:pt x="592" y="308"/>
                    <a:pt x="592" y="307"/>
                  </a:cubicBezTo>
                  <a:cubicBezTo>
                    <a:pt x="591" y="307"/>
                    <a:pt x="592" y="307"/>
                    <a:pt x="592" y="307"/>
                  </a:cubicBezTo>
                  <a:cubicBezTo>
                    <a:pt x="593" y="306"/>
                    <a:pt x="591" y="303"/>
                    <a:pt x="589" y="303"/>
                  </a:cubicBezTo>
                  <a:cubicBezTo>
                    <a:pt x="588" y="302"/>
                    <a:pt x="586" y="300"/>
                    <a:pt x="585" y="299"/>
                  </a:cubicBezTo>
                  <a:cubicBezTo>
                    <a:pt x="584" y="297"/>
                    <a:pt x="582" y="294"/>
                    <a:pt x="580" y="293"/>
                  </a:cubicBezTo>
                  <a:cubicBezTo>
                    <a:pt x="579" y="292"/>
                    <a:pt x="579" y="291"/>
                    <a:pt x="580" y="290"/>
                  </a:cubicBezTo>
                  <a:cubicBezTo>
                    <a:pt x="580" y="289"/>
                    <a:pt x="582" y="287"/>
                    <a:pt x="582" y="286"/>
                  </a:cubicBezTo>
                  <a:cubicBezTo>
                    <a:pt x="582" y="285"/>
                    <a:pt x="583" y="284"/>
                    <a:pt x="585" y="284"/>
                  </a:cubicBezTo>
                  <a:cubicBezTo>
                    <a:pt x="586" y="284"/>
                    <a:pt x="589" y="283"/>
                    <a:pt x="591" y="283"/>
                  </a:cubicBezTo>
                  <a:cubicBezTo>
                    <a:pt x="593" y="282"/>
                    <a:pt x="592" y="281"/>
                    <a:pt x="590" y="281"/>
                  </a:cubicBezTo>
                  <a:cubicBezTo>
                    <a:pt x="588" y="281"/>
                    <a:pt x="585" y="280"/>
                    <a:pt x="584" y="279"/>
                  </a:cubicBezTo>
                  <a:cubicBezTo>
                    <a:pt x="582" y="279"/>
                    <a:pt x="579" y="281"/>
                    <a:pt x="578" y="282"/>
                  </a:cubicBezTo>
                  <a:cubicBezTo>
                    <a:pt x="577" y="282"/>
                    <a:pt x="575" y="281"/>
                    <a:pt x="574" y="279"/>
                  </a:cubicBezTo>
                  <a:cubicBezTo>
                    <a:pt x="573" y="277"/>
                    <a:pt x="570" y="276"/>
                    <a:pt x="569" y="274"/>
                  </a:cubicBezTo>
                  <a:cubicBezTo>
                    <a:pt x="568" y="273"/>
                    <a:pt x="567" y="273"/>
                    <a:pt x="569" y="272"/>
                  </a:cubicBezTo>
                  <a:cubicBezTo>
                    <a:pt x="571" y="272"/>
                    <a:pt x="573" y="272"/>
                    <a:pt x="574" y="272"/>
                  </a:cubicBezTo>
                  <a:cubicBezTo>
                    <a:pt x="576" y="271"/>
                    <a:pt x="574" y="270"/>
                    <a:pt x="575" y="268"/>
                  </a:cubicBezTo>
                  <a:cubicBezTo>
                    <a:pt x="576" y="267"/>
                    <a:pt x="581" y="264"/>
                    <a:pt x="581" y="264"/>
                  </a:cubicBezTo>
                  <a:cubicBezTo>
                    <a:pt x="582" y="263"/>
                    <a:pt x="583" y="263"/>
                    <a:pt x="583" y="263"/>
                  </a:cubicBezTo>
                  <a:cubicBezTo>
                    <a:pt x="584" y="263"/>
                    <a:pt x="585" y="264"/>
                    <a:pt x="585" y="265"/>
                  </a:cubicBezTo>
                  <a:cubicBezTo>
                    <a:pt x="586" y="266"/>
                    <a:pt x="584" y="268"/>
                    <a:pt x="584" y="268"/>
                  </a:cubicBezTo>
                  <a:cubicBezTo>
                    <a:pt x="583" y="269"/>
                    <a:pt x="584" y="269"/>
                    <a:pt x="584" y="270"/>
                  </a:cubicBezTo>
                  <a:cubicBezTo>
                    <a:pt x="585" y="272"/>
                    <a:pt x="584" y="272"/>
                    <a:pt x="585" y="273"/>
                  </a:cubicBezTo>
                  <a:cubicBezTo>
                    <a:pt x="586" y="273"/>
                    <a:pt x="590" y="270"/>
                    <a:pt x="592" y="269"/>
                  </a:cubicBezTo>
                  <a:cubicBezTo>
                    <a:pt x="592" y="269"/>
                    <a:pt x="593" y="269"/>
                    <a:pt x="593" y="269"/>
                  </a:cubicBezTo>
                  <a:cubicBezTo>
                    <a:pt x="593" y="269"/>
                    <a:pt x="593" y="269"/>
                    <a:pt x="593" y="269"/>
                  </a:cubicBezTo>
                  <a:cubicBezTo>
                    <a:pt x="594" y="269"/>
                    <a:pt x="594" y="269"/>
                    <a:pt x="594" y="269"/>
                  </a:cubicBezTo>
                  <a:cubicBezTo>
                    <a:pt x="594" y="269"/>
                    <a:pt x="594" y="269"/>
                    <a:pt x="594" y="269"/>
                  </a:cubicBezTo>
                  <a:cubicBezTo>
                    <a:pt x="595" y="269"/>
                    <a:pt x="595" y="269"/>
                    <a:pt x="595" y="269"/>
                  </a:cubicBezTo>
                  <a:cubicBezTo>
                    <a:pt x="595" y="269"/>
                    <a:pt x="595" y="269"/>
                    <a:pt x="595" y="269"/>
                  </a:cubicBezTo>
                  <a:cubicBezTo>
                    <a:pt x="595" y="269"/>
                    <a:pt x="595" y="269"/>
                    <a:pt x="595" y="269"/>
                  </a:cubicBezTo>
                  <a:cubicBezTo>
                    <a:pt x="595" y="269"/>
                    <a:pt x="595" y="269"/>
                    <a:pt x="595" y="269"/>
                  </a:cubicBezTo>
                  <a:cubicBezTo>
                    <a:pt x="595" y="269"/>
                    <a:pt x="596" y="269"/>
                    <a:pt x="596" y="269"/>
                  </a:cubicBezTo>
                  <a:cubicBezTo>
                    <a:pt x="596" y="269"/>
                    <a:pt x="596" y="269"/>
                    <a:pt x="596" y="269"/>
                  </a:cubicBezTo>
                  <a:cubicBezTo>
                    <a:pt x="597" y="270"/>
                    <a:pt x="598" y="270"/>
                    <a:pt x="599" y="270"/>
                  </a:cubicBezTo>
                  <a:cubicBezTo>
                    <a:pt x="600" y="270"/>
                    <a:pt x="599" y="272"/>
                    <a:pt x="599" y="273"/>
                  </a:cubicBezTo>
                  <a:cubicBezTo>
                    <a:pt x="600" y="274"/>
                    <a:pt x="598" y="276"/>
                    <a:pt x="598" y="277"/>
                  </a:cubicBezTo>
                  <a:cubicBezTo>
                    <a:pt x="598" y="277"/>
                    <a:pt x="598" y="277"/>
                    <a:pt x="598" y="277"/>
                  </a:cubicBezTo>
                  <a:cubicBezTo>
                    <a:pt x="599" y="277"/>
                    <a:pt x="599" y="277"/>
                    <a:pt x="599" y="277"/>
                  </a:cubicBezTo>
                  <a:cubicBezTo>
                    <a:pt x="599" y="277"/>
                    <a:pt x="599" y="277"/>
                    <a:pt x="599" y="277"/>
                  </a:cubicBezTo>
                  <a:cubicBezTo>
                    <a:pt x="599" y="277"/>
                    <a:pt x="599" y="278"/>
                    <a:pt x="600" y="278"/>
                  </a:cubicBezTo>
                  <a:cubicBezTo>
                    <a:pt x="600" y="278"/>
                    <a:pt x="600" y="278"/>
                    <a:pt x="600" y="278"/>
                  </a:cubicBezTo>
                  <a:cubicBezTo>
                    <a:pt x="601" y="278"/>
                    <a:pt x="601" y="278"/>
                    <a:pt x="601" y="278"/>
                  </a:cubicBezTo>
                  <a:cubicBezTo>
                    <a:pt x="601" y="278"/>
                    <a:pt x="602" y="278"/>
                    <a:pt x="602" y="278"/>
                  </a:cubicBezTo>
                  <a:cubicBezTo>
                    <a:pt x="602" y="278"/>
                    <a:pt x="602" y="278"/>
                    <a:pt x="602" y="278"/>
                  </a:cubicBezTo>
                  <a:cubicBezTo>
                    <a:pt x="603" y="278"/>
                    <a:pt x="604" y="279"/>
                    <a:pt x="605" y="279"/>
                  </a:cubicBezTo>
                  <a:cubicBezTo>
                    <a:pt x="605" y="279"/>
                    <a:pt x="605" y="279"/>
                    <a:pt x="606" y="279"/>
                  </a:cubicBezTo>
                  <a:cubicBezTo>
                    <a:pt x="606" y="279"/>
                    <a:pt x="606" y="279"/>
                    <a:pt x="606" y="279"/>
                  </a:cubicBezTo>
                  <a:cubicBezTo>
                    <a:pt x="606" y="279"/>
                    <a:pt x="606" y="279"/>
                    <a:pt x="606" y="279"/>
                  </a:cubicBezTo>
                  <a:cubicBezTo>
                    <a:pt x="607" y="279"/>
                    <a:pt x="608" y="282"/>
                    <a:pt x="608" y="282"/>
                  </a:cubicBezTo>
                  <a:cubicBezTo>
                    <a:pt x="608" y="283"/>
                    <a:pt x="607" y="282"/>
                    <a:pt x="606" y="282"/>
                  </a:cubicBezTo>
                  <a:cubicBezTo>
                    <a:pt x="605" y="283"/>
                    <a:pt x="608" y="286"/>
                    <a:pt x="608" y="287"/>
                  </a:cubicBezTo>
                  <a:cubicBezTo>
                    <a:pt x="609" y="288"/>
                    <a:pt x="608" y="290"/>
                    <a:pt x="608" y="291"/>
                  </a:cubicBezTo>
                  <a:cubicBezTo>
                    <a:pt x="608" y="293"/>
                    <a:pt x="609" y="295"/>
                    <a:pt x="610" y="295"/>
                  </a:cubicBezTo>
                  <a:cubicBezTo>
                    <a:pt x="611" y="295"/>
                    <a:pt x="613" y="293"/>
                    <a:pt x="614" y="293"/>
                  </a:cubicBezTo>
                  <a:cubicBezTo>
                    <a:pt x="614" y="292"/>
                    <a:pt x="616" y="293"/>
                    <a:pt x="617" y="293"/>
                  </a:cubicBezTo>
                  <a:cubicBezTo>
                    <a:pt x="618" y="293"/>
                    <a:pt x="619" y="291"/>
                    <a:pt x="620" y="290"/>
                  </a:cubicBezTo>
                  <a:cubicBezTo>
                    <a:pt x="620" y="288"/>
                    <a:pt x="619" y="286"/>
                    <a:pt x="618" y="285"/>
                  </a:cubicBezTo>
                  <a:cubicBezTo>
                    <a:pt x="618" y="283"/>
                    <a:pt x="617" y="280"/>
                    <a:pt x="616" y="278"/>
                  </a:cubicBezTo>
                  <a:cubicBezTo>
                    <a:pt x="616" y="278"/>
                    <a:pt x="616" y="278"/>
                    <a:pt x="616" y="278"/>
                  </a:cubicBezTo>
                  <a:cubicBezTo>
                    <a:pt x="616" y="278"/>
                    <a:pt x="616" y="278"/>
                    <a:pt x="616" y="278"/>
                  </a:cubicBezTo>
                  <a:cubicBezTo>
                    <a:pt x="615" y="276"/>
                    <a:pt x="613" y="275"/>
                    <a:pt x="612" y="273"/>
                  </a:cubicBezTo>
                  <a:cubicBezTo>
                    <a:pt x="612" y="273"/>
                    <a:pt x="612" y="273"/>
                    <a:pt x="611" y="273"/>
                  </a:cubicBezTo>
                  <a:cubicBezTo>
                    <a:pt x="611" y="273"/>
                    <a:pt x="611" y="273"/>
                    <a:pt x="610" y="272"/>
                  </a:cubicBezTo>
                  <a:cubicBezTo>
                    <a:pt x="607" y="271"/>
                    <a:pt x="608" y="270"/>
                    <a:pt x="608" y="269"/>
                  </a:cubicBezTo>
                  <a:cubicBezTo>
                    <a:pt x="609" y="268"/>
                    <a:pt x="611" y="268"/>
                    <a:pt x="612" y="267"/>
                  </a:cubicBezTo>
                  <a:cubicBezTo>
                    <a:pt x="613" y="266"/>
                    <a:pt x="615" y="262"/>
                    <a:pt x="615" y="261"/>
                  </a:cubicBezTo>
                  <a:cubicBezTo>
                    <a:pt x="616" y="260"/>
                    <a:pt x="617" y="256"/>
                    <a:pt x="617" y="256"/>
                  </a:cubicBezTo>
                  <a:cubicBezTo>
                    <a:pt x="617" y="256"/>
                    <a:pt x="617" y="255"/>
                    <a:pt x="617" y="255"/>
                  </a:cubicBezTo>
                  <a:cubicBezTo>
                    <a:pt x="618" y="255"/>
                    <a:pt x="619" y="255"/>
                    <a:pt x="620" y="254"/>
                  </a:cubicBezTo>
                  <a:cubicBezTo>
                    <a:pt x="620" y="254"/>
                    <a:pt x="620" y="254"/>
                    <a:pt x="620" y="254"/>
                  </a:cubicBezTo>
                  <a:cubicBezTo>
                    <a:pt x="620" y="254"/>
                    <a:pt x="620" y="254"/>
                    <a:pt x="620" y="254"/>
                  </a:cubicBezTo>
                  <a:cubicBezTo>
                    <a:pt x="621" y="254"/>
                    <a:pt x="621" y="252"/>
                    <a:pt x="622" y="251"/>
                  </a:cubicBezTo>
                  <a:cubicBezTo>
                    <a:pt x="622" y="251"/>
                    <a:pt x="624" y="253"/>
                    <a:pt x="625" y="254"/>
                  </a:cubicBezTo>
                  <a:cubicBezTo>
                    <a:pt x="627" y="255"/>
                    <a:pt x="631" y="253"/>
                    <a:pt x="632" y="253"/>
                  </a:cubicBezTo>
                  <a:cubicBezTo>
                    <a:pt x="633" y="252"/>
                    <a:pt x="635" y="249"/>
                    <a:pt x="636" y="248"/>
                  </a:cubicBezTo>
                  <a:cubicBezTo>
                    <a:pt x="636" y="247"/>
                    <a:pt x="638" y="245"/>
                    <a:pt x="638" y="244"/>
                  </a:cubicBezTo>
                  <a:cubicBezTo>
                    <a:pt x="639" y="243"/>
                    <a:pt x="640" y="242"/>
                    <a:pt x="642" y="241"/>
                  </a:cubicBezTo>
                  <a:cubicBezTo>
                    <a:pt x="643" y="240"/>
                    <a:pt x="644" y="236"/>
                    <a:pt x="644" y="235"/>
                  </a:cubicBezTo>
                  <a:cubicBezTo>
                    <a:pt x="644" y="234"/>
                    <a:pt x="646" y="231"/>
                    <a:pt x="647" y="229"/>
                  </a:cubicBezTo>
                  <a:cubicBezTo>
                    <a:pt x="647" y="227"/>
                    <a:pt x="648" y="227"/>
                    <a:pt x="649" y="226"/>
                  </a:cubicBezTo>
                  <a:cubicBezTo>
                    <a:pt x="650" y="225"/>
                    <a:pt x="648" y="219"/>
                    <a:pt x="648" y="216"/>
                  </a:cubicBezTo>
                  <a:cubicBezTo>
                    <a:pt x="648" y="213"/>
                    <a:pt x="647" y="212"/>
                    <a:pt x="647" y="210"/>
                  </a:cubicBezTo>
                  <a:cubicBezTo>
                    <a:pt x="647" y="208"/>
                    <a:pt x="649" y="205"/>
                    <a:pt x="649" y="204"/>
                  </a:cubicBezTo>
                  <a:cubicBezTo>
                    <a:pt x="649" y="203"/>
                    <a:pt x="647" y="202"/>
                    <a:pt x="647" y="202"/>
                  </a:cubicBezTo>
                  <a:cubicBezTo>
                    <a:pt x="646" y="203"/>
                    <a:pt x="645" y="199"/>
                    <a:pt x="644" y="198"/>
                  </a:cubicBezTo>
                  <a:cubicBezTo>
                    <a:pt x="643" y="198"/>
                    <a:pt x="644" y="198"/>
                    <a:pt x="645" y="197"/>
                  </a:cubicBezTo>
                  <a:cubicBezTo>
                    <a:pt x="645" y="197"/>
                    <a:pt x="642" y="195"/>
                    <a:pt x="640" y="195"/>
                  </a:cubicBezTo>
                  <a:cubicBezTo>
                    <a:pt x="639" y="194"/>
                    <a:pt x="639" y="192"/>
                    <a:pt x="638" y="192"/>
                  </a:cubicBezTo>
                  <a:cubicBezTo>
                    <a:pt x="636" y="191"/>
                    <a:pt x="633" y="190"/>
                    <a:pt x="632" y="190"/>
                  </a:cubicBezTo>
                  <a:cubicBezTo>
                    <a:pt x="631" y="190"/>
                    <a:pt x="634" y="193"/>
                    <a:pt x="633" y="193"/>
                  </a:cubicBezTo>
                  <a:cubicBezTo>
                    <a:pt x="632" y="193"/>
                    <a:pt x="631" y="194"/>
                    <a:pt x="629" y="194"/>
                  </a:cubicBezTo>
                  <a:cubicBezTo>
                    <a:pt x="627" y="194"/>
                    <a:pt x="629" y="193"/>
                    <a:pt x="629" y="193"/>
                  </a:cubicBezTo>
                  <a:cubicBezTo>
                    <a:pt x="629" y="192"/>
                    <a:pt x="626" y="193"/>
                    <a:pt x="625" y="193"/>
                  </a:cubicBezTo>
                  <a:cubicBezTo>
                    <a:pt x="624" y="193"/>
                    <a:pt x="626" y="191"/>
                    <a:pt x="625" y="191"/>
                  </a:cubicBezTo>
                  <a:cubicBezTo>
                    <a:pt x="625" y="190"/>
                    <a:pt x="624" y="190"/>
                    <a:pt x="624" y="191"/>
                  </a:cubicBezTo>
                  <a:cubicBezTo>
                    <a:pt x="623" y="191"/>
                    <a:pt x="620" y="189"/>
                    <a:pt x="619" y="189"/>
                  </a:cubicBezTo>
                  <a:cubicBezTo>
                    <a:pt x="618" y="190"/>
                    <a:pt x="617" y="188"/>
                    <a:pt x="619" y="187"/>
                  </a:cubicBezTo>
                  <a:cubicBezTo>
                    <a:pt x="622" y="185"/>
                    <a:pt x="627" y="180"/>
                    <a:pt x="627" y="179"/>
                  </a:cubicBezTo>
                  <a:cubicBezTo>
                    <a:pt x="627" y="177"/>
                    <a:pt x="631" y="175"/>
                    <a:pt x="632" y="174"/>
                  </a:cubicBezTo>
                  <a:cubicBezTo>
                    <a:pt x="633" y="173"/>
                    <a:pt x="634" y="170"/>
                    <a:pt x="636" y="169"/>
                  </a:cubicBezTo>
                  <a:cubicBezTo>
                    <a:pt x="637" y="167"/>
                    <a:pt x="636" y="166"/>
                    <a:pt x="639" y="163"/>
                  </a:cubicBezTo>
                  <a:cubicBezTo>
                    <a:pt x="642" y="160"/>
                    <a:pt x="651" y="161"/>
                    <a:pt x="652" y="162"/>
                  </a:cubicBezTo>
                  <a:cubicBezTo>
                    <a:pt x="654" y="162"/>
                    <a:pt x="657" y="162"/>
                    <a:pt x="659" y="162"/>
                  </a:cubicBezTo>
                  <a:cubicBezTo>
                    <a:pt x="660" y="162"/>
                    <a:pt x="664" y="164"/>
                    <a:pt x="665" y="163"/>
                  </a:cubicBezTo>
                  <a:cubicBezTo>
                    <a:pt x="666" y="162"/>
                    <a:pt x="665" y="162"/>
                    <a:pt x="663" y="162"/>
                  </a:cubicBezTo>
                  <a:cubicBezTo>
                    <a:pt x="661" y="161"/>
                    <a:pt x="664" y="160"/>
                    <a:pt x="665" y="160"/>
                  </a:cubicBezTo>
                  <a:cubicBezTo>
                    <a:pt x="666" y="160"/>
                    <a:pt x="666" y="160"/>
                    <a:pt x="665" y="159"/>
                  </a:cubicBezTo>
                  <a:cubicBezTo>
                    <a:pt x="664" y="159"/>
                    <a:pt x="668" y="159"/>
                    <a:pt x="669" y="159"/>
                  </a:cubicBezTo>
                  <a:cubicBezTo>
                    <a:pt x="670" y="159"/>
                    <a:pt x="670" y="160"/>
                    <a:pt x="670" y="160"/>
                  </a:cubicBezTo>
                  <a:cubicBezTo>
                    <a:pt x="671" y="161"/>
                    <a:pt x="672" y="159"/>
                    <a:pt x="672" y="159"/>
                  </a:cubicBezTo>
                  <a:cubicBezTo>
                    <a:pt x="673" y="159"/>
                    <a:pt x="673" y="161"/>
                    <a:pt x="673" y="161"/>
                  </a:cubicBezTo>
                  <a:cubicBezTo>
                    <a:pt x="673" y="162"/>
                    <a:pt x="674" y="162"/>
                    <a:pt x="676" y="163"/>
                  </a:cubicBezTo>
                  <a:cubicBezTo>
                    <a:pt x="677" y="164"/>
                    <a:pt x="674" y="164"/>
                    <a:pt x="674" y="164"/>
                  </a:cubicBezTo>
                  <a:cubicBezTo>
                    <a:pt x="673" y="164"/>
                    <a:pt x="675" y="166"/>
                    <a:pt x="676" y="166"/>
                  </a:cubicBezTo>
                  <a:cubicBezTo>
                    <a:pt x="676" y="166"/>
                    <a:pt x="680" y="165"/>
                    <a:pt x="681" y="164"/>
                  </a:cubicBezTo>
                  <a:cubicBezTo>
                    <a:pt x="682" y="163"/>
                    <a:pt x="682" y="163"/>
                    <a:pt x="684" y="164"/>
                  </a:cubicBezTo>
                  <a:cubicBezTo>
                    <a:pt x="685" y="164"/>
                    <a:pt x="685" y="164"/>
                    <a:pt x="686" y="164"/>
                  </a:cubicBezTo>
                  <a:cubicBezTo>
                    <a:pt x="686" y="164"/>
                    <a:pt x="687" y="164"/>
                    <a:pt x="688" y="164"/>
                  </a:cubicBezTo>
                  <a:cubicBezTo>
                    <a:pt x="689" y="164"/>
                    <a:pt x="689" y="163"/>
                    <a:pt x="691" y="163"/>
                  </a:cubicBezTo>
                  <a:cubicBezTo>
                    <a:pt x="692" y="163"/>
                    <a:pt x="692" y="162"/>
                    <a:pt x="692" y="161"/>
                  </a:cubicBezTo>
                  <a:cubicBezTo>
                    <a:pt x="691" y="160"/>
                    <a:pt x="688" y="161"/>
                    <a:pt x="687" y="161"/>
                  </a:cubicBezTo>
                  <a:cubicBezTo>
                    <a:pt x="686" y="161"/>
                    <a:pt x="686" y="160"/>
                    <a:pt x="687" y="160"/>
                  </a:cubicBezTo>
                  <a:cubicBezTo>
                    <a:pt x="688" y="159"/>
                    <a:pt x="689" y="157"/>
                    <a:pt x="689" y="156"/>
                  </a:cubicBezTo>
                  <a:cubicBezTo>
                    <a:pt x="690" y="156"/>
                    <a:pt x="691" y="155"/>
                    <a:pt x="692" y="155"/>
                  </a:cubicBezTo>
                  <a:cubicBezTo>
                    <a:pt x="693" y="154"/>
                    <a:pt x="693" y="149"/>
                    <a:pt x="694" y="147"/>
                  </a:cubicBezTo>
                  <a:cubicBezTo>
                    <a:pt x="695" y="146"/>
                    <a:pt x="699" y="145"/>
                    <a:pt x="699" y="145"/>
                  </a:cubicBezTo>
                  <a:cubicBezTo>
                    <a:pt x="700" y="144"/>
                    <a:pt x="701" y="145"/>
                    <a:pt x="702" y="145"/>
                  </a:cubicBezTo>
                  <a:cubicBezTo>
                    <a:pt x="703" y="144"/>
                    <a:pt x="703" y="142"/>
                    <a:pt x="704" y="142"/>
                  </a:cubicBezTo>
                  <a:cubicBezTo>
                    <a:pt x="705" y="141"/>
                    <a:pt x="703" y="145"/>
                    <a:pt x="704" y="146"/>
                  </a:cubicBezTo>
                  <a:cubicBezTo>
                    <a:pt x="704" y="147"/>
                    <a:pt x="702" y="148"/>
                    <a:pt x="703" y="149"/>
                  </a:cubicBezTo>
                  <a:cubicBezTo>
                    <a:pt x="703" y="150"/>
                    <a:pt x="705" y="151"/>
                    <a:pt x="706" y="151"/>
                  </a:cubicBezTo>
                  <a:cubicBezTo>
                    <a:pt x="707" y="152"/>
                    <a:pt x="707" y="151"/>
                    <a:pt x="707" y="150"/>
                  </a:cubicBezTo>
                  <a:cubicBezTo>
                    <a:pt x="708" y="149"/>
                    <a:pt x="710" y="146"/>
                    <a:pt x="711" y="146"/>
                  </a:cubicBezTo>
                  <a:cubicBezTo>
                    <a:pt x="711" y="145"/>
                    <a:pt x="710" y="144"/>
                    <a:pt x="709" y="142"/>
                  </a:cubicBezTo>
                  <a:cubicBezTo>
                    <a:pt x="708" y="141"/>
                    <a:pt x="709" y="140"/>
                    <a:pt x="710" y="140"/>
                  </a:cubicBezTo>
                  <a:cubicBezTo>
                    <a:pt x="711" y="140"/>
                    <a:pt x="712" y="139"/>
                    <a:pt x="712" y="139"/>
                  </a:cubicBezTo>
                  <a:cubicBezTo>
                    <a:pt x="713" y="138"/>
                    <a:pt x="713" y="140"/>
                    <a:pt x="713" y="141"/>
                  </a:cubicBezTo>
                  <a:cubicBezTo>
                    <a:pt x="714" y="141"/>
                    <a:pt x="714" y="141"/>
                    <a:pt x="713" y="142"/>
                  </a:cubicBezTo>
                  <a:cubicBezTo>
                    <a:pt x="712" y="143"/>
                    <a:pt x="713" y="146"/>
                    <a:pt x="713" y="147"/>
                  </a:cubicBezTo>
                  <a:cubicBezTo>
                    <a:pt x="713" y="147"/>
                    <a:pt x="714" y="148"/>
                    <a:pt x="714" y="149"/>
                  </a:cubicBezTo>
                  <a:cubicBezTo>
                    <a:pt x="715" y="149"/>
                    <a:pt x="714" y="150"/>
                    <a:pt x="713" y="150"/>
                  </a:cubicBezTo>
                  <a:cubicBezTo>
                    <a:pt x="713" y="151"/>
                    <a:pt x="714" y="151"/>
                    <a:pt x="715" y="151"/>
                  </a:cubicBezTo>
                  <a:cubicBezTo>
                    <a:pt x="715" y="152"/>
                    <a:pt x="712" y="154"/>
                    <a:pt x="712" y="155"/>
                  </a:cubicBezTo>
                  <a:cubicBezTo>
                    <a:pt x="712" y="156"/>
                    <a:pt x="711" y="157"/>
                    <a:pt x="710" y="158"/>
                  </a:cubicBezTo>
                  <a:cubicBezTo>
                    <a:pt x="709" y="158"/>
                    <a:pt x="706" y="162"/>
                    <a:pt x="705" y="163"/>
                  </a:cubicBezTo>
                  <a:cubicBezTo>
                    <a:pt x="704" y="164"/>
                    <a:pt x="703" y="169"/>
                    <a:pt x="703" y="170"/>
                  </a:cubicBezTo>
                  <a:cubicBezTo>
                    <a:pt x="702" y="170"/>
                    <a:pt x="700" y="171"/>
                    <a:pt x="699" y="171"/>
                  </a:cubicBezTo>
                  <a:cubicBezTo>
                    <a:pt x="698" y="171"/>
                    <a:pt x="699" y="172"/>
                    <a:pt x="699" y="173"/>
                  </a:cubicBezTo>
                  <a:cubicBezTo>
                    <a:pt x="699" y="175"/>
                    <a:pt x="696" y="179"/>
                    <a:pt x="696" y="180"/>
                  </a:cubicBezTo>
                  <a:cubicBezTo>
                    <a:pt x="695" y="181"/>
                    <a:pt x="697" y="187"/>
                    <a:pt x="699" y="190"/>
                  </a:cubicBezTo>
                  <a:cubicBezTo>
                    <a:pt x="700" y="192"/>
                    <a:pt x="701" y="196"/>
                    <a:pt x="702" y="198"/>
                  </a:cubicBezTo>
                  <a:cubicBezTo>
                    <a:pt x="703" y="201"/>
                    <a:pt x="705" y="202"/>
                    <a:pt x="705" y="203"/>
                  </a:cubicBezTo>
                  <a:cubicBezTo>
                    <a:pt x="706" y="203"/>
                    <a:pt x="707" y="205"/>
                    <a:pt x="708" y="206"/>
                  </a:cubicBezTo>
                  <a:cubicBezTo>
                    <a:pt x="709" y="207"/>
                    <a:pt x="709" y="210"/>
                    <a:pt x="711" y="211"/>
                  </a:cubicBezTo>
                  <a:cubicBezTo>
                    <a:pt x="713" y="213"/>
                    <a:pt x="712" y="209"/>
                    <a:pt x="713" y="208"/>
                  </a:cubicBezTo>
                  <a:cubicBezTo>
                    <a:pt x="714" y="208"/>
                    <a:pt x="715" y="205"/>
                    <a:pt x="715" y="204"/>
                  </a:cubicBezTo>
                  <a:cubicBezTo>
                    <a:pt x="715" y="203"/>
                    <a:pt x="713" y="203"/>
                    <a:pt x="714" y="203"/>
                  </a:cubicBezTo>
                  <a:cubicBezTo>
                    <a:pt x="714" y="202"/>
                    <a:pt x="713" y="201"/>
                    <a:pt x="713" y="201"/>
                  </a:cubicBezTo>
                  <a:cubicBezTo>
                    <a:pt x="712" y="200"/>
                    <a:pt x="713" y="198"/>
                    <a:pt x="714" y="198"/>
                  </a:cubicBezTo>
                  <a:cubicBezTo>
                    <a:pt x="715" y="197"/>
                    <a:pt x="717" y="198"/>
                    <a:pt x="717" y="198"/>
                  </a:cubicBezTo>
                  <a:cubicBezTo>
                    <a:pt x="718" y="198"/>
                    <a:pt x="715" y="195"/>
                    <a:pt x="715" y="194"/>
                  </a:cubicBezTo>
                  <a:cubicBezTo>
                    <a:pt x="716" y="192"/>
                    <a:pt x="717" y="192"/>
                    <a:pt x="717" y="191"/>
                  </a:cubicBezTo>
                  <a:cubicBezTo>
                    <a:pt x="718" y="190"/>
                    <a:pt x="720" y="189"/>
                    <a:pt x="721" y="189"/>
                  </a:cubicBezTo>
                  <a:cubicBezTo>
                    <a:pt x="722" y="189"/>
                    <a:pt x="723" y="189"/>
                    <a:pt x="723" y="188"/>
                  </a:cubicBezTo>
                  <a:cubicBezTo>
                    <a:pt x="724" y="187"/>
                    <a:pt x="723" y="186"/>
                    <a:pt x="722" y="186"/>
                  </a:cubicBezTo>
                  <a:cubicBezTo>
                    <a:pt x="721" y="186"/>
                    <a:pt x="721" y="185"/>
                    <a:pt x="722" y="184"/>
                  </a:cubicBezTo>
                  <a:cubicBezTo>
                    <a:pt x="722" y="184"/>
                    <a:pt x="722" y="183"/>
                    <a:pt x="721" y="182"/>
                  </a:cubicBezTo>
                  <a:cubicBezTo>
                    <a:pt x="721" y="182"/>
                    <a:pt x="722" y="181"/>
                    <a:pt x="723" y="180"/>
                  </a:cubicBezTo>
                  <a:cubicBezTo>
                    <a:pt x="724" y="180"/>
                    <a:pt x="725" y="181"/>
                    <a:pt x="726" y="181"/>
                  </a:cubicBezTo>
                  <a:cubicBezTo>
                    <a:pt x="726" y="180"/>
                    <a:pt x="726" y="179"/>
                    <a:pt x="726" y="178"/>
                  </a:cubicBezTo>
                  <a:cubicBezTo>
                    <a:pt x="726" y="177"/>
                    <a:pt x="724" y="177"/>
                    <a:pt x="723" y="177"/>
                  </a:cubicBezTo>
                  <a:cubicBezTo>
                    <a:pt x="722" y="177"/>
                    <a:pt x="721" y="176"/>
                    <a:pt x="721" y="174"/>
                  </a:cubicBezTo>
                  <a:cubicBezTo>
                    <a:pt x="720" y="173"/>
                    <a:pt x="722" y="172"/>
                    <a:pt x="722" y="172"/>
                  </a:cubicBezTo>
                  <a:cubicBezTo>
                    <a:pt x="723" y="171"/>
                    <a:pt x="721" y="169"/>
                    <a:pt x="720" y="169"/>
                  </a:cubicBezTo>
                  <a:cubicBezTo>
                    <a:pt x="719" y="170"/>
                    <a:pt x="718" y="169"/>
                    <a:pt x="719" y="168"/>
                  </a:cubicBezTo>
                  <a:cubicBezTo>
                    <a:pt x="719" y="168"/>
                    <a:pt x="718" y="166"/>
                    <a:pt x="718" y="165"/>
                  </a:cubicBezTo>
                  <a:cubicBezTo>
                    <a:pt x="718" y="164"/>
                    <a:pt x="719" y="161"/>
                    <a:pt x="720" y="161"/>
                  </a:cubicBezTo>
                  <a:cubicBezTo>
                    <a:pt x="721" y="160"/>
                    <a:pt x="721" y="159"/>
                    <a:pt x="720" y="158"/>
                  </a:cubicBezTo>
                  <a:cubicBezTo>
                    <a:pt x="720" y="157"/>
                    <a:pt x="721" y="157"/>
                    <a:pt x="722" y="157"/>
                  </a:cubicBezTo>
                  <a:cubicBezTo>
                    <a:pt x="723" y="156"/>
                    <a:pt x="723" y="157"/>
                    <a:pt x="724" y="157"/>
                  </a:cubicBezTo>
                  <a:cubicBezTo>
                    <a:pt x="725" y="157"/>
                    <a:pt x="724" y="157"/>
                    <a:pt x="725" y="156"/>
                  </a:cubicBezTo>
                  <a:cubicBezTo>
                    <a:pt x="725" y="155"/>
                    <a:pt x="727" y="154"/>
                    <a:pt x="728" y="154"/>
                  </a:cubicBezTo>
                  <a:cubicBezTo>
                    <a:pt x="729" y="154"/>
                    <a:pt x="728" y="156"/>
                    <a:pt x="729" y="156"/>
                  </a:cubicBezTo>
                  <a:cubicBezTo>
                    <a:pt x="730" y="157"/>
                    <a:pt x="731" y="154"/>
                    <a:pt x="732" y="154"/>
                  </a:cubicBezTo>
                  <a:cubicBezTo>
                    <a:pt x="733" y="153"/>
                    <a:pt x="733" y="153"/>
                    <a:pt x="733" y="152"/>
                  </a:cubicBezTo>
                  <a:cubicBezTo>
                    <a:pt x="733" y="152"/>
                    <a:pt x="735" y="151"/>
                    <a:pt x="736" y="151"/>
                  </a:cubicBezTo>
                  <a:cubicBezTo>
                    <a:pt x="738" y="152"/>
                    <a:pt x="739" y="154"/>
                    <a:pt x="739" y="155"/>
                  </a:cubicBezTo>
                  <a:cubicBezTo>
                    <a:pt x="740" y="156"/>
                    <a:pt x="741" y="155"/>
                    <a:pt x="741" y="154"/>
                  </a:cubicBezTo>
                  <a:cubicBezTo>
                    <a:pt x="742" y="153"/>
                    <a:pt x="742" y="152"/>
                    <a:pt x="742" y="152"/>
                  </a:cubicBezTo>
                  <a:cubicBezTo>
                    <a:pt x="743" y="151"/>
                    <a:pt x="744" y="151"/>
                    <a:pt x="745" y="151"/>
                  </a:cubicBezTo>
                  <a:cubicBezTo>
                    <a:pt x="745" y="151"/>
                    <a:pt x="744" y="149"/>
                    <a:pt x="744" y="149"/>
                  </a:cubicBezTo>
                  <a:cubicBezTo>
                    <a:pt x="744" y="148"/>
                    <a:pt x="746" y="149"/>
                    <a:pt x="746" y="149"/>
                  </a:cubicBezTo>
                  <a:cubicBezTo>
                    <a:pt x="747" y="148"/>
                    <a:pt x="745" y="147"/>
                    <a:pt x="745" y="147"/>
                  </a:cubicBezTo>
                  <a:cubicBezTo>
                    <a:pt x="745" y="146"/>
                    <a:pt x="746" y="147"/>
                    <a:pt x="746" y="147"/>
                  </a:cubicBezTo>
                  <a:cubicBezTo>
                    <a:pt x="747" y="147"/>
                    <a:pt x="748" y="146"/>
                    <a:pt x="748" y="145"/>
                  </a:cubicBezTo>
                  <a:cubicBezTo>
                    <a:pt x="748" y="145"/>
                    <a:pt x="749" y="146"/>
                    <a:pt x="750" y="146"/>
                  </a:cubicBezTo>
                  <a:cubicBezTo>
                    <a:pt x="750" y="146"/>
                    <a:pt x="751" y="143"/>
                    <a:pt x="754" y="140"/>
                  </a:cubicBezTo>
                  <a:cubicBezTo>
                    <a:pt x="758" y="137"/>
                    <a:pt x="763" y="137"/>
                    <a:pt x="764" y="137"/>
                  </a:cubicBezTo>
                  <a:cubicBezTo>
                    <a:pt x="765" y="137"/>
                    <a:pt x="765" y="137"/>
                    <a:pt x="767" y="138"/>
                  </a:cubicBezTo>
                  <a:cubicBezTo>
                    <a:pt x="769" y="138"/>
                    <a:pt x="769" y="137"/>
                    <a:pt x="770" y="137"/>
                  </a:cubicBezTo>
                  <a:cubicBezTo>
                    <a:pt x="770" y="137"/>
                    <a:pt x="770" y="135"/>
                    <a:pt x="770" y="135"/>
                  </a:cubicBezTo>
                  <a:cubicBezTo>
                    <a:pt x="770" y="134"/>
                    <a:pt x="768" y="132"/>
                    <a:pt x="767" y="132"/>
                  </a:cubicBezTo>
                  <a:cubicBezTo>
                    <a:pt x="766" y="132"/>
                    <a:pt x="766" y="130"/>
                    <a:pt x="764" y="130"/>
                  </a:cubicBezTo>
                  <a:cubicBezTo>
                    <a:pt x="763" y="129"/>
                    <a:pt x="763" y="128"/>
                    <a:pt x="763" y="128"/>
                  </a:cubicBezTo>
                  <a:cubicBezTo>
                    <a:pt x="762" y="127"/>
                    <a:pt x="762" y="127"/>
                    <a:pt x="762" y="128"/>
                  </a:cubicBezTo>
                  <a:cubicBezTo>
                    <a:pt x="761" y="129"/>
                    <a:pt x="762" y="129"/>
                    <a:pt x="759" y="128"/>
                  </a:cubicBezTo>
                  <a:cubicBezTo>
                    <a:pt x="756" y="128"/>
                    <a:pt x="757" y="125"/>
                    <a:pt x="757" y="124"/>
                  </a:cubicBezTo>
                  <a:cubicBezTo>
                    <a:pt x="757" y="123"/>
                    <a:pt x="757" y="122"/>
                    <a:pt x="755" y="122"/>
                  </a:cubicBezTo>
                  <a:cubicBezTo>
                    <a:pt x="753" y="122"/>
                    <a:pt x="754" y="121"/>
                    <a:pt x="755" y="121"/>
                  </a:cubicBezTo>
                  <a:cubicBezTo>
                    <a:pt x="756" y="121"/>
                    <a:pt x="758" y="121"/>
                    <a:pt x="759" y="121"/>
                  </a:cubicBezTo>
                  <a:cubicBezTo>
                    <a:pt x="760" y="121"/>
                    <a:pt x="761" y="122"/>
                    <a:pt x="762" y="122"/>
                  </a:cubicBezTo>
                  <a:cubicBezTo>
                    <a:pt x="763" y="122"/>
                    <a:pt x="765" y="121"/>
                    <a:pt x="767" y="120"/>
                  </a:cubicBezTo>
                  <a:cubicBezTo>
                    <a:pt x="768" y="119"/>
                    <a:pt x="768" y="117"/>
                    <a:pt x="768" y="116"/>
                  </a:cubicBezTo>
                  <a:cubicBezTo>
                    <a:pt x="767" y="116"/>
                    <a:pt x="767" y="115"/>
                    <a:pt x="766" y="115"/>
                  </a:cubicBezTo>
                  <a:cubicBezTo>
                    <a:pt x="766" y="115"/>
                    <a:pt x="766" y="111"/>
                    <a:pt x="766" y="111"/>
                  </a:cubicBezTo>
                  <a:cubicBezTo>
                    <a:pt x="766" y="110"/>
                    <a:pt x="767" y="111"/>
                    <a:pt x="768" y="111"/>
                  </a:cubicBezTo>
                  <a:cubicBezTo>
                    <a:pt x="768" y="112"/>
                    <a:pt x="769" y="112"/>
                    <a:pt x="768" y="113"/>
                  </a:cubicBezTo>
                  <a:cubicBezTo>
                    <a:pt x="768" y="113"/>
                    <a:pt x="769" y="114"/>
                    <a:pt x="769" y="115"/>
                  </a:cubicBezTo>
                  <a:cubicBezTo>
                    <a:pt x="770" y="115"/>
                    <a:pt x="770" y="116"/>
                    <a:pt x="772" y="116"/>
                  </a:cubicBezTo>
                  <a:cubicBezTo>
                    <a:pt x="773" y="117"/>
                    <a:pt x="778" y="117"/>
                    <a:pt x="779" y="117"/>
                  </a:cubicBezTo>
                  <a:cubicBezTo>
                    <a:pt x="780" y="117"/>
                    <a:pt x="783" y="119"/>
                    <a:pt x="782" y="120"/>
                  </a:cubicBezTo>
                  <a:cubicBezTo>
                    <a:pt x="781" y="120"/>
                    <a:pt x="783" y="122"/>
                    <a:pt x="784" y="122"/>
                  </a:cubicBezTo>
                  <a:cubicBezTo>
                    <a:pt x="785" y="122"/>
                    <a:pt x="788" y="122"/>
                    <a:pt x="790" y="123"/>
                  </a:cubicBezTo>
                  <a:cubicBezTo>
                    <a:pt x="791" y="123"/>
                    <a:pt x="792" y="125"/>
                    <a:pt x="794" y="125"/>
                  </a:cubicBezTo>
                  <a:cubicBezTo>
                    <a:pt x="795" y="125"/>
                    <a:pt x="797" y="124"/>
                    <a:pt x="797" y="123"/>
                  </a:cubicBezTo>
                  <a:cubicBezTo>
                    <a:pt x="797" y="123"/>
                    <a:pt x="795" y="122"/>
                    <a:pt x="795" y="123"/>
                  </a:cubicBezTo>
                  <a:cubicBezTo>
                    <a:pt x="794" y="123"/>
                    <a:pt x="794" y="122"/>
                    <a:pt x="793" y="122"/>
                  </a:cubicBezTo>
                  <a:cubicBezTo>
                    <a:pt x="793" y="121"/>
                    <a:pt x="794" y="121"/>
                    <a:pt x="795" y="121"/>
                  </a:cubicBezTo>
                  <a:cubicBezTo>
                    <a:pt x="796" y="120"/>
                    <a:pt x="795" y="119"/>
                    <a:pt x="794" y="118"/>
                  </a:cubicBezTo>
                  <a:cubicBezTo>
                    <a:pt x="794" y="117"/>
                    <a:pt x="793" y="116"/>
                    <a:pt x="793" y="116"/>
                  </a:cubicBezTo>
                  <a:cubicBezTo>
                    <a:pt x="794" y="116"/>
                    <a:pt x="796" y="116"/>
                    <a:pt x="797" y="116"/>
                  </a:cubicBezTo>
                  <a:cubicBezTo>
                    <a:pt x="799" y="116"/>
                    <a:pt x="797" y="115"/>
                    <a:pt x="797" y="114"/>
                  </a:cubicBezTo>
                  <a:cubicBezTo>
                    <a:pt x="796" y="114"/>
                    <a:pt x="799" y="115"/>
                    <a:pt x="800" y="116"/>
                  </a:cubicBezTo>
                  <a:cubicBezTo>
                    <a:pt x="801" y="116"/>
                    <a:pt x="800" y="116"/>
                    <a:pt x="800" y="114"/>
                  </a:cubicBezTo>
                  <a:cubicBezTo>
                    <a:pt x="801" y="113"/>
                    <a:pt x="801" y="113"/>
                    <a:pt x="802" y="113"/>
                  </a:cubicBezTo>
                  <a:cubicBezTo>
                    <a:pt x="803" y="112"/>
                    <a:pt x="802" y="112"/>
                    <a:pt x="800" y="111"/>
                  </a:cubicBezTo>
                  <a:cubicBezTo>
                    <a:pt x="797" y="110"/>
                    <a:pt x="797" y="109"/>
                    <a:pt x="796" y="108"/>
                  </a:cubicBezTo>
                  <a:cubicBezTo>
                    <a:pt x="796" y="107"/>
                    <a:pt x="795" y="107"/>
                    <a:pt x="795" y="108"/>
                  </a:cubicBezTo>
                  <a:cubicBezTo>
                    <a:pt x="794" y="108"/>
                    <a:pt x="793" y="105"/>
                    <a:pt x="792" y="105"/>
                  </a:cubicBezTo>
                  <a:cubicBezTo>
                    <a:pt x="791" y="105"/>
                    <a:pt x="789" y="104"/>
                    <a:pt x="789" y="105"/>
                  </a:cubicBezTo>
                  <a:cubicBezTo>
                    <a:pt x="788" y="105"/>
                    <a:pt x="785" y="104"/>
                    <a:pt x="785" y="105"/>
                  </a:cubicBezTo>
                  <a:cubicBezTo>
                    <a:pt x="784" y="105"/>
                    <a:pt x="786" y="109"/>
                    <a:pt x="785" y="109"/>
                  </a:cubicBezTo>
                  <a:cubicBezTo>
                    <a:pt x="784" y="110"/>
                    <a:pt x="782" y="103"/>
                    <a:pt x="782" y="102"/>
                  </a:cubicBezTo>
                  <a:cubicBezTo>
                    <a:pt x="782" y="101"/>
                    <a:pt x="781" y="100"/>
                    <a:pt x="780" y="100"/>
                  </a:cubicBezTo>
                  <a:cubicBezTo>
                    <a:pt x="779" y="100"/>
                    <a:pt x="776" y="99"/>
                    <a:pt x="774" y="99"/>
                  </a:cubicBezTo>
                  <a:cubicBezTo>
                    <a:pt x="772" y="99"/>
                    <a:pt x="771" y="96"/>
                    <a:pt x="769" y="96"/>
                  </a:cubicBezTo>
                  <a:cubicBezTo>
                    <a:pt x="768" y="96"/>
                    <a:pt x="765" y="95"/>
                    <a:pt x="764" y="94"/>
                  </a:cubicBezTo>
                  <a:cubicBezTo>
                    <a:pt x="762" y="93"/>
                    <a:pt x="761" y="93"/>
                    <a:pt x="759" y="92"/>
                  </a:cubicBezTo>
                  <a:cubicBezTo>
                    <a:pt x="756" y="91"/>
                    <a:pt x="756" y="90"/>
                    <a:pt x="755" y="89"/>
                  </a:cubicBezTo>
                  <a:cubicBezTo>
                    <a:pt x="753" y="88"/>
                    <a:pt x="752" y="89"/>
                    <a:pt x="751" y="88"/>
                  </a:cubicBezTo>
                  <a:cubicBezTo>
                    <a:pt x="750" y="88"/>
                    <a:pt x="750" y="86"/>
                    <a:pt x="749" y="85"/>
                  </a:cubicBezTo>
                  <a:cubicBezTo>
                    <a:pt x="747" y="85"/>
                    <a:pt x="745" y="84"/>
                    <a:pt x="743" y="84"/>
                  </a:cubicBezTo>
                  <a:cubicBezTo>
                    <a:pt x="741" y="83"/>
                    <a:pt x="741" y="82"/>
                    <a:pt x="739" y="81"/>
                  </a:cubicBezTo>
                  <a:cubicBezTo>
                    <a:pt x="736" y="80"/>
                    <a:pt x="728" y="81"/>
                    <a:pt x="725" y="81"/>
                  </a:cubicBezTo>
                  <a:cubicBezTo>
                    <a:pt x="722" y="80"/>
                    <a:pt x="720" y="79"/>
                    <a:pt x="720" y="79"/>
                  </a:cubicBezTo>
                  <a:cubicBezTo>
                    <a:pt x="719" y="80"/>
                    <a:pt x="720" y="81"/>
                    <a:pt x="721" y="81"/>
                  </a:cubicBezTo>
                  <a:cubicBezTo>
                    <a:pt x="722" y="82"/>
                    <a:pt x="719" y="82"/>
                    <a:pt x="719" y="82"/>
                  </a:cubicBezTo>
                  <a:cubicBezTo>
                    <a:pt x="719" y="83"/>
                    <a:pt x="720" y="84"/>
                    <a:pt x="721" y="84"/>
                  </a:cubicBezTo>
                  <a:cubicBezTo>
                    <a:pt x="723" y="85"/>
                    <a:pt x="722" y="85"/>
                    <a:pt x="722" y="86"/>
                  </a:cubicBezTo>
                  <a:cubicBezTo>
                    <a:pt x="722" y="87"/>
                    <a:pt x="722" y="87"/>
                    <a:pt x="723" y="88"/>
                  </a:cubicBezTo>
                  <a:cubicBezTo>
                    <a:pt x="724" y="88"/>
                    <a:pt x="723" y="89"/>
                    <a:pt x="723" y="89"/>
                  </a:cubicBezTo>
                  <a:cubicBezTo>
                    <a:pt x="722" y="89"/>
                    <a:pt x="723" y="91"/>
                    <a:pt x="722" y="92"/>
                  </a:cubicBezTo>
                  <a:cubicBezTo>
                    <a:pt x="721" y="92"/>
                    <a:pt x="720" y="90"/>
                    <a:pt x="720" y="90"/>
                  </a:cubicBezTo>
                  <a:cubicBezTo>
                    <a:pt x="719" y="90"/>
                    <a:pt x="720" y="92"/>
                    <a:pt x="720" y="92"/>
                  </a:cubicBezTo>
                  <a:cubicBezTo>
                    <a:pt x="719" y="92"/>
                    <a:pt x="717" y="89"/>
                    <a:pt x="717" y="89"/>
                  </a:cubicBezTo>
                  <a:cubicBezTo>
                    <a:pt x="717" y="88"/>
                    <a:pt x="714" y="87"/>
                    <a:pt x="713" y="86"/>
                  </a:cubicBezTo>
                  <a:cubicBezTo>
                    <a:pt x="712" y="85"/>
                    <a:pt x="711" y="82"/>
                    <a:pt x="711" y="82"/>
                  </a:cubicBezTo>
                  <a:cubicBezTo>
                    <a:pt x="710" y="82"/>
                    <a:pt x="710" y="82"/>
                    <a:pt x="710" y="83"/>
                  </a:cubicBezTo>
                  <a:cubicBezTo>
                    <a:pt x="710" y="84"/>
                    <a:pt x="703" y="83"/>
                    <a:pt x="701" y="83"/>
                  </a:cubicBezTo>
                  <a:cubicBezTo>
                    <a:pt x="698" y="82"/>
                    <a:pt x="693" y="82"/>
                    <a:pt x="692" y="82"/>
                  </a:cubicBezTo>
                  <a:cubicBezTo>
                    <a:pt x="690" y="83"/>
                    <a:pt x="689" y="84"/>
                    <a:pt x="689" y="85"/>
                  </a:cubicBezTo>
                  <a:cubicBezTo>
                    <a:pt x="689" y="86"/>
                    <a:pt x="690" y="89"/>
                    <a:pt x="690" y="89"/>
                  </a:cubicBezTo>
                  <a:cubicBezTo>
                    <a:pt x="689" y="90"/>
                    <a:pt x="688" y="87"/>
                    <a:pt x="688" y="86"/>
                  </a:cubicBezTo>
                  <a:cubicBezTo>
                    <a:pt x="688" y="85"/>
                    <a:pt x="686" y="85"/>
                    <a:pt x="685" y="84"/>
                  </a:cubicBezTo>
                  <a:cubicBezTo>
                    <a:pt x="684" y="83"/>
                    <a:pt x="683" y="82"/>
                    <a:pt x="682" y="81"/>
                  </a:cubicBezTo>
                  <a:cubicBezTo>
                    <a:pt x="680" y="80"/>
                    <a:pt x="681" y="81"/>
                    <a:pt x="681" y="80"/>
                  </a:cubicBezTo>
                  <a:cubicBezTo>
                    <a:pt x="681" y="79"/>
                    <a:pt x="680" y="78"/>
                    <a:pt x="679" y="77"/>
                  </a:cubicBezTo>
                  <a:cubicBezTo>
                    <a:pt x="678" y="76"/>
                    <a:pt x="676" y="73"/>
                    <a:pt x="674" y="72"/>
                  </a:cubicBezTo>
                  <a:cubicBezTo>
                    <a:pt x="671" y="71"/>
                    <a:pt x="665" y="72"/>
                    <a:pt x="662" y="72"/>
                  </a:cubicBezTo>
                  <a:cubicBezTo>
                    <a:pt x="659" y="72"/>
                    <a:pt x="655" y="73"/>
                    <a:pt x="653" y="73"/>
                  </a:cubicBezTo>
                  <a:cubicBezTo>
                    <a:pt x="651" y="73"/>
                    <a:pt x="649" y="72"/>
                    <a:pt x="648" y="71"/>
                  </a:cubicBezTo>
                  <a:cubicBezTo>
                    <a:pt x="647" y="71"/>
                    <a:pt x="643" y="67"/>
                    <a:pt x="642" y="66"/>
                  </a:cubicBezTo>
                  <a:cubicBezTo>
                    <a:pt x="641" y="65"/>
                    <a:pt x="639" y="66"/>
                    <a:pt x="639" y="65"/>
                  </a:cubicBezTo>
                  <a:cubicBezTo>
                    <a:pt x="639" y="64"/>
                    <a:pt x="641" y="65"/>
                    <a:pt x="642" y="65"/>
                  </a:cubicBezTo>
                  <a:cubicBezTo>
                    <a:pt x="642" y="65"/>
                    <a:pt x="641" y="63"/>
                    <a:pt x="641" y="62"/>
                  </a:cubicBezTo>
                  <a:cubicBezTo>
                    <a:pt x="640" y="61"/>
                    <a:pt x="638" y="60"/>
                    <a:pt x="636" y="60"/>
                  </a:cubicBezTo>
                  <a:cubicBezTo>
                    <a:pt x="634" y="60"/>
                    <a:pt x="633" y="59"/>
                    <a:pt x="631" y="59"/>
                  </a:cubicBezTo>
                  <a:cubicBezTo>
                    <a:pt x="629" y="59"/>
                    <a:pt x="630" y="60"/>
                    <a:pt x="629" y="60"/>
                  </a:cubicBezTo>
                  <a:cubicBezTo>
                    <a:pt x="629" y="60"/>
                    <a:pt x="627" y="60"/>
                    <a:pt x="626" y="60"/>
                  </a:cubicBezTo>
                  <a:cubicBezTo>
                    <a:pt x="625" y="60"/>
                    <a:pt x="625" y="61"/>
                    <a:pt x="624" y="61"/>
                  </a:cubicBezTo>
                  <a:cubicBezTo>
                    <a:pt x="623" y="61"/>
                    <a:pt x="621" y="61"/>
                    <a:pt x="620" y="61"/>
                  </a:cubicBezTo>
                  <a:cubicBezTo>
                    <a:pt x="618" y="61"/>
                    <a:pt x="619" y="61"/>
                    <a:pt x="620" y="60"/>
                  </a:cubicBezTo>
                  <a:cubicBezTo>
                    <a:pt x="620" y="59"/>
                    <a:pt x="620" y="59"/>
                    <a:pt x="620" y="58"/>
                  </a:cubicBezTo>
                  <a:cubicBezTo>
                    <a:pt x="619" y="58"/>
                    <a:pt x="620" y="58"/>
                    <a:pt x="621" y="58"/>
                  </a:cubicBezTo>
                  <a:cubicBezTo>
                    <a:pt x="622" y="58"/>
                    <a:pt x="627" y="59"/>
                    <a:pt x="628" y="59"/>
                  </a:cubicBezTo>
                  <a:cubicBezTo>
                    <a:pt x="630" y="59"/>
                    <a:pt x="622" y="57"/>
                    <a:pt x="619" y="57"/>
                  </a:cubicBezTo>
                  <a:cubicBezTo>
                    <a:pt x="616" y="57"/>
                    <a:pt x="610" y="56"/>
                    <a:pt x="608" y="56"/>
                  </a:cubicBezTo>
                  <a:cubicBezTo>
                    <a:pt x="607" y="57"/>
                    <a:pt x="603" y="58"/>
                    <a:pt x="602" y="58"/>
                  </a:cubicBezTo>
                  <a:cubicBezTo>
                    <a:pt x="602" y="58"/>
                    <a:pt x="601" y="59"/>
                    <a:pt x="602" y="61"/>
                  </a:cubicBezTo>
                  <a:cubicBezTo>
                    <a:pt x="603" y="62"/>
                    <a:pt x="603" y="61"/>
                    <a:pt x="603" y="60"/>
                  </a:cubicBezTo>
                  <a:cubicBezTo>
                    <a:pt x="604" y="60"/>
                    <a:pt x="604" y="61"/>
                    <a:pt x="606" y="61"/>
                  </a:cubicBezTo>
                  <a:cubicBezTo>
                    <a:pt x="607" y="62"/>
                    <a:pt x="604" y="61"/>
                    <a:pt x="604" y="62"/>
                  </a:cubicBezTo>
                  <a:cubicBezTo>
                    <a:pt x="605" y="62"/>
                    <a:pt x="604" y="62"/>
                    <a:pt x="604" y="63"/>
                  </a:cubicBezTo>
                  <a:cubicBezTo>
                    <a:pt x="603" y="64"/>
                    <a:pt x="606" y="66"/>
                    <a:pt x="607" y="67"/>
                  </a:cubicBezTo>
                  <a:cubicBezTo>
                    <a:pt x="607" y="67"/>
                    <a:pt x="606" y="67"/>
                    <a:pt x="605" y="67"/>
                  </a:cubicBezTo>
                  <a:cubicBezTo>
                    <a:pt x="605" y="67"/>
                    <a:pt x="605" y="67"/>
                    <a:pt x="604" y="68"/>
                  </a:cubicBezTo>
                  <a:cubicBezTo>
                    <a:pt x="603" y="68"/>
                    <a:pt x="602" y="66"/>
                    <a:pt x="602" y="66"/>
                  </a:cubicBezTo>
                  <a:cubicBezTo>
                    <a:pt x="602" y="65"/>
                    <a:pt x="600" y="65"/>
                    <a:pt x="599" y="66"/>
                  </a:cubicBezTo>
                  <a:cubicBezTo>
                    <a:pt x="598" y="66"/>
                    <a:pt x="600" y="67"/>
                    <a:pt x="601" y="68"/>
                  </a:cubicBezTo>
                  <a:cubicBezTo>
                    <a:pt x="601" y="69"/>
                    <a:pt x="600" y="69"/>
                    <a:pt x="599" y="69"/>
                  </a:cubicBezTo>
                  <a:cubicBezTo>
                    <a:pt x="599" y="69"/>
                    <a:pt x="600" y="71"/>
                    <a:pt x="599" y="71"/>
                  </a:cubicBezTo>
                  <a:cubicBezTo>
                    <a:pt x="598" y="71"/>
                    <a:pt x="596" y="68"/>
                    <a:pt x="595" y="68"/>
                  </a:cubicBezTo>
                  <a:cubicBezTo>
                    <a:pt x="594" y="67"/>
                    <a:pt x="593" y="66"/>
                    <a:pt x="592" y="67"/>
                  </a:cubicBezTo>
                  <a:cubicBezTo>
                    <a:pt x="591" y="67"/>
                    <a:pt x="590" y="66"/>
                    <a:pt x="588" y="66"/>
                  </a:cubicBezTo>
                  <a:cubicBezTo>
                    <a:pt x="587" y="65"/>
                    <a:pt x="586" y="66"/>
                    <a:pt x="586" y="67"/>
                  </a:cubicBezTo>
                  <a:cubicBezTo>
                    <a:pt x="585" y="67"/>
                    <a:pt x="584" y="67"/>
                    <a:pt x="583" y="67"/>
                  </a:cubicBezTo>
                  <a:cubicBezTo>
                    <a:pt x="582" y="67"/>
                    <a:pt x="580" y="64"/>
                    <a:pt x="579" y="63"/>
                  </a:cubicBezTo>
                  <a:cubicBezTo>
                    <a:pt x="578" y="62"/>
                    <a:pt x="579" y="63"/>
                    <a:pt x="578" y="65"/>
                  </a:cubicBezTo>
                  <a:cubicBezTo>
                    <a:pt x="577" y="66"/>
                    <a:pt x="577" y="68"/>
                    <a:pt x="578" y="70"/>
                  </a:cubicBezTo>
                  <a:cubicBezTo>
                    <a:pt x="578" y="72"/>
                    <a:pt x="576" y="73"/>
                    <a:pt x="576" y="74"/>
                  </a:cubicBezTo>
                  <a:cubicBezTo>
                    <a:pt x="575" y="74"/>
                    <a:pt x="575" y="73"/>
                    <a:pt x="574" y="72"/>
                  </a:cubicBezTo>
                  <a:cubicBezTo>
                    <a:pt x="574" y="72"/>
                    <a:pt x="573" y="72"/>
                    <a:pt x="572" y="72"/>
                  </a:cubicBezTo>
                  <a:cubicBezTo>
                    <a:pt x="572" y="72"/>
                    <a:pt x="571" y="70"/>
                    <a:pt x="571" y="70"/>
                  </a:cubicBezTo>
                  <a:cubicBezTo>
                    <a:pt x="571" y="69"/>
                    <a:pt x="570" y="68"/>
                    <a:pt x="570" y="68"/>
                  </a:cubicBezTo>
                  <a:cubicBezTo>
                    <a:pt x="569" y="67"/>
                    <a:pt x="569" y="67"/>
                    <a:pt x="567" y="66"/>
                  </a:cubicBezTo>
                  <a:cubicBezTo>
                    <a:pt x="566" y="65"/>
                    <a:pt x="566" y="65"/>
                    <a:pt x="566" y="64"/>
                  </a:cubicBezTo>
                  <a:cubicBezTo>
                    <a:pt x="565" y="63"/>
                    <a:pt x="565" y="64"/>
                    <a:pt x="564" y="64"/>
                  </a:cubicBezTo>
                  <a:cubicBezTo>
                    <a:pt x="564" y="64"/>
                    <a:pt x="563" y="63"/>
                    <a:pt x="563" y="63"/>
                  </a:cubicBezTo>
                  <a:cubicBezTo>
                    <a:pt x="563" y="62"/>
                    <a:pt x="562" y="62"/>
                    <a:pt x="562" y="63"/>
                  </a:cubicBezTo>
                  <a:cubicBezTo>
                    <a:pt x="562" y="63"/>
                    <a:pt x="560" y="60"/>
                    <a:pt x="560" y="60"/>
                  </a:cubicBezTo>
                  <a:cubicBezTo>
                    <a:pt x="559" y="59"/>
                    <a:pt x="557" y="59"/>
                    <a:pt x="556" y="59"/>
                  </a:cubicBezTo>
                  <a:cubicBezTo>
                    <a:pt x="555" y="59"/>
                    <a:pt x="554" y="58"/>
                    <a:pt x="554" y="57"/>
                  </a:cubicBezTo>
                  <a:cubicBezTo>
                    <a:pt x="553" y="56"/>
                    <a:pt x="558" y="58"/>
                    <a:pt x="559" y="59"/>
                  </a:cubicBezTo>
                  <a:cubicBezTo>
                    <a:pt x="561" y="59"/>
                    <a:pt x="561" y="60"/>
                    <a:pt x="562" y="61"/>
                  </a:cubicBezTo>
                  <a:cubicBezTo>
                    <a:pt x="564" y="62"/>
                    <a:pt x="565" y="62"/>
                    <a:pt x="565" y="62"/>
                  </a:cubicBezTo>
                  <a:cubicBezTo>
                    <a:pt x="565" y="61"/>
                    <a:pt x="564" y="55"/>
                    <a:pt x="564" y="54"/>
                  </a:cubicBezTo>
                  <a:cubicBezTo>
                    <a:pt x="564" y="53"/>
                    <a:pt x="562" y="53"/>
                    <a:pt x="560" y="52"/>
                  </a:cubicBezTo>
                  <a:cubicBezTo>
                    <a:pt x="559" y="51"/>
                    <a:pt x="560" y="50"/>
                    <a:pt x="558" y="49"/>
                  </a:cubicBezTo>
                  <a:cubicBezTo>
                    <a:pt x="557" y="49"/>
                    <a:pt x="557" y="48"/>
                    <a:pt x="556" y="48"/>
                  </a:cubicBezTo>
                  <a:cubicBezTo>
                    <a:pt x="555" y="48"/>
                    <a:pt x="553" y="48"/>
                    <a:pt x="553" y="48"/>
                  </a:cubicBezTo>
                  <a:cubicBezTo>
                    <a:pt x="552" y="48"/>
                    <a:pt x="551" y="48"/>
                    <a:pt x="550" y="48"/>
                  </a:cubicBezTo>
                  <a:cubicBezTo>
                    <a:pt x="548" y="48"/>
                    <a:pt x="547" y="48"/>
                    <a:pt x="546" y="47"/>
                  </a:cubicBezTo>
                  <a:cubicBezTo>
                    <a:pt x="545" y="46"/>
                    <a:pt x="545" y="46"/>
                    <a:pt x="543" y="46"/>
                  </a:cubicBezTo>
                  <a:cubicBezTo>
                    <a:pt x="542" y="46"/>
                    <a:pt x="541" y="45"/>
                    <a:pt x="540" y="45"/>
                  </a:cubicBezTo>
                  <a:cubicBezTo>
                    <a:pt x="539" y="45"/>
                    <a:pt x="539" y="46"/>
                    <a:pt x="538" y="47"/>
                  </a:cubicBezTo>
                  <a:cubicBezTo>
                    <a:pt x="538" y="47"/>
                    <a:pt x="540" y="48"/>
                    <a:pt x="541" y="49"/>
                  </a:cubicBezTo>
                  <a:cubicBezTo>
                    <a:pt x="542" y="50"/>
                    <a:pt x="542" y="50"/>
                    <a:pt x="541" y="50"/>
                  </a:cubicBezTo>
                  <a:cubicBezTo>
                    <a:pt x="540" y="51"/>
                    <a:pt x="540" y="51"/>
                    <a:pt x="541" y="52"/>
                  </a:cubicBezTo>
                  <a:cubicBezTo>
                    <a:pt x="543" y="53"/>
                    <a:pt x="540" y="52"/>
                    <a:pt x="541" y="53"/>
                  </a:cubicBezTo>
                  <a:cubicBezTo>
                    <a:pt x="542" y="54"/>
                    <a:pt x="538" y="54"/>
                    <a:pt x="536" y="53"/>
                  </a:cubicBezTo>
                  <a:cubicBezTo>
                    <a:pt x="533" y="52"/>
                    <a:pt x="531" y="53"/>
                    <a:pt x="530" y="53"/>
                  </a:cubicBezTo>
                  <a:cubicBezTo>
                    <a:pt x="529" y="53"/>
                    <a:pt x="528" y="50"/>
                    <a:pt x="528" y="50"/>
                  </a:cubicBezTo>
                  <a:cubicBezTo>
                    <a:pt x="528" y="49"/>
                    <a:pt x="525" y="49"/>
                    <a:pt x="523" y="49"/>
                  </a:cubicBezTo>
                  <a:cubicBezTo>
                    <a:pt x="521" y="49"/>
                    <a:pt x="518" y="48"/>
                    <a:pt x="517" y="47"/>
                  </a:cubicBezTo>
                  <a:cubicBezTo>
                    <a:pt x="516" y="47"/>
                    <a:pt x="517" y="47"/>
                    <a:pt x="516" y="48"/>
                  </a:cubicBezTo>
                  <a:cubicBezTo>
                    <a:pt x="516" y="48"/>
                    <a:pt x="512" y="46"/>
                    <a:pt x="510" y="46"/>
                  </a:cubicBezTo>
                  <a:cubicBezTo>
                    <a:pt x="508" y="46"/>
                    <a:pt x="507" y="46"/>
                    <a:pt x="506" y="47"/>
                  </a:cubicBezTo>
                  <a:cubicBezTo>
                    <a:pt x="506" y="48"/>
                    <a:pt x="508" y="50"/>
                    <a:pt x="509" y="51"/>
                  </a:cubicBezTo>
                  <a:cubicBezTo>
                    <a:pt x="510" y="52"/>
                    <a:pt x="507" y="53"/>
                    <a:pt x="506" y="54"/>
                  </a:cubicBezTo>
                  <a:cubicBezTo>
                    <a:pt x="506" y="54"/>
                    <a:pt x="507" y="52"/>
                    <a:pt x="507" y="51"/>
                  </a:cubicBezTo>
                  <a:cubicBezTo>
                    <a:pt x="506" y="50"/>
                    <a:pt x="504" y="44"/>
                    <a:pt x="503" y="44"/>
                  </a:cubicBezTo>
                  <a:cubicBezTo>
                    <a:pt x="503" y="43"/>
                    <a:pt x="502" y="43"/>
                    <a:pt x="500" y="43"/>
                  </a:cubicBezTo>
                  <a:cubicBezTo>
                    <a:pt x="499" y="43"/>
                    <a:pt x="499" y="40"/>
                    <a:pt x="498" y="39"/>
                  </a:cubicBezTo>
                  <a:cubicBezTo>
                    <a:pt x="498" y="39"/>
                    <a:pt x="498" y="40"/>
                    <a:pt x="496" y="40"/>
                  </a:cubicBezTo>
                  <a:cubicBezTo>
                    <a:pt x="495" y="41"/>
                    <a:pt x="495" y="41"/>
                    <a:pt x="494" y="42"/>
                  </a:cubicBezTo>
                  <a:cubicBezTo>
                    <a:pt x="492" y="44"/>
                    <a:pt x="492" y="44"/>
                    <a:pt x="490" y="45"/>
                  </a:cubicBezTo>
                  <a:cubicBezTo>
                    <a:pt x="488" y="46"/>
                    <a:pt x="485" y="50"/>
                    <a:pt x="484" y="51"/>
                  </a:cubicBezTo>
                  <a:cubicBezTo>
                    <a:pt x="482" y="52"/>
                    <a:pt x="483" y="49"/>
                    <a:pt x="483" y="47"/>
                  </a:cubicBezTo>
                  <a:cubicBezTo>
                    <a:pt x="483" y="44"/>
                    <a:pt x="483" y="43"/>
                    <a:pt x="482" y="43"/>
                  </a:cubicBezTo>
                  <a:cubicBezTo>
                    <a:pt x="482" y="42"/>
                    <a:pt x="484" y="43"/>
                    <a:pt x="485" y="43"/>
                  </a:cubicBezTo>
                  <a:cubicBezTo>
                    <a:pt x="486" y="43"/>
                    <a:pt x="490" y="37"/>
                    <a:pt x="491" y="36"/>
                  </a:cubicBezTo>
                  <a:cubicBezTo>
                    <a:pt x="493" y="36"/>
                    <a:pt x="493" y="35"/>
                    <a:pt x="495" y="34"/>
                  </a:cubicBezTo>
                  <a:cubicBezTo>
                    <a:pt x="496" y="33"/>
                    <a:pt x="497" y="34"/>
                    <a:pt x="500" y="32"/>
                  </a:cubicBezTo>
                  <a:cubicBezTo>
                    <a:pt x="502" y="30"/>
                    <a:pt x="501" y="25"/>
                    <a:pt x="501" y="23"/>
                  </a:cubicBezTo>
                  <a:cubicBezTo>
                    <a:pt x="501" y="20"/>
                    <a:pt x="501" y="19"/>
                    <a:pt x="500" y="18"/>
                  </a:cubicBezTo>
                  <a:cubicBezTo>
                    <a:pt x="499" y="17"/>
                    <a:pt x="499" y="17"/>
                    <a:pt x="498" y="15"/>
                  </a:cubicBezTo>
                  <a:cubicBezTo>
                    <a:pt x="497" y="14"/>
                    <a:pt x="496" y="13"/>
                    <a:pt x="495" y="13"/>
                  </a:cubicBezTo>
                  <a:cubicBezTo>
                    <a:pt x="494" y="13"/>
                    <a:pt x="493" y="13"/>
                    <a:pt x="493" y="13"/>
                  </a:cubicBezTo>
                  <a:cubicBezTo>
                    <a:pt x="493" y="13"/>
                    <a:pt x="491" y="13"/>
                    <a:pt x="490" y="13"/>
                  </a:cubicBezTo>
                  <a:cubicBezTo>
                    <a:pt x="489" y="14"/>
                    <a:pt x="481" y="13"/>
                    <a:pt x="478" y="13"/>
                  </a:cubicBezTo>
                  <a:cubicBezTo>
                    <a:pt x="475" y="13"/>
                    <a:pt x="476" y="14"/>
                    <a:pt x="475" y="15"/>
                  </a:cubicBezTo>
                  <a:cubicBezTo>
                    <a:pt x="474" y="16"/>
                    <a:pt x="473" y="16"/>
                    <a:pt x="472" y="17"/>
                  </a:cubicBezTo>
                  <a:cubicBezTo>
                    <a:pt x="471" y="17"/>
                    <a:pt x="471" y="15"/>
                    <a:pt x="472" y="14"/>
                  </a:cubicBezTo>
                  <a:cubicBezTo>
                    <a:pt x="472" y="13"/>
                    <a:pt x="473" y="10"/>
                    <a:pt x="473" y="10"/>
                  </a:cubicBezTo>
                  <a:cubicBezTo>
                    <a:pt x="473" y="9"/>
                    <a:pt x="471" y="9"/>
                    <a:pt x="470" y="9"/>
                  </a:cubicBezTo>
                  <a:cubicBezTo>
                    <a:pt x="469" y="9"/>
                    <a:pt x="471" y="8"/>
                    <a:pt x="471" y="7"/>
                  </a:cubicBezTo>
                  <a:cubicBezTo>
                    <a:pt x="472" y="7"/>
                    <a:pt x="472" y="6"/>
                    <a:pt x="472" y="5"/>
                  </a:cubicBezTo>
                  <a:cubicBezTo>
                    <a:pt x="472" y="4"/>
                    <a:pt x="472" y="4"/>
                    <a:pt x="470" y="3"/>
                  </a:cubicBezTo>
                  <a:cubicBezTo>
                    <a:pt x="469" y="2"/>
                    <a:pt x="468" y="1"/>
                    <a:pt x="467" y="1"/>
                  </a:cubicBezTo>
                  <a:cubicBezTo>
                    <a:pt x="465" y="0"/>
                    <a:pt x="465" y="0"/>
                    <a:pt x="464" y="0"/>
                  </a:cubicBezTo>
                  <a:cubicBezTo>
                    <a:pt x="463" y="0"/>
                    <a:pt x="463" y="0"/>
                    <a:pt x="462" y="1"/>
                  </a:cubicBezTo>
                  <a:cubicBezTo>
                    <a:pt x="461" y="1"/>
                    <a:pt x="458" y="2"/>
                    <a:pt x="458" y="3"/>
                  </a:cubicBezTo>
                  <a:cubicBezTo>
                    <a:pt x="458" y="4"/>
                    <a:pt x="458" y="5"/>
                    <a:pt x="456" y="7"/>
                  </a:cubicBezTo>
                  <a:cubicBezTo>
                    <a:pt x="455" y="9"/>
                    <a:pt x="456" y="10"/>
                    <a:pt x="456" y="12"/>
                  </a:cubicBezTo>
                  <a:cubicBezTo>
                    <a:pt x="456" y="14"/>
                    <a:pt x="456" y="15"/>
                    <a:pt x="452" y="15"/>
                  </a:cubicBezTo>
                  <a:cubicBezTo>
                    <a:pt x="449" y="16"/>
                    <a:pt x="449" y="14"/>
                    <a:pt x="448" y="16"/>
                  </a:cubicBezTo>
                  <a:cubicBezTo>
                    <a:pt x="447" y="17"/>
                    <a:pt x="449" y="19"/>
                    <a:pt x="453" y="21"/>
                  </a:cubicBezTo>
                  <a:cubicBezTo>
                    <a:pt x="457" y="22"/>
                    <a:pt x="456" y="21"/>
                    <a:pt x="456" y="22"/>
                  </a:cubicBezTo>
                  <a:cubicBezTo>
                    <a:pt x="456" y="23"/>
                    <a:pt x="454" y="22"/>
                    <a:pt x="453" y="22"/>
                  </a:cubicBezTo>
                  <a:cubicBezTo>
                    <a:pt x="451" y="23"/>
                    <a:pt x="453" y="23"/>
                    <a:pt x="454" y="23"/>
                  </a:cubicBezTo>
                  <a:cubicBezTo>
                    <a:pt x="455" y="23"/>
                    <a:pt x="456" y="24"/>
                    <a:pt x="457" y="25"/>
                  </a:cubicBezTo>
                  <a:cubicBezTo>
                    <a:pt x="458" y="27"/>
                    <a:pt x="456" y="28"/>
                    <a:pt x="456" y="29"/>
                  </a:cubicBezTo>
                  <a:cubicBezTo>
                    <a:pt x="456" y="29"/>
                    <a:pt x="456" y="27"/>
                    <a:pt x="455" y="26"/>
                  </a:cubicBezTo>
                  <a:cubicBezTo>
                    <a:pt x="455" y="25"/>
                    <a:pt x="454" y="25"/>
                    <a:pt x="453" y="26"/>
                  </a:cubicBezTo>
                  <a:cubicBezTo>
                    <a:pt x="451" y="26"/>
                    <a:pt x="450" y="25"/>
                    <a:pt x="450" y="24"/>
                  </a:cubicBezTo>
                  <a:cubicBezTo>
                    <a:pt x="449" y="23"/>
                    <a:pt x="448" y="22"/>
                    <a:pt x="447" y="21"/>
                  </a:cubicBezTo>
                  <a:cubicBezTo>
                    <a:pt x="445" y="20"/>
                    <a:pt x="445" y="21"/>
                    <a:pt x="443" y="21"/>
                  </a:cubicBezTo>
                  <a:cubicBezTo>
                    <a:pt x="442" y="22"/>
                    <a:pt x="443" y="20"/>
                    <a:pt x="441" y="19"/>
                  </a:cubicBezTo>
                  <a:cubicBezTo>
                    <a:pt x="440" y="19"/>
                    <a:pt x="441" y="18"/>
                    <a:pt x="439" y="19"/>
                  </a:cubicBezTo>
                  <a:cubicBezTo>
                    <a:pt x="438" y="19"/>
                    <a:pt x="438" y="19"/>
                    <a:pt x="436" y="19"/>
                  </a:cubicBezTo>
                  <a:cubicBezTo>
                    <a:pt x="434" y="19"/>
                    <a:pt x="434" y="20"/>
                    <a:pt x="432" y="20"/>
                  </a:cubicBezTo>
                  <a:cubicBezTo>
                    <a:pt x="431" y="20"/>
                    <a:pt x="432" y="19"/>
                    <a:pt x="432" y="18"/>
                  </a:cubicBezTo>
                  <a:cubicBezTo>
                    <a:pt x="432" y="18"/>
                    <a:pt x="430" y="19"/>
                    <a:pt x="429" y="20"/>
                  </a:cubicBezTo>
                  <a:cubicBezTo>
                    <a:pt x="427" y="20"/>
                    <a:pt x="426" y="21"/>
                    <a:pt x="425" y="22"/>
                  </a:cubicBezTo>
                  <a:cubicBezTo>
                    <a:pt x="424" y="22"/>
                    <a:pt x="420" y="23"/>
                    <a:pt x="417" y="25"/>
                  </a:cubicBezTo>
                  <a:cubicBezTo>
                    <a:pt x="414" y="26"/>
                    <a:pt x="414" y="28"/>
                    <a:pt x="412" y="30"/>
                  </a:cubicBezTo>
                  <a:cubicBezTo>
                    <a:pt x="411" y="31"/>
                    <a:pt x="412" y="31"/>
                    <a:pt x="410" y="32"/>
                  </a:cubicBezTo>
                  <a:cubicBezTo>
                    <a:pt x="409" y="32"/>
                    <a:pt x="407" y="33"/>
                    <a:pt x="406" y="34"/>
                  </a:cubicBezTo>
                  <a:cubicBezTo>
                    <a:pt x="405" y="35"/>
                    <a:pt x="405" y="35"/>
                    <a:pt x="404" y="36"/>
                  </a:cubicBezTo>
                  <a:cubicBezTo>
                    <a:pt x="402" y="37"/>
                    <a:pt x="403" y="38"/>
                    <a:pt x="403" y="39"/>
                  </a:cubicBezTo>
                  <a:cubicBezTo>
                    <a:pt x="403" y="40"/>
                    <a:pt x="405" y="40"/>
                    <a:pt x="404" y="41"/>
                  </a:cubicBezTo>
                  <a:cubicBezTo>
                    <a:pt x="404" y="42"/>
                    <a:pt x="404" y="43"/>
                    <a:pt x="402" y="43"/>
                  </a:cubicBezTo>
                  <a:cubicBezTo>
                    <a:pt x="400" y="43"/>
                    <a:pt x="399" y="44"/>
                    <a:pt x="396" y="45"/>
                  </a:cubicBezTo>
                  <a:cubicBezTo>
                    <a:pt x="393" y="46"/>
                    <a:pt x="391" y="45"/>
                    <a:pt x="390" y="46"/>
                  </a:cubicBezTo>
                  <a:cubicBezTo>
                    <a:pt x="388" y="47"/>
                    <a:pt x="390" y="50"/>
                    <a:pt x="389" y="51"/>
                  </a:cubicBezTo>
                  <a:cubicBezTo>
                    <a:pt x="389" y="53"/>
                    <a:pt x="390" y="54"/>
                    <a:pt x="391" y="55"/>
                  </a:cubicBezTo>
                  <a:cubicBezTo>
                    <a:pt x="392" y="57"/>
                    <a:pt x="392" y="58"/>
                    <a:pt x="394" y="58"/>
                  </a:cubicBezTo>
                  <a:cubicBezTo>
                    <a:pt x="395" y="59"/>
                    <a:pt x="397" y="60"/>
                    <a:pt x="398" y="61"/>
                  </a:cubicBezTo>
                  <a:cubicBezTo>
                    <a:pt x="399" y="62"/>
                    <a:pt x="400" y="62"/>
                    <a:pt x="401" y="63"/>
                  </a:cubicBezTo>
                  <a:cubicBezTo>
                    <a:pt x="402" y="64"/>
                    <a:pt x="402" y="67"/>
                    <a:pt x="402" y="68"/>
                  </a:cubicBezTo>
                  <a:cubicBezTo>
                    <a:pt x="402" y="69"/>
                    <a:pt x="401" y="73"/>
                    <a:pt x="401" y="74"/>
                  </a:cubicBezTo>
                  <a:cubicBezTo>
                    <a:pt x="401" y="75"/>
                    <a:pt x="400" y="72"/>
                    <a:pt x="399" y="71"/>
                  </a:cubicBezTo>
                  <a:cubicBezTo>
                    <a:pt x="399" y="71"/>
                    <a:pt x="398" y="71"/>
                    <a:pt x="397" y="71"/>
                  </a:cubicBezTo>
                  <a:cubicBezTo>
                    <a:pt x="396" y="72"/>
                    <a:pt x="398" y="69"/>
                    <a:pt x="399" y="68"/>
                  </a:cubicBezTo>
                  <a:cubicBezTo>
                    <a:pt x="400" y="68"/>
                    <a:pt x="400" y="66"/>
                    <a:pt x="400" y="65"/>
                  </a:cubicBezTo>
                  <a:cubicBezTo>
                    <a:pt x="400" y="64"/>
                    <a:pt x="394" y="64"/>
                    <a:pt x="392" y="63"/>
                  </a:cubicBezTo>
                  <a:cubicBezTo>
                    <a:pt x="391" y="62"/>
                    <a:pt x="387" y="56"/>
                    <a:pt x="386" y="55"/>
                  </a:cubicBezTo>
                  <a:cubicBezTo>
                    <a:pt x="386" y="53"/>
                    <a:pt x="383" y="53"/>
                    <a:pt x="383" y="53"/>
                  </a:cubicBezTo>
                  <a:cubicBezTo>
                    <a:pt x="382" y="53"/>
                    <a:pt x="380" y="55"/>
                    <a:pt x="380" y="55"/>
                  </a:cubicBezTo>
                  <a:cubicBezTo>
                    <a:pt x="379" y="56"/>
                    <a:pt x="381" y="56"/>
                    <a:pt x="382" y="57"/>
                  </a:cubicBezTo>
                  <a:cubicBezTo>
                    <a:pt x="383" y="57"/>
                    <a:pt x="383" y="58"/>
                    <a:pt x="382" y="59"/>
                  </a:cubicBezTo>
                  <a:cubicBezTo>
                    <a:pt x="382" y="59"/>
                    <a:pt x="382" y="57"/>
                    <a:pt x="381" y="58"/>
                  </a:cubicBezTo>
                  <a:cubicBezTo>
                    <a:pt x="380" y="59"/>
                    <a:pt x="378" y="57"/>
                    <a:pt x="377" y="57"/>
                  </a:cubicBezTo>
                  <a:cubicBezTo>
                    <a:pt x="376" y="57"/>
                    <a:pt x="374" y="57"/>
                    <a:pt x="374" y="58"/>
                  </a:cubicBezTo>
                  <a:cubicBezTo>
                    <a:pt x="375" y="58"/>
                    <a:pt x="374" y="59"/>
                    <a:pt x="375" y="60"/>
                  </a:cubicBezTo>
                  <a:cubicBezTo>
                    <a:pt x="375" y="62"/>
                    <a:pt x="377" y="63"/>
                    <a:pt x="378" y="64"/>
                  </a:cubicBezTo>
                  <a:cubicBezTo>
                    <a:pt x="379" y="64"/>
                    <a:pt x="381" y="64"/>
                    <a:pt x="382" y="65"/>
                  </a:cubicBezTo>
                  <a:cubicBezTo>
                    <a:pt x="383" y="66"/>
                    <a:pt x="383" y="67"/>
                    <a:pt x="382" y="68"/>
                  </a:cubicBezTo>
                  <a:cubicBezTo>
                    <a:pt x="382" y="69"/>
                    <a:pt x="380" y="67"/>
                    <a:pt x="378" y="67"/>
                  </a:cubicBezTo>
                  <a:cubicBezTo>
                    <a:pt x="377" y="68"/>
                    <a:pt x="375" y="68"/>
                    <a:pt x="374" y="68"/>
                  </a:cubicBezTo>
                  <a:cubicBezTo>
                    <a:pt x="373" y="68"/>
                    <a:pt x="372" y="67"/>
                    <a:pt x="372" y="65"/>
                  </a:cubicBezTo>
                  <a:cubicBezTo>
                    <a:pt x="373" y="64"/>
                    <a:pt x="372" y="56"/>
                    <a:pt x="371" y="55"/>
                  </a:cubicBezTo>
                  <a:cubicBezTo>
                    <a:pt x="370" y="54"/>
                    <a:pt x="369" y="53"/>
                    <a:pt x="369" y="53"/>
                  </a:cubicBezTo>
                  <a:cubicBezTo>
                    <a:pt x="369" y="54"/>
                    <a:pt x="369" y="58"/>
                    <a:pt x="369" y="59"/>
                  </a:cubicBezTo>
                  <a:cubicBezTo>
                    <a:pt x="369" y="60"/>
                    <a:pt x="365" y="62"/>
                    <a:pt x="365" y="63"/>
                  </a:cubicBezTo>
                  <a:cubicBezTo>
                    <a:pt x="365" y="65"/>
                    <a:pt x="364" y="65"/>
                    <a:pt x="364" y="67"/>
                  </a:cubicBezTo>
                  <a:cubicBezTo>
                    <a:pt x="363" y="68"/>
                    <a:pt x="367" y="71"/>
                    <a:pt x="368" y="72"/>
                  </a:cubicBezTo>
                  <a:cubicBezTo>
                    <a:pt x="369" y="73"/>
                    <a:pt x="368" y="74"/>
                    <a:pt x="368" y="75"/>
                  </a:cubicBezTo>
                  <a:cubicBezTo>
                    <a:pt x="368" y="75"/>
                    <a:pt x="367" y="81"/>
                    <a:pt x="368" y="83"/>
                  </a:cubicBezTo>
                  <a:cubicBezTo>
                    <a:pt x="368" y="86"/>
                    <a:pt x="368" y="87"/>
                    <a:pt x="369" y="88"/>
                  </a:cubicBezTo>
                  <a:cubicBezTo>
                    <a:pt x="370" y="88"/>
                    <a:pt x="370" y="87"/>
                    <a:pt x="371" y="87"/>
                  </a:cubicBezTo>
                  <a:cubicBezTo>
                    <a:pt x="372" y="87"/>
                    <a:pt x="373" y="86"/>
                    <a:pt x="374" y="86"/>
                  </a:cubicBezTo>
                  <a:cubicBezTo>
                    <a:pt x="375" y="86"/>
                    <a:pt x="378" y="86"/>
                    <a:pt x="380" y="86"/>
                  </a:cubicBezTo>
                  <a:cubicBezTo>
                    <a:pt x="382" y="87"/>
                    <a:pt x="382" y="88"/>
                    <a:pt x="383" y="90"/>
                  </a:cubicBezTo>
                  <a:cubicBezTo>
                    <a:pt x="383" y="91"/>
                    <a:pt x="385" y="93"/>
                    <a:pt x="386" y="94"/>
                  </a:cubicBezTo>
                  <a:cubicBezTo>
                    <a:pt x="387" y="96"/>
                    <a:pt x="384" y="96"/>
                    <a:pt x="384" y="98"/>
                  </a:cubicBezTo>
                  <a:cubicBezTo>
                    <a:pt x="384" y="101"/>
                    <a:pt x="386" y="102"/>
                    <a:pt x="388" y="102"/>
                  </a:cubicBezTo>
                  <a:cubicBezTo>
                    <a:pt x="389" y="103"/>
                    <a:pt x="387" y="103"/>
                    <a:pt x="386" y="103"/>
                  </a:cubicBezTo>
                  <a:cubicBezTo>
                    <a:pt x="385" y="103"/>
                    <a:pt x="384" y="104"/>
                    <a:pt x="384" y="105"/>
                  </a:cubicBezTo>
                  <a:cubicBezTo>
                    <a:pt x="383" y="105"/>
                    <a:pt x="382" y="104"/>
                    <a:pt x="382" y="103"/>
                  </a:cubicBezTo>
                  <a:cubicBezTo>
                    <a:pt x="381" y="103"/>
                    <a:pt x="381" y="97"/>
                    <a:pt x="380" y="95"/>
                  </a:cubicBezTo>
                  <a:cubicBezTo>
                    <a:pt x="380" y="93"/>
                    <a:pt x="379" y="91"/>
                    <a:pt x="378" y="90"/>
                  </a:cubicBezTo>
                  <a:cubicBezTo>
                    <a:pt x="376" y="89"/>
                    <a:pt x="371" y="93"/>
                    <a:pt x="370" y="94"/>
                  </a:cubicBezTo>
                  <a:cubicBezTo>
                    <a:pt x="370" y="95"/>
                    <a:pt x="371" y="95"/>
                    <a:pt x="372" y="97"/>
                  </a:cubicBezTo>
                  <a:cubicBezTo>
                    <a:pt x="372" y="98"/>
                    <a:pt x="371" y="101"/>
                    <a:pt x="370" y="103"/>
                  </a:cubicBezTo>
                  <a:cubicBezTo>
                    <a:pt x="369" y="106"/>
                    <a:pt x="366" y="110"/>
                    <a:pt x="365" y="110"/>
                  </a:cubicBezTo>
                  <a:cubicBezTo>
                    <a:pt x="364" y="111"/>
                    <a:pt x="367" y="112"/>
                    <a:pt x="368" y="114"/>
                  </a:cubicBezTo>
                  <a:cubicBezTo>
                    <a:pt x="369" y="115"/>
                    <a:pt x="369" y="116"/>
                    <a:pt x="368" y="118"/>
                  </a:cubicBezTo>
                  <a:cubicBezTo>
                    <a:pt x="368" y="119"/>
                    <a:pt x="365" y="113"/>
                    <a:pt x="364" y="112"/>
                  </a:cubicBezTo>
                  <a:cubicBezTo>
                    <a:pt x="363" y="111"/>
                    <a:pt x="360" y="111"/>
                    <a:pt x="358" y="111"/>
                  </a:cubicBezTo>
                  <a:cubicBezTo>
                    <a:pt x="356" y="111"/>
                    <a:pt x="353" y="110"/>
                    <a:pt x="352" y="108"/>
                  </a:cubicBezTo>
                  <a:cubicBezTo>
                    <a:pt x="351" y="107"/>
                    <a:pt x="350" y="108"/>
                    <a:pt x="350" y="108"/>
                  </a:cubicBezTo>
                  <a:cubicBezTo>
                    <a:pt x="349" y="109"/>
                    <a:pt x="349" y="108"/>
                    <a:pt x="349" y="107"/>
                  </a:cubicBezTo>
                  <a:cubicBezTo>
                    <a:pt x="350" y="106"/>
                    <a:pt x="355" y="107"/>
                    <a:pt x="357" y="107"/>
                  </a:cubicBezTo>
                  <a:cubicBezTo>
                    <a:pt x="359" y="107"/>
                    <a:pt x="360" y="106"/>
                    <a:pt x="362" y="105"/>
                  </a:cubicBezTo>
                  <a:cubicBezTo>
                    <a:pt x="364" y="104"/>
                    <a:pt x="366" y="95"/>
                    <a:pt x="366" y="94"/>
                  </a:cubicBezTo>
                  <a:cubicBezTo>
                    <a:pt x="367" y="93"/>
                    <a:pt x="366" y="92"/>
                    <a:pt x="365" y="91"/>
                  </a:cubicBezTo>
                  <a:cubicBezTo>
                    <a:pt x="364" y="90"/>
                    <a:pt x="362" y="85"/>
                    <a:pt x="362" y="82"/>
                  </a:cubicBezTo>
                  <a:cubicBezTo>
                    <a:pt x="362" y="79"/>
                    <a:pt x="362" y="76"/>
                    <a:pt x="362" y="74"/>
                  </a:cubicBezTo>
                  <a:cubicBezTo>
                    <a:pt x="362" y="72"/>
                    <a:pt x="359" y="70"/>
                    <a:pt x="359" y="68"/>
                  </a:cubicBezTo>
                  <a:cubicBezTo>
                    <a:pt x="358" y="67"/>
                    <a:pt x="359" y="66"/>
                    <a:pt x="359" y="65"/>
                  </a:cubicBezTo>
                  <a:cubicBezTo>
                    <a:pt x="360" y="64"/>
                    <a:pt x="360" y="58"/>
                    <a:pt x="361" y="57"/>
                  </a:cubicBezTo>
                  <a:cubicBezTo>
                    <a:pt x="361" y="56"/>
                    <a:pt x="362" y="56"/>
                    <a:pt x="362" y="55"/>
                  </a:cubicBezTo>
                  <a:cubicBezTo>
                    <a:pt x="362" y="54"/>
                    <a:pt x="360" y="53"/>
                    <a:pt x="359" y="53"/>
                  </a:cubicBezTo>
                  <a:cubicBezTo>
                    <a:pt x="358" y="53"/>
                    <a:pt x="356" y="54"/>
                    <a:pt x="354" y="54"/>
                  </a:cubicBezTo>
                  <a:cubicBezTo>
                    <a:pt x="352" y="54"/>
                    <a:pt x="351" y="53"/>
                    <a:pt x="351" y="53"/>
                  </a:cubicBezTo>
                  <a:cubicBezTo>
                    <a:pt x="350" y="53"/>
                    <a:pt x="349" y="53"/>
                    <a:pt x="348" y="54"/>
                  </a:cubicBezTo>
                  <a:cubicBezTo>
                    <a:pt x="347" y="55"/>
                    <a:pt x="348" y="56"/>
                    <a:pt x="346" y="62"/>
                  </a:cubicBezTo>
                  <a:cubicBezTo>
                    <a:pt x="345" y="67"/>
                    <a:pt x="340" y="68"/>
                    <a:pt x="340" y="69"/>
                  </a:cubicBezTo>
                  <a:cubicBezTo>
                    <a:pt x="340" y="70"/>
                    <a:pt x="339" y="71"/>
                    <a:pt x="339" y="72"/>
                  </a:cubicBezTo>
                  <a:cubicBezTo>
                    <a:pt x="339" y="73"/>
                    <a:pt x="339" y="72"/>
                    <a:pt x="340" y="73"/>
                  </a:cubicBezTo>
                  <a:cubicBezTo>
                    <a:pt x="341" y="73"/>
                    <a:pt x="341" y="79"/>
                    <a:pt x="342" y="79"/>
                  </a:cubicBezTo>
                  <a:cubicBezTo>
                    <a:pt x="342" y="80"/>
                    <a:pt x="341" y="80"/>
                    <a:pt x="340" y="80"/>
                  </a:cubicBezTo>
                  <a:cubicBezTo>
                    <a:pt x="340" y="80"/>
                    <a:pt x="340" y="83"/>
                    <a:pt x="341" y="84"/>
                  </a:cubicBezTo>
                  <a:cubicBezTo>
                    <a:pt x="342" y="85"/>
                    <a:pt x="342" y="84"/>
                    <a:pt x="343" y="83"/>
                  </a:cubicBezTo>
                  <a:cubicBezTo>
                    <a:pt x="343" y="83"/>
                    <a:pt x="344" y="86"/>
                    <a:pt x="345" y="88"/>
                  </a:cubicBezTo>
                  <a:cubicBezTo>
                    <a:pt x="346" y="89"/>
                    <a:pt x="347" y="90"/>
                    <a:pt x="349" y="89"/>
                  </a:cubicBezTo>
                  <a:cubicBezTo>
                    <a:pt x="350" y="89"/>
                    <a:pt x="349" y="94"/>
                    <a:pt x="348" y="95"/>
                  </a:cubicBezTo>
                  <a:cubicBezTo>
                    <a:pt x="347" y="96"/>
                    <a:pt x="347" y="92"/>
                    <a:pt x="344" y="91"/>
                  </a:cubicBezTo>
                  <a:cubicBezTo>
                    <a:pt x="342" y="89"/>
                    <a:pt x="339" y="88"/>
                    <a:pt x="339" y="87"/>
                  </a:cubicBezTo>
                  <a:cubicBezTo>
                    <a:pt x="338" y="87"/>
                    <a:pt x="334" y="83"/>
                    <a:pt x="331" y="83"/>
                  </a:cubicBezTo>
                  <a:cubicBezTo>
                    <a:pt x="329" y="83"/>
                    <a:pt x="327" y="82"/>
                    <a:pt x="324" y="82"/>
                  </a:cubicBezTo>
                  <a:cubicBezTo>
                    <a:pt x="322" y="82"/>
                    <a:pt x="321" y="81"/>
                    <a:pt x="320" y="81"/>
                  </a:cubicBezTo>
                  <a:cubicBezTo>
                    <a:pt x="319" y="80"/>
                    <a:pt x="318" y="81"/>
                    <a:pt x="319" y="82"/>
                  </a:cubicBezTo>
                  <a:cubicBezTo>
                    <a:pt x="319" y="82"/>
                    <a:pt x="317" y="83"/>
                    <a:pt x="318" y="85"/>
                  </a:cubicBezTo>
                  <a:cubicBezTo>
                    <a:pt x="319" y="87"/>
                    <a:pt x="320" y="88"/>
                    <a:pt x="320" y="89"/>
                  </a:cubicBezTo>
                  <a:cubicBezTo>
                    <a:pt x="321" y="91"/>
                    <a:pt x="319" y="91"/>
                    <a:pt x="318" y="91"/>
                  </a:cubicBezTo>
                  <a:cubicBezTo>
                    <a:pt x="316" y="91"/>
                    <a:pt x="317" y="92"/>
                    <a:pt x="317" y="94"/>
                  </a:cubicBezTo>
                  <a:cubicBezTo>
                    <a:pt x="317" y="96"/>
                    <a:pt x="316" y="94"/>
                    <a:pt x="315" y="93"/>
                  </a:cubicBezTo>
                  <a:cubicBezTo>
                    <a:pt x="314" y="93"/>
                    <a:pt x="314" y="93"/>
                    <a:pt x="315" y="93"/>
                  </a:cubicBezTo>
                  <a:cubicBezTo>
                    <a:pt x="315" y="93"/>
                    <a:pt x="315" y="92"/>
                    <a:pt x="315" y="91"/>
                  </a:cubicBezTo>
                  <a:cubicBezTo>
                    <a:pt x="316" y="91"/>
                    <a:pt x="314" y="90"/>
                    <a:pt x="314" y="89"/>
                  </a:cubicBezTo>
                  <a:cubicBezTo>
                    <a:pt x="313" y="89"/>
                    <a:pt x="312" y="89"/>
                    <a:pt x="311" y="91"/>
                  </a:cubicBezTo>
                  <a:cubicBezTo>
                    <a:pt x="309" y="92"/>
                    <a:pt x="309" y="92"/>
                    <a:pt x="306" y="92"/>
                  </a:cubicBezTo>
                  <a:cubicBezTo>
                    <a:pt x="304" y="93"/>
                    <a:pt x="304" y="91"/>
                    <a:pt x="302" y="92"/>
                  </a:cubicBezTo>
                  <a:cubicBezTo>
                    <a:pt x="300" y="93"/>
                    <a:pt x="300" y="93"/>
                    <a:pt x="299" y="94"/>
                  </a:cubicBezTo>
                  <a:cubicBezTo>
                    <a:pt x="299" y="94"/>
                    <a:pt x="300" y="95"/>
                    <a:pt x="299" y="95"/>
                  </a:cubicBezTo>
                  <a:cubicBezTo>
                    <a:pt x="297" y="96"/>
                    <a:pt x="297" y="95"/>
                    <a:pt x="297" y="96"/>
                  </a:cubicBezTo>
                  <a:cubicBezTo>
                    <a:pt x="296" y="97"/>
                    <a:pt x="295" y="97"/>
                    <a:pt x="295" y="98"/>
                  </a:cubicBezTo>
                  <a:cubicBezTo>
                    <a:pt x="294" y="98"/>
                    <a:pt x="294" y="97"/>
                    <a:pt x="293" y="98"/>
                  </a:cubicBezTo>
                  <a:cubicBezTo>
                    <a:pt x="292" y="98"/>
                    <a:pt x="293" y="97"/>
                    <a:pt x="291" y="97"/>
                  </a:cubicBezTo>
                  <a:cubicBezTo>
                    <a:pt x="290" y="98"/>
                    <a:pt x="291" y="96"/>
                    <a:pt x="291" y="96"/>
                  </a:cubicBezTo>
                  <a:cubicBezTo>
                    <a:pt x="292" y="95"/>
                    <a:pt x="294" y="94"/>
                    <a:pt x="295" y="94"/>
                  </a:cubicBezTo>
                  <a:cubicBezTo>
                    <a:pt x="295" y="93"/>
                    <a:pt x="295" y="91"/>
                    <a:pt x="295" y="90"/>
                  </a:cubicBezTo>
                  <a:cubicBezTo>
                    <a:pt x="295" y="89"/>
                    <a:pt x="296" y="89"/>
                    <a:pt x="297" y="88"/>
                  </a:cubicBezTo>
                  <a:cubicBezTo>
                    <a:pt x="297" y="88"/>
                    <a:pt x="295" y="89"/>
                    <a:pt x="294" y="90"/>
                  </a:cubicBezTo>
                  <a:cubicBezTo>
                    <a:pt x="292" y="90"/>
                    <a:pt x="290" y="92"/>
                    <a:pt x="289" y="92"/>
                  </a:cubicBezTo>
                  <a:cubicBezTo>
                    <a:pt x="288" y="93"/>
                    <a:pt x="287" y="93"/>
                    <a:pt x="284" y="94"/>
                  </a:cubicBezTo>
                  <a:cubicBezTo>
                    <a:pt x="282" y="94"/>
                    <a:pt x="281" y="97"/>
                    <a:pt x="280" y="97"/>
                  </a:cubicBezTo>
                  <a:cubicBezTo>
                    <a:pt x="279" y="98"/>
                    <a:pt x="278" y="97"/>
                    <a:pt x="277" y="97"/>
                  </a:cubicBezTo>
                  <a:cubicBezTo>
                    <a:pt x="276" y="97"/>
                    <a:pt x="278" y="98"/>
                    <a:pt x="278" y="99"/>
                  </a:cubicBezTo>
                  <a:cubicBezTo>
                    <a:pt x="278" y="99"/>
                    <a:pt x="275" y="99"/>
                    <a:pt x="275" y="100"/>
                  </a:cubicBezTo>
                  <a:cubicBezTo>
                    <a:pt x="274" y="100"/>
                    <a:pt x="275" y="102"/>
                    <a:pt x="274" y="104"/>
                  </a:cubicBezTo>
                  <a:cubicBezTo>
                    <a:pt x="274" y="106"/>
                    <a:pt x="270" y="105"/>
                    <a:pt x="268" y="106"/>
                  </a:cubicBezTo>
                  <a:cubicBezTo>
                    <a:pt x="266" y="106"/>
                    <a:pt x="266" y="104"/>
                    <a:pt x="266" y="103"/>
                  </a:cubicBezTo>
                  <a:cubicBezTo>
                    <a:pt x="265" y="102"/>
                    <a:pt x="264" y="102"/>
                    <a:pt x="263" y="102"/>
                  </a:cubicBezTo>
                  <a:cubicBezTo>
                    <a:pt x="262" y="101"/>
                    <a:pt x="263" y="100"/>
                    <a:pt x="264" y="99"/>
                  </a:cubicBezTo>
                  <a:cubicBezTo>
                    <a:pt x="265" y="98"/>
                    <a:pt x="268" y="97"/>
                    <a:pt x="268" y="97"/>
                  </a:cubicBezTo>
                  <a:cubicBezTo>
                    <a:pt x="269" y="97"/>
                    <a:pt x="267" y="95"/>
                    <a:pt x="266" y="94"/>
                  </a:cubicBezTo>
                  <a:cubicBezTo>
                    <a:pt x="266" y="93"/>
                    <a:pt x="264" y="92"/>
                    <a:pt x="262" y="92"/>
                  </a:cubicBezTo>
                  <a:cubicBezTo>
                    <a:pt x="260" y="92"/>
                    <a:pt x="259" y="92"/>
                    <a:pt x="257" y="91"/>
                  </a:cubicBezTo>
                  <a:cubicBezTo>
                    <a:pt x="255" y="91"/>
                    <a:pt x="256" y="92"/>
                    <a:pt x="257" y="93"/>
                  </a:cubicBezTo>
                  <a:cubicBezTo>
                    <a:pt x="258" y="93"/>
                    <a:pt x="259" y="95"/>
                    <a:pt x="259" y="96"/>
                  </a:cubicBezTo>
                  <a:cubicBezTo>
                    <a:pt x="260" y="97"/>
                    <a:pt x="257" y="102"/>
                    <a:pt x="257" y="103"/>
                  </a:cubicBezTo>
                  <a:cubicBezTo>
                    <a:pt x="257" y="104"/>
                    <a:pt x="260" y="104"/>
                    <a:pt x="261" y="106"/>
                  </a:cubicBezTo>
                  <a:cubicBezTo>
                    <a:pt x="262" y="108"/>
                    <a:pt x="259" y="111"/>
                    <a:pt x="259" y="112"/>
                  </a:cubicBezTo>
                  <a:cubicBezTo>
                    <a:pt x="258" y="112"/>
                    <a:pt x="257" y="112"/>
                    <a:pt x="257" y="111"/>
                  </a:cubicBezTo>
                  <a:cubicBezTo>
                    <a:pt x="256" y="111"/>
                    <a:pt x="255" y="110"/>
                    <a:pt x="254" y="110"/>
                  </a:cubicBezTo>
                  <a:cubicBezTo>
                    <a:pt x="253" y="110"/>
                    <a:pt x="253" y="109"/>
                    <a:pt x="253" y="109"/>
                  </a:cubicBezTo>
                  <a:cubicBezTo>
                    <a:pt x="252" y="109"/>
                    <a:pt x="251" y="111"/>
                    <a:pt x="250" y="112"/>
                  </a:cubicBezTo>
                  <a:cubicBezTo>
                    <a:pt x="249" y="112"/>
                    <a:pt x="247" y="113"/>
                    <a:pt x="246" y="114"/>
                  </a:cubicBezTo>
                  <a:cubicBezTo>
                    <a:pt x="245" y="115"/>
                    <a:pt x="243" y="116"/>
                    <a:pt x="243" y="117"/>
                  </a:cubicBezTo>
                  <a:cubicBezTo>
                    <a:pt x="242" y="118"/>
                    <a:pt x="245" y="121"/>
                    <a:pt x="246" y="121"/>
                  </a:cubicBezTo>
                  <a:cubicBezTo>
                    <a:pt x="246" y="122"/>
                    <a:pt x="246" y="122"/>
                    <a:pt x="245" y="123"/>
                  </a:cubicBezTo>
                  <a:cubicBezTo>
                    <a:pt x="245" y="124"/>
                    <a:pt x="241" y="122"/>
                    <a:pt x="240" y="122"/>
                  </a:cubicBezTo>
                  <a:cubicBezTo>
                    <a:pt x="239" y="121"/>
                    <a:pt x="238" y="122"/>
                    <a:pt x="237" y="122"/>
                  </a:cubicBezTo>
                  <a:cubicBezTo>
                    <a:pt x="237" y="123"/>
                    <a:pt x="235" y="121"/>
                    <a:pt x="234" y="120"/>
                  </a:cubicBezTo>
                  <a:cubicBezTo>
                    <a:pt x="234" y="119"/>
                    <a:pt x="233" y="119"/>
                    <a:pt x="232" y="119"/>
                  </a:cubicBezTo>
                  <a:cubicBezTo>
                    <a:pt x="231" y="119"/>
                    <a:pt x="232" y="119"/>
                    <a:pt x="232" y="120"/>
                  </a:cubicBezTo>
                  <a:cubicBezTo>
                    <a:pt x="231" y="121"/>
                    <a:pt x="231" y="121"/>
                    <a:pt x="230" y="121"/>
                  </a:cubicBezTo>
                  <a:cubicBezTo>
                    <a:pt x="230" y="121"/>
                    <a:pt x="230" y="123"/>
                    <a:pt x="232" y="125"/>
                  </a:cubicBezTo>
                  <a:cubicBezTo>
                    <a:pt x="234" y="127"/>
                    <a:pt x="233" y="125"/>
                    <a:pt x="235" y="125"/>
                  </a:cubicBezTo>
                  <a:cubicBezTo>
                    <a:pt x="236" y="124"/>
                    <a:pt x="236" y="127"/>
                    <a:pt x="236" y="128"/>
                  </a:cubicBezTo>
                  <a:cubicBezTo>
                    <a:pt x="237" y="129"/>
                    <a:pt x="235" y="129"/>
                    <a:pt x="234" y="129"/>
                  </a:cubicBezTo>
                  <a:cubicBezTo>
                    <a:pt x="233" y="130"/>
                    <a:pt x="231" y="129"/>
                    <a:pt x="230" y="128"/>
                  </a:cubicBezTo>
                  <a:cubicBezTo>
                    <a:pt x="228" y="127"/>
                    <a:pt x="229" y="126"/>
                    <a:pt x="228" y="126"/>
                  </a:cubicBezTo>
                  <a:cubicBezTo>
                    <a:pt x="227" y="126"/>
                    <a:pt x="226" y="125"/>
                    <a:pt x="225" y="125"/>
                  </a:cubicBezTo>
                  <a:cubicBezTo>
                    <a:pt x="224" y="124"/>
                    <a:pt x="223" y="123"/>
                    <a:pt x="224" y="123"/>
                  </a:cubicBezTo>
                  <a:cubicBezTo>
                    <a:pt x="224" y="122"/>
                    <a:pt x="224" y="120"/>
                    <a:pt x="223" y="119"/>
                  </a:cubicBezTo>
                  <a:cubicBezTo>
                    <a:pt x="223" y="117"/>
                    <a:pt x="222" y="117"/>
                    <a:pt x="223" y="117"/>
                  </a:cubicBezTo>
                  <a:cubicBezTo>
                    <a:pt x="224" y="117"/>
                    <a:pt x="224" y="115"/>
                    <a:pt x="223" y="114"/>
                  </a:cubicBezTo>
                  <a:cubicBezTo>
                    <a:pt x="223" y="114"/>
                    <a:pt x="220" y="111"/>
                    <a:pt x="219" y="111"/>
                  </a:cubicBezTo>
                  <a:cubicBezTo>
                    <a:pt x="219" y="111"/>
                    <a:pt x="218" y="110"/>
                    <a:pt x="218" y="109"/>
                  </a:cubicBezTo>
                  <a:cubicBezTo>
                    <a:pt x="218" y="109"/>
                    <a:pt x="217" y="108"/>
                    <a:pt x="216" y="108"/>
                  </a:cubicBezTo>
                  <a:cubicBezTo>
                    <a:pt x="215" y="108"/>
                    <a:pt x="214" y="108"/>
                    <a:pt x="213" y="107"/>
                  </a:cubicBezTo>
                  <a:cubicBezTo>
                    <a:pt x="212" y="107"/>
                    <a:pt x="213" y="106"/>
                    <a:pt x="214" y="106"/>
                  </a:cubicBezTo>
                  <a:cubicBezTo>
                    <a:pt x="214" y="106"/>
                    <a:pt x="214" y="105"/>
                    <a:pt x="215" y="104"/>
                  </a:cubicBezTo>
                  <a:cubicBezTo>
                    <a:pt x="215" y="104"/>
                    <a:pt x="216" y="106"/>
                    <a:pt x="218" y="107"/>
                  </a:cubicBezTo>
                  <a:cubicBezTo>
                    <a:pt x="219" y="108"/>
                    <a:pt x="223" y="109"/>
                    <a:pt x="224" y="110"/>
                  </a:cubicBezTo>
                  <a:cubicBezTo>
                    <a:pt x="226" y="110"/>
                    <a:pt x="230" y="111"/>
                    <a:pt x="232" y="111"/>
                  </a:cubicBezTo>
                  <a:cubicBezTo>
                    <a:pt x="234" y="112"/>
                    <a:pt x="237" y="112"/>
                    <a:pt x="238" y="112"/>
                  </a:cubicBezTo>
                  <a:cubicBezTo>
                    <a:pt x="239" y="112"/>
                    <a:pt x="241" y="111"/>
                    <a:pt x="243" y="111"/>
                  </a:cubicBezTo>
                  <a:cubicBezTo>
                    <a:pt x="244" y="111"/>
                    <a:pt x="245" y="110"/>
                    <a:pt x="247" y="109"/>
                  </a:cubicBezTo>
                  <a:cubicBezTo>
                    <a:pt x="248" y="107"/>
                    <a:pt x="248" y="104"/>
                    <a:pt x="248" y="103"/>
                  </a:cubicBezTo>
                  <a:cubicBezTo>
                    <a:pt x="247" y="103"/>
                    <a:pt x="248" y="99"/>
                    <a:pt x="247" y="98"/>
                  </a:cubicBezTo>
                  <a:cubicBezTo>
                    <a:pt x="246" y="98"/>
                    <a:pt x="246" y="97"/>
                    <a:pt x="244" y="97"/>
                  </a:cubicBezTo>
                  <a:cubicBezTo>
                    <a:pt x="243" y="96"/>
                    <a:pt x="243" y="95"/>
                    <a:pt x="242" y="96"/>
                  </a:cubicBezTo>
                  <a:cubicBezTo>
                    <a:pt x="241" y="96"/>
                    <a:pt x="241" y="95"/>
                    <a:pt x="240" y="94"/>
                  </a:cubicBezTo>
                  <a:cubicBezTo>
                    <a:pt x="239" y="94"/>
                    <a:pt x="239" y="94"/>
                    <a:pt x="237" y="93"/>
                  </a:cubicBezTo>
                  <a:cubicBezTo>
                    <a:pt x="235" y="93"/>
                    <a:pt x="235" y="93"/>
                    <a:pt x="234" y="92"/>
                  </a:cubicBezTo>
                  <a:cubicBezTo>
                    <a:pt x="233" y="91"/>
                    <a:pt x="229" y="88"/>
                    <a:pt x="228" y="87"/>
                  </a:cubicBezTo>
                  <a:cubicBezTo>
                    <a:pt x="226" y="87"/>
                    <a:pt x="225" y="86"/>
                    <a:pt x="223" y="86"/>
                  </a:cubicBezTo>
                  <a:cubicBezTo>
                    <a:pt x="222" y="87"/>
                    <a:pt x="221" y="86"/>
                    <a:pt x="220" y="86"/>
                  </a:cubicBezTo>
                  <a:cubicBezTo>
                    <a:pt x="219" y="86"/>
                    <a:pt x="218" y="86"/>
                    <a:pt x="218" y="85"/>
                  </a:cubicBezTo>
                  <a:cubicBezTo>
                    <a:pt x="218" y="85"/>
                    <a:pt x="217" y="85"/>
                    <a:pt x="216" y="86"/>
                  </a:cubicBezTo>
                  <a:cubicBezTo>
                    <a:pt x="215" y="87"/>
                    <a:pt x="216" y="84"/>
                    <a:pt x="215" y="84"/>
                  </a:cubicBezTo>
                  <a:cubicBezTo>
                    <a:pt x="214" y="84"/>
                    <a:pt x="213" y="83"/>
                    <a:pt x="214" y="84"/>
                  </a:cubicBezTo>
                  <a:cubicBezTo>
                    <a:pt x="215" y="84"/>
                    <a:pt x="218" y="82"/>
                    <a:pt x="216" y="82"/>
                  </a:cubicBezTo>
                  <a:cubicBezTo>
                    <a:pt x="214" y="81"/>
                    <a:pt x="212" y="80"/>
                    <a:pt x="212" y="81"/>
                  </a:cubicBezTo>
                  <a:cubicBezTo>
                    <a:pt x="212" y="81"/>
                    <a:pt x="211" y="82"/>
                    <a:pt x="211" y="82"/>
                  </a:cubicBezTo>
                  <a:cubicBezTo>
                    <a:pt x="211" y="82"/>
                    <a:pt x="211" y="82"/>
                    <a:pt x="211" y="82"/>
                  </a:cubicBezTo>
                  <a:cubicBezTo>
                    <a:pt x="211" y="82"/>
                    <a:pt x="211" y="82"/>
                    <a:pt x="210" y="82"/>
                  </a:cubicBezTo>
                  <a:cubicBezTo>
                    <a:pt x="210" y="82"/>
                    <a:pt x="210" y="82"/>
                    <a:pt x="210" y="82"/>
                  </a:cubicBezTo>
                  <a:cubicBezTo>
                    <a:pt x="210" y="82"/>
                    <a:pt x="210" y="82"/>
                    <a:pt x="209" y="82"/>
                  </a:cubicBezTo>
                  <a:cubicBezTo>
                    <a:pt x="209" y="82"/>
                    <a:pt x="209" y="82"/>
                    <a:pt x="209" y="82"/>
                  </a:cubicBezTo>
                  <a:cubicBezTo>
                    <a:pt x="208" y="82"/>
                    <a:pt x="208" y="82"/>
                    <a:pt x="208" y="82"/>
                  </a:cubicBezTo>
                  <a:cubicBezTo>
                    <a:pt x="206" y="82"/>
                    <a:pt x="204" y="81"/>
                    <a:pt x="204" y="81"/>
                  </a:cubicBezTo>
                  <a:cubicBezTo>
                    <a:pt x="204" y="80"/>
                    <a:pt x="201" y="80"/>
                    <a:pt x="200" y="79"/>
                  </a:cubicBezTo>
                  <a:cubicBezTo>
                    <a:pt x="200" y="78"/>
                    <a:pt x="202" y="79"/>
                    <a:pt x="204" y="79"/>
                  </a:cubicBezTo>
                  <a:cubicBezTo>
                    <a:pt x="205" y="79"/>
                    <a:pt x="206" y="79"/>
                    <a:pt x="206" y="79"/>
                  </a:cubicBezTo>
                  <a:cubicBezTo>
                    <a:pt x="207" y="78"/>
                    <a:pt x="208" y="77"/>
                    <a:pt x="209" y="77"/>
                  </a:cubicBezTo>
                  <a:cubicBezTo>
                    <a:pt x="209" y="76"/>
                    <a:pt x="209" y="75"/>
                    <a:pt x="208" y="75"/>
                  </a:cubicBezTo>
                  <a:cubicBezTo>
                    <a:pt x="207" y="75"/>
                    <a:pt x="207" y="74"/>
                    <a:pt x="205" y="74"/>
                  </a:cubicBezTo>
                  <a:cubicBezTo>
                    <a:pt x="204" y="74"/>
                    <a:pt x="204" y="73"/>
                    <a:pt x="203" y="74"/>
                  </a:cubicBezTo>
                  <a:cubicBezTo>
                    <a:pt x="202" y="74"/>
                    <a:pt x="203" y="73"/>
                    <a:pt x="202" y="72"/>
                  </a:cubicBezTo>
                  <a:cubicBezTo>
                    <a:pt x="201" y="71"/>
                    <a:pt x="200" y="72"/>
                    <a:pt x="200" y="73"/>
                  </a:cubicBezTo>
                  <a:cubicBezTo>
                    <a:pt x="199" y="73"/>
                    <a:pt x="199" y="74"/>
                    <a:pt x="199" y="75"/>
                  </a:cubicBezTo>
                  <a:cubicBezTo>
                    <a:pt x="198" y="75"/>
                    <a:pt x="198" y="74"/>
                    <a:pt x="199" y="74"/>
                  </a:cubicBezTo>
                  <a:cubicBezTo>
                    <a:pt x="199" y="74"/>
                    <a:pt x="198" y="74"/>
                    <a:pt x="198" y="74"/>
                  </a:cubicBezTo>
                  <a:cubicBezTo>
                    <a:pt x="197" y="74"/>
                    <a:pt x="197" y="73"/>
                    <a:pt x="198" y="73"/>
                  </a:cubicBezTo>
                  <a:cubicBezTo>
                    <a:pt x="198" y="72"/>
                    <a:pt x="199" y="71"/>
                    <a:pt x="199" y="71"/>
                  </a:cubicBezTo>
                  <a:cubicBezTo>
                    <a:pt x="199" y="71"/>
                    <a:pt x="199" y="69"/>
                    <a:pt x="198" y="70"/>
                  </a:cubicBezTo>
                  <a:cubicBezTo>
                    <a:pt x="197" y="70"/>
                    <a:pt x="196" y="70"/>
                    <a:pt x="196" y="70"/>
                  </a:cubicBezTo>
                  <a:cubicBezTo>
                    <a:pt x="195" y="71"/>
                    <a:pt x="194" y="73"/>
                    <a:pt x="194" y="74"/>
                  </a:cubicBezTo>
                  <a:cubicBezTo>
                    <a:pt x="194" y="75"/>
                    <a:pt x="193" y="75"/>
                    <a:pt x="193" y="75"/>
                  </a:cubicBezTo>
                  <a:cubicBezTo>
                    <a:pt x="192" y="75"/>
                    <a:pt x="193" y="70"/>
                    <a:pt x="193" y="70"/>
                  </a:cubicBezTo>
                  <a:cubicBezTo>
                    <a:pt x="194" y="69"/>
                    <a:pt x="192" y="70"/>
                    <a:pt x="191" y="71"/>
                  </a:cubicBezTo>
                  <a:cubicBezTo>
                    <a:pt x="190" y="72"/>
                    <a:pt x="190" y="74"/>
                    <a:pt x="189" y="74"/>
                  </a:cubicBezTo>
                  <a:cubicBezTo>
                    <a:pt x="188" y="75"/>
                    <a:pt x="188" y="78"/>
                    <a:pt x="187" y="79"/>
                  </a:cubicBezTo>
                  <a:cubicBezTo>
                    <a:pt x="186" y="80"/>
                    <a:pt x="187" y="77"/>
                    <a:pt x="187" y="76"/>
                  </a:cubicBezTo>
                  <a:cubicBezTo>
                    <a:pt x="188" y="76"/>
                    <a:pt x="188" y="74"/>
                    <a:pt x="188" y="73"/>
                  </a:cubicBezTo>
                  <a:cubicBezTo>
                    <a:pt x="189" y="73"/>
                    <a:pt x="190" y="71"/>
                    <a:pt x="189" y="71"/>
                  </a:cubicBezTo>
                  <a:cubicBezTo>
                    <a:pt x="188" y="71"/>
                    <a:pt x="188" y="70"/>
                    <a:pt x="187" y="71"/>
                  </a:cubicBezTo>
                  <a:cubicBezTo>
                    <a:pt x="186" y="71"/>
                    <a:pt x="186" y="70"/>
                    <a:pt x="185" y="70"/>
                  </a:cubicBezTo>
                  <a:cubicBezTo>
                    <a:pt x="184" y="70"/>
                    <a:pt x="185" y="71"/>
                    <a:pt x="185" y="72"/>
                  </a:cubicBezTo>
                  <a:cubicBezTo>
                    <a:pt x="185" y="72"/>
                    <a:pt x="184" y="73"/>
                    <a:pt x="184" y="73"/>
                  </a:cubicBezTo>
                  <a:cubicBezTo>
                    <a:pt x="184" y="74"/>
                    <a:pt x="184" y="73"/>
                    <a:pt x="183" y="73"/>
                  </a:cubicBezTo>
                  <a:cubicBezTo>
                    <a:pt x="183" y="73"/>
                    <a:pt x="183" y="74"/>
                    <a:pt x="183" y="75"/>
                  </a:cubicBezTo>
                  <a:cubicBezTo>
                    <a:pt x="184" y="75"/>
                    <a:pt x="182" y="75"/>
                    <a:pt x="182" y="74"/>
                  </a:cubicBezTo>
                  <a:cubicBezTo>
                    <a:pt x="182" y="74"/>
                    <a:pt x="181" y="74"/>
                    <a:pt x="180" y="74"/>
                  </a:cubicBezTo>
                  <a:cubicBezTo>
                    <a:pt x="179" y="75"/>
                    <a:pt x="179" y="75"/>
                    <a:pt x="179" y="76"/>
                  </a:cubicBezTo>
                  <a:cubicBezTo>
                    <a:pt x="179" y="76"/>
                    <a:pt x="181" y="77"/>
                    <a:pt x="181" y="78"/>
                  </a:cubicBezTo>
                  <a:cubicBezTo>
                    <a:pt x="180" y="78"/>
                    <a:pt x="180" y="79"/>
                    <a:pt x="180" y="80"/>
                  </a:cubicBezTo>
                  <a:cubicBezTo>
                    <a:pt x="181" y="81"/>
                    <a:pt x="179" y="79"/>
                    <a:pt x="179" y="80"/>
                  </a:cubicBezTo>
                  <a:cubicBezTo>
                    <a:pt x="178" y="80"/>
                    <a:pt x="178" y="78"/>
                    <a:pt x="179" y="78"/>
                  </a:cubicBezTo>
                  <a:cubicBezTo>
                    <a:pt x="179" y="77"/>
                    <a:pt x="179" y="76"/>
                    <a:pt x="178" y="77"/>
                  </a:cubicBezTo>
                  <a:cubicBezTo>
                    <a:pt x="176" y="78"/>
                    <a:pt x="177" y="76"/>
                    <a:pt x="175" y="76"/>
                  </a:cubicBezTo>
                  <a:cubicBezTo>
                    <a:pt x="174" y="77"/>
                    <a:pt x="172" y="77"/>
                    <a:pt x="172" y="78"/>
                  </a:cubicBezTo>
                  <a:cubicBezTo>
                    <a:pt x="172" y="79"/>
                    <a:pt x="174" y="79"/>
                    <a:pt x="175" y="80"/>
                  </a:cubicBezTo>
                  <a:cubicBezTo>
                    <a:pt x="176" y="80"/>
                    <a:pt x="175" y="81"/>
                    <a:pt x="176" y="82"/>
                  </a:cubicBezTo>
                  <a:cubicBezTo>
                    <a:pt x="176" y="82"/>
                    <a:pt x="174" y="80"/>
                    <a:pt x="173" y="80"/>
                  </a:cubicBezTo>
                  <a:cubicBezTo>
                    <a:pt x="172" y="80"/>
                    <a:pt x="173" y="81"/>
                    <a:pt x="173" y="82"/>
                  </a:cubicBezTo>
                  <a:cubicBezTo>
                    <a:pt x="173" y="82"/>
                    <a:pt x="172" y="81"/>
                    <a:pt x="172" y="81"/>
                  </a:cubicBezTo>
                  <a:cubicBezTo>
                    <a:pt x="171" y="80"/>
                    <a:pt x="171" y="82"/>
                    <a:pt x="170" y="83"/>
                  </a:cubicBezTo>
                  <a:cubicBezTo>
                    <a:pt x="169" y="83"/>
                    <a:pt x="170" y="81"/>
                    <a:pt x="170" y="81"/>
                  </a:cubicBezTo>
                  <a:cubicBezTo>
                    <a:pt x="170" y="80"/>
                    <a:pt x="170" y="81"/>
                    <a:pt x="169" y="82"/>
                  </a:cubicBezTo>
                  <a:cubicBezTo>
                    <a:pt x="168" y="83"/>
                    <a:pt x="168" y="82"/>
                    <a:pt x="168" y="81"/>
                  </a:cubicBezTo>
                  <a:cubicBezTo>
                    <a:pt x="169" y="81"/>
                    <a:pt x="168" y="80"/>
                    <a:pt x="166" y="80"/>
                  </a:cubicBezTo>
                  <a:cubicBezTo>
                    <a:pt x="165" y="80"/>
                    <a:pt x="166" y="79"/>
                    <a:pt x="166" y="78"/>
                  </a:cubicBezTo>
                  <a:cubicBezTo>
                    <a:pt x="166" y="77"/>
                    <a:pt x="165" y="78"/>
                    <a:pt x="164" y="79"/>
                  </a:cubicBezTo>
                  <a:cubicBezTo>
                    <a:pt x="163" y="80"/>
                    <a:pt x="163" y="80"/>
                    <a:pt x="164" y="82"/>
                  </a:cubicBezTo>
                  <a:cubicBezTo>
                    <a:pt x="164" y="83"/>
                    <a:pt x="162" y="82"/>
                    <a:pt x="162" y="83"/>
                  </a:cubicBezTo>
                  <a:cubicBezTo>
                    <a:pt x="161" y="84"/>
                    <a:pt x="162" y="84"/>
                    <a:pt x="163" y="84"/>
                  </a:cubicBezTo>
                  <a:cubicBezTo>
                    <a:pt x="164" y="85"/>
                    <a:pt x="164" y="86"/>
                    <a:pt x="164" y="86"/>
                  </a:cubicBezTo>
                  <a:cubicBezTo>
                    <a:pt x="164" y="87"/>
                    <a:pt x="162" y="86"/>
                    <a:pt x="161" y="87"/>
                  </a:cubicBezTo>
                  <a:cubicBezTo>
                    <a:pt x="161" y="87"/>
                    <a:pt x="161" y="88"/>
                    <a:pt x="160" y="88"/>
                  </a:cubicBezTo>
                  <a:cubicBezTo>
                    <a:pt x="159" y="88"/>
                    <a:pt x="159" y="89"/>
                    <a:pt x="160" y="89"/>
                  </a:cubicBezTo>
                  <a:cubicBezTo>
                    <a:pt x="161" y="90"/>
                    <a:pt x="160" y="90"/>
                    <a:pt x="159" y="90"/>
                  </a:cubicBezTo>
                  <a:cubicBezTo>
                    <a:pt x="158" y="90"/>
                    <a:pt x="157" y="90"/>
                    <a:pt x="157" y="91"/>
                  </a:cubicBezTo>
                  <a:cubicBezTo>
                    <a:pt x="156" y="91"/>
                    <a:pt x="155" y="91"/>
                    <a:pt x="154" y="91"/>
                  </a:cubicBezTo>
                  <a:cubicBezTo>
                    <a:pt x="154" y="90"/>
                    <a:pt x="153" y="90"/>
                    <a:pt x="152" y="91"/>
                  </a:cubicBezTo>
                  <a:cubicBezTo>
                    <a:pt x="152" y="92"/>
                    <a:pt x="151" y="93"/>
                    <a:pt x="151" y="94"/>
                  </a:cubicBezTo>
                  <a:cubicBezTo>
                    <a:pt x="151" y="94"/>
                    <a:pt x="153" y="94"/>
                    <a:pt x="154" y="94"/>
                  </a:cubicBezTo>
                  <a:cubicBezTo>
                    <a:pt x="155" y="93"/>
                    <a:pt x="153" y="95"/>
                    <a:pt x="152" y="96"/>
                  </a:cubicBezTo>
                  <a:cubicBezTo>
                    <a:pt x="151" y="96"/>
                    <a:pt x="153" y="96"/>
                    <a:pt x="154" y="96"/>
                  </a:cubicBezTo>
                  <a:cubicBezTo>
                    <a:pt x="155" y="95"/>
                    <a:pt x="154" y="97"/>
                    <a:pt x="153" y="97"/>
                  </a:cubicBezTo>
                  <a:cubicBezTo>
                    <a:pt x="152" y="97"/>
                    <a:pt x="151" y="97"/>
                    <a:pt x="150" y="98"/>
                  </a:cubicBezTo>
                  <a:cubicBezTo>
                    <a:pt x="150" y="99"/>
                    <a:pt x="152" y="99"/>
                    <a:pt x="153" y="100"/>
                  </a:cubicBezTo>
                  <a:cubicBezTo>
                    <a:pt x="155" y="100"/>
                    <a:pt x="149" y="99"/>
                    <a:pt x="149" y="100"/>
                  </a:cubicBezTo>
                  <a:cubicBezTo>
                    <a:pt x="149" y="101"/>
                    <a:pt x="148" y="102"/>
                    <a:pt x="148" y="102"/>
                  </a:cubicBezTo>
                  <a:cubicBezTo>
                    <a:pt x="148" y="103"/>
                    <a:pt x="149" y="103"/>
                    <a:pt x="150" y="103"/>
                  </a:cubicBezTo>
                  <a:cubicBezTo>
                    <a:pt x="151" y="103"/>
                    <a:pt x="148" y="104"/>
                    <a:pt x="147" y="104"/>
                  </a:cubicBezTo>
                  <a:cubicBezTo>
                    <a:pt x="147" y="104"/>
                    <a:pt x="145" y="105"/>
                    <a:pt x="145" y="106"/>
                  </a:cubicBezTo>
                  <a:cubicBezTo>
                    <a:pt x="145" y="107"/>
                    <a:pt x="144" y="107"/>
                    <a:pt x="143" y="108"/>
                  </a:cubicBezTo>
                  <a:cubicBezTo>
                    <a:pt x="142" y="109"/>
                    <a:pt x="142" y="110"/>
                    <a:pt x="142" y="111"/>
                  </a:cubicBezTo>
                  <a:cubicBezTo>
                    <a:pt x="142" y="111"/>
                    <a:pt x="142" y="111"/>
                    <a:pt x="144" y="112"/>
                  </a:cubicBezTo>
                  <a:cubicBezTo>
                    <a:pt x="146" y="113"/>
                    <a:pt x="143" y="112"/>
                    <a:pt x="142" y="112"/>
                  </a:cubicBezTo>
                  <a:cubicBezTo>
                    <a:pt x="141" y="112"/>
                    <a:pt x="140" y="114"/>
                    <a:pt x="141" y="114"/>
                  </a:cubicBezTo>
                  <a:cubicBezTo>
                    <a:pt x="142" y="114"/>
                    <a:pt x="141" y="115"/>
                    <a:pt x="141" y="116"/>
                  </a:cubicBezTo>
                  <a:cubicBezTo>
                    <a:pt x="141" y="117"/>
                    <a:pt x="140" y="118"/>
                    <a:pt x="139" y="119"/>
                  </a:cubicBezTo>
                  <a:cubicBezTo>
                    <a:pt x="138" y="120"/>
                    <a:pt x="140" y="119"/>
                    <a:pt x="140" y="119"/>
                  </a:cubicBezTo>
                  <a:cubicBezTo>
                    <a:pt x="141" y="119"/>
                    <a:pt x="139" y="121"/>
                    <a:pt x="138" y="121"/>
                  </a:cubicBezTo>
                  <a:cubicBezTo>
                    <a:pt x="137" y="122"/>
                    <a:pt x="136" y="122"/>
                    <a:pt x="136" y="123"/>
                  </a:cubicBezTo>
                  <a:cubicBezTo>
                    <a:pt x="136" y="124"/>
                    <a:pt x="135" y="123"/>
                    <a:pt x="134" y="123"/>
                  </a:cubicBezTo>
                  <a:cubicBezTo>
                    <a:pt x="133" y="123"/>
                    <a:pt x="131" y="126"/>
                    <a:pt x="131" y="127"/>
                  </a:cubicBezTo>
                  <a:cubicBezTo>
                    <a:pt x="130" y="128"/>
                    <a:pt x="129" y="129"/>
                    <a:pt x="128" y="130"/>
                  </a:cubicBezTo>
                  <a:cubicBezTo>
                    <a:pt x="128" y="130"/>
                    <a:pt x="130" y="131"/>
                    <a:pt x="131" y="131"/>
                  </a:cubicBezTo>
                  <a:cubicBezTo>
                    <a:pt x="132" y="131"/>
                    <a:pt x="134" y="130"/>
                    <a:pt x="134" y="130"/>
                  </a:cubicBezTo>
                  <a:cubicBezTo>
                    <a:pt x="135" y="129"/>
                    <a:pt x="132" y="132"/>
                    <a:pt x="131" y="132"/>
                  </a:cubicBezTo>
                  <a:cubicBezTo>
                    <a:pt x="130" y="132"/>
                    <a:pt x="130" y="131"/>
                    <a:pt x="129" y="131"/>
                  </a:cubicBezTo>
                  <a:cubicBezTo>
                    <a:pt x="129" y="131"/>
                    <a:pt x="128" y="132"/>
                    <a:pt x="128" y="132"/>
                  </a:cubicBezTo>
                  <a:cubicBezTo>
                    <a:pt x="128" y="133"/>
                    <a:pt x="126" y="133"/>
                    <a:pt x="125" y="133"/>
                  </a:cubicBezTo>
                  <a:cubicBezTo>
                    <a:pt x="124" y="133"/>
                    <a:pt x="124" y="134"/>
                    <a:pt x="124" y="135"/>
                  </a:cubicBezTo>
                  <a:cubicBezTo>
                    <a:pt x="124" y="136"/>
                    <a:pt x="124" y="136"/>
                    <a:pt x="124" y="137"/>
                  </a:cubicBezTo>
                  <a:cubicBezTo>
                    <a:pt x="125" y="138"/>
                    <a:pt x="124" y="137"/>
                    <a:pt x="122" y="136"/>
                  </a:cubicBezTo>
                  <a:cubicBezTo>
                    <a:pt x="121" y="136"/>
                    <a:pt x="121" y="137"/>
                    <a:pt x="120" y="138"/>
                  </a:cubicBezTo>
                  <a:cubicBezTo>
                    <a:pt x="119" y="138"/>
                    <a:pt x="117" y="138"/>
                    <a:pt x="116" y="138"/>
                  </a:cubicBezTo>
                  <a:cubicBezTo>
                    <a:pt x="115" y="139"/>
                    <a:pt x="116" y="139"/>
                    <a:pt x="117" y="139"/>
                  </a:cubicBezTo>
                  <a:cubicBezTo>
                    <a:pt x="118" y="140"/>
                    <a:pt x="117" y="140"/>
                    <a:pt x="115" y="140"/>
                  </a:cubicBezTo>
                  <a:cubicBezTo>
                    <a:pt x="114" y="140"/>
                    <a:pt x="114" y="140"/>
                    <a:pt x="114" y="141"/>
                  </a:cubicBezTo>
                  <a:cubicBezTo>
                    <a:pt x="114" y="142"/>
                    <a:pt x="112" y="141"/>
                    <a:pt x="111" y="142"/>
                  </a:cubicBezTo>
                  <a:cubicBezTo>
                    <a:pt x="111" y="143"/>
                    <a:pt x="113" y="143"/>
                    <a:pt x="112" y="143"/>
                  </a:cubicBezTo>
                  <a:cubicBezTo>
                    <a:pt x="111" y="143"/>
                    <a:pt x="109" y="143"/>
                    <a:pt x="110" y="144"/>
                  </a:cubicBezTo>
                  <a:cubicBezTo>
                    <a:pt x="111" y="145"/>
                    <a:pt x="111" y="146"/>
                    <a:pt x="112" y="147"/>
                  </a:cubicBezTo>
                  <a:cubicBezTo>
                    <a:pt x="112" y="149"/>
                    <a:pt x="114" y="149"/>
                    <a:pt x="112" y="148"/>
                  </a:cubicBezTo>
                  <a:cubicBezTo>
                    <a:pt x="110" y="148"/>
                    <a:pt x="110" y="149"/>
                    <a:pt x="111" y="150"/>
                  </a:cubicBezTo>
                  <a:cubicBezTo>
                    <a:pt x="112" y="151"/>
                    <a:pt x="112" y="151"/>
                    <a:pt x="110" y="151"/>
                  </a:cubicBezTo>
                  <a:cubicBezTo>
                    <a:pt x="108" y="152"/>
                    <a:pt x="110" y="152"/>
                    <a:pt x="111" y="153"/>
                  </a:cubicBezTo>
                  <a:cubicBezTo>
                    <a:pt x="111" y="153"/>
                    <a:pt x="110" y="154"/>
                    <a:pt x="111" y="154"/>
                  </a:cubicBezTo>
                  <a:cubicBezTo>
                    <a:pt x="112" y="154"/>
                    <a:pt x="109" y="155"/>
                    <a:pt x="111" y="156"/>
                  </a:cubicBezTo>
                  <a:cubicBezTo>
                    <a:pt x="112" y="157"/>
                    <a:pt x="112" y="156"/>
                    <a:pt x="113" y="155"/>
                  </a:cubicBezTo>
                  <a:cubicBezTo>
                    <a:pt x="114" y="154"/>
                    <a:pt x="113" y="156"/>
                    <a:pt x="112" y="157"/>
                  </a:cubicBezTo>
                  <a:cubicBezTo>
                    <a:pt x="111" y="159"/>
                    <a:pt x="111" y="157"/>
                    <a:pt x="110" y="158"/>
                  </a:cubicBezTo>
                  <a:cubicBezTo>
                    <a:pt x="108" y="158"/>
                    <a:pt x="110" y="159"/>
                    <a:pt x="111" y="160"/>
                  </a:cubicBezTo>
                  <a:cubicBezTo>
                    <a:pt x="111" y="162"/>
                    <a:pt x="111" y="161"/>
                    <a:pt x="112" y="161"/>
                  </a:cubicBezTo>
                  <a:cubicBezTo>
                    <a:pt x="113" y="161"/>
                    <a:pt x="113" y="161"/>
                    <a:pt x="114" y="160"/>
                  </a:cubicBezTo>
                  <a:cubicBezTo>
                    <a:pt x="115" y="160"/>
                    <a:pt x="113" y="162"/>
                    <a:pt x="114" y="163"/>
                  </a:cubicBezTo>
                  <a:cubicBezTo>
                    <a:pt x="114" y="164"/>
                    <a:pt x="113" y="163"/>
                    <a:pt x="112" y="163"/>
                  </a:cubicBezTo>
                  <a:cubicBezTo>
                    <a:pt x="111" y="164"/>
                    <a:pt x="111" y="165"/>
                    <a:pt x="112" y="166"/>
                  </a:cubicBezTo>
                  <a:cubicBezTo>
                    <a:pt x="113" y="166"/>
                    <a:pt x="114" y="168"/>
                    <a:pt x="115" y="168"/>
                  </a:cubicBezTo>
                  <a:cubicBezTo>
                    <a:pt x="116" y="169"/>
                    <a:pt x="118" y="169"/>
                    <a:pt x="120" y="169"/>
                  </a:cubicBezTo>
                  <a:cubicBezTo>
                    <a:pt x="121" y="168"/>
                    <a:pt x="121" y="169"/>
                    <a:pt x="122" y="168"/>
                  </a:cubicBezTo>
                  <a:cubicBezTo>
                    <a:pt x="123" y="168"/>
                    <a:pt x="125" y="166"/>
                    <a:pt x="126" y="164"/>
                  </a:cubicBezTo>
                  <a:cubicBezTo>
                    <a:pt x="128" y="162"/>
                    <a:pt x="129" y="162"/>
                    <a:pt x="130" y="162"/>
                  </a:cubicBezTo>
                  <a:cubicBezTo>
                    <a:pt x="131" y="161"/>
                    <a:pt x="131" y="161"/>
                    <a:pt x="131" y="159"/>
                  </a:cubicBezTo>
                  <a:cubicBezTo>
                    <a:pt x="131" y="159"/>
                    <a:pt x="131" y="159"/>
                    <a:pt x="131" y="159"/>
                  </a:cubicBezTo>
                  <a:cubicBezTo>
                    <a:pt x="131" y="159"/>
                    <a:pt x="131" y="159"/>
                    <a:pt x="131" y="159"/>
                  </a:cubicBezTo>
                  <a:cubicBezTo>
                    <a:pt x="131" y="159"/>
                    <a:pt x="131" y="159"/>
                    <a:pt x="131" y="159"/>
                  </a:cubicBezTo>
                  <a:cubicBezTo>
                    <a:pt x="131" y="159"/>
                    <a:pt x="131" y="159"/>
                    <a:pt x="131" y="159"/>
                  </a:cubicBezTo>
                  <a:cubicBezTo>
                    <a:pt x="131" y="159"/>
                    <a:pt x="131" y="160"/>
                    <a:pt x="131" y="160"/>
                  </a:cubicBezTo>
                  <a:cubicBezTo>
                    <a:pt x="131" y="160"/>
                    <a:pt x="131" y="160"/>
                    <a:pt x="131" y="160"/>
                  </a:cubicBezTo>
                  <a:cubicBezTo>
                    <a:pt x="131" y="160"/>
                    <a:pt x="132" y="160"/>
                    <a:pt x="132" y="160"/>
                  </a:cubicBezTo>
                  <a:cubicBezTo>
                    <a:pt x="132" y="160"/>
                    <a:pt x="132" y="161"/>
                    <a:pt x="132" y="161"/>
                  </a:cubicBezTo>
                  <a:cubicBezTo>
                    <a:pt x="132" y="161"/>
                    <a:pt x="132" y="161"/>
                    <a:pt x="132" y="161"/>
                  </a:cubicBezTo>
                  <a:cubicBezTo>
                    <a:pt x="132" y="161"/>
                    <a:pt x="132" y="161"/>
                    <a:pt x="132" y="162"/>
                  </a:cubicBezTo>
                  <a:cubicBezTo>
                    <a:pt x="132" y="162"/>
                    <a:pt x="132" y="162"/>
                    <a:pt x="132" y="162"/>
                  </a:cubicBezTo>
                  <a:cubicBezTo>
                    <a:pt x="132" y="162"/>
                    <a:pt x="132" y="162"/>
                    <a:pt x="132" y="162"/>
                  </a:cubicBezTo>
                  <a:cubicBezTo>
                    <a:pt x="132" y="163"/>
                    <a:pt x="133" y="163"/>
                    <a:pt x="133" y="163"/>
                  </a:cubicBezTo>
                  <a:cubicBezTo>
                    <a:pt x="133" y="164"/>
                    <a:pt x="133" y="167"/>
                    <a:pt x="134" y="168"/>
                  </a:cubicBezTo>
                  <a:cubicBezTo>
                    <a:pt x="134" y="169"/>
                    <a:pt x="135" y="169"/>
                    <a:pt x="136" y="168"/>
                  </a:cubicBezTo>
                  <a:cubicBezTo>
                    <a:pt x="137" y="167"/>
                    <a:pt x="135" y="171"/>
                    <a:pt x="135" y="172"/>
                  </a:cubicBezTo>
                  <a:cubicBezTo>
                    <a:pt x="135" y="173"/>
                    <a:pt x="137" y="176"/>
                    <a:pt x="138" y="177"/>
                  </a:cubicBezTo>
                  <a:cubicBezTo>
                    <a:pt x="138" y="178"/>
                    <a:pt x="139" y="180"/>
                    <a:pt x="139" y="181"/>
                  </a:cubicBezTo>
                  <a:cubicBezTo>
                    <a:pt x="139" y="182"/>
                    <a:pt x="138" y="185"/>
                    <a:pt x="139" y="185"/>
                  </a:cubicBezTo>
                  <a:cubicBezTo>
                    <a:pt x="139" y="185"/>
                    <a:pt x="141" y="185"/>
                    <a:pt x="142" y="185"/>
                  </a:cubicBezTo>
                  <a:cubicBezTo>
                    <a:pt x="144" y="185"/>
                    <a:pt x="144" y="185"/>
                    <a:pt x="145" y="184"/>
                  </a:cubicBezTo>
                  <a:cubicBezTo>
                    <a:pt x="145" y="183"/>
                    <a:pt x="145" y="182"/>
                    <a:pt x="147" y="181"/>
                  </a:cubicBezTo>
                  <a:cubicBezTo>
                    <a:pt x="149" y="180"/>
                    <a:pt x="150" y="181"/>
                    <a:pt x="151" y="180"/>
                  </a:cubicBezTo>
                  <a:cubicBezTo>
                    <a:pt x="152" y="180"/>
                    <a:pt x="154" y="174"/>
                    <a:pt x="155" y="173"/>
                  </a:cubicBezTo>
                  <a:cubicBezTo>
                    <a:pt x="155" y="171"/>
                    <a:pt x="155" y="169"/>
                    <a:pt x="155" y="168"/>
                  </a:cubicBezTo>
                  <a:cubicBezTo>
                    <a:pt x="155" y="167"/>
                    <a:pt x="158" y="164"/>
                    <a:pt x="158" y="163"/>
                  </a:cubicBezTo>
                  <a:cubicBezTo>
                    <a:pt x="159" y="163"/>
                    <a:pt x="159" y="163"/>
                    <a:pt x="160" y="163"/>
                  </a:cubicBezTo>
                  <a:cubicBezTo>
                    <a:pt x="160" y="163"/>
                    <a:pt x="161" y="160"/>
                    <a:pt x="162" y="160"/>
                  </a:cubicBezTo>
                  <a:cubicBezTo>
                    <a:pt x="163" y="159"/>
                    <a:pt x="163" y="158"/>
                    <a:pt x="164" y="158"/>
                  </a:cubicBezTo>
                  <a:cubicBezTo>
                    <a:pt x="164" y="157"/>
                    <a:pt x="163" y="155"/>
                    <a:pt x="162" y="154"/>
                  </a:cubicBezTo>
                  <a:cubicBezTo>
                    <a:pt x="162" y="153"/>
                    <a:pt x="161" y="152"/>
                    <a:pt x="159" y="152"/>
                  </a:cubicBezTo>
                  <a:cubicBezTo>
                    <a:pt x="157" y="152"/>
                    <a:pt x="157" y="151"/>
                    <a:pt x="157" y="150"/>
                  </a:cubicBezTo>
                  <a:cubicBezTo>
                    <a:pt x="156" y="149"/>
                    <a:pt x="157" y="146"/>
                    <a:pt x="157" y="146"/>
                  </a:cubicBezTo>
                  <a:cubicBezTo>
                    <a:pt x="158" y="145"/>
                    <a:pt x="158" y="142"/>
                    <a:pt x="158" y="141"/>
                  </a:cubicBezTo>
                  <a:cubicBezTo>
                    <a:pt x="159" y="140"/>
                    <a:pt x="157" y="139"/>
                    <a:pt x="157" y="139"/>
                  </a:cubicBezTo>
                  <a:cubicBezTo>
                    <a:pt x="157" y="138"/>
                    <a:pt x="158" y="139"/>
                    <a:pt x="159" y="139"/>
                  </a:cubicBezTo>
                  <a:cubicBezTo>
                    <a:pt x="160" y="139"/>
                    <a:pt x="162" y="136"/>
                    <a:pt x="163" y="135"/>
                  </a:cubicBezTo>
                  <a:cubicBezTo>
                    <a:pt x="164" y="134"/>
                    <a:pt x="164" y="132"/>
                    <a:pt x="165" y="132"/>
                  </a:cubicBezTo>
                  <a:cubicBezTo>
                    <a:pt x="165" y="131"/>
                    <a:pt x="168" y="130"/>
                    <a:pt x="168" y="130"/>
                  </a:cubicBezTo>
                  <a:cubicBezTo>
                    <a:pt x="169" y="130"/>
                    <a:pt x="171" y="129"/>
                    <a:pt x="171" y="128"/>
                  </a:cubicBezTo>
                  <a:cubicBezTo>
                    <a:pt x="171" y="126"/>
                    <a:pt x="174" y="125"/>
                    <a:pt x="174" y="124"/>
                  </a:cubicBezTo>
                  <a:cubicBezTo>
                    <a:pt x="175" y="123"/>
                    <a:pt x="173" y="123"/>
                    <a:pt x="173" y="122"/>
                  </a:cubicBezTo>
                  <a:cubicBezTo>
                    <a:pt x="172" y="121"/>
                    <a:pt x="173" y="121"/>
                    <a:pt x="174" y="120"/>
                  </a:cubicBezTo>
                  <a:cubicBezTo>
                    <a:pt x="174" y="120"/>
                    <a:pt x="174" y="119"/>
                    <a:pt x="174" y="119"/>
                  </a:cubicBezTo>
                  <a:cubicBezTo>
                    <a:pt x="175" y="118"/>
                    <a:pt x="175" y="118"/>
                    <a:pt x="176" y="117"/>
                  </a:cubicBezTo>
                  <a:cubicBezTo>
                    <a:pt x="178" y="116"/>
                    <a:pt x="177" y="116"/>
                    <a:pt x="177" y="116"/>
                  </a:cubicBezTo>
                  <a:cubicBezTo>
                    <a:pt x="177" y="115"/>
                    <a:pt x="179" y="115"/>
                    <a:pt x="180" y="115"/>
                  </a:cubicBezTo>
                  <a:cubicBezTo>
                    <a:pt x="181" y="116"/>
                    <a:pt x="181" y="116"/>
                    <a:pt x="181" y="116"/>
                  </a:cubicBezTo>
                  <a:cubicBezTo>
                    <a:pt x="181" y="116"/>
                    <a:pt x="181" y="116"/>
                    <a:pt x="182" y="116"/>
                  </a:cubicBezTo>
                  <a:cubicBezTo>
                    <a:pt x="182" y="116"/>
                    <a:pt x="182" y="115"/>
                    <a:pt x="182" y="115"/>
                  </a:cubicBezTo>
                  <a:cubicBezTo>
                    <a:pt x="182" y="115"/>
                    <a:pt x="182" y="115"/>
                    <a:pt x="183" y="115"/>
                  </a:cubicBezTo>
                  <a:cubicBezTo>
                    <a:pt x="183" y="115"/>
                    <a:pt x="183" y="115"/>
                    <a:pt x="183" y="115"/>
                  </a:cubicBezTo>
                  <a:cubicBezTo>
                    <a:pt x="184" y="115"/>
                    <a:pt x="184" y="115"/>
                    <a:pt x="184" y="115"/>
                  </a:cubicBezTo>
                  <a:cubicBezTo>
                    <a:pt x="186" y="115"/>
                    <a:pt x="186" y="116"/>
                    <a:pt x="187" y="117"/>
                  </a:cubicBezTo>
                  <a:cubicBezTo>
                    <a:pt x="188" y="118"/>
                    <a:pt x="187" y="121"/>
                    <a:pt x="186" y="121"/>
                  </a:cubicBezTo>
                  <a:cubicBezTo>
                    <a:pt x="185" y="121"/>
                    <a:pt x="183" y="125"/>
                    <a:pt x="182" y="126"/>
                  </a:cubicBezTo>
                  <a:cubicBezTo>
                    <a:pt x="182" y="127"/>
                    <a:pt x="178" y="130"/>
                    <a:pt x="177" y="131"/>
                  </a:cubicBezTo>
                  <a:cubicBezTo>
                    <a:pt x="177" y="133"/>
                    <a:pt x="173" y="136"/>
                    <a:pt x="172" y="137"/>
                  </a:cubicBezTo>
                  <a:cubicBezTo>
                    <a:pt x="171" y="138"/>
                    <a:pt x="172" y="138"/>
                    <a:pt x="173" y="139"/>
                  </a:cubicBezTo>
                  <a:cubicBezTo>
                    <a:pt x="173" y="141"/>
                    <a:pt x="174" y="146"/>
                    <a:pt x="174" y="147"/>
                  </a:cubicBezTo>
                  <a:cubicBezTo>
                    <a:pt x="173" y="148"/>
                    <a:pt x="173" y="149"/>
                    <a:pt x="173" y="150"/>
                  </a:cubicBezTo>
                  <a:cubicBezTo>
                    <a:pt x="173" y="151"/>
                    <a:pt x="173" y="152"/>
                    <a:pt x="174" y="152"/>
                  </a:cubicBezTo>
                  <a:cubicBezTo>
                    <a:pt x="176" y="152"/>
                    <a:pt x="177" y="153"/>
                    <a:pt x="177" y="154"/>
                  </a:cubicBezTo>
                  <a:cubicBezTo>
                    <a:pt x="177" y="155"/>
                    <a:pt x="177" y="155"/>
                    <a:pt x="179" y="156"/>
                  </a:cubicBezTo>
                  <a:cubicBezTo>
                    <a:pt x="180" y="156"/>
                    <a:pt x="182" y="156"/>
                    <a:pt x="183" y="156"/>
                  </a:cubicBezTo>
                  <a:cubicBezTo>
                    <a:pt x="184" y="156"/>
                    <a:pt x="185" y="155"/>
                    <a:pt x="187" y="155"/>
                  </a:cubicBezTo>
                  <a:cubicBezTo>
                    <a:pt x="189" y="154"/>
                    <a:pt x="191" y="154"/>
                    <a:pt x="193" y="153"/>
                  </a:cubicBezTo>
                  <a:cubicBezTo>
                    <a:pt x="194" y="153"/>
                    <a:pt x="195" y="153"/>
                    <a:pt x="195" y="153"/>
                  </a:cubicBezTo>
                  <a:cubicBezTo>
                    <a:pt x="196" y="153"/>
                    <a:pt x="196" y="153"/>
                    <a:pt x="196" y="153"/>
                  </a:cubicBezTo>
                  <a:cubicBezTo>
                    <a:pt x="196" y="153"/>
                    <a:pt x="196" y="153"/>
                    <a:pt x="196" y="153"/>
                  </a:cubicBezTo>
                  <a:cubicBezTo>
                    <a:pt x="197" y="153"/>
                    <a:pt x="198" y="153"/>
                    <a:pt x="199" y="153"/>
                  </a:cubicBezTo>
                  <a:cubicBezTo>
                    <a:pt x="200" y="152"/>
                    <a:pt x="200" y="152"/>
                    <a:pt x="200" y="153"/>
                  </a:cubicBezTo>
                  <a:cubicBezTo>
                    <a:pt x="200" y="155"/>
                    <a:pt x="202" y="154"/>
                    <a:pt x="203" y="155"/>
                  </a:cubicBezTo>
                  <a:cubicBezTo>
                    <a:pt x="204" y="155"/>
                    <a:pt x="204" y="157"/>
                    <a:pt x="203" y="157"/>
                  </a:cubicBezTo>
                  <a:cubicBezTo>
                    <a:pt x="201" y="157"/>
                    <a:pt x="198" y="157"/>
                    <a:pt x="199" y="158"/>
                  </a:cubicBezTo>
                  <a:cubicBezTo>
                    <a:pt x="199" y="158"/>
                    <a:pt x="199" y="158"/>
                    <a:pt x="199" y="158"/>
                  </a:cubicBezTo>
                  <a:cubicBezTo>
                    <a:pt x="199" y="158"/>
                    <a:pt x="199" y="158"/>
                    <a:pt x="199" y="158"/>
                  </a:cubicBezTo>
                  <a:cubicBezTo>
                    <a:pt x="199" y="159"/>
                    <a:pt x="199" y="159"/>
                    <a:pt x="198" y="159"/>
                  </a:cubicBezTo>
                  <a:cubicBezTo>
                    <a:pt x="198" y="159"/>
                    <a:pt x="198" y="159"/>
                    <a:pt x="197" y="159"/>
                  </a:cubicBezTo>
                  <a:cubicBezTo>
                    <a:pt x="197" y="159"/>
                    <a:pt x="197" y="159"/>
                    <a:pt x="197" y="159"/>
                  </a:cubicBezTo>
                  <a:cubicBezTo>
                    <a:pt x="194" y="159"/>
                    <a:pt x="189" y="159"/>
                    <a:pt x="187" y="159"/>
                  </a:cubicBezTo>
                  <a:cubicBezTo>
                    <a:pt x="186" y="159"/>
                    <a:pt x="181" y="161"/>
                    <a:pt x="181" y="162"/>
                  </a:cubicBezTo>
                  <a:cubicBezTo>
                    <a:pt x="181" y="164"/>
                    <a:pt x="182" y="166"/>
                    <a:pt x="183" y="167"/>
                  </a:cubicBezTo>
                  <a:cubicBezTo>
                    <a:pt x="183" y="167"/>
                    <a:pt x="184" y="167"/>
                    <a:pt x="184" y="167"/>
                  </a:cubicBezTo>
                  <a:cubicBezTo>
                    <a:pt x="184" y="167"/>
                    <a:pt x="184" y="167"/>
                    <a:pt x="184" y="167"/>
                  </a:cubicBezTo>
                  <a:cubicBezTo>
                    <a:pt x="184" y="167"/>
                    <a:pt x="184" y="168"/>
                    <a:pt x="184" y="168"/>
                  </a:cubicBezTo>
                  <a:cubicBezTo>
                    <a:pt x="184" y="168"/>
                    <a:pt x="184" y="168"/>
                    <a:pt x="184" y="168"/>
                  </a:cubicBezTo>
                  <a:cubicBezTo>
                    <a:pt x="184" y="169"/>
                    <a:pt x="185" y="169"/>
                    <a:pt x="185" y="170"/>
                  </a:cubicBezTo>
                  <a:cubicBezTo>
                    <a:pt x="185" y="171"/>
                    <a:pt x="185" y="171"/>
                    <a:pt x="185" y="172"/>
                  </a:cubicBezTo>
                  <a:cubicBezTo>
                    <a:pt x="185" y="174"/>
                    <a:pt x="183" y="176"/>
                    <a:pt x="182" y="176"/>
                  </a:cubicBezTo>
                  <a:cubicBezTo>
                    <a:pt x="180" y="175"/>
                    <a:pt x="178" y="171"/>
                    <a:pt x="177" y="171"/>
                  </a:cubicBezTo>
                  <a:cubicBezTo>
                    <a:pt x="176" y="171"/>
                    <a:pt x="173" y="172"/>
                    <a:pt x="173" y="173"/>
                  </a:cubicBezTo>
                  <a:cubicBezTo>
                    <a:pt x="173" y="174"/>
                    <a:pt x="172" y="175"/>
                    <a:pt x="172" y="176"/>
                  </a:cubicBezTo>
                  <a:cubicBezTo>
                    <a:pt x="171" y="177"/>
                    <a:pt x="171" y="178"/>
                    <a:pt x="171" y="179"/>
                  </a:cubicBezTo>
                  <a:cubicBezTo>
                    <a:pt x="171" y="180"/>
                    <a:pt x="171" y="181"/>
                    <a:pt x="171" y="181"/>
                  </a:cubicBezTo>
                  <a:cubicBezTo>
                    <a:pt x="171" y="181"/>
                    <a:pt x="171" y="181"/>
                    <a:pt x="171" y="181"/>
                  </a:cubicBezTo>
                  <a:cubicBezTo>
                    <a:pt x="171" y="182"/>
                    <a:pt x="171" y="183"/>
                    <a:pt x="171" y="183"/>
                  </a:cubicBezTo>
                  <a:cubicBezTo>
                    <a:pt x="171" y="184"/>
                    <a:pt x="170" y="184"/>
                    <a:pt x="170" y="185"/>
                  </a:cubicBezTo>
                  <a:cubicBezTo>
                    <a:pt x="170" y="185"/>
                    <a:pt x="170" y="185"/>
                    <a:pt x="170" y="185"/>
                  </a:cubicBezTo>
                  <a:cubicBezTo>
                    <a:pt x="170" y="185"/>
                    <a:pt x="170" y="186"/>
                    <a:pt x="169" y="186"/>
                  </a:cubicBezTo>
                  <a:cubicBezTo>
                    <a:pt x="169" y="186"/>
                    <a:pt x="169" y="186"/>
                    <a:pt x="169" y="186"/>
                  </a:cubicBezTo>
                  <a:cubicBezTo>
                    <a:pt x="169" y="187"/>
                    <a:pt x="168" y="187"/>
                    <a:pt x="168" y="187"/>
                  </a:cubicBezTo>
                  <a:cubicBezTo>
                    <a:pt x="168" y="188"/>
                    <a:pt x="167" y="188"/>
                    <a:pt x="167" y="188"/>
                  </a:cubicBezTo>
                  <a:cubicBezTo>
                    <a:pt x="167" y="188"/>
                    <a:pt x="167" y="188"/>
                    <a:pt x="167" y="188"/>
                  </a:cubicBezTo>
                  <a:cubicBezTo>
                    <a:pt x="167" y="188"/>
                    <a:pt x="167" y="188"/>
                    <a:pt x="167" y="188"/>
                  </a:cubicBezTo>
                  <a:cubicBezTo>
                    <a:pt x="167" y="189"/>
                    <a:pt x="167" y="189"/>
                    <a:pt x="167" y="189"/>
                  </a:cubicBezTo>
                  <a:cubicBezTo>
                    <a:pt x="167" y="189"/>
                    <a:pt x="166" y="189"/>
                    <a:pt x="166" y="189"/>
                  </a:cubicBezTo>
                  <a:cubicBezTo>
                    <a:pt x="166" y="190"/>
                    <a:pt x="166" y="190"/>
                    <a:pt x="166" y="190"/>
                  </a:cubicBezTo>
                  <a:cubicBezTo>
                    <a:pt x="166" y="190"/>
                    <a:pt x="166" y="190"/>
                    <a:pt x="166" y="190"/>
                  </a:cubicBezTo>
                  <a:cubicBezTo>
                    <a:pt x="165" y="190"/>
                    <a:pt x="165" y="191"/>
                    <a:pt x="165" y="191"/>
                  </a:cubicBezTo>
                  <a:cubicBezTo>
                    <a:pt x="165" y="191"/>
                    <a:pt x="165" y="191"/>
                    <a:pt x="165" y="191"/>
                  </a:cubicBezTo>
                  <a:cubicBezTo>
                    <a:pt x="164" y="191"/>
                    <a:pt x="164" y="191"/>
                    <a:pt x="164" y="191"/>
                  </a:cubicBezTo>
                  <a:cubicBezTo>
                    <a:pt x="162" y="191"/>
                    <a:pt x="163" y="189"/>
                    <a:pt x="160" y="189"/>
                  </a:cubicBezTo>
                  <a:cubicBezTo>
                    <a:pt x="158" y="189"/>
                    <a:pt x="152" y="190"/>
                    <a:pt x="150" y="191"/>
                  </a:cubicBezTo>
                  <a:cubicBezTo>
                    <a:pt x="150" y="192"/>
                    <a:pt x="149" y="192"/>
                    <a:pt x="149" y="192"/>
                  </a:cubicBezTo>
                  <a:cubicBezTo>
                    <a:pt x="149" y="192"/>
                    <a:pt x="148" y="192"/>
                    <a:pt x="148" y="192"/>
                  </a:cubicBezTo>
                  <a:cubicBezTo>
                    <a:pt x="148" y="192"/>
                    <a:pt x="148" y="192"/>
                    <a:pt x="147" y="192"/>
                  </a:cubicBezTo>
                  <a:cubicBezTo>
                    <a:pt x="147" y="192"/>
                    <a:pt x="147" y="193"/>
                    <a:pt x="147" y="193"/>
                  </a:cubicBezTo>
                  <a:cubicBezTo>
                    <a:pt x="146" y="193"/>
                    <a:pt x="146" y="193"/>
                    <a:pt x="146" y="193"/>
                  </a:cubicBezTo>
                  <a:cubicBezTo>
                    <a:pt x="146" y="193"/>
                    <a:pt x="145" y="193"/>
                    <a:pt x="145" y="193"/>
                  </a:cubicBezTo>
                  <a:cubicBezTo>
                    <a:pt x="145" y="193"/>
                    <a:pt x="145" y="193"/>
                    <a:pt x="144" y="193"/>
                  </a:cubicBezTo>
                  <a:cubicBezTo>
                    <a:pt x="143" y="193"/>
                    <a:pt x="143" y="191"/>
                    <a:pt x="143" y="190"/>
                  </a:cubicBezTo>
                  <a:cubicBezTo>
                    <a:pt x="142" y="190"/>
                    <a:pt x="142" y="191"/>
                    <a:pt x="141" y="192"/>
                  </a:cubicBezTo>
                  <a:cubicBezTo>
                    <a:pt x="140" y="193"/>
                    <a:pt x="140" y="191"/>
                    <a:pt x="138" y="191"/>
                  </a:cubicBezTo>
                  <a:cubicBezTo>
                    <a:pt x="137" y="191"/>
                    <a:pt x="134" y="193"/>
                    <a:pt x="133" y="193"/>
                  </a:cubicBezTo>
                  <a:cubicBezTo>
                    <a:pt x="132" y="193"/>
                    <a:pt x="133" y="191"/>
                    <a:pt x="133" y="191"/>
                  </a:cubicBezTo>
                  <a:cubicBezTo>
                    <a:pt x="132" y="190"/>
                    <a:pt x="129" y="192"/>
                    <a:pt x="129" y="192"/>
                  </a:cubicBezTo>
                  <a:cubicBezTo>
                    <a:pt x="128" y="191"/>
                    <a:pt x="127" y="190"/>
                    <a:pt x="128" y="190"/>
                  </a:cubicBezTo>
                  <a:cubicBezTo>
                    <a:pt x="128" y="190"/>
                    <a:pt x="128" y="190"/>
                    <a:pt x="128" y="190"/>
                  </a:cubicBezTo>
                  <a:cubicBezTo>
                    <a:pt x="128" y="190"/>
                    <a:pt x="128" y="189"/>
                    <a:pt x="128" y="189"/>
                  </a:cubicBezTo>
                  <a:cubicBezTo>
                    <a:pt x="128" y="189"/>
                    <a:pt x="128" y="189"/>
                    <a:pt x="128" y="189"/>
                  </a:cubicBezTo>
                  <a:cubicBezTo>
                    <a:pt x="128" y="189"/>
                    <a:pt x="128" y="189"/>
                    <a:pt x="128" y="189"/>
                  </a:cubicBezTo>
                  <a:cubicBezTo>
                    <a:pt x="128" y="189"/>
                    <a:pt x="128" y="189"/>
                    <a:pt x="128" y="189"/>
                  </a:cubicBezTo>
                  <a:cubicBezTo>
                    <a:pt x="128" y="189"/>
                    <a:pt x="128" y="188"/>
                    <a:pt x="128" y="188"/>
                  </a:cubicBezTo>
                  <a:cubicBezTo>
                    <a:pt x="128" y="188"/>
                    <a:pt x="128" y="188"/>
                    <a:pt x="128" y="188"/>
                  </a:cubicBezTo>
                  <a:cubicBezTo>
                    <a:pt x="128" y="188"/>
                    <a:pt x="128" y="188"/>
                    <a:pt x="128" y="188"/>
                  </a:cubicBezTo>
                  <a:cubicBezTo>
                    <a:pt x="127" y="188"/>
                    <a:pt x="127" y="188"/>
                    <a:pt x="127" y="188"/>
                  </a:cubicBezTo>
                  <a:cubicBezTo>
                    <a:pt x="127" y="187"/>
                    <a:pt x="127" y="187"/>
                    <a:pt x="127" y="187"/>
                  </a:cubicBezTo>
                  <a:cubicBezTo>
                    <a:pt x="127" y="187"/>
                    <a:pt x="127" y="187"/>
                    <a:pt x="127" y="187"/>
                  </a:cubicBezTo>
                  <a:cubicBezTo>
                    <a:pt x="127" y="187"/>
                    <a:pt x="127" y="187"/>
                    <a:pt x="127" y="187"/>
                  </a:cubicBezTo>
                  <a:cubicBezTo>
                    <a:pt x="127" y="187"/>
                    <a:pt x="127" y="187"/>
                    <a:pt x="127" y="187"/>
                  </a:cubicBezTo>
                  <a:cubicBezTo>
                    <a:pt x="127" y="186"/>
                    <a:pt x="127" y="186"/>
                    <a:pt x="127" y="186"/>
                  </a:cubicBezTo>
                  <a:cubicBezTo>
                    <a:pt x="127" y="186"/>
                    <a:pt x="129" y="186"/>
                    <a:pt x="130" y="186"/>
                  </a:cubicBezTo>
                  <a:cubicBezTo>
                    <a:pt x="131" y="185"/>
                    <a:pt x="128" y="184"/>
                    <a:pt x="127" y="184"/>
                  </a:cubicBezTo>
                  <a:cubicBezTo>
                    <a:pt x="126" y="184"/>
                    <a:pt x="128" y="182"/>
                    <a:pt x="129" y="181"/>
                  </a:cubicBezTo>
                  <a:cubicBezTo>
                    <a:pt x="131" y="180"/>
                    <a:pt x="131" y="180"/>
                    <a:pt x="132" y="179"/>
                  </a:cubicBezTo>
                  <a:cubicBezTo>
                    <a:pt x="132" y="178"/>
                    <a:pt x="131" y="178"/>
                    <a:pt x="130" y="179"/>
                  </a:cubicBezTo>
                  <a:cubicBezTo>
                    <a:pt x="129" y="179"/>
                    <a:pt x="128" y="176"/>
                    <a:pt x="129" y="175"/>
                  </a:cubicBezTo>
                  <a:cubicBezTo>
                    <a:pt x="130" y="175"/>
                    <a:pt x="130" y="173"/>
                    <a:pt x="130" y="172"/>
                  </a:cubicBezTo>
                  <a:cubicBezTo>
                    <a:pt x="130" y="171"/>
                    <a:pt x="128" y="172"/>
                    <a:pt x="127" y="173"/>
                  </a:cubicBezTo>
                  <a:cubicBezTo>
                    <a:pt x="127" y="173"/>
                    <a:pt x="126" y="175"/>
                    <a:pt x="126" y="175"/>
                  </a:cubicBezTo>
                  <a:cubicBezTo>
                    <a:pt x="127" y="176"/>
                    <a:pt x="126" y="177"/>
                    <a:pt x="125" y="177"/>
                  </a:cubicBezTo>
                  <a:cubicBezTo>
                    <a:pt x="124" y="178"/>
                    <a:pt x="124" y="176"/>
                    <a:pt x="123" y="175"/>
                  </a:cubicBezTo>
                  <a:cubicBezTo>
                    <a:pt x="123" y="175"/>
                    <a:pt x="122" y="176"/>
                    <a:pt x="122" y="177"/>
                  </a:cubicBezTo>
                  <a:cubicBezTo>
                    <a:pt x="121" y="177"/>
                    <a:pt x="121" y="181"/>
                    <a:pt x="121" y="182"/>
                  </a:cubicBezTo>
                  <a:cubicBezTo>
                    <a:pt x="120" y="182"/>
                    <a:pt x="121" y="184"/>
                    <a:pt x="122" y="185"/>
                  </a:cubicBezTo>
                  <a:cubicBezTo>
                    <a:pt x="122" y="185"/>
                    <a:pt x="122" y="186"/>
                    <a:pt x="122" y="186"/>
                  </a:cubicBezTo>
                  <a:cubicBezTo>
                    <a:pt x="122" y="186"/>
                    <a:pt x="122" y="186"/>
                    <a:pt x="122" y="186"/>
                  </a:cubicBezTo>
                  <a:cubicBezTo>
                    <a:pt x="122" y="186"/>
                    <a:pt x="122" y="187"/>
                    <a:pt x="122" y="187"/>
                  </a:cubicBezTo>
                  <a:cubicBezTo>
                    <a:pt x="122" y="187"/>
                    <a:pt x="122" y="188"/>
                    <a:pt x="122" y="188"/>
                  </a:cubicBezTo>
                  <a:cubicBezTo>
                    <a:pt x="122" y="188"/>
                    <a:pt x="122" y="188"/>
                    <a:pt x="122" y="188"/>
                  </a:cubicBezTo>
                  <a:cubicBezTo>
                    <a:pt x="122" y="188"/>
                    <a:pt x="122" y="189"/>
                    <a:pt x="122" y="189"/>
                  </a:cubicBezTo>
                  <a:cubicBezTo>
                    <a:pt x="122" y="190"/>
                    <a:pt x="122" y="190"/>
                    <a:pt x="122" y="190"/>
                  </a:cubicBezTo>
                  <a:cubicBezTo>
                    <a:pt x="123" y="190"/>
                    <a:pt x="123" y="190"/>
                    <a:pt x="123" y="191"/>
                  </a:cubicBezTo>
                  <a:cubicBezTo>
                    <a:pt x="123" y="191"/>
                    <a:pt x="123" y="191"/>
                    <a:pt x="123" y="191"/>
                  </a:cubicBezTo>
                  <a:cubicBezTo>
                    <a:pt x="123" y="191"/>
                    <a:pt x="123" y="192"/>
                    <a:pt x="123" y="192"/>
                  </a:cubicBezTo>
                  <a:cubicBezTo>
                    <a:pt x="123" y="192"/>
                    <a:pt x="123" y="192"/>
                    <a:pt x="123" y="192"/>
                  </a:cubicBezTo>
                  <a:cubicBezTo>
                    <a:pt x="123" y="192"/>
                    <a:pt x="123" y="193"/>
                    <a:pt x="123" y="193"/>
                  </a:cubicBezTo>
                  <a:cubicBezTo>
                    <a:pt x="123" y="194"/>
                    <a:pt x="123" y="195"/>
                    <a:pt x="122" y="196"/>
                  </a:cubicBezTo>
                  <a:cubicBezTo>
                    <a:pt x="121" y="196"/>
                    <a:pt x="118" y="193"/>
                    <a:pt x="117" y="195"/>
                  </a:cubicBezTo>
                  <a:cubicBezTo>
                    <a:pt x="116" y="195"/>
                    <a:pt x="116" y="195"/>
                    <a:pt x="116" y="196"/>
                  </a:cubicBezTo>
                  <a:cubicBezTo>
                    <a:pt x="115" y="196"/>
                    <a:pt x="115" y="196"/>
                    <a:pt x="115" y="196"/>
                  </a:cubicBezTo>
                  <a:cubicBezTo>
                    <a:pt x="115" y="196"/>
                    <a:pt x="115" y="196"/>
                    <a:pt x="114" y="196"/>
                  </a:cubicBezTo>
                  <a:cubicBezTo>
                    <a:pt x="114" y="196"/>
                    <a:pt x="114" y="196"/>
                    <a:pt x="114" y="196"/>
                  </a:cubicBezTo>
                  <a:cubicBezTo>
                    <a:pt x="114" y="196"/>
                    <a:pt x="113" y="197"/>
                    <a:pt x="113" y="197"/>
                  </a:cubicBezTo>
                  <a:cubicBezTo>
                    <a:pt x="112" y="197"/>
                    <a:pt x="111" y="197"/>
                    <a:pt x="110" y="198"/>
                  </a:cubicBezTo>
                  <a:cubicBezTo>
                    <a:pt x="108" y="199"/>
                    <a:pt x="108" y="199"/>
                    <a:pt x="107" y="199"/>
                  </a:cubicBezTo>
                  <a:cubicBezTo>
                    <a:pt x="106" y="199"/>
                    <a:pt x="104" y="204"/>
                    <a:pt x="103" y="206"/>
                  </a:cubicBezTo>
                  <a:cubicBezTo>
                    <a:pt x="103" y="206"/>
                    <a:pt x="103" y="206"/>
                    <a:pt x="103" y="207"/>
                  </a:cubicBezTo>
                  <a:cubicBezTo>
                    <a:pt x="103" y="207"/>
                    <a:pt x="103" y="207"/>
                    <a:pt x="103" y="207"/>
                  </a:cubicBezTo>
                  <a:cubicBezTo>
                    <a:pt x="102" y="207"/>
                    <a:pt x="102" y="207"/>
                    <a:pt x="102" y="207"/>
                  </a:cubicBezTo>
                  <a:cubicBezTo>
                    <a:pt x="102" y="207"/>
                    <a:pt x="102" y="207"/>
                    <a:pt x="102" y="207"/>
                  </a:cubicBezTo>
                  <a:cubicBezTo>
                    <a:pt x="102" y="208"/>
                    <a:pt x="101" y="208"/>
                    <a:pt x="101" y="208"/>
                  </a:cubicBezTo>
                  <a:cubicBezTo>
                    <a:pt x="101" y="208"/>
                    <a:pt x="101" y="208"/>
                    <a:pt x="101" y="208"/>
                  </a:cubicBezTo>
                  <a:cubicBezTo>
                    <a:pt x="101" y="208"/>
                    <a:pt x="101" y="208"/>
                    <a:pt x="101" y="208"/>
                  </a:cubicBezTo>
                  <a:cubicBezTo>
                    <a:pt x="100" y="208"/>
                    <a:pt x="100" y="208"/>
                    <a:pt x="100" y="208"/>
                  </a:cubicBezTo>
                  <a:cubicBezTo>
                    <a:pt x="100" y="208"/>
                    <a:pt x="100" y="208"/>
                    <a:pt x="100" y="208"/>
                  </a:cubicBezTo>
                  <a:cubicBezTo>
                    <a:pt x="100" y="208"/>
                    <a:pt x="100" y="208"/>
                    <a:pt x="100" y="208"/>
                  </a:cubicBezTo>
                  <a:cubicBezTo>
                    <a:pt x="100" y="208"/>
                    <a:pt x="100" y="208"/>
                    <a:pt x="99" y="208"/>
                  </a:cubicBezTo>
                  <a:cubicBezTo>
                    <a:pt x="99" y="208"/>
                    <a:pt x="98" y="208"/>
                    <a:pt x="97" y="208"/>
                  </a:cubicBezTo>
                  <a:cubicBezTo>
                    <a:pt x="96" y="208"/>
                    <a:pt x="96" y="208"/>
                    <a:pt x="95" y="209"/>
                  </a:cubicBezTo>
                  <a:cubicBezTo>
                    <a:pt x="95" y="209"/>
                    <a:pt x="95" y="209"/>
                    <a:pt x="95" y="209"/>
                  </a:cubicBezTo>
                  <a:cubicBezTo>
                    <a:pt x="95" y="209"/>
                    <a:pt x="94" y="209"/>
                    <a:pt x="94" y="210"/>
                  </a:cubicBezTo>
                  <a:cubicBezTo>
                    <a:pt x="93" y="211"/>
                    <a:pt x="94" y="213"/>
                    <a:pt x="94" y="214"/>
                  </a:cubicBezTo>
                  <a:cubicBezTo>
                    <a:pt x="94" y="214"/>
                    <a:pt x="92" y="216"/>
                    <a:pt x="91" y="216"/>
                  </a:cubicBezTo>
                  <a:cubicBezTo>
                    <a:pt x="91" y="217"/>
                    <a:pt x="90" y="216"/>
                    <a:pt x="88" y="217"/>
                  </a:cubicBezTo>
                  <a:cubicBezTo>
                    <a:pt x="87" y="218"/>
                    <a:pt x="87" y="219"/>
                    <a:pt x="86" y="220"/>
                  </a:cubicBezTo>
                  <a:cubicBezTo>
                    <a:pt x="84" y="221"/>
                    <a:pt x="83" y="220"/>
                    <a:pt x="82" y="219"/>
                  </a:cubicBezTo>
                  <a:cubicBezTo>
                    <a:pt x="80" y="218"/>
                    <a:pt x="79" y="218"/>
                    <a:pt x="80" y="219"/>
                  </a:cubicBezTo>
                  <a:cubicBezTo>
                    <a:pt x="80" y="220"/>
                    <a:pt x="81" y="222"/>
                    <a:pt x="81" y="223"/>
                  </a:cubicBezTo>
                  <a:cubicBezTo>
                    <a:pt x="81" y="223"/>
                    <a:pt x="80" y="224"/>
                    <a:pt x="78" y="224"/>
                  </a:cubicBezTo>
                  <a:cubicBezTo>
                    <a:pt x="76" y="224"/>
                    <a:pt x="74" y="222"/>
                    <a:pt x="71" y="223"/>
                  </a:cubicBezTo>
                  <a:cubicBezTo>
                    <a:pt x="68" y="223"/>
                    <a:pt x="67" y="224"/>
                    <a:pt x="68" y="224"/>
                  </a:cubicBezTo>
                  <a:cubicBezTo>
                    <a:pt x="68" y="224"/>
                    <a:pt x="68" y="226"/>
                    <a:pt x="68" y="227"/>
                  </a:cubicBezTo>
                  <a:cubicBezTo>
                    <a:pt x="69" y="228"/>
                    <a:pt x="76" y="230"/>
                    <a:pt x="77" y="231"/>
                  </a:cubicBezTo>
                  <a:cubicBezTo>
                    <a:pt x="78" y="231"/>
                    <a:pt x="77" y="232"/>
                    <a:pt x="77" y="233"/>
                  </a:cubicBezTo>
                  <a:cubicBezTo>
                    <a:pt x="78" y="234"/>
                    <a:pt x="80" y="235"/>
                    <a:pt x="81" y="240"/>
                  </a:cubicBezTo>
                  <a:cubicBezTo>
                    <a:pt x="82" y="244"/>
                    <a:pt x="80" y="245"/>
                    <a:pt x="80" y="247"/>
                  </a:cubicBezTo>
                  <a:cubicBezTo>
                    <a:pt x="80" y="247"/>
                    <a:pt x="80" y="248"/>
                    <a:pt x="80" y="248"/>
                  </a:cubicBezTo>
                  <a:cubicBezTo>
                    <a:pt x="80" y="248"/>
                    <a:pt x="80" y="248"/>
                    <a:pt x="80" y="249"/>
                  </a:cubicBezTo>
                  <a:cubicBezTo>
                    <a:pt x="79" y="249"/>
                    <a:pt x="79" y="249"/>
                    <a:pt x="79" y="249"/>
                  </a:cubicBezTo>
                  <a:cubicBezTo>
                    <a:pt x="79" y="249"/>
                    <a:pt x="79" y="250"/>
                    <a:pt x="79" y="250"/>
                  </a:cubicBezTo>
                  <a:cubicBezTo>
                    <a:pt x="79" y="250"/>
                    <a:pt x="79" y="250"/>
                    <a:pt x="79" y="250"/>
                  </a:cubicBezTo>
                  <a:cubicBezTo>
                    <a:pt x="79" y="250"/>
                    <a:pt x="78" y="250"/>
                    <a:pt x="78" y="251"/>
                  </a:cubicBezTo>
                  <a:cubicBezTo>
                    <a:pt x="78" y="251"/>
                    <a:pt x="78" y="251"/>
                    <a:pt x="77" y="251"/>
                  </a:cubicBezTo>
                  <a:cubicBezTo>
                    <a:pt x="75" y="252"/>
                    <a:pt x="70" y="250"/>
                    <a:pt x="68" y="250"/>
                  </a:cubicBezTo>
                  <a:cubicBezTo>
                    <a:pt x="65" y="250"/>
                    <a:pt x="59" y="250"/>
                    <a:pt x="57" y="250"/>
                  </a:cubicBezTo>
                  <a:cubicBezTo>
                    <a:pt x="55" y="250"/>
                    <a:pt x="53" y="250"/>
                    <a:pt x="52" y="251"/>
                  </a:cubicBezTo>
                  <a:cubicBezTo>
                    <a:pt x="51" y="252"/>
                    <a:pt x="49" y="251"/>
                    <a:pt x="47" y="252"/>
                  </a:cubicBezTo>
                  <a:cubicBezTo>
                    <a:pt x="46" y="254"/>
                    <a:pt x="47" y="254"/>
                    <a:pt x="48" y="256"/>
                  </a:cubicBezTo>
                  <a:cubicBezTo>
                    <a:pt x="48" y="256"/>
                    <a:pt x="48" y="257"/>
                    <a:pt x="48" y="257"/>
                  </a:cubicBezTo>
                  <a:cubicBezTo>
                    <a:pt x="48" y="257"/>
                    <a:pt x="48" y="258"/>
                    <a:pt x="48" y="258"/>
                  </a:cubicBezTo>
                  <a:cubicBezTo>
                    <a:pt x="48" y="258"/>
                    <a:pt x="48" y="258"/>
                    <a:pt x="48" y="259"/>
                  </a:cubicBezTo>
                  <a:cubicBezTo>
                    <a:pt x="48" y="259"/>
                    <a:pt x="48" y="259"/>
                    <a:pt x="48" y="259"/>
                  </a:cubicBezTo>
                  <a:cubicBezTo>
                    <a:pt x="48" y="259"/>
                    <a:pt x="48" y="259"/>
                    <a:pt x="48" y="260"/>
                  </a:cubicBezTo>
                  <a:cubicBezTo>
                    <a:pt x="48" y="260"/>
                    <a:pt x="48" y="260"/>
                    <a:pt x="48" y="260"/>
                  </a:cubicBezTo>
                  <a:cubicBezTo>
                    <a:pt x="48" y="261"/>
                    <a:pt x="48" y="261"/>
                    <a:pt x="48" y="261"/>
                  </a:cubicBezTo>
                  <a:cubicBezTo>
                    <a:pt x="48" y="261"/>
                    <a:pt x="48" y="262"/>
                    <a:pt x="49" y="263"/>
                  </a:cubicBezTo>
                  <a:cubicBezTo>
                    <a:pt x="49" y="263"/>
                    <a:pt x="49" y="263"/>
                    <a:pt x="49" y="263"/>
                  </a:cubicBezTo>
                  <a:cubicBezTo>
                    <a:pt x="49" y="263"/>
                    <a:pt x="49" y="263"/>
                    <a:pt x="49" y="263"/>
                  </a:cubicBezTo>
                  <a:cubicBezTo>
                    <a:pt x="49" y="264"/>
                    <a:pt x="49" y="264"/>
                    <a:pt x="49" y="264"/>
                  </a:cubicBezTo>
                  <a:cubicBezTo>
                    <a:pt x="49" y="264"/>
                    <a:pt x="49" y="264"/>
                    <a:pt x="49" y="264"/>
                  </a:cubicBezTo>
                  <a:cubicBezTo>
                    <a:pt x="49" y="265"/>
                    <a:pt x="49" y="265"/>
                    <a:pt x="49" y="265"/>
                  </a:cubicBezTo>
                  <a:cubicBezTo>
                    <a:pt x="49" y="267"/>
                    <a:pt x="46" y="271"/>
                    <a:pt x="45" y="273"/>
                  </a:cubicBezTo>
                  <a:cubicBezTo>
                    <a:pt x="44" y="275"/>
                    <a:pt x="45" y="274"/>
                    <a:pt x="46" y="275"/>
                  </a:cubicBezTo>
                  <a:cubicBezTo>
                    <a:pt x="47" y="275"/>
                    <a:pt x="47" y="278"/>
                    <a:pt x="47" y="279"/>
                  </a:cubicBezTo>
                  <a:cubicBezTo>
                    <a:pt x="46" y="281"/>
                    <a:pt x="46" y="282"/>
                    <a:pt x="48" y="282"/>
                  </a:cubicBezTo>
                  <a:cubicBezTo>
                    <a:pt x="49" y="282"/>
                    <a:pt x="49" y="282"/>
                    <a:pt x="50" y="282"/>
                  </a:cubicBezTo>
                  <a:cubicBezTo>
                    <a:pt x="50" y="282"/>
                    <a:pt x="50" y="282"/>
                    <a:pt x="50" y="282"/>
                  </a:cubicBezTo>
                  <a:cubicBezTo>
                    <a:pt x="50" y="282"/>
                    <a:pt x="50" y="282"/>
                    <a:pt x="51" y="282"/>
                  </a:cubicBezTo>
                  <a:cubicBezTo>
                    <a:pt x="51" y="282"/>
                    <a:pt x="51" y="282"/>
                    <a:pt x="51" y="282"/>
                  </a:cubicBezTo>
                  <a:cubicBezTo>
                    <a:pt x="51" y="282"/>
                    <a:pt x="51" y="282"/>
                    <a:pt x="52" y="281"/>
                  </a:cubicBezTo>
                  <a:cubicBezTo>
                    <a:pt x="52" y="281"/>
                    <a:pt x="52" y="281"/>
                    <a:pt x="52" y="281"/>
                  </a:cubicBezTo>
                  <a:cubicBezTo>
                    <a:pt x="54" y="281"/>
                    <a:pt x="57" y="286"/>
                    <a:pt x="58" y="286"/>
                  </a:cubicBezTo>
                  <a:cubicBezTo>
                    <a:pt x="58" y="287"/>
                    <a:pt x="59" y="287"/>
                    <a:pt x="60" y="287"/>
                  </a:cubicBezTo>
                  <a:cubicBezTo>
                    <a:pt x="61" y="286"/>
                    <a:pt x="62" y="285"/>
                    <a:pt x="64" y="285"/>
                  </a:cubicBezTo>
                  <a:cubicBezTo>
                    <a:pt x="67" y="284"/>
                    <a:pt x="65" y="284"/>
                    <a:pt x="67" y="284"/>
                  </a:cubicBezTo>
                  <a:cubicBezTo>
                    <a:pt x="69" y="284"/>
                    <a:pt x="77" y="281"/>
                    <a:pt x="79" y="280"/>
                  </a:cubicBezTo>
                  <a:cubicBezTo>
                    <a:pt x="80" y="279"/>
                    <a:pt x="81" y="279"/>
                    <a:pt x="81" y="278"/>
                  </a:cubicBezTo>
                  <a:cubicBezTo>
                    <a:pt x="81" y="277"/>
                    <a:pt x="83" y="275"/>
                    <a:pt x="84" y="274"/>
                  </a:cubicBezTo>
                  <a:cubicBezTo>
                    <a:pt x="84" y="273"/>
                    <a:pt x="83" y="272"/>
                    <a:pt x="83" y="270"/>
                  </a:cubicBezTo>
                  <a:cubicBezTo>
                    <a:pt x="83" y="268"/>
                    <a:pt x="86" y="265"/>
                    <a:pt x="86" y="264"/>
                  </a:cubicBezTo>
                  <a:cubicBezTo>
                    <a:pt x="86" y="264"/>
                    <a:pt x="88" y="263"/>
                    <a:pt x="90" y="262"/>
                  </a:cubicBezTo>
                  <a:cubicBezTo>
                    <a:pt x="92" y="261"/>
                    <a:pt x="91" y="262"/>
                    <a:pt x="92" y="262"/>
                  </a:cubicBezTo>
                  <a:cubicBezTo>
                    <a:pt x="92" y="262"/>
                    <a:pt x="96" y="260"/>
                    <a:pt x="97" y="258"/>
                  </a:cubicBezTo>
                  <a:cubicBezTo>
                    <a:pt x="97" y="258"/>
                    <a:pt x="97" y="258"/>
                    <a:pt x="97" y="258"/>
                  </a:cubicBezTo>
                  <a:cubicBezTo>
                    <a:pt x="97" y="258"/>
                    <a:pt x="97" y="258"/>
                    <a:pt x="97" y="258"/>
                  </a:cubicBezTo>
                  <a:cubicBezTo>
                    <a:pt x="97" y="258"/>
                    <a:pt x="97" y="258"/>
                    <a:pt x="97" y="258"/>
                  </a:cubicBezTo>
                  <a:cubicBezTo>
                    <a:pt x="97" y="257"/>
                    <a:pt x="97" y="257"/>
                    <a:pt x="97" y="257"/>
                  </a:cubicBezTo>
                  <a:cubicBezTo>
                    <a:pt x="97" y="257"/>
                    <a:pt x="97" y="257"/>
                    <a:pt x="97" y="257"/>
                  </a:cubicBezTo>
                  <a:cubicBezTo>
                    <a:pt x="97" y="257"/>
                    <a:pt x="97" y="257"/>
                    <a:pt x="97" y="257"/>
                  </a:cubicBezTo>
                  <a:cubicBezTo>
                    <a:pt x="97" y="256"/>
                    <a:pt x="97" y="256"/>
                    <a:pt x="97" y="255"/>
                  </a:cubicBezTo>
                  <a:cubicBezTo>
                    <a:pt x="97" y="255"/>
                    <a:pt x="97" y="255"/>
                    <a:pt x="97" y="255"/>
                  </a:cubicBezTo>
                  <a:cubicBezTo>
                    <a:pt x="97" y="254"/>
                    <a:pt x="101" y="250"/>
                    <a:pt x="102" y="250"/>
                  </a:cubicBezTo>
                  <a:cubicBezTo>
                    <a:pt x="103" y="250"/>
                    <a:pt x="107" y="252"/>
                    <a:pt x="110" y="252"/>
                  </a:cubicBezTo>
                  <a:cubicBezTo>
                    <a:pt x="110" y="252"/>
                    <a:pt x="111" y="252"/>
                    <a:pt x="111" y="252"/>
                  </a:cubicBezTo>
                  <a:cubicBezTo>
                    <a:pt x="112" y="251"/>
                    <a:pt x="112" y="251"/>
                    <a:pt x="112" y="251"/>
                  </a:cubicBezTo>
                  <a:cubicBezTo>
                    <a:pt x="112" y="251"/>
                    <a:pt x="113" y="251"/>
                    <a:pt x="113" y="251"/>
                  </a:cubicBezTo>
                  <a:cubicBezTo>
                    <a:pt x="113" y="251"/>
                    <a:pt x="113" y="251"/>
                    <a:pt x="113" y="251"/>
                  </a:cubicBezTo>
                  <a:cubicBezTo>
                    <a:pt x="113" y="251"/>
                    <a:pt x="114" y="250"/>
                    <a:pt x="114" y="250"/>
                  </a:cubicBezTo>
                  <a:cubicBezTo>
                    <a:pt x="114" y="250"/>
                    <a:pt x="114" y="250"/>
                    <a:pt x="114" y="250"/>
                  </a:cubicBezTo>
                  <a:cubicBezTo>
                    <a:pt x="115" y="250"/>
                    <a:pt x="115" y="250"/>
                    <a:pt x="115" y="250"/>
                  </a:cubicBezTo>
                  <a:cubicBezTo>
                    <a:pt x="115" y="250"/>
                    <a:pt x="115" y="250"/>
                    <a:pt x="115" y="249"/>
                  </a:cubicBezTo>
                  <a:cubicBezTo>
                    <a:pt x="115" y="249"/>
                    <a:pt x="116" y="249"/>
                    <a:pt x="116" y="249"/>
                  </a:cubicBezTo>
                  <a:cubicBezTo>
                    <a:pt x="117" y="248"/>
                    <a:pt x="117" y="248"/>
                    <a:pt x="117" y="248"/>
                  </a:cubicBezTo>
                  <a:cubicBezTo>
                    <a:pt x="117" y="248"/>
                    <a:pt x="118" y="248"/>
                    <a:pt x="118" y="247"/>
                  </a:cubicBezTo>
                  <a:cubicBezTo>
                    <a:pt x="118" y="247"/>
                    <a:pt x="118" y="247"/>
                    <a:pt x="118" y="247"/>
                  </a:cubicBezTo>
                  <a:cubicBezTo>
                    <a:pt x="119" y="247"/>
                    <a:pt x="119" y="246"/>
                    <a:pt x="120" y="246"/>
                  </a:cubicBezTo>
                  <a:cubicBezTo>
                    <a:pt x="120" y="246"/>
                    <a:pt x="120" y="245"/>
                    <a:pt x="120" y="245"/>
                  </a:cubicBezTo>
                  <a:cubicBezTo>
                    <a:pt x="121" y="245"/>
                    <a:pt x="124" y="246"/>
                    <a:pt x="126" y="247"/>
                  </a:cubicBezTo>
                  <a:cubicBezTo>
                    <a:pt x="127" y="248"/>
                    <a:pt x="127" y="249"/>
                    <a:pt x="129" y="252"/>
                  </a:cubicBezTo>
                  <a:cubicBezTo>
                    <a:pt x="130" y="254"/>
                    <a:pt x="134" y="257"/>
                    <a:pt x="135" y="258"/>
                  </a:cubicBezTo>
                  <a:cubicBezTo>
                    <a:pt x="135" y="259"/>
                    <a:pt x="143" y="263"/>
                    <a:pt x="144" y="264"/>
                  </a:cubicBezTo>
                  <a:cubicBezTo>
                    <a:pt x="145" y="265"/>
                    <a:pt x="146" y="267"/>
                    <a:pt x="147" y="268"/>
                  </a:cubicBezTo>
                  <a:cubicBezTo>
                    <a:pt x="148" y="268"/>
                    <a:pt x="149" y="269"/>
                    <a:pt x="149" y="270"/>
                  </a:cubicBezTo>
                  <a:cubicBezTo>
                    <a:pt x="150" y="271"/>
                    <a:pt x="151" y="272"/>
                    <a:pt x="151" y="274"/>
                  </a:cubicBezTo>
                  <a:cubicBezTo>
                    <a:pt x="150" y="275"/>
                    <a:pt x="148" y="278"/>
                    <a:pt x="149" y="278"/>
                  </a:cubicBezTo>
                  <a:cubicBezTo>
                    <a:pt x="150" y="279"/>
                    <a:pt x="151" y="276"/>
                    <a:pt x="152" y="275"/>
                  </a:cubicBezTo>
                  <a:cubicBezTo>
                    <a:pt x="152" y="275"/>
                    <a:pt x="153" y="272"/>
                    <a:pt x="154" y="271"/>
                  </a:cubicBezTo>
                  <a:cubicBezTo>
                    <a:pt x="154" y="270"/>
                    <a:pt x="152" y="269"/>
                    <a:pt x="152" y="269"/>
                  </a:cubicBezTo>
                  <a:cubicBezTo>
                    <a:pt x="151" y="268"/>
                    <a:pt x="153" y="266"/>
                    <a:pt x="154" y="266"/>
                  </a:cubicBezTo>
                  <a:cubicBezTo>
                    <a:pt x="154" y="266"/>
                    <a:pt x="156" y="266"/>
                    <a:pt x="157" y="267"/>
                  </a:cubicBezTo>
                  <a:cubicBezTo>
                    <a:pt x="158" y="268"/>
                    <a:pt x="159" y="268"/>
                    <a:pt x="160" y="267"/>
                  </a:cubicBezTo>
                  <a:cubicBezTo>
                    <a:pt x="160" y="266"/>
                    <a:pt x="158" y="264"/>
                    <a:pt x="157" y="263"/>
                  </a:cubicBezTo>
                  <a:cubicBezTo>
                    <a:pt x="155" y="262"/>
                    <a:pt x="152" y="261"/>
                    <a:pt x="150" y="261"/>
                  </a:cubicBezTo>
                  <a:cubicBezTo>
                    <a:pt x="149" y="260"/>
                    <a:pt x="150" y="259"/>
                    <a:pt x="150" y="258"/>
                  </a:cubicBezTo>
                  <a:cubicBezTo>
                    <a:pt x="150" y="257"/>
                    <a:pt x="148" y="258"/>
                    <a:pt x="147" y="258"/>
                  </a:cubicBezTo>
                  <a:cubicBezTo>
                    <a:pt x="146" y="258"/>
                    <a:pt x="145" y="257"/>
                    <a:pt x="144" y="256"/>
                  </a:cubicBezTo>
                  <a:cubicBezTo>
                    <a:pt x="143" y="255"/>
                    <a:pt x="141" y="251"/>
                    <a:pt x="141" y="250"/>
                  </a:cubicBezTo>
                  <a:cubicBezTo>
                    <a:pt x="140" y="249"/>
                    <a:pt x="139" y="248"/>
                    <a:pt x="138" y="248"/>
                  </a:cubicBezTo>
                  <a:cubicBezTo>
                    <a:pt x="137" y="248"/>
                    <a:pt x="136" y="246"/>
                    <a:pt x="135" y="245"/>
                  </a:cubicBezTo>
                  <a:cubicBezTo>
                    <a:pt x="134" y="245"/>
                    <a:pt x="136" y="244"/>
                    <a:pt x="136" y="243"/>
                  </a:cubicBezTo>
                  <a:cubicBezTo>
                    <a:pt x="137" y="242"/>
                    <a:pt x="136" y="242"/>
                    <a:pt x="135" y="242"/>
                  </a:cubicBezTo>
                  <a:cubicBezTo>
                    <a:pt x="135" y="241"/>
                    <a:pt x="135" y="241"/>
                    <a:pt x="136" y="240"/>
                  </a:cubicBezTo>
                  <a:cubicBezTo>
                    <a:pt x="137" y="240"/>
                    <a:pt x="139" y="239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1" y="240"/>
                    <a:pt x="141" y="240"/>
                    <a:pt x="141" y="241"/>
                  </a:cubicBezTo>
                  <a:cubicBezTo>
                    <a:pt x="141" y="241"/>
                    <a:pt x="141" y="241"/>
                    <a:pt x="141" y="241"/>
                  </a:cubicBezTo>
                  <a:cubicBezTo>
                    <a:pt x="141" y="241"/>
                    <a:pt x="141" y="241"/>
                    <a:pt x="141" y="242"/>
                  </a:cubicBezTo>
                  <a:cubicBezTo>
                    <a:pt x="141" y="242"/>
                    <a:pt x="141" y="242"/>
                    <a:pt x="141" y="242"/>
                  </a:cubicBezTo>
                  <a:cubicBezTo>
                    <a:pt x="141" y="242"/>
                    <a:pt x="142" y="242"/>
                    <a:pt x="142" y="243"/>
                  </a:cubicBezTo>
                  <a:cubicBezTo>
                    <a:pt x="143" y="244"/>
                    <a:pt x="143" y="242"/>
                    <a:pt x="144" y="242"/>
                  </a:cubicBezTo>
                  <a:cubicBezTo>
                    <a:pt x="145" y="241"/>
                    <a:pt x="144" y="243"/>
                    <a:pt x="144" y="244"/>
                  </a:cubicBezTo>
                  <a:cubicBezTo>
                    <a:pt x="144" y="246"/>
                    <a:pt x="145" y="245"/>
                    <a:pt x="146" y="246"/>
                  </a:cubicBezTo>
                  <a:cubicBezTo>
                    <a:pt x="148" y="247"/>
                    <a:pt x="147" y="247"/>
                    <a:pt x="147" y="248"/>
                  </a:cubicBezTo>
                  <a:cubicBezTo>
                    <a:pt x="148" y="250"/>
                    <a:pt x="151" y="250"/>
                    <a:pt x="152" y="251"/>
                  </a:cubicBezTo>
                  <a:cubicBezTo>
                    <a:pt x="153" y="251"/>
                    <a:pt x="154" y="252"/>
                    <a:pt x="155" y="253"/>
                  </a:cubicBezTo>
                  <a:cubicBezTo>
                    <a:pt x="155" y="253"/>
                    <a:pt x="155" y="253"/>
                    <a:pt x="155" y="253"/>
                  </a:cubicBezTo>
                  <a:cubicBezTo>
                    <a:pt x="155" y="253"/>
                    <a:pt x="155" y="253"/>
                    <a:pt x="155" y="253"/>
                  </a:cubicBezTo>
                  <a:cubicBezTo>
                    <a:pt x="155" y="253"/>
                    <a:pt x="155" y="253"/>
                    <a:pt x="155" y="253"/>
                  </a:cubicBezTo>
                  <a:cubicBezTo>
                    <a:pt x="156" y="253"/>
                    <a:pt x="156" y="253"/>
                    <a:pt x="156" y="253"/>
                  </a:cubicBezTo>
                  <a:cubicBezTo>
                    <a:pt x="157" y="253"/>
                    <a:pt x="157" y="253"/>
                    <a:pt x="157" y="254"/>
                  </a:cubicBezTo>
                  <a:cubicBezTo>
                    <a:pt x="158" y="254"/>
                    <a:pt x="158" y="254"/>
                    <a:pt x="159" y="254"/>
                  </a:cubicBezTo>
                  <a:cubicBezTo>
                    <a:pt x="159" y="255"/>
                    <a:pt x="159" y="255"/>
                    <a:pt x="160" y="255"/>
                  </a:cubicBezTo>
                  <a:cubicBezTo>
                    <a:pt x="160" y="255"/>
                    <a:pt x="160" y="255"/>
                    <a:pt x="160" y="256"/>
                  </a:cubicBezTo>
                  <a:cubicBezTo>
                    <a:pt x="160" y="256"/>
                    <a:pt x="161" y="256"/>
                    <a:pt x="161" y="257"/>
                  </a:cubicBezTo>
                  <a:cubicBezTo>
                    <a:pt x="161" y="257"/>
                    <a:pt x="161" y="257"/>
                    <a:pt x="162" y="257"/>
                  </a:cubicBezTo>
                  <a:cubicBezTo>
                    <a:pt x="162" y="257"/>
                    <a:pt x="162" y="257"/>
                    <a:pt x="162" y="257"/>
                  </a:cubicBezTo>
                  <a:cubicBezTo>
                    <a:pt x="162" y="258"/>
                    <a:pt x="162" y="258"/>
                    <a:pt x="163" y="258"/>
                  </a:cubicBezTo>
                  <a:cubicBezTo>
                    <a:pt x="163" y="258"/>
                    <a:pt x="163" y="258"/>
                    <a:pt x="163" y="258"/>
                  </a:cubicBezTo>
                  <a:cubicBezTo>
                    <a:pt x="163" y="258"/>
                    <a:pt x="163" y="258"/>
                    <a:pt x="163" y="258"/>
                  </a:cubicBezTo>
                  <a:cubicBezTo>
                    <a:pt x="164" y="259"/>
                    <a:pt x="164" y="259"/>
                    <a:pt x="164" y="259"/>
                  </a:cubicBezTo>
                  <a:cubicBezTo>
                    <a:pt x="164" y="260"/>
                    <a:pt x="163" y="264"/>
                    <a:pt x="164" y="267"/>
                  </a:cubicBezTo>
                  <a:cubicBezTo>
                    <a:pt x="164" y="267"/>
                    <a:pt x="164" y="268"/>
                    <a:pt x="164" y="268"/>
                  </a:cubicBezTo>
                  <a:cubicBezTo>
                    <a:pt x="164" y="268"/>
                    <a:pt x="164" y="268"/>
                    <a:pt x="164" y="268"/>
                  </a:cubicBezTo>
                  <a:cubicBezTo>
                    <a:pt x="165" y="268"/>
                    <a:pt x="165" y="269"/>
                    <a:pt x="165" y="269"/>
                  </a:cubicBezTo>
                  <a:cubicBezTo>
                    <a:pt x="165" y="269"/>
                    <a:pt x="165" y="269"/>
                    <a:pt x="165" y="269"/>
                  </a:cubicBezTo>
                  <a:cubicBezTo>
                    <a:pt x="165" y="269"/>
                    <a:pt x="165" y="269"/>
                    <a:pt x="165" y="269"/>
                  </a:cubicBezTo>
                  <a:cubicBezTo>
                    <a:pt x="165" y="269"/>
                    <a:pt x="165" y="270"/>
                    <a:pt x="165" y="270"/>
                  </a:cubicBezTo>
                  <a:cubicBezTo>
                    <a:pt x="165" y="270"/>
                    <a:pt x="165" y="270"/>
                    <a:pt x="165" y="270"/>
                  </a:cubicBezTo>
                  <a:cubicBezTo>
                    <a:pt x="165" y="270"/>
                    <a:pt x="165" y="270"/>
                    <a:pt x="165" y="270"/>
                  </a:cubicBezTo>
                  <a:cubicBezTo>
                    <a:pt x="165" y="270"/>
                    <a:pt x="165" y="270"/>
                    <a:pt x="165" y="270"/>
                  </a:cubicBezTo>
                  <a:cubicBezTo>
                    <a:pt x="166" y="270"/>
                    <a:pt x="166" y="271"/>
                    <a:pt x="166" y="271"/>
                  </a:cubicBezTo>
                  <a:cubicBezTo>
                    <a:pt x="166" y="273"/>
                    <a:pt x="167" y="271"/>
                    <a:pt x="168" y="271"/>
                  </a:cubicBezTo>
                  <a:cubicBezTo>
                    <a:pt x="168" y="272"/>
                    <a:pt x="169" y="271"/>
                    <a:pt x="170" y="273"/>
                  </a:cubicBezTo>
                  <a:cubicBezTo>
                    <a:pt x="171" y="274"/>
                    <a:pt x="169" y="274"/>
                    <a:pt x="170" y="275"/>
                  </a:cubicBezTo>
                  <a:cubicBezTo>
                    <a:pt x="172" y="275"/>
                    <a:pt x="177" y="275"/>
                    <a:pt x="178" y="275"/>
                  </a:cubicBezTo>
                  <a:cubicBezTo>
                    <a:pt x="179" y="275"/>
                    <a:pt x="179" y="276"/>
                    <a:pt x="178" y="277"/>
                  </a:cubicBezTo>
                  <a:cubicBezTo>
                    <a:pt x="177" y="278"/>
                    <a:pt x="174" y="276"/>
                    <a:pt x="173" y="276"/>
                  </a:cubicBezTo>
                  <a:cubicBezTo>
                    <a:pt x="172" y="276"/>
                    <a:pt x="172" y="276"/>
                    <a:pt x="171" y="277"/>
                  </a:cubicBezTo>
                  <a:cubicBezTo>
                    <a:pt x="170" y="278"/>
                    <a:pt x="173" y="279"/>
                    <a:pt x="173" y="281"/>
                  </a:cubicBezTo>
                  <a:cubicBezTo>
                    <a:pt x="173" y="282"/>
                    <a:pt x="173" y="282"/>
                    <a:pt x="174" y="282"/>
                  </a:cubicBezTo>
                  <a:cubicBezTo>
                    <a:pt x="175" y="282"/>
                    <a:pt x="175" y="283"/>
                    <a:pt x="176" y="284"/>
                  </a:cubicBezTo>
                  <a:cubicBezTo>
                    <a:pt x="176" y="285"/>
                    <a:pt x="177" y="283"/>
                    <a:pt x="178" y="283"/>
                  </a:cubicBezTo>
                  <a:cubicBezTo>
                    <a:pt x="178" y="283"/>
                    <a:pt x="179" y="282"/>
                    <a:pt x="179" y="280"/>
                  </a:cubicBezTo>
                  <a:cubicBezTo>
                    <a:pt x="179" y="279"/>
                    <a:pt x="179" y="279"/>
                    <a:pt x="180" y="279"/>
                  </a:cubicBezTo>
                  <a:cubicBezTo>
                    <a:pt x="180" y="279"/>
                    <a:pt x="180" y="278"/>
                    <a:pt x="180" y="277"/>
                  </a:cubicBezTo>
                  <a:cubicBezTo>
                    <a:pt x="180" y="276"/>
                    <a:pt x="181" y="277"/>
                    <a:pt x="181" y="277"/>
                  </a:cubicBezTo>
                  <a:cubicBezTo>
                    <a:pt x="182" y="278"/>
                    <a:pt x="182" y="277"/>
                    <a:pt x="182" y="276"/>
                  </a:cubicBezTo>
                  <a:cubicBezTo>
                    <a:pt x="182" y="276"/>
                    <a:pt x="184" y="277"/>
                    <a:pt x="185" y="277"/>
                  </a:cubicBezTo>
                  <a:cubicBezTo>
                    <a:pt x="185" y="277"/>
                    <a:pt x="185" y="277"/>
                    <a:pt x="185" y="276"/>
                  </a:cubicBezTo>
                  <a:cubicBezTo>
                    <a:pt x="184" y="275"/>
                    <a:pt x="184" y="274"/>
                    <a:pt x="183" y="274"/>
                  </a:cubicBezTo>
                  <a:cubicBezTo>
                    <a:pt x="181" y="274"/>
                    <a:pt x="180" y="271"/>
                    <a:pt x="179" y="270"/>
                  </a:cubicBezTo>
                  <a:cubicBezTo>
                    <a:pt x="178" y="268"/>
                    <a:pt x="177" y="266"/>
                    <a:pt x="178" y="265"/>
                  </a:cubicBezTo>
                  <a:cubicBezTo>
                    <a:pt x="178" y="265"/>
                    <a:pt x="179" y="266"/>
                    <a:pt x="181" y="266"/>
                  </a:cubicBezTo>
                  <a:cubicBezTo>
                    <a:pt x="182" y="267"/>
                    <a:pt x="182" y="265"/>
                    <a:pt x="182" y="264"/>
                  </a:cubicBezTo>
                  <a:cubicBezTo>
                    <a:pt x="181" y="263"/>
                    <a:pt x="184" y="264"/>
                    <a:pt x="185" y="264"/>
                  </a:cubicBezTo>
                  <a:cubicBezTo>
                    <a:pt x="187" y="264"/>
                    <a:pt x="187" y="263"/>
                    <a:pt x="189" y="263"/>
                  </a:cubicBezTo>
                  <a:cubicBezTo>
                    <a:pt x="189" y="263"/>
                    <a:pt x="189" y="263"/>
                    <a:pt x="189" y="263"/>
                  </a:cubicBezTo>
                  <a:cubicBezTo>
                    <a:pt x="189" y="263"/>
                    <a:pt x="189" y="263"/>
                    <a:pt x="190" y="263"/>
                  </a:cubicBezTo>
                  <a:cubicBezTo>
                    <a:pt x="190" y="263"/>
                    <a:pt x="190" y="263"/>
                    <a:pt x="190" y="263"/>
                  </a:cubicBezTo>
                  <a:cubicBezTo>
                    <a:pt x="190" y="263"/>
                    <a:pt x="191" y="263"/>
                    <a:pt x="191" y="263"/>
                  </a:cubicBezTo>
                  <a:cubicBezTo>
                    <a:pt x="191" y="263"/>
                    <a:pt x="191" y="263"/>
                    <a:pt x="191" y="263"/>
                  </a:cubicBezTo>
                  <a:cubicBezTo>
                    <a:pt x="191" y="264"/>
                    <a:pt x="192" y="264"/>
                    <a:pt x="192" y="264"/>
                  </a:cubicBezTo>
                  <a:cubicBezTo>
                    <a:pt x="192" y="264"/>
                    <a:pt x="192" y="264"/>
                    <a:pt x="192" y="264"/>
                  </a:cubicBezTo>
                  <a:cubicBezTo>
                    <a:pt x="192" y="264"/>
                    <a:pt x="192" y="264"/>
                    <a:pt x="192" y="264"/>
                  </a:cubicBezTo>
                  <a:cubicBezTo>
                    <a:pt x="193" y="264"/>
                    <a:pt x="193" y="264"/>
                    <a:pt x="193" y="264"/>
                  </a:cubicBezTo>
                  <a:cubicBezTo>
                    <a:pt x="195" y="264"/>
                    <a:pt x="195" y="264"/>
                    <a:pt x="196" y="263"/>
                  </a:cubicBezTo>
                  <a:cubicBezTo>
                    <a:pt x="198" y="263"/>
                    <a:pt x="197" y="264"/>
                    <a:pt x="200" y="262"/>
                  </a:cubicBezTo>
                  <a:cubicBezTo>
                    <a:pt x="202" y="261"/>
                    <a:pt x="201" y="261"/>
                    <a:pt x="200" y="261"/>
                  </a:cubicBezTo>
                  <a:cubicBezTo>
                    <a:pt x="200" y="260"/>
                    <a:pt x="200" y="260"/>
                    <a:pt x="200" y="260"/>
                  </a:cubicBezTo>
                  <a:cubicBezTo>
                    <a:pt x="200" y="260"/>
                    <a:pt x="200" y="260"/>
                    <a:pt x="200" y="260"/>
                  </a:cubicBezTo>
                  <a:cubicBezTo>
                    <a:pt x="200" y="260"/>
                    <a:pt x="200" y="260"/>
                    <a:pt x="200" y="260"/>
                  </a:cubicBezTo>
                  <a:cubicBezTo>
                    <a:pt x="200" y="260"/>
                    <a:pt x="200" y="260"/>
                    <a:pt x="200" y="260"/>
                  </a:cubicBezTo>
                  <a:cubicBezTo>
                    <a:pt x="200" y="260"/>
                    <a:pt x="200" y="260"/>
                    <a:pt x="200" y="259"/>
                  </a:cubicBezTo>
                  <a:cubicBezTo>
                    <a:pt x="200" y="259"/>
                    <a:pt x="200" y="259"/>
                    <a:pt x="200" y="259"/>
                  </a:cubicBezTo>
                  <a:cubicBezTo>
                    <a:pt x="200" y="259"/>
                    <a:pt x="200" y="258"/>
                    <a:pt x="200" y="257"/>
                  </a:cubicBezTo>
                  <a:cubicBezTo>
                    <a:pt x="199" y="255"/>
                    <a:pt x="197" y="255"/>
                    <a:pt x="198" y="254"/>
                  </a:cubicBezTo>
                  <a:cubicBezTo>
                    <a:pt x="198" y="253"/>
                    <a:pt x="199" y="252"/>
                    <a:pt x="199" y="252"/>
                  </a:cubicBezTo>
                  <a:cubicBezTo>
                    <a:pt x="199" y="251"/>
                    <a:pt x="199" y="251"/>
                    <a:pt x="199" y="251"/>
                  </a:cubicBezTo>
                  <a:cubicBezTo>
                    <a:pt x="199" y="251"/>
                    <a:pt x="199" y="251"/>
                    <a:pt x="199" y="251"/>
                  </a:cubicBezTo>
                  <a:cubicBezTo>
                    <a:pt x="199" y="251"/>
                    <a:pt x="199" y="251"/>
                    <a:pt x="200" y="250"/>
                  </a:cubicBezTo>
                  <a:cubicBezTo>
                    <a:pt x="200" y="250"/>
                    <a:pt x="200" y="250"/>
                    <a:pt x="200" y="250"/>
                  </a:cubicBezTo>
                  <a:cubicBezTo>
                    <a:pt x="200" y="250"/>
                    <a:pt x="200" y="250"/>
                    <a:pt x="200" y="250"/>
                  </a:cubicBezTo>
                  <a:cubicBezTo>
                    <a:pt x="201" y="249"/>
                    <a:pt x="202" y="247"/>
                    <a:pt x="202" y="246"/>
                  </a:cubicBezTo>
                  <a:cubicBezTo>
                    <a:pt x="202" y="244"/>
                    <a:pt x="203" y="243"/>
                    <a:pt x="205" y="242"/>
                  </a:cubicBezTo>
                  <a:cubicBezTo>
                    <a:pt x="207" y="242"/>
                    <a:pt x="206" y="240"/>
                    <a:pt x="206" y="239"/>
                  </a:cubicBezTo>
                  <a:cubicBezTo>
                    <a:pt x="206" y="239"/>
                    <a:pt x="206" y="239"/>
                    <a:pt x="206" y="239"/>
                  </a:cubicBezTo>
                  <a:cubicBezTo>
                    <a:pt x="206" y="239"/>
                    <a:pt x="206" y="239"/>
                    <a:pt x="206" y="239"/>
                  </a:cubicBezTo>
                  <a:cubicBezTo>
                    <a:pt x="206" y="239"/>
                    <a:pt x="207" y="239"/>
                    <a:pt x="207" y="239"/>
                  </a:cubicBezTo>
                  <a:cubicBezTo>
                    <a:pt x="207" y="238"/>
                    <a:pt x="208" y="237"/>
                    <a:pt x="208" y="237"/>
                  </a:cubicBezTo>
                  <a:cubicBezTo>
                    <a:pt x="209" y="236"/>
                    <a:pt x="210" y="235"/>
                    <a:pt x="210" y="233"/>
                  </a:cubicBezTo>
                  <a:cubicBezTo>
                    <a:pt x="211" y="232"/>
                    <a:pt x="214" y="233"/>
                    <a:pt x="215" y="233"/>
                  </a:cubicBezTo>
                  <a:cubicBezTo>
                    <a:pt x="216" y="233"/>
                    <a:pt x="216" y="234"/>
                    <a:pt x="216" y="235"/>
                  </a:cubicBezTo>
                  <a:cubicBezTo>
                    <a:pt x="217" y="236"/>
                    <a:pt x="221" y="235"/>
                    <a:pt x="222" y="235"/>
                  </a:cubicBezTo>
                  <a:cubicBezTo>
                    <a:pt x="223" y="235"/>
                    <a:pt x="221" y="237"/>
                    <a:pt x="219" y="237"/>
                  </a:cubicBezTo>
                  <a:cubicBezTo>
                    <a:pt x="217" y="238"/>
                    <a:pt x="217" y="239"/>
                    <a:pt x="218" y="239"/>
                  </a:cubicBezTo>
                  <a:cubicBezTo>
                    <a:pt x="218" y="240"/>
                    <a:pt x="220" y="242"/>
                    <a:pt x="221" y="243"/>
                  </a:cubicBezTo>
                  <a:cubicBezTo>
                    <a:pt x="222" y="244"/>
                    <a:pt x="222" y="245"/>
                    <a:pt x="224" y="245"/>
                  </a:cubicBezTo>
                  <a:cubicBezTo>
                    <a:pt x="225" y="245"/>
                    <a:pt x="225" y="243"/>
                    <a:pt x="226" y="243"/>
                  </a:cubicBezTo>
                  <a:cubicBezTo>
                    <a:pt x="227" y="242"/>
                    <a:pt x="228" y="242"/>
                    <a:pt x="229" y="242"/>
                  </a:cubicBezTo>
                  <a:cubicBezTo>
                    <a:pt x="229" y="241"/>
                    <a:pt x="230" y="243"/>
                    <a:pt x="231" y="243"/>
                  </a:cubicBezTo>
                  <a:cubicBezTo>
                    <a:pt x="232" y="243"/>
                    <a:pt x="232" y="242"/>
                    <a:pt x="233" y="243"/>
                  </a:cubicBezTo>
                  <a:cubicBezTo>
                    <a:pt x="234" y="243"/>
                    <a:pt x="233" y="242"/>
                    <a:pt x="233" y="241"/>
                  </a:cubicBezTo>
                  <a:cubicBezTo>
                    <a:pt x="233" y="240"/>
                    <a:pt x="233" y="240"/>
                    <a:pt x="232" y="239"/>
                  </a:cubicBezTo>
                  <a:cubicBezTo>
                    <a:pt x="231" y="238"/>
                    <a:pt x="230" y="239"/>
                    <a:pt x="229" y="239"/>
                  </a:cubicBezTo>
                  <a:cubicBezTo>
                    <a:pt x="227" y="239"/>
                    <a:pt x="227" y="237"/>
                    <a:pt x="227" y="236"/>
                  </a:cubicBezTo>
                  <a:cubicBezTo>
                    <a:pt x="226" y="236"/>
                    <a:pt x="227" y="235"/>
                    <a:pt x="228" y="235"/>
                  </a:cubicBezTo>
                  <a:cubicBezTo>
                    <a:pt x="229" y="234"/>
                    <a:pt x="230" y="233"/>
                    <a:pt x="231" y="233"/>
                  </a:cubicBezTo>
                  <a:cubicBezTo>
                    <a:pt x="232" y="232"/>
                    <a:pt x="233" y="233"/>
                    <a:pt x="234" y="233"/>
                  </a:cubicBezTo>
                  <a:cubicBezTo>
                    <a:pt x="235" y="232"/>
                    <a:pt x="237" y="231"/>
                    <a:pt x="238" y="231"/>
                  </a:cubicBezTo>
                  <a:cubicBezTo>
                    <a:pt x="238" y="231"/>
                    <a:pt x="239" y="231"/>
                    <a:pt x="239" y="231"/>
                  </a:cubicBezTo>
                  <a:cubicBezTo>
                    <a:pt x="239" y="231"/>
                    <a:pt x="239" y="231"/>
                    <a:pt x="239" y="231"/>
                  </a:cubicBezTo>
                  <a:cubicBezTo>
                    <a:pt x="240" y="231"/>
                    <a:pt x="240" y="231"/>
                    <a:pt x="240" y="231"/>
                  </a:cubicBezTo>
                  <a:cubicBezTo>
                    <a:pt x="240" y="231"/>
                    <a:pt x="240" y="231"/>
                    <a:pt x="241" y="231"/>
                  </a:cubicBezTo>
                  <a:cubicBezTo>
                    <a:pt x="241" y="230"/>
                    <a:pt x="241" y="230"/>
                    <a:pt x="241" y="230"/>
                  </a:cubicBezTo>
                  <a:cubicBezTo>
                    <a:pt x="241" y="230"/>
                    <a:pt x="242" y="230"/>
                    <a:pt x="242" y="230"/>
                  </a:cubicBezTo>
                  <a:cubicBezTo>
                    <a:pt x="242" y="230"/>
                    <a:pt x="242" y="230"/>
                    <a:pt x="242" y="230"/>
                  </a:cubicBezTo>
                  <a:cubicBezTo>
                    <a:pt x="242" y="230"/>
                    <a:pt x="242" y="230"/>
                    <a:pt x="243" y="230"/>
                  </a:cubicBezTo>
                  <a:cubicBezTo>
                    <a:pt x="243" y="230"/>
                    <a:pt x="245" y="230"/>
                    <a:pt x="244" y="230"/>
                  </a:cubicBezTo>
                  <a:cubicBezTo>
                    <a:pt x="244" y="231"/>
                    <a:pt x="242" y="232"/>
                    <a:pt x="241" y="233"/>
                  </a:cubicBezTo>
                  <a:cubicBezTo>
                    <a:pt x="240" y="234"/>
                    <a:pt x="238" y="233"/>
                    <a:pt x="239" y="235"/>
                  </a:cubicBezTo>
                  <a:cubicBezTo>
                    <a:pt x="239" y="236"/>
                    <a:pt x="239" y="239"/>
                    <a:pt x="237" y="240"/>
                  </a:cubicBezTo>
                  <a:cubicBezTo>
                    <a:pt x="236" y="241"/>
                    <a:pt x="236" y="240"/>
                    <a:pt x="235" y="241"/>
                  </a:cubicBezTo>
                  <a:cubicBezTo>
                    <a:pt x="234" y="241"/>
                    <a:pt x="236" y="242"/>
                    <a:pt x="238" y="243"/>
                  </a:cubicBezTo>
                  <a:cubicBezTo>
                    <a:pt x="239" y="244"/>
                    <a:pt x="240" y="244"/>
                    <a:pt x="242" y="244"/>
                  </a:cubicBezTo>
                  <a:cubicBezTo>
                    <a:pt x="243" y="245"/>
                    <a:pt x="246" y="249"/>
                    <a:pt x="247" y="250"/>
                  </a:cubicBezTo>
                  <a:cubicBezTo>
                    <a:pt x="248" y="250"/>
                    <a:pt x="248" y="250"/>
                    <a:pt x="248" y="250"/>
                  </a:cubicBezTo>
                  <a:cubicBezTo>
                    <a:pt x="248" y="251"/>
                    <a:pt x="248" y="251"/>
                    <a:pt x="248" y="251"/>
                  </a:cubicBezTo>
                  <a:cubicBezTo>
                    <a:pt x="248" y="251"/>
                    <a:pt x="248" y="251"/>
                    <a:pt x="248" y="251"/>
                  </a:cubicBezTo>
                  <a:cubicBezTo>
                    <a:pt x="249" y="251"/>
                    <a:pt x="249" y="251"/>
                    <a:pt x="250" y="251"/>
                  </a:cubicBezTo>
                  <a:cubicBezTo>
                    <a:pt x="250" y="251"/>
                    <a:pt x="251" y="251"/>
                    <a:pt x="251" y="251"/>
                  </a:cubicBezTo>
                  <a:cubicBezTo>
                    <a:pt x="253" y="252"/>
                    <a:pt x="253" y="252"/>
                    <a:pt x="254" y="254"/>
                  </a:cubicBezTo>
                  <a:cubicBezTo>
                    <a:pt x="254" y="256"/>
                    <a:pt x="255" y="257"/>
                    <a:pt x="255" y="258"/>
                  </a:cubicBezTo>
                  <a:cubicBezTo>
                    <a:pt x="255" y="259"/>
                    <a:pt x="255" y="259"/>
                    <a:pt x="255" y="259"/>
                  </a:cubicBezTo>
                  <a:cubicBezTo>
                    <a:pt x="255" y="259"/>
                    <a:pt x="255" y="259"/>
                    <a:pt x="255" y="259"/>
                  </a:cubicBezTo>
                  <a:cubicBezTo>
                    <a:pt x="255" y="259"/>
                    <a:pt x="255" y="259"/>
                    <a:pt x="255" y="259"/>
                  </a:cubicBezTo>
                  <a:cubicBezTo>
                    <a:pt x="255" y="260"/>
                    <a:pt x="254" y="260"/>
                    <a:pt x="254" y="260"/>
                  </a:cubicBezTo>
                  <a:cubicBezTo>
                    <a:pt x="254" y="260"/>
                    <a:pt x="254" y="260"/>
                    <a:pt x="254" y="260"/>
                  </a:cubicBezTo>
                  <a:cubicBezTo>
                    <a:pt x="253" y="261"/>
                    <a:pt x="252" y="261"/>
                    <a:pt x="251" y="262"/>
                  </a:cubicBezTo>
                  <a:cubicBezTo>
                    <a:pt x="251" y="262"/>
                    <a:pt x="251" y="262"/>
                    <a:pt x="251" y="262"/>
                  </a:cubicBezTo>
                  <a:cubicBezTo>
                    <a:pt x="251" y="262"/>
                    <a:pt x="250" y="262"/>
                    <a:pt x="250" y="262"/>
                  </a:cubicBezTo>
                  <a:cubicBezTo>
                    <a:pt x="247" y="263"/>
                    <a:pt x="247" y="262"/>
                    <a:pt x="246" y="262"/>
                  </a:cubicBezTo>
                  <a:cubicBezTo>
                    <a:pt x="245" y="262"/>
                    <a:pt x="244" y="263"/>
                    <a:pt x="241" y="263"/>
                  </a:cubicBezTo>
                  <a:cubicBezTo>
                    <a:pt x="239" y="263"/>
                    <a:pt x="235" y="261"/>
                    <a:pt x="234" y="260"/>
                  </a:cubicBezTo>
                  <a:cubicBezTo>
                    <a:pt x="232" y="260"/>
                    <a:pt x="232" y="259"/>
                    <a:pt x="230" y="258"/>
                  </a:cubicBezTo>
                  <a:cubicBezTo>
                    <a:pt x="227" y="258"/>
                    <a:pt x="226" y="257"/>
                    <a:pt x="222" y="257"/>
                  </a:cubicBezTo>
                  <a:cubicBezTo>
                    <a:pt x="217" y="257"/>
                    <a:pt x="217" y="258"/>
                    <a:pt x="214" y="260"/>
                  </a:cubicBezTo>
                  <a:cubicBezTo>
                    <a:pt x="211" y="262"/>
                    <a:pt x="207" y="261"/>
                    <a:pt x="205" y="261"/>
                  </a:cubicBezTo>
                  <a:cubicBezTo>
                    <a:pt x="203" y="261"/>
                    <a:pt x="204" y="262"/>
                    <a:pt x="205" y="263"/>
                  </a:cubicBezTo>
                  <a:cubicBezTo>
                    <a:pt x="206" y="264"/>
                    <a:pt x="205" y="263"/>
                    <a:pt x="203" y="264"/>
                  </a:cubicBezTo>
                  <a:cubicBezTo>
                    <a:pt x="202" y="264"/>
                    <a:pt x="203" y="264"/>
                    <a:pt x="202" y="265"/>
                  </a:cubicBezTo>
                  <a:cubicBezTo>
                    <a:pt x="202" y="265"/>
                    <a:pt x="197" y="265"/>
                    <a:pt x="196" y="265"/>
                  </a:cubicBezTo>
                  <a:cubicBezTo>
                    <a:pt x="194" y="265"/>
                    <a:pt x="194" y="267"/>
                    <a:pt x="193" y="268"/>
                  </a:cubicBezTo>
                  <a:cubicBezTo>
                    <a:pt x="192" y="269"/>
                    <a:pt x="193" y="270"/>
                    <a:pt x="194" y="271"/>
                  </a:cubicBezTo>
                  <a:cubicBezTo>
                    <a:pt x="195" y="272"/>
                    <a:pt x="195" y="273"/>
                    <a:pt x="194" y="274"/>
                  </a:cubicBezTo>
                  <a:cubicBezTo>
                    <a:pt x="193" y="274"/>
                    <a:pt x="191" y="274"/>
                    <a:pt x="190" y="274"/>
                  </a:cubicBezTo>
                  <a:cubicBezTo>
                    <a:pt x="189" y="274"/>
                    <a:pt x="190" y="275"/>
                    <a:pt x="192" y="276"/>
                  </a:cubicBezTo>
                  <a:cubicBezTo>
                    <a:pt x="193" y="277"/>
                    <a:pt x="194" y="276"/>
                    <a:pt x="195" y="276"/>
                  </a:cubicBezTo>
                  <a:cubicBezTo>
                    <a:pt x="196" y="276"/>
                    <a:pt x="196" y="277"/>
                    <a:pt x="195" y="277"/>
                  </a:cubicBezTo>
                  <a:cubicBezTo>
                    <a:pt x="195" y="278"/>
                    <a:pt x="195" y="279"/>
                    <a:pt x="196" y="280"/>
                  </a:cubicBezTo>
                  <a:cubicBezTo>
                    <a:pt x="197" y="280"/>
                    <a:pt x="196" y="281"/>
                    <a:pt x="198" y="281"/>
                  </a:cubicBezTo>
                  <a:cubicBezTo>
                    <a:pt x="199" y="282"/>
                    <a:pt x="200" y="282"/>
                    <a:pt x="201" y="283"/>
                  </a:cubicBezTo>
                  <a:cubicBezTo>
                    <a:pt x="202" y="283"/>
                    <a:pt x="203" y="283"/>
                    <a:pt x="204" y="284"/>
                  </a:cubicBezTo>
                  <a:cubicBezTo>
                    <a:pt x="205" y="285"/>
                    <a:pt x="207" y="286"/>
                    <a:pt x="209" y="286"/>
                  </a:cubicBezTo>
                  <a:cubicBezTo>
                    <a:pt x="210" y="286"/>
                    <a:pt x="210" y="284"/>
                    <a:pt x="210" y="283"/>
                  </a:cubicBezTo>
                  <a:cubicBezTo>
                    <a:pt x="210" y="283"/>
                    <a:pt x="215" y="284"/>
                    <a:pt x="216" y="285"/>
                  </a:cubicBezTo>
                  <a:cubicBezTo>
                    <a:pt x="218" y="286"/>
                    <a:pt x="221" y="286"/>
                    <a:pt x="223" y="285"/>
                  </a:cubicBezTo>
                  <a:cubicBezTo>
                    <a:pt x="225" y="285"/>
                    <a:pt x="226" y="283"/>
                    <a:pt x="227" y="282"/>
                  </a:cubicBezTo>
                  <a:cubicBezTo>
                    <a:pt x="227" y="282"/>
                    <a:pt x="228" y="283"/>
                    <a:pt x="229" y="282"/>
                  </a:cubicBezTo>
                  <a:cubicBezTo>
                    <a:pt x="230" y="282"/>
                    <a:pt x="230" y="283"/>
                    <a:pt x="231" y="283"/>
                  </a:cubicBezTo>
                  <a:cubicBezTo>
                    <a:pt x="232" y="284"/>
                    <a:pt x="232" y="283"/>
                    <a:pt x="232" y="283"/>
                  </a:cubicBezTo>
                  <a:cubicBezTo>
                    <a:pt x="232" y="283"/>
                    <a:pt x="232" y="283"/>
                    <a:pt x="232" y="283"/>
                  </a:cubicBezTo>
                  <a:cubicBezTo>
                    <a:pt x="232" y="283"/>
                    <a:pt x="232" y="283"/>
                    <a:pt x="232" y="283"/>
                  </a:cubicBezTo>
                  <a:cubicBezTo>
                    <a:pt x="232" y="283"/>
                    <a:pt x="232" y="283"/>
                    <a:pt x="232" y="284"/>
                  </a:cubicBezTo>
                  <a:cubicBezTo>
                    <a:pt x="232" y="284"/>
                    <a:pt x="232" y="284"/>
                    <a:pt x="232" y="284"/>
                  </a:cubicBezTo>
                  <a:cubicBezTo>
                    <a:pt x="232" y="284"/>
                    <a:pt x="232" y="284"/>
                    <a:pt x="232" y="284"/>
                  </a:cubicBezTo>
                  <a:cubicBezTo>
                    <a:pt x="232" y="284"/>
                    <a:pt x="232" y="285"/>
                    <a:pt x="232" y="285"/>
                  </a:cubicBezTo>
                  <a:cubicBezTo>
                    <a:pt x="232" y="286"/>
                    <a:pt x="232" y="286"/>
                    <a:pt x="232" y="286"/>
                  </a:cubicBezTo>
                  <a:cubicBezTo>
                    <a:pt x="232" y="286"/>
                    <a:pt x="232" y="286"/>
                    <a:pt x="232" y="286"/>
                  </a:cubicBezTo>
                  <a:cubicBezTo>
                    <a:pt x="232" y="287"/>
                    <a:pt x="232" y="291"/>
                    <a:pt x="232" y="292"/>
                  </a:cubicBezTo>
                  <a:cubicBezTo>
                    <a:pt x="232" y="292"/>
                    <a:pt x="232" y="293"/>
                    <a:pt x="232" y="293"/>
                  </a:cubicBezTo>
                  <a:cubicBezTo>
                    <a:pt x="232" y="293"/>
                    <a:pt x="232" y="293"/>
                    <a:pt x="232" y="293"/>
                  </a:cubicBezTo>
                  <a:cubicBezTo>
                    <a:pt x="231" y="293"/>
                    <a:pt x="231" y="293"/>
                    <a:pt x="231" y="294"/>
                  </a:cubicBezTo>
                  <a:cubicBezTo>
                    <a:pt x="231" y="294"/>
                    <a:pt x="231" y="294"/>
                    <a:pt x="230" y="294"/>
                  </a:cubicBezTo>
                  <a:cubicBezTo>
                    <a:pt x="230" y="294"/>
                    <a:pt x="230" y="294"/>
                    <a:pt x="230" y="294"/>
                  </a:cubicBezTo>
                  <a:cubicBezTo>
                    <a:pt x="230" y="295"/>
                    <a:pt x="230" y="295"/>
                    <a:pt x="230" y="295"/>
                  </a:cubicBezTo>
                  <a:cubicBezTo>
                    <a:pt x="230" y="295"/>
                    <a:pt x="230" y="296"/>
                    <a:pt x="230" y="296"/>
                  </a:cubicBezTo>
                  <a:cubicBezTo>
                    <a:pt x="230" y="296"/>
                    <a:pt x="230" y="296"/>
                    <a:pt x="230" y="296"/>
                  </a:cubicBezTo>
                  <a:cubicBezTo>
                    <a:pt x="230" y="297"/>
                    <a:pt x="230" y="298"/>
                    <a:pt x="229" y="299"/>
                  </a:cubicBezTo>
                  <a:cubicBezTo>
                    <a:pt x="229" y="299"/>
                    <a:pt x="229" y="299"/>
                    <a:pt x="229" y="299"/>
                  </a:cubicBezTo>
                  <a:cubicBezTo>
                    <a:pt x="229" y="299"/>
                    <a:pt x="229" y="300"/>
                    <a:pt x="229" y="300"/>
                  </a:cubicBezTo>
                  <a:cubicBezTo>
                    <a:pt x="228" y="301"/>
                    <a:pt x="228" y="302"/>
                    <a:pt x="227" y="303"/>
                  </a:cubicBezTo>
                  <a:cubicBezTo>
                    <a:pt x="227" y="304"/>
                    <a:pt x="227" y="304"/>
                    <a:pt x="226" y="305"/>
                  </a:cubicBezTo>
                  <a:cubicBezTo>
                    <a:pt x="226" y="305"/>
                    <a:pt x="226" y="305"/>
                    <a:pt x="226" y="305"/>
                  </a:cubicBezTo>
                  <a:cubicBezTo>
                    <a:pt x="226" y="306"/>
                    <a:pt x="226" y="306"/>
                    <a:pt x="226" y="307"/>
                  </a:cubicBezTo>
                  <a:cubicBezTo>
                    <a:pt x="226" y="307"/>
                    <a:pt x="226" y="307"/>
                    <a:pt x="225" y="307"/>
                  </a:cubicBezTo>
                  <a:cubicBezTo>
                    <a:pt x="225" y="307"/>
                    <a:pt x="225" y="308"/>
                    <a:pt x="225" y="308"/>
                  </a:cubicBezTo>
                  <a:cubicBezTo>
                    <a:pt x="225" y="308"/>
                    <a:pt x="225" y="308"/>
                    <a:pt x="225" y="309"/>
                  </a:cubicBezTo>
                  <a:cubicBezTo>
                    <a:pt x="223" y="310"/>
                    <a:pt x="218" y="309"/>
                    <a:pt x="217" y="309"/>
                  </a:cubicBezTo>
                  <a:cubicBezTo>
                    <a:pt x="215" y="309"/>
                    <a:pt x="215" y="308"/>
                    <a:pt x="214" y="307"/>
                  </a:cubicBezTo>
                  <a:cubicBezTo>
                    <a:pt x="213" y="306"/>
                    <a:pt x="212" y="308"/>
                    <a:pt x="211" y="307"/>
                  </a:cubicBezTo>
                  <a:cubicBezTo>
                    <a:pt x="210" y="306"/>
                    <a:pt x="211" y="307"/>
                    <a:pt x="209" y="307"/>
                  </a:cubicBezTo>
                  <a:cubicBezTo>
                    <a:pt x="208" y="308"/>
                    <a:pt x="206" y="310"/>
                    <a:pt x="205" y="311"/>
                  </a:cubicBezTo>
                  <a:cubicBezTo>
                    <a:pt x="203" y="311"/>
                    <a:pt x="198" y="310"/>
                    <a:pt x="196" y="309"/>
                  </a:cubicBezTo>
                  <a:cubicBezTo>
                    <a:pt x="195" y="309"/>
                    <a:pt x="190" y="307"/>
                    <a:pt x="189" y="307"/>
                  </a:cubicBezTo>
                  <a:cubicBezTo>
                    <a:pt x="189" y="307"/>
                    <a:pt x="188" y="307"/>
                    <a:pt x="188" y="307"/>
                  </a:cubicBezTo>
                  <a:cubicBezTo>
                    <a:pt x="187" y="307"/>
                    <a:pt x="186" y="307"/>
                    <a:pt x="184" y="306"/>
                  </a:cubicBezTo>
                  <a:cubicBezTo>
                    <a:pt x="184" y="306"/>
                    <a:pt x="184" y="306"/>
                    <a:pt x="184" y="306"/>
                  </a:cubicBezTo>
                  <a:cubicBezTo>
                    <a:pt x="183" y="306"/>
                    <a:pt x="182" y="306"/>
                    <a:pt x="182" y="306"/>
                  </a:cubicBezTo>
                  <a:cubicBezTo>
                    <a:pt x="178" y="305"/>
                    <a:pt x="179" y="305"/>
                    <a:pt x="178" y="304"/>
                  </a:cubicBezTo>
                  <a:cubicBezTo>
                    <a:pt x="178" y="303"/>
                    <a:pt x="177" y="302"/>
                    <a:pt x="175" y="302"/>
                  </a:cubicBezTo>
                  <a:cubicBezTo>
                    <a:pt x="173" y="301"/>
                    <a:pt x="168" y="303"/>
                    <a:pt x="167" y="304"/>
                  </a:cubicBezTo>
                  <a:cubicBezTo>
                    <a:pt x="166" y="305"/>
                    <a:pt x="165" y="305"/>
                    <a:pt x="165" y="307"/>
                  </a:cubicBezTo>
                  <a:cubicBezTo>
                    <a:pt x="166" y="310"/>
                    <a:pt x="166" y="312"/>
                    <a:pt x="163" y="313"/>
                  </a:cubicBezTo>
                  <a:cubicBezTo>
                    <a:pt x="161" y="314"/>
                    <a:pt x="160" y="314"/>
                    <a:pt x="157" y="312"/>
                  </a:cubicBezTo>
                  <a:cubicBezTo>
                    <a:pt x="154" y="310"/>
                    <a:pt x="153" y="310"/>
                    <a:pt x="151" y="310"/>
                  </a:cubicBezTo>
                  <a:cubicBezTo>
                    <a:pt x="148" y="310"/>
                    <a:pt x="146" y="307"/>
                    <a:pt x="146" y="306"/>
                  </a:cubicBezTo>
                  <a:cubicBezTo>
                    <a:pt x="146" y="305"/>
                    <a:pt x="146" y="303"/>
                    <a:pt x="144" y="303"/>
                  </a:cubicBezTo>
                  <a:cubicBezTo>
                    <a:pt x="142" y="303"/>
                    <a:pt x="141" y="302"/>
                    <a:pt x="139" y="302"/>
                  </a:cubicBezTo>
                  <a:cubicBezTo>
                    <a:pt x="136" y="302"/>
                    <a:pt x="134" y="302"/>
                    <a:pt x="133" y="301"/>
                  </a:cubicBezTo>
                  <a:cubicBezTo>
                    <a:pt x="132" y="301"/>
                    <a:pt x="132" y="301"/>
                    <a:pt x="132" y="301"/>
                  </a:cubicBezTo>
                  <a:cubicBezTo>
                    <a:pt x="132" y="301"/>
                    <a:pt x="131" y="301"/>
                    <a:pt x="131" y="300"/>
                  </a:cubicBezTo>
                  <a:cubicBezTo>
                    <a:pt x="131" y="300"/>
                    <a:pt x="131" y="300"/>
                    <a:pt x="131" y="300"/>
                  </a:cubicBezTo>
                  <a:cubicBezTo>
                    <a:pt x="131" y="300"/>
                    <a:pt x="131" y="300"/>
                    <a:pt x="131" y="300"/>
                  </a:cubicBezTo>
                  <a:cubicBezTo>
                    <a:pt x="131" y="300"/>
                    <a:pt x="130" y="300"/>
                    <a:pt x="130" y="300"/>
                  </a:cubicBezTo>
                  <a:cubicBezTo>
                    <a:pt x="130" y="300"/>
                    <a:pt x="130" y="300"/>
                    <a:pt x="129" y="301"/>
                  </a:cubicBezTo>
                  <a:cubicBezTo>
                    <a:pt x="128" y="301"/>
                    <a:pt x="129" y="300"/>
                    <a:pt x="129" y="299"/>
                  </a:cubicBezTo>
                  <a:cubicBezTo>
                    <a:pt x="129" y="298"/>
                    <a:pt x="127" y="299"/>
                    <a:pt x="126" y="298"/>
                  </a:cubicBezTo>
                  <a:cubicBezTo>
                    <a:pt x="124" y="297"/>
                    <a:pt x="126" y="295"/>
                    <a:pt x="127" y="294"/>
                  </a:cubicBezTo>
                  <a:cubicBezTo>
                    <a:pt x="128" y="293"/>
                    <a:pt x="129" y="290"/>
                    <a:pt x="128" y="289"/>
                  </a:cubicBezTo>
                  <a:cubicBezTo>
                    <a:pt x="127" y="288"/>
                    <a:pt x="128" y="286"/>
                    <a:pt x="128" y="285"/>
                  </a:cubicBezTo>
                  <a:cubicBezTo>
                    <a:pt x="128" y="284"/>
                    <a:pt x="129" y="283"/>
                    <a:pt x="128" y="283"/>
                  </a:cubicBezTo>
                  <a:cubicBezTo>
                    <a:pt x="127" y="283"/>
                    <a:pt x="127" y="282"/>
                    <a:pt x="125" y="281"/>
                  </a:cubicBezTo>
                  <a:cubicBezTo>
                    <a:pt x="124" y="280"/>
                    <a:pt x="121" y="282"/>
                    <a:pt x="120" y="282"/>
                  </a:cubicBezTo>
                  <a:cubicBezTo>
                    <a:pt x="119" y="282"/>
                    <a:pt x="119" y="282"/>
                    <a:pt x="119" y="282"/>
                  </a:cubicBezTo>
                  <a:cubicBezTo>
                    <a:pt x="118" y="282"/>
                    <a:pt x="118" y="282"/>
                    <a:pt x="117" y="282"/>
                  </a:cubicBezTo>
                  <a:cubicBezTo>
                    <a:pt x="116" y="282"/>
                    <a:pt x="115" y="282"/>
                    <a:pt x="115" y="282"/>
                  </a:cubicBezTo>
                  <a:cubicBezTo>
                    <a:pt x="112" y="282"/>
                    <a:pt x="108" y="283"/>
                    <a:pt x="107" y="284"/>
                  </a:cubicBezTo>
                  <a:cubicBezTo>
                    <a:pt x="105" y="284"/>
                    <a:pt x="104" y="283"/>
                    <a:pt x="103" y="283"/>
                  </a:cubicBezTo>
                  <a:cubicBezTo>
                    <a:pt x="102" y="282"/>
                    <a:pt x="99" y="283"/>
                    <a:pt x="97" y="283"/>
                  </a:cubicBezTo>
                  <a:cubicBezTo>
                    <a:pt x="95" y="283"/>
                    <a:pt x="95" y="282"/>
                    <a:pt x="94" y="282"/>
                  </a:cubicBezTo>
                  <a:cubicBezTo>
                    <a:pt x="93" y="281"/>
                    <a:pt x="92" y="283"/>
                    <a:pt x="92" y="284"/>
                  </a:cubicBezTo>
                  <a:cubicBezTo>
                    <a:pt x="91" y="285"/>
                    <a:pt x="88" y="285"/>
                    <a:pt x="86" y="285"/>
                  </a:cubicBezTo>
                  <a:cubicBezTo>
                    <a:pt x="85" y="286"/>
                    <a:pt x="83" y="287"/>
                    <a:pt x="83" y="288"/>
                  </a:cubicBezTo>
                  <a:cubicBezTo>
                    <a:pt x="82" y="288"/>
                    <a:pt x="80" y="288"/>
                    <a:pt x="78" y="289"/>
                  </a:cubicBezTo>
                  <a:cubicBezTo>
                    <a:pt x="78" y="289"/>
                    <a:pt x="77" y="289"/>
                    <a:pt x="77" y="289"/>
                  </a:cubicBezTo>
                  <a:cubicBezTo>
                    <a:pt x="77" y="289"/>
                    <a:pt x="77" y="290"/>
                    <a:pt x="77" y="290"/>
                  </a:cubicBezTo>
                  <a:cubicBezTo>
                    <a:pt x="77" y="290"/>
                    <a:pt x="76" y="290"/>
                    <a:pt x="76" y="290"/>
                  </a:cubicBezTo>
                  <a:cubicBezTo>
                    <a:pt x="76" y="290"/>
                    <a:pt x="76" y="290"/>
                    <a:pt x="76" y="290"/>
                  </a:cubicBezTo>
                  <a:cubicBezTo>
                    <a:pt x="76" y="291"/>
                    <a:pt x="75" y="291"/>
                    <a:pt x="75" y="291"/>
                  </a:cubicBezTo>
                  <a:cubicBezTo>
                    <a:pt x="75" y="291"/>
                    <a:pt x="75" y="291"/>
                    <a:pt x="74" y="291"/>
                  </a:cubicBezTo>
                  <a:cubicBezTo>
                    <a:pt x="73" y="292"/>
                    <a:pt x="73" y="291"/>
                    <a:pt x="72" y="291"/>
                  </a:cubicBezTo>
                  <a:cubicBezTo>
                    <a:pt x="70" y="290"/>
                    <a:pt x="66" y="291"/>
                    <a:pt x="64" y="291"/>
                  </a:cubicBezTo>
                  <a:cubicBezTo>
                    <a:pt x="62" y="291"/>
                    <a:pt x="61" y="288"/>
                    <a:pt x="60" y="288"/>
                  </a:cubicBezTo>
                  <a:cubicBezTo>
                    <a:pt x="59" y="288"/>
                    <a:pt x="57" y="290"/>
                    <a:pt x="56" y="292"/>
                  </a:cubicBezTo>
                  <a:cubicBezTo>
                    <a:pt x="56" y="293"/>
                    <a:pt x="54" y="297"/>
                    <a:pt x="52" y="298"/>
                  </a:cubicBezTo>
                  <a:cubicBezTo>
                    <a:pt x="49" y="300"/>
                    <a:pt x="47" y="299"/>
                    <a:pt x="46" y="300"/>
                  </a:cubicBezTo>
                  <a:cubicBezTo>
                    <a:pt x="45" y="301"/>
                    <a:pt x="43" y="303"/>
                    <a:pt x="43" y="304"/>
                  </a:cubicBezTo>
                  <a:cubicBezTo>
                    <a:pt x="42" y="306"/>
                    <a:pt x="41" y="306"/>
                    <a:pt x="40" y="307"/>
                  </a:cubicBezTo>
                  <a:cubicBezTo>
                    <a:pt x="39" y="309"/>
                    <a:pt x="40" y="311"/>
                    <a:pt x="39" y="315"/>
                  </a:cubicBezTo>
                  <a:cubicBezTo>
                    <a:pt x="39" y="319"/>
                    <a:pt x="33" y="322"/>
                    <a:pt x="30" y="323"/>
                  </a:cubicBezTo>
                  <a:cubicBezTo>
                    <a:pt x="30" y="323"/>
                    <a:pt x="29" y="323"/>
                    <a:pt x="28" y="323"/>
                  </a:cubicBezTo>
                  <a:cubicBezTo>
                    <a:pt x="28" y="323"/>
                    <a:pt x="28" y="324"/>
                    <a:pt x="28" y="324"/>
                  </a:cubicBezTo>
                  <a:cubicBezTo>
                    <a:pt x="27" y="324"/>
                    <a:pt x="27" y="324"/>
                    <a:pt x="27" y="324"/>
                  </a:cubicBezTo>
                  <a:cubicBezTo>
                    <a:pt x="26" y="324"/>
                    <a:pt x="26" y="325"/>
                    <a:pt x="26" y="325"/>
                  </a:cubicBezTo>
                  <a:cubicBezTo>
                    <a:pt x="26" y="325"/>
                    <a:pt x="25" y="325"/>
                    <a:pt x="25" y="325"/>
                  </a:cubicBezTo>
                  <a:cubicBezTo>
                    <a:pt x="25" y="325"/>
                    <a:pt x="25" y="326"/>
                    <a:pt x="25" y="326"/>
                  </a:cubicBezTo>
                  <a:cubicBezTo>
                    <a:pt x="24" y="326"/>
                    <a:pt x="24" y="326"/>
                    <a:pt x="24" y="326"/>
                  </a:cubicBezTo>
                  <a:cubicBezTo>
                    <a:pt x="24" y="326"/>
                    <a:pt x="24" y="326"/>
                    <a:pt x="24" y="327"/>
                  </a:cubicBezTo>
                  <a:cubicBezTo>
                    <a:pt x="22" y="328"/>
                    <a:pt x="22" y="330"/>
                    <a:pt x="20" y="331"/>
                  </a:cubicBezTo>
                  <a:cubicBezTo>
                    <a:pt x="18" y="332"/>
                    <a:pt x="16" y="337"/>
                    <a:pt x="16" y="338"/>
                  </a:cubicBezTo>
                  <a:cubicBezTo>
                    <a:pt x="16" y="339"/>
                    <a:pt x="10" y="343"/>
                    <a:pt x="10" y="345"/>
                  </a:cubicBezTo>
                  <a:cubicBezTo>
                    <a:pt x="9" y="347"/>
                    <a:pt x="7" y="350"/>
                    <a:pt x="6" y="350"/>
                  </a:cubicBezTo>
                  <a:cubicBezTo>
                    <a:pt x="6" y="350"/>
                    <a:pt x="6" y="351"/>
                    <a:pt x="6" y="351"/>
                  </a:cubicBezTo>
                  <a:cubicBezTo>
                    <a:pt x="5" y="351"/>
                    <a:pt x="5" y="351"/>
                    <a:pt x="5" y="351"/>
                  </a:cubicBezTo>
                  <a:cubicBezTo>
                    <a:pt x="5" y="351"/>
                    <a:pt x="5" y="352"/>
                    <a:pt x="5" y="352"/>
                  </a:cubicBezTo>
                  <a:cubicBezTo>
                    <a:pt x="5" y="352"/>
                    <a:pt x="5" y="352"/>
                    <a:pt x="5" y="352"/>
                  </a:cubicBezTo>
                  <a:cubicBezTo>
                    <a:pt x="5" y="352"/>
                    <a:pt x="5" y="353"/>
                    <a:pt x="5" y="353"/>
                  </a:cubicBezTo>
                  <a:cubicBezTo>
                    <a:pt x="5" y="353"/>
                    <a:pt x="5" y="353"/>
                    <a:pt x="5" y="353"/>
                  </a:cubicBezTo>
                  <a:cubicBezTo>
                    <a:pt x="5" y="354"/>
                    <a:pt x="4" y="354"/>
                    <a:pt x="4" y="355"/>
                  </a:cubicBezTo>
                  <a:cubicBezTo>
                    <a:pt x="4" y="355"/>
                    <a:pt x="4" y="355"/>
                    <a:pt x="4" y="355"/>
                  </a:cubicBezTo>
                  <a:cubicBezTo>
                    <a:pt x="5" y="357"/>
                    <a:pt x="7" y="358"/>
                    <a:pt x="8" y="359"/>
                  </a:cubicBezTo>
                  <a:cubicBezTo>
                    <a:pt x="8" y="360"/>
                    <a:pt x="7" y="361"/>
                    <a:pt x="7" y="362"/>
                  </a:cubicBezTo>
                  <a:cubicBezTo>
                    <a:pt x="6" y="364"/>
                    <a:pt x="8" y="365"/>
                    <a:pt x="8" y="367"/>
                  </a:cubicBezTo>
                  <a:cubicBezTo>
                    <a:pt x="9" y="369"/>
                    <a:pt x="6" y="372"/>
                    <a:pt x="6" y="374"/>
                  </a:cubicBezTo>
                  <a:cubicBezTo>
                    <a:pt x="6" y="374"/>
                    <a:pt x="6" y="375"/>
                    <a:pt x="6" y="376"/>
                  </a:cubicBezTo>
                  <a:cubicBezTo>
                    <a:pt x="6" y="376"/>
                    <a:pt x="5" y="377"/>
                    <a:pt x="5" y="377"/>
                  </a:cubicBezTo>
                  <a:cubicBezTo>
                    <a:pt x="5" y="377"/>
                    <a:pt x="5" y="377"/>
                    <a:pt x="5" y="378"/>
                  </a:cubicBezTo>
                  <a:cubicBezTo>
                    <a:pt x="5" y="378"/>
                    <a:pt x="5" y="378"/>
                    <a:pt x="5" y="378"/>
                  </a:cubicBezTo>
                  <a:cubicBezTo>
                    <a:pt x="4" y="379"/>
                    <a:pt x="4" y="379"/>
                    <a:pt x="4" y="379"/>
                  </a:cubicBezTo>
                  <a:cubicBezTo>
                    <a:pt x="4" y="379"/>
                    <a:pt x="4" y="379"/>
                    <a:pt x="4" y="380"/>
                  </a:cubicBezTo>
                  <a:cubicBezTo>
                    <a:pt x="2" y="381"/>
                    <a:pt x="0" y="383"/>
                    <a:pt x="1" y="384"/>
                  </a:cubicBezTo>
                  <a:cubicBezTo>
                    <a:pt x="3" y="385"/>
                    <a:pt x="2" y="385"/>
                    <a:pt x="3" y="388"/>
                  </a:cubicBezTo>
                  <a:cubicBezTo>
                    <a:pt x="3" y="388"/>
                    <a:pt x="3" y="388"/>
                    <a:pt x="3" y="388"/>
                  </a:cubicBezTo>
                  <a:cubicBezTo>
                    <a:pt x="3" y="389"/>
                    <a:pt x="3" y="390"/>
                    <a:pt x="3" y="390"/>
                  </a:cubicBezTo>
                  <a:cubicBezTo>
                    <a:pt x="3" y="390"/>
                    <a:pt x="3" y="390"/>
                    <a:pt x="3" y="390"/>
                  </a:cubicBezTo>
                  <a:cubicBezTo>
                    <a:pt x="3" y="390"/>
                    <a:pt x="3" y="391"/>
                    <a:pt x="2" y="391"/>
                  </a:cubicBezTo>
                  <a:cubicBezTo>
                    <a:pt x="2" y="391"/>
                    <a:pt x="2" y="392"/>
                    <a:pt x="2" y="392"/>
                  </a:cubicBezTo>
                  <a:cubicBezTo>
                    <a:pt x="2" y="392"/>
                    <a:pt x="2" y="393"/>
                    <a:pt x="2" y="393"/>
                  </a:cubicBezTo>
                  <a:cubicBezTo>
                    <a:pt x="2" y="393"/>
                    <a:pt x="2" y="393"/>
                    <a:pt x="2" y="393"/>
                  </a:cubicBezTo>
                  <a:cubicBezTo>
                    <a:pt x="2" y="393"/>
                    <a:pt x="3" y="393"/>
                    <a:pt x="3" y="394"/>
                  </a:cubicBezTo>
                  <a:cubicBezTo>
                    <a:pt x="3" y="394"/>
                    <a:pt x="3" y="394"/>
                    <a:pt x="3" y="394"/>
                  </a:cubicBezTo>
                  <a:cubicBezTo>
                    <a:pt x="3" y="394"/>
                    <a:pt x="3" y="394"/>
                    <a:pt x="3" y="394"/>
                  </a:cubicBezTo>
                  <a:cubicBezTo>
                    <a:pt x="3" y="394"/>
                    <a:pt x="4" y="394"/>
                    <a:pt x="4" y="395"/>
                  </a:cubicBezTo>
                  <a:cubicBezTo>
                    <a:pt x="5" y="395"/>
                    <a:pt x="5" y="395"/>
                    <a:pt x="6" y="396"/>
                  </a:cubicBezTo>
                  <a:cubicBezTo>
                    <a:pt x="8" y="397"/>
                    <a:pt x="7" y="398"/>
                    <a:pt x="7" y="398"/>
                  </a:cubicBezTo>
                  <a:cubicBezTo>
                    <a:pt x="8" y="399"/>
                    <a:pt x="8" y="399"/>
                    <a:pt x="8" y="399"/>
                  </a:cubicBezTo>
                  <a:cubicBezTo>
                    <a:pt x="8" y="399"/>
                    <a:pt x="8" y="399"/>
                    <a:pt x="8" y="400"/>
                  </a:cubicBezTo>
                  <a:cubicBezTo>
                    <a:pt x="8" y="400"/>
                    <a:pt x="8" y="400"/>
                    <a:pt x="8" y="400"/>
                  </a:cubicBezTo>
                  <a:cubicBezTo>
                    <a:pt x="9" y="400"/>
                    <a:pt x="9" y="400"/>
                    <a:pt x="9" y="400"/>
                  </a:cubicBezTo>
                  <a:cubicBezTo>
                    <a:pt x="9" y="400"/>
                    <a:pt x="9" y="400"/>
                    <a:pt x="9" y="400"/>
                  </a:cubicBezTo>
                  <a:cubicBezTo>
                    <a:pt x="10" y="401"/>
                    <a:pt x="10" y="401"/>
                    <a:pt x="11" y="401"/>
                  </a:cubicBezTo>
                  <a:cubicBezTo>
                    <a:pt x="13" y="403"/>
                    <a:pt x="12" y="403"/>
                    <a:pt x="13" y="404"/>
                  </a:cubicBezTo>
                  <a:cubicBezTo>
                    <a:pt x="14" y="405"/>
                    <a:pt x="15" y="407"/>
                    <a:pt x="15" y="407"/>
                  </a:cubicBezTo>
                  <a:cubicBezTo>
                    <a:pt x="15" y="407"/>
                    <a:pt x="15" y="407"/>
                    <a:pt x="16" y="407"/>
                  </a:cubicBezTo>
                  <a:cubicBezTo>
                    <a:pt x="16" y="407"/>
                    <a:pt x="16" y="407"/>
                    <a:pt x="16" y="407"/>
                  </a:cubicBezTo>
                  <a:cubicBezTo>
                    <a:pt x="16" y="408"/>
                    <a:pt x="16" y="408"/>
                    <a:pt x="16" y="408"/>
                  </a:cubicBezTo>
                  <a:cubicBezTo>
                    <a:pt x="16" y="408"/>
                    <a:pt x="16" y="408"/>
                    <a:pt x="16" y="408"/>
                  </a:cubicBezTo>
                  <a:cubicBezTo>
                    <a:pt x="16" y="408"/>
                    <a:pt x="16" y="409"/>
                    <a:pt x="16" y="409"/>
                  </a:cubicBezTo>
                  <a:cubicBezTo>
                    <a:pt x="16" y="409"/>
                    <a:pt x="16" y="410"/>
                    <a:pt x="17" y="411"/>
                  </a:cubicBezTo>
                  <a:cubicBezTo>
                    <a:pt x="17" y="411"/>
                    <a:pt x="17" y="411"/>
                    <a:pt x="17" y="411"/>
                  </a:cubicBezTo>
                  <a:cubicBezTo>
                    <a:pt x="17" y="411"/>
                    <a:pt x="17" y="411"/>
                    <a:pt x="17" y="411"/>
                  </a:cubicBezTo>
                  <a:cubicBezTo>
                    <a:pt x="17" y="412"/>
                    <a:pt x="18" y="413"/>
                    <a:pt x="19" y="415"/>
                  </a:cubicBezTo>
                  <a:cubicBezTo>
                    <a:pt x="19" y="415"/>
                    <a:pt x="19" y="415"/>
                    <a:pt x="19" y="415"/>
                  </a:cubicBezTo>
                  <a:cubicBezTo>
                    <a:pt x="20" y="416"/>
                    <a:pt x="20" y="416"/>
                    <a:pt x="20" y="416"/>
                  </a:cubicBezTo>
                  <a:cubicBezTo>
                    <a:pt x="20" y="416"/>
                    <a:pt x="21" y="416"/>
                    <a:pt x="21" y="416"/>
                  </a:cubicBezTo>
                  <a:cubicBezTo>
                    <a:pt x="21" y="416"/>
                    <a:pt x="21" y="416"/>
                    <a:pt x="21" y="417"/>
                  </a:cubicBezTo>
                  <a:cubicBezTo>
                    <a:pt x="22" y="417"/>
                    <a:pt x="22" y="417"/>
                    <a:pt x="23" y="418"/>
                  </a:cubicBezTo>
                  <a:cubicBezTo>
                    <a:pt x="23" y="418"/>
                    <a:pt x="24" y="418"/>
                    <a:pt x="24" y="418"/>
                  </a:cubicBezTo>
                  <a:cubicBezTo>
                    <a:pt x="26" y="420"/>
                    <a:pt x="31" y="424"/>
                    <a:pt x="33" y="425"/>
                  </a:cubicBezTo>
                  <a:cubicBezTo>
                    <a:pt x="33" y="425"/>
                    <a:pt x="34" y="425"/>
                    <a:pt x="34" y="426"/>
                  </a:cubicBezTo>
                  <a:cubicBezTo>
                    <a:pt x="34" y="426"/>
                    <a:pt x="35" y="426"/>
                    <a:pt x="35" y="426"/>
                  </a:cubicBezTo>
                  <a:cubicBezTo>
                    <a:pt x="35" y="426"/>
                    <a:pt x="36" y="426"/>
                    <a:pt x="36" y="427"/>
                  </a:cubicBezTo>
                  <a:cubicBezTo>
                    <a:pt x="37" y="427"/>
                    <a:pt x="37" y="427"/>
                    <a:pt x="37" y="427"/>
                  </a:cubicBezTo>
                  <a:cubicBezTo>
                    <a:pt x="38" y="427"/>
                    <a:pt x="38" y="427"/>
                    <a:pt x="38" y="427"/>
                  </a:cubicBezTo>
                  <a:cubicBezTo>
                    <a:pt x="39" y="427"/>
                    <a:pt x="39" y="428"/>
                    <a:pt x="39" y="428"/>
                  </a:cubicBezTo>
                  <a:cubicBezTo>
                    <a:pt x="40" y="428"/>
                    <a:pt x="40" y="428"/>
                    <a:pt x="40" y="428"/>
                  </a:cubicBezTo>
                  <a:cubicBezTo>
                    <a:pt x="40" y="428"/>
                    <a:pt x="40" y="428"/>
                    <a:pt x="40" y="428"/>
                  </a:cubicBezTo>
                  <a:cubicBezTo>
                    <a:pt x="42" y="428"/>
                    <a:pt x="51" y="424"/>
                    <a:pt x="54" y="424"/>
                  </a:cubicBezTo>
                  <a:cubicBezTo>
                    <a:pt x="54" y="424"/>
                    <a:pt x="55" y="424"/>
                    <a:pt x="55" y="424"/>
                  </a:cubicBezTo>
                  <a:cubicBezTo>
                    <a:pt x="55" y="424"/>
                    <a:pt x="56" y="424"/>
                    <a:pt x="56" y="424"/>
                  </a:cubicBezTo>
                  <a:cubicBezTo>
                    <a:pt x="56" y="424"/>
                    <a:pt x="56" y="424"/>
                    <a:pt x="57" y="424"/>
                  </a:cubicBezTo>
                  <a:cubicBezTo>
                    <a:pt x="57" y="424"/>
                    <a:pt x="57" y="424"/>
                    <a:pt x="57" y="424"/>
                  </a:cubicBezTo>
                  <a:cubicBezTo>
                    <a:pt x="58" y="425"/>
                    <a:pt x="58" y="425"/>
                    <a:pt x="58" y="425"/>
                  </a:cubicBezTo>
                  <a:cubicBezTo>
                    <a:pt x="59" y="425"/>
                    <a:pt x="59" y="425"/>
                    <a:pt x="59" y="425"/>
                  </a:cubicBezTo>
                  <a:cubicBezTo>
                    <a:pt x="59" y="425"/>
                    <a:pt x="60" y="425"/>
                    <a:pt x="60" y="425"/>
                  </a:cubicBezTo>
                  <a:cubicBezTo>
                    <a:pt x="60" y="425"/>
                    <a:pt x="60" y="425"/>
                    <a:pt x="61" y="425"/>
                  </a:cubicBezTo>
                  <a:cubicBezTo>
                    <a:pt x="62" y="426"/>
                    <a:pt x="63" y="426"/>
                    <a:pt x="64" y="426"/>
                  </a:cubicBezTo>
                  <a:cubicBezTo>
                    <a:pt x="64" y="426"/>
                    <a:pt x="64" y="426"/>
                    <a:pt x="64" y="426"/>
                  </a:cubicBezTo>
                  <a:cubicBezTo>
                    <a:pt x="64" y="426"/>
                    <a:pt x="65" y="426"/>
                    <a:pt x="65" y="426"/>
                  </a:cubicBezTo>
                  <a:cubicBezTo>
                    <a:pt x="65" y="427"/>
                    <a:pt x="66" y="426"/>
                    <a:pt x="66" y="426"/>
                  </a:cubicBezTo>
                  <a:cubicBezTo>
                    <a:pt x="66" y="426"/>
                    <a:pt x="66" y="426"/>
                    <a:pt x="66" y="426"/>
                  </a:cubicBezTo>
                  <a:cubicBezTo>
                    <a:pt x="67" y="426"/>
                    <a:pt x="67" y="426"/>
                    <a:pt x="67" y="426"/>
                  </a:cubicBezTo>
                  <a:cubicBezTo>
                    <a:pt x="67" y="426"/>
                    <a:pt x="67" y="426"/>
                    <a:pt x="67" y="426"/>
                  </a:cubicBezTo>
                  <a:cubicBezTo>
                    <a:pt x="68" y="426"/>
                    <a:pt x="68" y="426"/>
                    <a:pt x="69" y="426"/>
                  </a:cubicBezTo>
                  <a:cubicBezTo>
                    <a:pt x="69" y="426"/>
                    <a:pt x="69" y="426"/>
                    <a:pt x="69" y="426"/>
                  </a:cubicBezTo>
                  <a:cubicBezTo>
                    <a:pt x="69" y="426"/>
                    <a:pt x="70" y="425"/>
                    <a:pt x="70" y="425"/>
                  </a:cubicBezTo>
                  <a:cubicBezTo>
                    <a:pt x="70" y="425"/>
                    <a:pt x="71" y="425"/>
                    <a:pt x="71" y="425"/>
                  </a:cubicBezTo>
                  <a:cubicBezTo>
                    <a:pt x="71" y="425"/>
                    <a:pt x="71" y="425"/>
                    <a:pt x="72" y="425"/>
                  </a:cubicBezTo>
                  <a:cubicBezTo>
                    <a:pt x="72" y="425"/>
                    <a:pt x="72" y="424"/>
                    <a:pt x="72" y="424"/>
                  </a:cubicBezTo>
                  <a:cubicBezTo>
                    <a:pt x="74" y="424"/>
                    <a:pt x="75" y="423"/>
                    <a:pt x="76" y="423"/>
                  </a:cubicBezTo>
                  <a:cubicBezTo>
                    <a:pt x="76" y="423"/>
                    <a:pt x="76" y="423"/>
                    <a:pt x="76" y="423"/>
                  </a:cubicBezTo>
                  <a:cubicBezTo>
                    <a:pt x="77" y="422"/>
                    <a:pt x="78" y="422"/>
                    <a:pt x="79" y="422"/>
                  </a:cubicBezTo>
                  <a:cubicBezTo>
                    <a:pt x="79" y="422"/>
                    <a:pt x="79" y="422"/>
                    <a:pt x="79" y="422"/>
                  </a:cubicBezTo>
                  <a:cubicBezTo>
                    <a:pt x="79" y="421"/>
                    <a:pt x="79" y="421"/>
                    <a:pt x="80" y="421"/>
                  </a:cubicBezTo>
                  <a:cubicBezTo>
                    <a:pt x="80" y="421"/>
                    <a:pt x="80" y="421"/>
                    <a:pt x="80" y="421"/>
                  </a:cubicBezTo>
                  <a:cubicBezTo>
                    <a:pt x="80" y="421"/>
                    <a:pt x="80" y="421"/>
                    <a:pt x="81" y="421"/>
                  </a:cubicBezTo>
                  <a:cubicBezTo>
                    <a:pt x="81" y="421"/>
                    <a:pt x="81" y="421"/>
                    <a:pt x="81" y="421"/>
                  </a:cubicBezTo>
                  <a:cubicBezTo>
                    <a:pt x="81" y="421"/>
                    <a:pt x="81" y="420"/>
                    <a:pt x="81" y="420"/>
                  </a:cubicBezTo>
                  <a:cubicBezTo>
                    <a:pt x="81" y="420"/>
                    <a:pt x="81" y="420"/>
                    <a:pt x="81" y="420"/>
                  </a:cubicBezTo>
                  <a:cubicBezTo>
                    <a:pt x="81" y="420"/>
                    <a:pt x="81" y="420"/>
                    <a:pt x="81" y="420"/>
                  </a:cubicBezTo>
                  <a:cubicBezTo>
                    <a:pt x="82" y="420"/>
                    <a:pt x="82" y="420"/>
                    <a:pt x="82" y="420"/>
                  </a:cubicBezTo>
                  <a:cubicBezTo>
                    <a:pt x="82" y="420"/>
                    <a:pt x="82" y="420"/>
                    <a:pt x="82" y="420"/>
                  </a:cubicBezTo>
                  <a:cubicBezTo>
                    <a:pt x="82" y="420"/>
                    <a:pt x="83" y="420"/>
                    <a:pt x="83" y="420"/>
                  </a:cubicBezTo>
                  <a:cubicBezTo>
                    <a:pt x="83" y="420"/>
                    <a:pt x="83" y="420"/>
                    <a:pt x="83" y="420"/>
                  </a:cubicBezTo>
                  <a:cubicBezTo>
                    <a:pt x="84" y="420"/>
                    <a:pt x="85" y="420"/>
                    <a:pt x="86" y="420"/>
                  </a:cubicBezTo>
                  <a:cubicBezTo>
                    <a:pt x="87" y="420"/>
                    <a:pt x="88" y="420"/>
                    <a:pt x="88" y="420"/>
                  </a:cubicBezTo>
                  <a:cubicBezTo>
                    <a:pt x="88" y="420"/>
                    <a:pt x="88" y="420"/>
                    <a:pt x="88" y="420"/>
                  </a:cubicBezTo>
                  <a:cubicBezTo>
                    <a:pt x="89" y="420"/>
                    <a:pt x="89" y="420"/>
                    <a:pt x="89" y="420"/>
                  </a:cubicBezTo>
                  <a:cubicBezTo>
                    <a:pt x="90" y="420"/>
                    <a:pt x="90" y="420"/>
                    <a:pt x="90" y="420"/>
                  </a:cubicBezTo>
                  <a:cubicBezTo>
                    <a:pt x="90" y="420"/>
                    <a:pt x="90" y="419"/>
                    <a:pt x="90" y="419"/>
                  </a:cubicBezTo>
                  <a:cubicBezTo>
                    <a:pt x="91" y="419"/>
                    <a:pt x="91" y="419"/>
                    <a:pt x="91" y="419"/>
                  </a:cubicBezTo>
                  <a:cubicBezTo>
                    <a:pt x="91" y="419"/>
                    <a:pt x="91" y="419"/>
                    <a:pt x="91" y="419"/>
                  </a:cubicBezTo>
                  <a:cubicBezTo>
                    <a:pt x="91" y="419"/>
                    <a:pt x="92" y="419"/>
                    <a:pt x="92" y="419"/>
                  </a:cubicBezTo>
                  <a:cubicBezTo>
                    <a:pt x="92" y="419"/>
                    <a:pt x="92" y="419"/>
                    <a:pt x="92" y="419"/>
                  </a:cubicBezTo>
                  <a:cubicBezTo>
                    <a:pt x="92" y="419"/>
                    <a:pt x="92" y="419"/>
                    <a:pt x="92" y="419"/>
                  </a:cubicBezTo>
                  <a:cubicBezTo>
                    <a:pt x="92" y="419"/>
                    <a:pt x="93" y="419"/>
                    <a:pt x="93" y="419"/>
                  </a:cubicBezTo>
                  <a:cubicBezTo>
                    <a:pt x="93" y="419"/>
                    <a:pt x="93" y="419"/>
                    <a:pt x="93" y="419"/>
                  </a:cubicBezTo>
                  <a:cubicBezTo>
                    <a:pt x="94" y="419"/>
                    <a:pt x="96" y="423"/>
                    <a:pt x="97" y="423"/>
                  </a:cubicBezTo>
                  <a:cubicBezTo>
                    <a:pt x="98" y="424"/>
                    <a:pt x="98" y="428"/>
                    <a:pt x="100" y="429"/>
                  </a:cubicBezTo>
                  <a:cubicBezTo>
                    <a:pt x="100" y="429"/>
                    <a:pt x="100" y="429"/>
                    <a:pt x="101" y="429"/>
                  </a:cubicBezTo>
                  <a:cubicBezTo>
                    <a:pt x="101" y="429"/>
                    <a:pt x="101" y="429"/>
                    <a:pt x="101" y="429"/>
                  </a:cubicBezTo>
                  <a:cubicBezTo>
                    <a:pt x="101" y="429"/>
                    <a:pt x="102" y="429"/>
                    <a:pt x="102" y="429"/>
                  </a:cubicBezTo>
                  <a:cubicBezTo>
                    <a:pt x="102" y="429"/>
                    <a:pt x="102" y="429"/>
                    <a:pt x="102" y="429"/>
                  </a:cubicBezTo>
                  <a:cubicBezTo>
                    <a:pt x="103" y="429"/>
                    <a:pt x="103" y="429"/>
                    <a:pt x="104" y="429"/>
                  </a:cubicBezTo>
                  <a:cubicBezTo>
                    <a:pt x="104" y="429"/>
                    <a:pt x="104" y="429"/>
                    <a:pt x="104" y="429"/>
                  </a:cubicBezTo>
                  <a:cubicBezTo>
                    <a:pt x="106" y="429"/>
                    <a:pt x="108" y="429"/>
                    <a:pt x="110" y="429"/>
                  </a:cubicBezTo>
                  <a:cubicBezTo>
                    <a:pt x="110" y="429"/>
                    <a:pt x="111" y="429"/>
                    <a:pt x="111" y="429"/>
                  </a:cubicBezTo>
                  <a:cubicBezTo>
                    <a:pt x="111" y="429"/>
                    <a:pt x="111" y="429"/>
                    <a:pt x="111" y="429"/>
                  </a:cubicBezTo>
                  <a:cubicBezTo>
                    <a:pt x="112" y="429"/>
                    <a:pt x="112" y="429"/>
                    <a:pt x="112" y="429"/>
                  </a:cubicBezTo>
                  <a:cubicBezTo>
                    <a:pt x="115" y="429"/>
                    <a:pt x="115" y="430"/>
                    <a:pt x="116" y="431"/>
                  </a:cubicBezTo>
                  <a:cubicBezTo>
                    <a:pt x="116" y="431"/>
                    <a:pt x="118" y="434"/>
                    <a:pt x="117" y="436"/>
                  </a:cubicBezTo>
                  <a:cubicBezTo>
                    <a:pt x="117" y="437"/>
                    <a:pt x="117" y="437"/>
                    <a:pt x="117" y="438"/>
                  </a:cubicBezTo>
                  <a:cubicBezTo>
                    <a:pt x="117" y="438"/>
                    <a:pt x="117" y="438"/>
                    <a:pt x="117" y="438"/>
                  </a:cubicBezTo>
                  <a:cubicBezTo>
                    <a:pt x="117" y="439"/>
                    <a:pt x="116" y="439"/>
                    <a:pt x="116" y="439"/>
                  </a:cubicBezTo>
                  <a:cubicBezTo>
                    <a:pt x="116" y="440"/>
                    <a:pt x="116" y="440"/>
                    <a:pt x="116" y="441"/>
                  </a:cubicBezTo>
                  <a:cubicBezTo>
                    <a:pt x="116" y="441"/>
                    <a:pt x="116" y="441"/>
                    <a:pt x="116" y="441"/>
                  </a:cubicBezTo>
                  <a:cubicBezTo>
                    <a:pt x="115" y="442"/>
                    <a:pt x="115" y="442"/>
                    <a:pt x="115" y="442"/>
                  </a:cubicBezTo>
                  <a:cubicBezTo>
                    <a:pt x="115" y="442"/>
                    <a:pt x="115" y="443"/>
                    <a:pt x="115" y="443"/>
                  </a:cubicBezTo>
                  <a:cubicBezTo>
                    <a:pt x="115" y="443"/>
                    <a:pt x="115" y="443"/>
                    <a:pt x="115" y="443"/>
                  </a:cubicBezTo>
                  <a:cubicBezTo>
                    <a:pt x="115" y="444"/>
                    <a:pt x="115" y="444"/>
                    <a:pt x="115" y="444"/>
                  </a:cubicBezTo>
                  <a:cubicBezTo>
                    <a:pt x="115" y="444"/>
                    <a:pt x="115" y="444"/>
                    <a:pt x="115" y="444"/>
                  </a:cubicBezTo>
                  <a:cubicBezTo>
                    <a:pt x="115" y="445"/>
                    <a:pt x="115" y="446"/>
                    <a:pt x="115" y="447"/>
                  </a:cubicBezTo>
                  <a:cubicBezTo>
                    <a:pt x="115" y="447"/>
                    <a:pt x="115" y="447"/>
                    <a:pt x="115" y="447"/>
                  </a:cubicBezTo>
                  <a:cubicBezTo>
                    <a:pt x="115" y="448"/>
                    <a:pt x="114" y="448"/>
                    <a:pt x="114" y="448"/>
                  </a:cubicBezTo>
                  <a:cubicBezTo>
                    <a:pt x="114" y="448"/>
                    <a:pt x="114" y="448"/>
                    <a:pt x="114" y="449"/>
                  </a:cubicBezTo>
                  <a:cubicBezTo>
                    <a:pt x="114" y="449"/>
                    <a:pt x="114" y="449"/>
                    <a:pt x="114" y="449"/>
                  </a:cubicBezTo>
                  <a:cubicBezTo>
                    <a:pt x="114" y="451"/>
                    <a:pt x="114" y="451"/>
                    <a:pt x="112" y="452"/>
                  </a:cubicBezTo>
                  <a:cubicBezTo>
                    <a:pt x="111" y="453"/>
                    <a:pt x="112" y="453"/>
                    <a:pt x="114" y="455"/>
                  </a:cubicBezTo>
                  <a:cubicBezTo>
                    <a:pt x="115" y="457"/>
                    <a:pt x="114" y="456"/>
                    <a:pt x="115" y="458"/>
                  </a:cubicBezTo>
                  <a:cubicBezTo>
                    <a:pt x="115" y="458"/>
                    <a:pt x="115" y="458"/>
                    <a:pt x="115" y="459"/>
                  </a:cubicBezTo>
                  <a:cubicBezTo>
                    <a:pt x="115" y="459"/>
                    <a:pt x="115" y="459"/>
                    <a:pt x="115" y="459"/>
                  </a:cubicBezTo>
                  <a:cubicBezTo>
                    <a:pt x="115" y="459"/>
                    <a:pt x="115" y="459"/>
                    <a:pt x="116" y="460"/>
                  </a:cubicBezTo>
                  <a:cubicBezTo>
                    <a:pt x="116" y="460"/>
                    <a:pt x="116" y="460"/>
                    <a:pt x="116" y="460"/>
                  </a:cubicBezTo>
                  <a:cubicBezTo>
                    <a:pt x="116" y="460"/>
                    <a:pt x="117" y="461"/>
                    <a:pt x="117" y="461"/>
                  </a:cubicBezTo>
                  <a:cubicBezTo>
                    <a:pt x="117" y="461"/>
                    <a:pt x="117" y="461"/>
                    <a:pt x="117" y="462"/>
                  </a:cubicBezTo>
                  <a:cubicBezTo>
                    <a:pt x="119" y="463"/>
                    <a:pt x="121" y="466"/>
                    <a:pt x="123" y="468"/>
                  </a:cubicBezTo>
                  <a:cubicBezTo>
                    <a:pt x="123" y="468"/>
                    <a:pt x="123" y="468"/>
                    <a:pt x="123" y="468"/>
                  </a:cubicBezTo>
                  <a:cubicBezTo>
                    <a:pt x="123" y="468"/>
                    <a:pt x="123" y="468"/>
                    <a:pt x="123" y="468"/>
                  </a:cubicBezTo>
                  <a:cubicBezTo>
                    <a:pt x="123" y="468"/>
                    <a:pt x="124" y="469"/>
                    <a:pt x="124" y="469"/>
                  </a:cubicBezTo>
                  <a:cubicBezTo>
                    <a:pt x="124" y="469"/>
                    <a:pt x="124" y="469"/>
                    <a:pt x="124" y="469"/>
                  </a:cubicBezTo>
                  <a:cubicBezTo>
                    <a:pt x="124" y="469"/>
                    <a:pt x="124" y="469"/>
                    <a:pt x="124" y="469"/>
                  </a:cubicBezTo>
                  <a:cubicBezTo>
                    <a:pt x="124" y="469"/>
                    <a:pt x="124" y="469"/>
                    <a:pt x="124" y="470"/>
                  </a:cubicBezTo>
                  <a:cubicBezTo>
                    <a:pt x="124" y="470"/>
                    <a:pt x="124" y="470"/>
                    <a:pt x="125" y="470"/>
                  </a:cubicBezTo>
                  <a:cubicBezTo>
                    <a:pt x="125" y="470"/>
                    <a:pt x="125" y="470"/>
                    <a:pt x="125" y="471"/>
                  </a:cubicBezTo>
                  <a:cubicBezTo>
                    <a:pt x="125" y="472"/>
                    <a:pt x="125" y="473"/>
                    <a:pt x="125" y="474"/>
                  </a:cubicBezTo>
                  <a:cubicBezTo>
                    <a:pt x="125" y="474"/>
                    <a:pt x="126" y="474"/>
                    <a:pt x="126" y="475"/>
                  </a:cubicBezTo>
                  <a:cubicBezTo>
                    <a:pt x="125" y="475"/>
                    <a:pt x="126" y="475"/>
                    <a:pt x="126" y="476"/>
                  </a:cubicBezTo>
                  <a:cubicBezTo>
                    <a:pt x="126" y="476"/>
                    <a:pt x="126" y="476"/>
                    <a:pt x="126" y="476"/>
                  </a:cubicBezTo>
                  <a:cubicBezTo>
                    <a:pt x="126" y="477"/>
                    <a:pt x="127" y="478"/>
                    <a:pt x="128" y="479"/>
                  </a:cubicBezTo>
                  <a:cubicBezTo>
                    <a:pt x="128" y="479"/>
                    <a:pt x="128" y="479"/>
                    <a:pt x="128" y="479"/>
                  </a:cubicBezTo>
                  <a:cubicBezTo>
                    <a:pt x="128" y="479"/>
                    <a:pt x="129" y="483"/>
                    <a:pt x="130" y="485"/>
                  </a:cubicBezTo>
                  <a:cubicBezTo>
                    <a:pt x="131" y="487"/>
                    <a:pt x="130" y="493"/>
                    <a:pt x="131" y="495"/>
                  </a:cubicBezTo>
                  <a:cubicBezTo>
                    <a:pt x="132" y="496"/>
                    <a:pt x="132" y="501"/>
                    <a:pt x="132" y="503"/>
                  </a:cubicBezTo>
                  <a:cubicBezTo>
                    <a:pt x="132" y="505"/>
                    <a:pt x="132" y="505"/>
                    <a:pt x="131" y="506"/>
                  </a:cubicBezTo>
                  <a:cubicBezTo>
                    <a:pt x="130" y="508"/>
                    <a:pt x="128" y="508"/>
                    <a:pt x="127" y="509"/>
                  </a:cubicBezTo>
                  <a:cubicBezTo>
                    <a:pt x="127" y="511"/>
                    <a:pt x="124" y="522"/>
                    <a:pt x="124" y="523"/>
                  </a:cubicBezTo>
                  <a:cubicBezTo>
                    <a:pt x="124" y="523"/>
                    <a:pt x="124" y="524"/>
                    <a:pt x="124" y="524"/>
                  </a:cubicBezTo>
                  <a:cubicBezTo>
                    <a:pt x="124" y="524"/>
                    <a:pt x="124" y="524"/>
                    <a:pt x="124" y="524"/>
                  </a:cubicBezTo>
                  <a:cubicBezTo>
                    <a:pt x="124" y="525"/>
                    <a:pt x="124" y="525"/>
                    <a:pt x="123" y="526"/>
                  </a:cubicBezTo>
                  <a:cubicBezTo>
                    <a:pt x="123" y="526"/>
                    <a:pt x="123" y="526"/>
                    <a:pt x="123" y="526"/>
                  </a:cubicBezTo>
                  <a:cubicBezTo>
                    <a:pt x="123" y="527"/>
                    <a:pt x="123" y="527"/>
                    <a:pt x="123" y="527"/>
                  </a:cubicBezTo>
                  <a:cubicBezTo>
                    <a:pt x="123" y="528"/>
                    <a:pt x="123" y="528"/>
                    <a:pt x="123" y="528"/>
                  </a:cubicBezTo>
                  <a:cubicBezTo>
                    <a:pt x="123" y="529"/>
                    <a:pt x="123" y="529"/>
                    <a:pt x="123" y="530"/>
                  </a:cubicBezTo>
                  <a:cubicBezTo>
                    <a:pt x="123" y="530"/>
                    <a:pt x="123" y="530"/>
                    <a:pt x="123" y="530"/>
                  </a:cubicBezTo>
                  <a:cubicBezTo>
                    <a:pt x="123" y="530"/>
                    <a:pt x="123" y="530"/>
                    <a:pt x="123" y="530"/>
                  </a:cubicBezTo>
                  <a:cubicBezTo>
                    <a:pt x="123" y="531"/>
                    <a:pt x="123" y="531"/>
                    <a:pt x="123" y="531"/>
                  </a:cubicBezTo>
                  <a:cubicBezTo>
                    <a:pt x="123" y="531"/>
                    <a:pt x="123" y="532"/>
                    <a:pt x="123" y="532"/>
                  </a:cubicBezTo>
                  <a:cubicBezTo>
                    <a:pt x="123" y="532"/>
                    <a:pt x="123" y="532"/>
                    <a:pt x="123" y="533"/>
                  </a:cubicBezTo>
                  <a:cubicBezTo>
                    <a:pt x="124" y="533"/>
                    <a:pt x="124" y="533"/>
                    <a:pt x="124" y="534"/>
                  </a:cubicBezTo>
                  <a:cubicBezTo>
                    <a:pt x="124" y="534"/>
                    <a:pt x="124" y="534"/>
                    <a:pt x="124" y="534"/>
                  </a:cubicBezTo>
                  <a:cubicBezTo>
                    <a:pt x="124" y="535"/>
                    <a:pt x="124" y="535"/>
                    <a:pt x="124" y="535"/>
                  </a:cubicBezTo>
                  <a:cubicBezTo>
                    <a:pt x="126" y="538"/>
                    <a:pt x="129" y="543"/>
                    <a:pt x="129" y="546"/>
                  </a:cubicBezTo>
                  <a:cubicBezTo>
                    <a:pt x="130" y="550"/>
                    <a:pt x="132" y="552"/>
                    <a:pt x="134" y="556"/>
                  </a:cubicBezTo>
                  <a:cubicBezTo>
                    <a:pt x="136" y="559"/>
                    <a:pt x="134" y="566"/>
                    <a:pt x="135" y="569"/>
                  </a:cubicBezTo>
                  <a:cubicBezTo>
                    <a:pt x="136" y="573"/>
                    <a:pt x="137" y="576"/>
                    <a:pt x="137" y="580"/>
                  </a:cubicBezTo>
                  <a:cubicBezTo>
                    <a:pt x="137" y="581"/>
                    <a:pt x="137" y="582"/>
                    <a:pt x="137" y="582"/>
                  </a:cubicBezTo>
                  <a:cubicBezTo>
                    <a:pt x="137" y="582"/>
                    <a:pt x="137" y="582"/>
                    <a:pt x="137" y="583"/>
                  </a:cubicBezTo>
                  <a:cubicBezTo>
                    <a:pt x="137" y="583"/>
                    <a:pt x="137" y="583"/>
                    <a:pt x="137" y="584"/>
                  </a:cubicBezTo>
                  <a:cubicBezTo>
                    <a:pt x="137" y="584"/>
                    <a:pt x="137" y="584"/>
                    <a:pt x="137" y="584"/>
                  </a:cubicBezTo>
                  <a:cubicBezTo>
                    <a:pt x="138" y="585"/>
                    <a:pt x="138" y="585"/>
                    <a:pt x="138" y="585"/>
                  </a:cubicBezTo>
                  <a:cubicBezTo>
                    <a:pt x="138" y="585"/>
                    <a:pt x="138" y="586"/>
                    <a:pt x="138" y="586"/>
                  </a:cubicBezTo>
                  <a:cubicBezTo>
                    <a:pt x="139" y="586"/>
                    <a:pt x="139" y="587"/>
                    <a:pt x="139" y="587"/>
                  </a:cubicBezTo>
                  <a:cubicBezTo>
                    <a:pt x="139" y="587"/>
                    <a:pt x="139" y="587"/>
                    <a:pt x="139" y="588"/>
                  </a:cubicBezTo>
                  <a:cubicBezTo>
                    <a:pt x="140" y="588"/>
                    <a:pt x="140" y="588"/>
                    <a:pt x="140" y="588"/>
                  </a:cubicBezTo>
                  <a:cubicBezTo>
                    <a:pt x="140" y="589"/>
                    <a:pt x="140" y="589"/>
                    <a:pt x="140" y="589"/>
                  </a:cubicBezTo>
                  <a:cubicBezTo>
                    <a:pt x="141" y="589"/>
                    <a:pt x="141" y="590"/>
                    <a:pt x="141" y="590"/>
                  </a:cubicBezTo>
                  <a:cubicBezTo>
                    <a:pt x="141" y="590"/>
                    <a:pt x="141" y="590"/>
                    <a:pt x="142" y="590"/>
                  </a:cubicBezTo>
                  <a:cubicBezTo>
                    <a:pt x="142" y="591"/>
                    <a:pt x="142" y="591"/>
                    <a:pt x="142" y="591"/>
                  </a:cubicBezTo>
                  <a:cubicBezTo>
                    <a:pt x="143" y="591"/>
                    <a:pt x="143" y="592"/>
                    <a:pt x="143" y="592"/>
                  </a:cubicBezTo>
                  <a:cubicBezTo>
                    <a:pt x="145" y="595"/>
                    <a:pt x="146" y="596"/>
                    <a:pt x="147" y="599"/>
                  </a:cubicBezTo>
                  <a:cubicBezTo>
                    <a:pt x="148" y="602"/>
                    <a:pt x="146" y="600"/>
                    <a:pt x="145" y="602"/>
                  </a:cubicBezTo>
                  <a:cubicBezTo>
                    <a:pt x="144" y="603"/>
                    <a:pt x="146" y="606"/>
                    <a:pt x="147" y="609"/>
                  </a:cubicBezTo>
                  <a:cubicBezTo>
                    <a:pt x="148" y="612"/>
                    <a:pt x="148" y="615"/>
                    <a:pt x="147" y="617"/>
                  </a:cubicBezTo>
                  <a:cubicBezTo>
                    <a:pt x="146" y="619"/>
                    <a:pt x="147" y="619"/>
                    <a:pt x="147" y="621"/>
                  </a:cubicBezTo>
                  <a:cubicBezTo>
                    <a:pt x="148" y="624"/>
                    <a:pt x="148" y="624"/>
                    <a:pt x="149" y="626"/>
                  </a:cubicBezTo>
                  <a:cubicBezTo>
                    <a:pt x="149" y="628"/>
                    <a:pt x="150" y="627"/>
                    <a:pt x="152" y="628"/>
                  </a:cubicBezTo>
                  <a:cubicBezTo>
                    <a:pt x="153" y="628"/>
                    <a:pt x="153" y="630"/>
                    <a:pt x="155" y="630"/>
                  </a:cubicBezTo>
                  <a:cubicBezTo>
                    <a:pt x="158" y="631"/>
                    <a:pt x="158" y="630"/>
                    <a:pt x="158" y="628"/>
                  </a:cubicBezTo>
                  <a:cubicBezTo>
                    <a:pt x="159" y="627"/>
                    <a:pt x="161" y="628"/>
                    <a:pt x="163" y="628"/>
                  </a:cubicBezTo>
                  <a:cubicBezTo>
                    <a:pt x="164" y="628"/>
                    <a:pt x="164" y="627"/>
                    <a:pt x="165" y="626"/>
                  </a:cubicBezTo>
                  <a:cubicBezTo>
                    <a:pt x="167" y="625"/>
                    <a:pt x="168" y="625"/>
                    <a:pt x="170" y="625"/>
                  </a:cubicBezTo>
                  <a:cubicBezTo>
                    <a:pt x="173" y="625"/>
                    <a:pt x="175" y="625"/>
                    <a:pt x="176" y="625"/>
                  </a:cubicBezTo>
                  <a:cubicBezTo>
                    <a:pt x="178" y="625"/>
                    <a:pt x="180" y="626"/>
                    <a:pt x="181" y="625"/>
                  </a:cubicBezTo>
                  <a:cubicBezTo>
                    <a:pt x="182" y="625"/>
                    <a:pt x="185" y="625"/>
                    <a:pt x="186" y="624"/>
                  </a:cubicBezTo>
                  <a:cubicBezTo>
                    <a:pt x="188" y="624"/>
                    <a:pt x="190" y="623"/>
                    <a:pt x="191" y="622"/>
                  </a:cubicBezTo>
                  <a:cubicBezTo>
                    <a:pt x="193" y="620"/>
                    <a:pt x="199" y="614"/>
                    <a:pt x="200" y="614"/>
                  </a:cubicBezTo>
                  <a:cubicBezTo>
                    <a:pt x="201" y="613"/>
                    <a:pt x="206" y="606"/>
                    <a:pt x="207" y="605"/>
                  </a:cubicBezTo>
                  <a:cubicBezTo>
                    <a:pt x="208" y="603"/>
                    <a:pt x="209" y="603"/>
                    <a:pt x="210" y="603"/>
                  </a:cubicBezTo>
                  <a:cubicBezTo>
                    <a:pt x="211" y="603"/>
                    <a:pt x="214" y="598"/>
                    <a:pt x="215" y="597"/>
                  </a:cubicBezTo>
                  <a:cubicBezTo>
                    <a:pt x="216" y="595"/>
                    <a:pt x="218" y="593"/>
                    <a:pt x="219" y="592"/>
                  </a:cubicBezTo>
                  <a:cubicBezTo>
                    <a:pt x="220" y="590"/>
                    <a:pt x="221" y="587"/>
                    <a:pt x="222" y="585"/>
                  </a:cubicBezTo>
                  <a:cubicBezTo>
                    <a:pt x="222" y="585"/>
                    <a:pt x="222" y="584"/>
                    <a:pt x="222" y="584"/>
                  </a:cubicBezTo>
                  <a:cubicBezTo>
                    <a:pt x="222" y="584"/>
                    <a:pt x="222" y="584"/>
                    <a:pt x="222" y="584"/>
                  </a:cubicBezTo>
                  <a:cubicBezTo>
                    <a:pt x="222" y="583"/>
                    <a:pt x="222" y="582"/>
                    <a:pt x="222" y="582"/>
                  </a:cubicBezTo>
                  <a:cubicBezTo>
                    <a:pt x="222" y="582"/>
                    <a:pt x="222" y="582"/>
                    <a:pt x="222" y="582"/>
                  </a:cubicBezTo>
                  <a:cubicBezTo>
                    <a:pt x="222" y="582"/>
                    <a:pt x="222" y="582"/>
                    <a:pt x="222" y="582"/>
                  </a:cubicBezTo>
                  <a:cubicBezTo>
                    <a:pt x="222" y="581"/>
                    <a:pt x="222" y="581"/>
                    <a:pt x="222" y="580"/>
                  </a:cubicBezTo>
                  <a:cubicBezTo>
                    <a:pt x="222" y="580"/>
                    <a:pt x="222" y="580"/>
                    <a:pt x="222" y="580"/>
                  </a:cubicBezTo>
                  <a:cubicBezTo>
                    <a:pt x="223" y="580"/>
                    <a:pt x="223" y="579"/>
                    <a:pt x="223" y="578"/>
                  </a:cubicBezTo>
                  <a:cubicBezTo>
                    <a:pt x="223" y="578"/>
                    <a:pt x="223" y="578"/>
                    <a:pt x="223" y="578"/>
                  </a:cubicBezTo>
                  <a:cubicBezTo>
                    <a:pt x="223" y="578"/>
                    <a:pt x="223" y="578"/>
                    <a:pt x="223" y="578"/>
                  </a:cubicBezTo>
                  <a:cubicBezTo>
                    <a:pt x="222" y="577"/>
                    <a:pt x="223" y="574"/>
                    <a:pt x="226" y="572"/>
                  </a:cubicBezTo>
                  <a:cubicBezTo>
                    <a:pt x="228" y="571"/>
                    <a:pt x="234" y="568"/>
                    <a:pt x="235" y="565"/>
                  </a:cubicBezTo>
                  <a:cubicBezTo>
                    <a:pt x="236" y="562"/>
                    <a:pt x="234" y="554"/>
                    <a:pt x="234" y="553"/>
                  </a:cubicBezTo>
                  <a:cubicBezTo>
                    <a:pt x="234" y="552"/>
                    <a:pt x="233" y="546"/>
                    <a:pt x="232" y="546"/>
                  </a:cubicBezTo>
                  <a:cubicBezTo>
                    <a:pt x="231" y="546"/>
                    <a:pt x="231" y="545"/>
                    <a:pt x="232" y="542"/>
                  </a:cubicBezTo>
                  <a:cubicBezTo>
                    <a:pt x="233" y="540"/>
                    <a:pt x="243" y="532"/>
                    <a:pt x="246" y="530"/>
                  </a:cubicBezTo>
                  <a:cubicBezTo>
                    <a:pt x="248" y="528"/>
                    <a:pt x="252" y="527"/>
                    <a:pt x="253" y="526"/>
                  </a:cubicBezTo>
                  <a:cubicBezTo>
                    <a:pt x="254" y="525"/>
                    <a:pt x="259" y="519"/>
                    <a:pt x="260" y="519"/>
                  </a:cubicBezTo>
                  <a:cubicBezTo>
                    <a:pt x="260" y="518"/>
                    <a:pt x="259" y="515"/>
                    <a:pt x="258" y="513"/>
                  </a:cubicBezTo>
                  <a:cubicBezTo>
                    <a:pt x="257" y="511"/>
                    <a:pt x="257" y="503"/>
                    <a:pt x="257" y="501"/>
                  </a:cubicBezTo>
                  <a:cubicBezTo>
                    <a:pt x="257" y="501"/>
                    <a:pt x="257" y="500"/>
                    <a:pt x="257" y="500"/>
                  </a:cubicBezTo>
                  <a:cubicBezTo>
                    <a:pt x="257" y="500"/>
                    <a:pt x="257" y="500"/>
                    <a:pt x="257" y="499"/>
                  </a:cubicBezTo>
                  <a:cubicBezTo>
                    <a:pt x="257" y="499"/>
                    <a:pt x="257" y="499"/>
                    <a:pt x="257" y="498"/>
                  </a:cubicBezTo>
                  <a:cubicBezTo>
                    <a:pt x="257" y="498"/>
                    <a:pt x="257" y="498"/>
                    <a:pt x="257" y="498"/>
                  </a:cubicBezTo>
                  <a:cubicBezTo>
                    <a:pt x="257" y="497"/>
                    <a:pt x="257" y="497"/>
                    <a:pt x="257" y="497"/>
                  </a:cubicBezTo>
                  <a:cubicBezTo>
                    <a:pt x="257" y="496"/>
                    <a:pt x="257" y="496"/>
                    <a:pt x="257" y="496"/>
                  </a:cubicBezTo>
                  <a:cubicBezTo>
                    <a:pt x="257" y="496"/>
                    <a:pt x="257" y="496"/>
                    <a:pt x="257" y="496"/>
                  </a:cubicBezTo>
                  <a:cubicBezTo>
                    <a:pt x="257" y="495"/>
                    <a:pt x="257" y="495"/>
                    <a:pt x="257" y="495"/>
                  </a:cubicBezTo>
                  <a:cubicBezTo>
                    <a:pt x="256" y="493"/>
                    <a:pt x="253" y="491"/>
                    <a:pt x="252" y="489"/>
                  </a:cubicBezTo>
                  <a:cubicBezTo>
                    <a:pt x="251" y="488"/>
                    <a:pt x="252" y="480"/>
                    <a:pt x="252" y="479"/>
                  </a:cubicBezTo>
                  <a:cubicBezTo>
                    <a:pt x="252" y="478"/>
                    <a:pt x="250" y="474"/>
                    <a:pt x="250" y="473"/>
                  </a:cubicBezTo>
                  <a:cubicBezTo>
                    <a:pt x="250" y="472"/>
                    <a:pt x="250" y="470"/>
                    <a:pt x="250" y="469"/>
                  </a:cubicBezTo>
                  <a:cubicBezTo>
                    <a:pt x="250" y="469"/>
                    <a:pt x="250" y="469"/>
                    <a:pt x="250" y="469"/>
                  </a:cubicBezTo>
                  <a:cubicBezTo>
                    <a:pt x="250" y="469"/>
                    <a:pt x="250" y="469"/>
                    <a:pt x="250" y="469"/>
                  </a:cubicBezTo>
                  <a:cubicBezTo>
                    <a:pt x="251" y="469"/>
                    <a:pt x="251" y="469"/>
                    <a:pt x="251" y="469"/>
                  </a:cubicBezTo>
                  <a:cubicBezTo>
                    <a:pt x="251" y="469"/>
                    <a:pt x="251" y="469"/>
                    <a:pt x="251" y="469"/>
                  </a:cubicBezTo>
                  <a:cubicBezTo>
                    <a:pt x="251" y="468"/>
                    <a:pt x="252" y="467"/>
                    <a:pt x="252" y="466"/>
                  </a:cubicBezTo>
                  <a:cubicBezTo>
                    <a:pt x="252" y="466"/>
                    <a:pt x="252" y="466"/>
                    <a:pt x="252" y="466"/>
                  </a:cubicBezTo>
                  <a:cubicBezTo>
                    <a:pt x="253" y="465"/>
                    <a:pt x="253" y="465"/>
                    <a:pt x="253" y="464"/>
                  </a:cubicBezTo>
                  <a:cubicBezTo>
                    <a:pt x="254" y="462"/>
                    <a:pt x="257" y="457"/>
                    <a:pt x="258" y="456"/>
                  </a:cubicBezTo>
                  <a:cubicBezTo>
                    <a:pt x="258" y="456"/>
                    <a:pt x="258" y="456"/>
                    <a:pt x="258" y="456"/>
                  </a:cubicBezTo>
                  <a:cubicBezTo>
                    <a:pt x="258" y="456"/>
                    <a:pt x="258" y="456"/>
                    <a:pt x="259" y="456"/>
                  </a:cubicBezTo>
                  <a:cubicBezTo>
                    <a:pt x="259" y="456"/>
                    <a:pt x="259" y="456"/>
                    <a:pt x="259" y="455"/>
                  </a:cubicBezTo>
                  <a:cubicBezTo>
                    <a:pt x="259" y="455"/>
                    <a:pt x="259" y="455"/>
                    <a:pt x="259" y="455"/>
                  </a:cubicBezTo>
                  <a:cubicBezTo>
                    <a:pt x="260" y="455"/>
                    <a:pt x="261" y="455"/>
                    <a:pt x="261" y="455"/>
                  </a:cubicBezTo>
                  <a:cubicBezTo>
                    <a:pt x="262" y="455"/>
                    <a:pt x="268" y="447"/>
                    <a:pt x="270" y="443"/>
                  </a:cubicBezTo>
                  <a:cubicBezTo>
                    <a:pt x="272" y="440"/>
                    <a:pt x="278" y="437"/>
                    <a:pt x="280" y="436"/>
                  </a:cubicBezTo>
                  <a:cubicBezTo>
                    <a:pt x="282" y="435"/>
                    <a:pt x="281" y="435"/>
                    <a:pt x="281" y="434"/>
                  </a:cubicBezTo>
                  <a:cubicBezTo>
                    <a:pt x="282" y="433"/>
                    <a:pt x="283" y="432"/>
                    <a:pt x="285" y="431"/>
                  </a:cubicBezTo>
                  <a:cubicBezTo>
                    <a:pt x="287" y="430"/>
                    <a:pt x="292" y="420"/>
                    <a:pt x="293" y="417"/>
                  </a:cubicBezTo>
                  <a:cubicBezTo>
                    <a:pt x="294" y="415"/>
                    <a:pt x="298" y="408"/>
                    <a:pt x="299" y="406"/>
                  </a:cubicBezTo>
                  <a:cubicBezTo>
                    <a:pt x="300" y="405"/>
                    <a:pt x="300" y="398"/>
                    <a:pt x="300" y="396"/>
                  </a:cubicBezTo>
                  <a:cubicBezTo>
                    <a:pt x="300" y="394"/>
                    <a:pt x="300" y="393"/>
                    <a:pt x="299" y="394"/>
                  </a:cubicBezTo>
                  <a:cubicBezTo>
                    <a:pt x="298" y="394"/>
                    <a:pt x="294" y="396"/>
                    <a:pt x="293" y="397"/>
                  </a:cubicBezTo>
                  <a:cubicBezTo>
                    <a:pt x="291" y="398"/>
                    <a:pt x="287" y="397"/>
                    <a:pt x="285" y="397"/>
                  </a:cubicBezTo>
                  <a:cubicBezTo>
                    <a:pt x="283" y="398"/>
                    <a:pt x="283" y="399"/>
                    <a:pt x="282" y="399"/>
                  </a:cubicBezTo>
                  <a:cubicBezTo>
                    <a:pt x="280" y="400"/>
                    <a:pt x="281" y="399"/>
                    <a:pt x="279" y="398"/>
                  </a:cubicBezTo>
                  <a:cubicBezTo>
                    <a:pt x="277" y="398"/>
                    <a:pt x="273" y="400"/>
                    <a:pt x="272" y="401"/>
                  </a:cubicBezTo>
                  <a:cubicBezTo>
                    <a:pt x="271" y="401"/>
                    <a:pt x="268" y="397"/>
                    <a:pt x="268" y="396"/>
                  </a:cubicBezTo>
                  <a:cubicBezTo>
                    <a:pt x="268" y="396"/>
                    <a:pt x="267" y="395"/>
                    <a:pt x="267" y="395"/>
                  </a:cubicBezTo>
                  <a:cubicBezTo>
                    <a:pt x="267" y="395"/>
                    <a:pt x="267" y="395"/>
                    <a:pt x="267" y="395"/>
                  </a:cubicBezTo>
                  <a:cubicBezTo>
                    <a:pt x="267" y="395"/>
                    <a:pt x="267" y="395"/>
                    <a:pt x="267" y="395"/>
                  </a:cubicBezTo>
                  <a:cubicBezTo>
                    <a:pt x="267" y="395"/>
                    <a:pt x="266" y="394"/>
                    <a:pt x="266" y="394"/>
                  </a:cubicBezTo>
                  <a:cubicBezTo>
                    <a:pt x="266" y="394"/>
                    <a:pt x="266" y="394"/>
                    <a:pt x="266" y="394"/>
                  </a:cubicBezTo>
                  <a:cubicBezTo>
                    <a:pt x="266" y="394"/>
                    <a:pt x="266" y="394"/>
                    <a:pt x="266" y="394"/>
                  </a:cubicBezTo>
                  <a:cubicBezTo>
                    <a:pt x="266" y="394"/>
                    <a:pt x="266" y="393"/>
                    <a:pt x="266" y="393"/>
                  </a:cubicBezTo>
                  <a:cubicBezTo>
                    <a:pt x="266" y="392"/>
                    <a:pt x="266" y="392"/>
                    <a:pt x="266" y="391"/>
                  </a:cubicBezTo>
                  <a:cubicBezTo>
                    <a:pt x="265" y="391"/>
                    <a:pt x="265" y="390"/>
                    <a:pt x="265" y="389"/>
                  </a:cubicBezTo>
                  <a:cubicBezTo>
                    <a:pt x="265" y="389"/>
                    <a:pt x="265" y="389"/>
                    <a:pt x="265" y="389"/>
                  </a:cubicBezTo>
                  <a:cubicBezTo>
                    <a:pt x="264" y="389"/>
                    <a:pt x="264" y="389"/>
                    <a:pt x="264" y="389"/>
                  </a:cubicBezTo>
                  <a:cubicBezTo>
                    <a:pt x="264" y="388"/>
                    <a:pt x="264" y="388"/>
                    <a:pt x="264" y="388"/>
                  </a:cubicBezTo>
                  <a:cubicBezTo>
                    <a:pt x="262" y="387"/>
                    <a:pt x="261" y="386"/>
                    <a:pt x="259" y="385"/>
                  </a:cubicBezTo>
                  <a:cubicBezTo>
                    <a:pt x="258" y="384"/>
                    <a:pt x="257" y="382"/>
                    <a:pt x="256" y="382"/>
                  </a:cubicBezTo>
                  <a:cubicBezTo>
                    <a:pt x="255" y="382"/>
                    <a:pt x="252" y="378"/>
                    <a:pt x="250" y="378"/>
                  </a:cubicBezTo>
                  <a:cubicBezTo>
                    <a:pt x="249" y="378"/>
                    <a:pt x="248" y="373"/>
                    <a:pt x="247" y="371"/>
                  </a:cubicBezTo>
                  <a:cubicBezTo>
                    <a:pt x="247" y="370"/>
                    <a:pt x="247" y="370"/>
                    <a:pt x="246" y="369"/>
                  </a:cubicBezTo>
                  <a:cubicBezTo>
                    <a:pt x="246" y="369"/>
                    <a:pt x="246" y="369"/>
                    <a:pt x="246" y="369"/>
                  </a:cubicBezTo>
                  <a:cubicBezTo>
                    <a:pt x="246" y="368"/>
                    <a:pt x="245" y="368"/>
                    <a:pt x="244" y="367"/>
                  </a:cubicBezTo>
                  <a:cubicBezTo>
                    <a:pt x="244" y="367"/>
                    <a:pt x="244" y="367"/>
                    <a:pt x="244" y="367"/>
                  </a:cubicBezTo>
                  <a:cubicBezTo>
                    <a:pt x="244" y="366"/>
                    <a:pt x="244" y="366"/>
                    <a:pt x="244" y="366"/>
                  </a:cubicBezTo>
                  <a:cubicBezTo>
                    <a:pt x="244" y="366"/>
                    <a:pt x="243" y="366"/>
                    <a:pt x="243" y="366"/>
                  </a:cubicBezTo>
                  <a:cubicBezTo>
                    <a:pt x="243" y="366"/>
                    <a:pt x="243" y="365"/>
                    <a:pt x="243" y="365"/>
                  </a:cubicBezTo>
                  <a:cubicBezTo>
                    <a:pt x="243" y="365"/>
                    <a:pt x="243" y="365"/>
                    <a:pt x="243" y="365"/>
                  </a:cubicBezTo>
                  <a:cubicBezTo>
                    <a:pt x="243" y="365"/>
                    <a:pt x="242" y="365"/>
                    <a:pt x="242" y="365"/>
                  </a:cubicBezTo>
                  <a:cubicBezTo>
                    <a:pt x="241" y="364"/>
                    <a:pt x="238" y="360"/>
                    <a:pt x="238" y="357"/>
                  </a:cubicBezTo>
                  <a:cubicBezTo>
                    <a:pt x="238" y="355"/>
                    <a:pt x="237" y="352"/>
                    <a:pt x="237" y="351"/>
                  </a:cubicBezTo>
                  <a:cubicBezTo>
                    <a:pt x="237" y="349"/>
                    <a:pt x="237" y="348"/>
                    <a:pt x="235" y="348"/>
                  </a:cubicBezTo>
                  <a:cubicBezTo>
                    <a:pt x="233" y="347"/>
                    <a:pt x="231" y="344"/>
                    <a:pt x="231" y="344"/>
                  </a:cubicBezTo>
                  <a:cubicBezTo>
                    <a:pt x="230" y="343"/>
                    <a:pt x="232" y="342"/>
                    <a:pt x="231" y="341"/>
                  </a:cubicBezTo>
                  <a:cubicBezTo>
                    <a:pt x="231" y="340"/>
                    <a:pt x="225" y="329"/>
                    <a:pt x="224" y="327"/>
                  </a:cubicBezTo>
                  <a:cubicBezTo>
                    <a:pt x="222" y="324"/>
                    <a:pt x="223" y="324"/>
                    <a:pt x="223" y="323"/>
                  </a:cubicBezTo>
                  <a:cubicBezTo>
                    <a:pt x="223" y="323"/>
                    <a:pt x="221" y="321"/>
                    <a:pt x="220" y="320"/>
                  </a:cubicBezTo>
                  <a:cubicBezTo>
                    <a:pt x="219" y="319"/>
                    <a:pt x="224" y="323"/>
                    <a:pt x="225" y="324"/>
                  </a:cubicBezTo>
                  <a:cubicBezTo>
                    <a:pt x="225" y="324"/>
                    <a:pt x="225" y="324"/>
                    <a:pt x="226" y="324"/>
                  </a:cubicBezTo>
                  <a:cubicBezTo>
                    <a:pt x="226" y="324"/>
                    <a:pt x="226" y="324"/>
                    <a:pt x="226" y="324"/>
                  </a:cubicBezTo>
                  <a:cubicBezTo>
                    <a:pt x="226" y="324"/>
                    <a:pt x="226" y="323"/>
                    <a:pt x="226" y="323"/>
                  </a:cubicBezTo>
                  <a:cubicBezTo>
                    <a:pt x="227" y="323"/>
                    <a:pt x="227" y="323"/>
                    <a:pt x="228" y="323"/>
                  </a:cubicBezTo>
                  <a:cubicBezTo>
                    <a:pt x="228" y="323"/>
                    <a:pt x="228" y="323"/>
                    <a:pt x="228" y="323"/>
                  </a:cubicBezTo>
                  <a:cubicBezTo>
                    <a:pt x="230" y="323"/>
                    <a:pt x="232" y="328"/>
                    <a:pt x="233" y="330"/>
                  </a:cubicBezTo>
                  <a:cubicBezTo>
                    <a:pt x="235" y="332"/>
                    <a:pt x="237" y="334"/>
                    <a:pt x="238" y="335"/>
                  </a:cubicBezTo>
                  <a:cubicBezTo>
                    <a:pt x="239" y="335"/>
                    <a:pt x="237" y="336"/>
                    <a:pt x="238" y="337"/>
                  </a:cubicBezTo>
                  <a:cubicBezTo>
                    <a:pt x="238" y="338"/>
                    <a:pt x="240" y="339"/>
                    <a:pt x="241" y="340"/>
                  </a:cubicBezTo>
                  <a:cubicBezTo>
                    <a:pt x="242" y="340"/>
                    <a:pt x="247" y="347"/>
                    <a:pt x="247" y="348"/>
                  </a:cubicBezTo>
                  <a:cubicBezTo>
                    <a:pt x="248" y="349"/>
                    <a:pt x="247" y="349"/>
                    <a:pt x="246" y="350"/>
                  </a:cubicBezTo>
                  <a:cubicBezTo>
                    <a:pt x="246" y="351"/>
                    <a:pt x="248" y="355"/>
                    <a:pt x="249" y="357"/>
                  </a:cubicBezTo>
                  <a:cubicBezTo>
                    <a:pt x="250" y="358"/>
                    <a:pt x="252" y="359"/>
                    <a:pt x="253" y="360"/>
                  </a:cubicBezTo>
                  <a:cubicBezTo>
                    <a:pt x="254" y="361"/>
                    <a:pt x="256" y="363"/>
                    <a:pt x="257" y="365"/>
                  </a:cubicBezTo>
                  <a:cubicBezTo>
                    <a:pt x="258" y="367"/>
                    <a:pt x="261" y="370"/>
                    <a:pt x="262" y="372"/>
                  </a:cubicBezTo>
                  <a:cubicBezTo>
                    <a:pt x="262" y="373"/>
                    <a:pt x="262" y="373"/>
                    <a:pt x="262" y="373"/>
                  </a:cubicBezTo>
                  <a:cubicBezTo>
                    <a:pt x="262" y="373"/>
                    <a:pt x="262" y="374"/>
                    <a:pt x="262" y="374"/>
                  </a:cubicBezTo>
                  <a:cubicBezTo>
                    <a:pt x="262" y="374"/>
                    <a:pt x="262" y="374"/>
                    <a:pt x="262" y="374"/>
                  </a:cubicBezTo>
                  <a:cubicBezTo>
                    <a:pt x="262" y="374"/>
                    <a:pt x="262" y="374"/>
                    <a:pt x="262" y="374"/>
                  </a:cubicBezTo>
                  <a:cubicBezTo>
                    <a:pt x="262" y="374"/>
                    <a:pt x="262" y="374"/>
                    <a:pt x="262" y="375"/>
                  </a:cubicBezTo>
                  <a:cubicBezTo>
                    <a:pt x="262" y="375"/>
                    <a:pt x="262" y="375"/>
                    <a:pt x="262" y="375"/>
                  </a:cubicBezTo>
                  <a:cubicBezTo>
                    <a:pt x="262" y="376"/>
                    <a:pt x="262" y="376"/>
                    <a:pt x="262" y="376"/>
                  </a:cubicBezTo>
                  <a:cubicBezTo>
                    <a:pt x="262" y="376"/>
                    <a:pt x="262" y="376"/>
                    <a:pt x="262" y="376"/>
                  </a:cubicBezTo>
                  <a:cubicBezTo>
                    <a:pt x="262" y="378"/>
                    <a:pt x="266" y="385"/>
                    <a:pt x="266" y="387"/>
                  </a:cubicBezTo>
                  <a:cubicBezTo>
                    <a:pt x="266" y="388"/>
                    <a:pt x="267" y="390"/>
                    <a:pt x="268" y="390"/>
                  </a:cubicBezTo>
                  <a:cubicBezTo>
                    <a:pt x="270" y="390"/>
                    <a:pt x="273" y="389"/>
                    <a:pt x="274" y="388"/>
                  </a:cubicBezTo>
                  <a:cubicBezTo>
                    <a:pt x="275" y="387"/>
                    <a:pt x="279" y="387"/>
                    <a:pt x="282" y="387"/>
                  </a:cubicBezTo>
                  <a:cubicBezTo>
                    <a:pt x="285" y="387"/>
                    <a:pt x="292" y="383"/>
                    <a:pt x="294" y="382"/>
                  </a:cubicBezTo>
                  <a:cubicBezTo>
                    <a:pt x="296" y="380"/>
                    <a:pt x="303" y="379"/>
                    <a:pt x="304" y="378"/>
                  </a:cubicBezTo>
                  <a:cubicBezTo>
                    <a:pt x="304" y="378"/>
                    <a:pt x="305" y="375"/>
                    <a:pt x="305" y="374"/>
                  </a:cubicBezTo>
                  <a:cubicBezTo>
                    <a:pt x="305" y="374"/>
                    <a:pt x="306" y="374"/>
                    <a:pt x="306" y="374"/>
                  </a:cubicBezTo>
                  <a:cubicBezTo>
                    <a:pt x="306" y="374"/>
                    <a:pt x="306" y="374"/>
                    <a:pt x="306" y="374"/>
                  </a:cubicBezTo>
                  <a:cubicBezTo>
                    <a:pt x="306" y="374"/>
                    <a:pt x="306" y="374"/>
                    <a:pt x="307" y="374"/>
                  </a:cubicBezTo>
                  <a:cubicBezTo>
                    <a:pt x="307" y="374"/>
                    <a:pt x="307" y="373"/>
                    <a:pt x="307" y="373"/>
                  </a:cubicBezTo>
                  <a:cubicBezTo>
                    <a:pt x="307" y="373"/>
                    <a:pt x="307" y="373"/>
                    <a:pt x="308" y="373"/>
                  </a:cubicBezTo>
                  <a:cubicBezTo>
                    <a:pt x="308" y="373"/>
                    <a:pt x="308" y="373"/>
                    <a:pt x="308" y="373"/>
                  </a:cubicBezTo>
                  <a:cubicBezTo>
                    <a:pt x="308" y="373"/>
                    <a:pt x="309" y="373"/>
                    <a:pt x="309" y="373"/>
                  </a:cubicBezTo>
                  <a:cubicBezTo>
                    <a:pt x="309" y="373"/>
                    <a:pt x="309" y="373"/>
                    <a:pt x="309" y="372"/>
                  </a:cubicBezTo>
                  <a:cubicBezTo>
                    <a:pt x="310" y="372"/>
                    <a:pt x="310" y="372"/>
                    <a:pt x="310" y="372"/>
                  </a:cubicBezTo>
                  <a:cubicBezTo>
                    <a:pt x="310" y="372"/>
                    <a:pt x="311" y="372"/>
                    <a:pt x="311" y="372"/>
                  </a:cubicBezTo>
                  <a:cubicBezTo>
                    <a:pt x="311" y="372"/>
                    <a:pt x="311" y="372"/>
                    <a:pt x="311" y="372"/>
                  </a:cubicBezTo>
                  <a:cubicBezTo>
                    <a:pt x="312" y="372"/>
                    <a:pt x="312" y="372"/>
                    <a:pt x="312" y="372"/>
                  </a:cubicBezTo>
                  <a:cubicBezTo>
                    <a:pt x="312" y="372"/>
                    <a:pt x="312" y="372"/>
                    <a:pt x="312" y="372"/>
                  </a:cubicBezTo>
                  <a:cubicBezTo>
                    <a:pt x="313" y="372"/>
                    <a:pt x="313" y="371"/>
                    <a:pt x="313" y="371"/>
                  </a:cubicBezTo>
                  <a:cubicBezTo>
                    <a:pt x="313" y="371"/>
                    <a:pt x="313" y="371"/>
                    <a:pt x="313" y="371"/>
                  </a:cubicBezTo>
                  <a:cubicBezTo>
                    <a:pt x="315" y="371"/>
                    <a:pt x="318" y="371"/>
                    <a:pt x="318" y="370"/>
                  </a:cubicBezTo>
                  <a:cubicBezTo>
                    <a:pt x="318" y="368"/>
                    <a:pt x="319" y="368"/>
                    <a:pt x="320" y="367"/>
                  </a:cubicBezTo>
                  <a:cubicBezTo>
                    <a:pt x="322" y="367"/>
                    <a:pt x="322" y="366"/>
                    <a:pt x="322" y="365"/>
                  </a:cubicBezTo>
                  <a:cubicBezTo>
                    <a:pt x="323" y="364"/>
                    <a:pt x="325" y="363"/>
                    <a:pt x="327" y="363"/>
                  </a:cubicBezTo>
                  <a:cubicBezTo>
                    <a:pt x="328" y="363"/>
                    <a:pt x="327" y="362"/>
                    <a:pt x="327" y="360"/>
                  </a:cubicBezTo>
                  <a:cubicBezTo>
                    <a:pt x="327" y="359"/>
                    <a:pt x="327" y="358"/>
                    <a:pt x="328" y="356"/>
                  </a:cubicBezTo>
                  <a:cubicBezTo>
                    <a:pt x="328" y="354"/>
                    <a:pt x="328" y="356"/>
                    <a:pt x="329" y="357"/>
                  </a:cubicBezTo>
                  <a:cubicBezTo>
                    <a:pt x="330" y="357"/>
                    <a:pt x="331" y="354"/>
                    <a:pt x="332" y="353"/>
                  </a:cubicBezTo>
                  <a:cubicBezTo>
                    <a:pt x="333" y="353"/>
                    <a:pt x="334" y="351"/>
                    <a:pt x="334" y="349"/>
                  </a:cubicBezTo>
                  <a:cubicBezTo>
                    <a:pt x="335" y="348"/>
                    <a:pt x="335" y="347"/>
                    <a:pt x="334" y="347"/>
                  </a:cubicBezTo>
                  <a:cubicBezTo>
                    <a:pt x="332" y="346"/>
                    <a:pt x="332" y="345"/>
                    <a:pt x="330" y="343"/>
                  </a:cubicBezTo>
                  <a:cubicBezTo>
                    <a:pt x="329" y="342"/>
                    <a:pt x="326" y="342"/>
                    <a:pt x="324" y="342"/>
                  </a:cubicBezTo>
                  <a:cubicBezTo>
                    <a:pt x="324" y="342"/>
                    <a:pt x="324" y="342"/>
                    <a:pt x="324" y="342"/>
                  </a:cubicBezTo>
                  <a:cubicBezTo>
                    <a:pt x="323" y="342"/>
                    <a:pt x="323" y="342"/>
                    <a:pt x="323" y="341"/>
                  </a:cubicBezTo>
                  <a:cubicBezTo>
                    <a:pt x="323" y="341"/>
                    <a:pt x="323" y="341"/>
                    <a:pt x="323" y="341"/>
                  </a:cubicBezTo>
                  <a:cubicBezTo>
                    <a:pt x="323" y="341"/>
                    <a:pt x="323" y="341"/>
                    <a:pt x="323" y="341"/>
                  </a:cubicBezTo>
                  <a:cubicBezTo>
                    <a:pt x="322" y="341"/>
                    <a:pt x="322" y="341"/>
                    <a:pt x="322" y="340"/>
                  </a:cubicBezTo>
                  <a:cubicBezTo>
                    <a:pt x="322" y="340"/>
                    <a:pt x="322" y="340"/>
                    <a:pt x="322" y="340"/>
                  </a:cubicBezTo>
                  <a:cubicBezTo>
                    <a:pt x="322" y="340"/>
                    <a:pt x="322" y="340"/>
                    <a:pt x="321" y="339"/>
                  </a:cubicBezTo>
                  <a:cubicBezTo>
                    <a:pt x="321" y="339"/>
                    <a:pt x="321" y="339"/>
                    <a:pt x="321" y="339"/>
                  </a:cubicBezTo>
                  <a:cubicBezTo>
                    <a:pt x="321" y="339"/>
                    <a:pt x="321" y="339"/>
                    <a:pt x="321" y="338"/>
                  </a:cubicBezTo>
                  <a:cubicBezTo>
                    <a:pt x="321" y="338"/>
                    <a:pt x="321" y="338"/>
                    <a:pt x="321" y="338"/>
                  </a:cubicBezTo>
                  <a:cubicBezTo>
                    <a:pt x="320" y="337"/>
                    <a:pt x="320" y="336"/>
                    <a:pt x="320" y="335"/>
                  </a:cubicBezTo>
                  <a:cubicBezTo>
                    <a:pt x="319" y="333"/>
                    <a:pt x="321" y="332"/>
                    <a:pt x="320" y="332"/>
                  </a:cubicBezTo>
                  <a:cubicBezTo>
                    <a:pt x="319" y="332"/>
                    <a:pt x="313" y="338"/>
                    <a:pt x="312" y="340"/>
                  </a:cubicBezTo>
                  <a:cubicBezTo>
                    <a:pt x="311" y="341"/>
                    <a:pt x="307" y="340"/>
                    <a:pt x="305" y="340"/>
                  </a:cubicBezTo>
                  <a:cubicBezTo>
                    <a:pt x="303" y="340"/>
                    <a:pt x="303" y="341"/>
                    <a:pt x="301" y="340"/>
                  </a:cubicBezTo>
                  <a:cubicBezTo>
                    <a:pt x="301" y="340"/>
                    <a:pt x="301" y="340"/>
                    <a:pt x="300" y="340"/>
                  </a:cubicBezTo>
                  <a:cubicBezTo>
                    <a:pt x="300" y="340"/>
                    <a:pt x="300" y="340"/>
                    <a:pt x="300" y="340"/>
                  </a:cubicBezTo>
                  <a:cubicBezTo>
                    <a:pt x="300" y="340"/>
                    <a:pt x="300" y="339"/>
                    <a:pt x="300" y="339"/>
                  </a:cubicBezTo>
                  <a:cubicBezTo>
                    <a:pt x="299" y="339"/>
                    <a:pt x="299" y="339"/>
                    <a:pt x="299" y="339"/>
                  </a:cubicBezTo>
                  <a:cubicBezTo>
                    <a:pt x="299" y="339"/>
                    <a:pt x="299" y="339"/>
                    <a:pt x="299" y="339"/>
                  </a:cubicBezTo>
                  <a:cubicBezTo>
                    <a:pt x="299" y="339"/>
                    <a:pt x="299" y="338"/>
                    <a:pt x="299" y="338"/>
                  </a:cubicBezTo>
                  <a:cubicBezTo>
                    <a:pt x="299" y="338"/>
                    <a:pt x="299" y="338"/>
                    <a:pt x="298" y="338"/>
                  </a:cubicBezTo>
                  <a:cubicBezTo>
                    <a:pt x="298" y="337"/>
                    <a:pt x="301" y="336"/>
                    <a:pt x="301" y="335"/>
                  </a:cubicBezTo>
                  <a:cubicBezTo>
                    <a:pt x="301" y="334"/>
                    <a:pt x="299" y="332"/>
                    <a:pt x="298" y="331"/>
                  </a:cubicBezTo>
                  <a:cubicBezTo>
                    <a:pt x="298" y="331"/>
                    <a:pt x="297" y="333"/>
                    <a:pt x="297" y="334"/>
                  </a:cubicBezTo>
                  <a:cubicBezTo>
                    <a:pt x="296" y="334"/>
                    <a:pt x="296" y="334"/>
                    <a:pt x="296" y="334"/>
                  </a:cubicBezTo>
                  <a:cubicBezTo>
                    <a:pt x="296" y="334"/>
                    <a:pt x="296" y="334"/>
                    <a:pt x="296" y="334"/>
                  </a:cubicBezTo>
                  <a:cubicBezTo>
                    <a:pt x="296" y="334"/>
                    <a:pt x="296" y="334"/>
                    <a:pt x="295" y="334"/>
                  </a:cubicBezTo>
                  <a:cubicBezTo>
                    <a:pt x="295" y="334"/>
                    <a:pt x="295" y="334"/>
                    <a:pt x="295" y="334"/>
                  </a:cubicBezTo>
                  <a:cubicBezTo>
                    <a:pt x="295" y="333"/>
                    <a:pt x="295" y="333"/>
                    <a:pt x="295" y="333"/>
                  </a:cubicBezTo>
                  <a:cubicBezTo>
                    <a:pt x="295" y="333"/>
                    <a:pt x="294" y="333"/>
                    <a:pt x="294" y="333"/>
                  </a:cubicBezTo>
                  <a:cubicBezTo>
                    <a:pt x="294" y="332"/>
                    <a:pt x="293" y="330"/>
                    <a:pt x="293" y="329"/>
                  </a:cubicBezTo>
                  <a:cubicBezTo>
                    <a:pt x="293" y="328"/>
                    <a:pt x="291" y="326"/>
                    <a:pt x="290" y="325"/>
                  </a:cubicBezTo>
                  <a:cubicBezTo>
                    <a:pt x="289" y="325"/>
                    <a:pt x="287" y="323"/>
                    <a:pt x="287" y="322"/>
                  </a:cubicBezTo>
                  <a:cubicBezTo>
                    <a:pt x="287" y="322"/>
                    <a:pt x="287" y="321"/>
                    <a:pt x="286" y="321"/>
                  </a:cubicBezTo>
                  <a:cubicBezTo>
                    <a:pt x="286" y="321"/>
                    <a:pt x="286" y="321"/>
                    <a:pt x="286" y="321"/>
                  </a:cubicBezTo>
                  <a:cubicBezTo>
                    <a:pt x="286" y="320"/>
                    <a:pt x="286" y="320"/>
                    <a:pt x="285" y="319"/>
                  </a:cubicBezTo>
                  <a:cubicBezTo>
                    <a:pt x="285" y="319"/>
                    <a:pt x="284" y="318"/>
                    <a:pt x="284" y="318"/>
                  </a:cubicBezTo>
                  <a:cubicBezTo>
                    <a:pt x="284" y="318"/>
                    <a:pt x="283" y="317"/>
                    <a:pt x="283" y="317"/>
                  </a:cubicBezTo>
                  <a:cubicBezTo>
                    <a:pt x="283" y="317"/>
                    <a:pt x="283" y="317"/>
                    <a:pt x="283" y="317"/>
                  </a:cubicBezTo>
                  <a:cubicBezTo>
                    <a:pt x="283" y="317"/>
                    <a:pt x="283" y="317"/>
                    <a:pt x="283" y="317"/>
                  </a:cubicBezTo>
                  <a:cubicBezTo>
                    <a:pt x="283" y="317"/>
                    <a:pt x="283" y="317"/>
                    <a:pt x="283" y="317"/>
                  </a:cubicBezTo>
                  <a:cubicBezTo>
                    <a:pt x="283" y="316"/>
                    <a:pt x="284" y="316"/>
                    <a:pt x="284" y="316"/>
                  </a:cubicBezTo>
                  <a:cubicBezTo>
                    <a:pt x="284" y="316"/>
                    <a:pt x="284" y="316"/>
                    <a:pt x="284" y="316"/>
                  </a:cubicBezTo>
                  <a:cubicBezTo>
                    <a:pt x="284" y="316"/>
                    <a:pt x="284" y="316"/>
                    <a:pt x="284" y="316"/>
                  </a:cubicBezTo>
                  <a:cubicBezTo>
                    <a:pt x="284" y="316"/>
                    <a:pt x="284" y="316"/>
                    <a:pt x="284" y="316"/>
                  </a:cubicBezTo>
                  <a:cubicBezTo>
                    <a:pt x="284" y="316"/>
                    <a:pt x="284" y="316"/>
                    <a:pt x="284" y="315"/>
                  </a:cubicBezTo>
                  <a:cubicBezTo>
                    <a:pt x="284" y="315"/>
                    <a:pt x="286" y="315"/>
                    <a:pt x="287" y="315"/>
                  </a:cubicBezTo>
                  <a:cubicBezTo>
                    <a:pt x="287" y="315"/>
                    <a:pt x="287" y="315"/>
                    <a:pt x="287" y="315"/>
                  </a:cubicBezTo>
                  <a:cubicBezTo>
                    <a:pt x="287" y="315"/>
                    <a:pt x="287" y="315"/>
                    <a:pt x="288" y="315"/>
                  </a:cubicBezTo>
                  <a:cubicBezTo>
                    <a:pt x="288" y="315"/>
                    <a:pt x="288" y="314"/>
                    <a:pt x="288" y="314"/>
                  </a:cubicBezTo>
                  <a:cubicBezTo>
                    <a:pt x="288" y="314"/>
                    <a:pt x="288" y="314"/>
                    <a:pt x="288" y="314"/>
                  </a:cubicBezTo>
                  <a:cubicBezTo>
                    <a:pt x="288" y="314"/>
                    <a:pt x="288" y="314"/>
                    <a:pt x="288" y="314"/>
                  </a:cubicBezTo>
                  <a:cubicBezTo>
                    <a:pt x="288" y="314"/>
                    <a:pt x="288" y="314"/>
                    <a:pt x="288" y="314"/>
                  </a:cubicBezTo>
                  <a:cubicBezTo>
                    <a:pt x="288" y="314"/>
                    <a:pt x="288" y="314"/>
                    <a:pt x="288" y="314"/>
                  </a:cubicBezTo>
                  <a:cubicBezTo>
                    <a:pt x="288" y="313"/>
                    <a:pt x="289" y="314"/>
                    <a:pt x="290" y="315"/>
                  </a:cubicBezTo>
                  <a:cubicBezTo>
                    <a:pt x="290" y="315"/>
                    <a:pt x="292" y="316"/>
                    <a:pt x="293" y="316"/>
                  </a:cubicBezTo>
                  <a:cubicBezTo>
                    <a:pt x="293" y="316"/>
                    <a:pt x="295" y="319"/>
                    <a:pt x="296" y="321"/>
                  </a:cubicBezTo>
                  <a:cubicBezTo>
                    <a:pt x="297" y="323"/>
                    <a:pt x="298" y="323"/>
                    <a:pt x="300" y="323"/>
                  </a:cubicBezTo>
                  <a:cubicBezTo>
                    <a:pt x="303" y="324"/>
                    <a:pt x="303" y="325"/>
                    <a:pt x="304" y="326"/>
                  </a:cubicBezTo>
                  <a:cubicBezTo>
                    <a:pt x="305" y="327"/>
                    <a:pt x="308" y="328"/>
                    <a:pt x="309" y="329"/>
                  </a:cubicBezTo>
                  <a:cubicBezTo>
                    <a:pt x="311" y="329"/>
                    <a:pt x="313" y="330"/>
                    <a:pt x="314" y="330"/>
                  </a:cubicBezTo>
                  <a:cubicBezTo>
                    <a:pt x="315" y="330"/>
                    <a:pt x="318" y="327"/>
                    <a:pt x="319" y="327"/>
                  </a:cubicBezTo>
                  <a:cubicBezTo>
                    <a:pt x="319" y="326"/>
                    <a:pt x="321" y="328"/>
                    <a:pt x="321" y="330"/>
                  </a:cubicBezTo>
                  <a:cubicBezTo>
                    <a:pt x="322" y="332"/>
                    <a:pt x="322" y="333"/>
                    <a:pt x="325" y="334"/>
                  </a:cubicBezTo>
                  <a:cubicBezTo>
                    <a:pt x="328" y="334"/>
                    <a:pt x="337" y="335"/>
                    <a:pt x="338" y="335"/>
                  </a:cubicBezTo>
                  <a:cubicBezTo>
                    <a:pt x="338" y="335"/>
                    <a:pt x="338" y="335"/>
                    <a:pt x="339" y="335"/>
                  </a:cubicBezTo>
                  <a:cubicBezTo>
                    <a:pt x="339" y="335"/>
                    <a:pt x="339" y="335"/>
                    <a:pt x="339" y="335"/>
                  </a:cubicBezTo>
                  <a:cubicBezTo>
                    <a:pt x="340" y="336"/>
                    <a:pt x="342" y="336"/>
                    <a:pt x="344" y="336"/>
                  </a:cubicBezTo>
                  <a:cubicBezTo>
                    <a:pt x="344" y="336"/>
                    <a:pt x="344" y="336"/>
                    <a:pt x="344" y="336"/>
                  </a:cubicBezTo>
                  <a:cubicBezTo>
                    <a:pt x="345" y="336"/>
                    <a:pt x="345" y="336"/>
                    <a:pt x="346" y="336"/>
                  </a:cubicBezTo>
                  <a:cubicBezTo>
                    <a:pt x="349" y="335"/>
                    <a:pt x="349" y="335"/>
                    <a:pt x="351" y="335"/>
                  </a:cubicBezTo>
                  <a:cubicBezTo>
                    <a:pt x="352" y="335"/>
                    <a:pt x="352" y="336"/>
                    <a:pt x="354" y="336"/>
                  </a:cubicBezTo>
                  <a:cubicBezTo>
                    <a:pt x="356" y="336"/>
                    <a:pt x="362" y="335"/>
                    <a:pt x="363" y="335"/>
                  </a:cubicBezTo>
                  <a:cubicBezTo>
                    <a:pt x="364" y="335"/>
                    <a:pt x="365" y="338"/>
                    <a:pt x="366" y="339"/>
                  </a:cubicBezTo>
                  <a:cubicBezTo>
                    <a:pt x="367" y="339"/>
                    <a:pt x="366" y="341"/>
                    <a:pt x="368" y="342"/>
                  </a:cubicBezTo>
                  <a:cubicBezTo>
                    <a:pt x="368" y="342"/>
                    <a:pt x="369" y="342"/>
                    <a:pt x="369" y="342"/>
                  </a:cubicBezTo>
                  <a:cubicBezTo>
                    <a:pt x="369" y="342"/>
                    <a:pt x="369" y="342"/>
                    <a:pt x="369" y="342"/>
                  </a:cubicBezTo>
                  <a:cubicBezTo>
                    <a:pt x="370" y="342"/>
                    <a:pt x="370" y="342"/>
                    <a:pt x="370" y="342"/>
                  </a:cubicBezTo>
                  <a:cubicBezTo>
                    <a:pt x="370" y="342"/>
                    <a:pt x="370" y="342"/>
                    <a:pt x="370" y="342"/>
                  </a:cubicBezTo>
                  <a:cubicBezTo>
                    <a:pt x="371" y="342"/>
                    <a:pt x="371" y="342"/>
                    <a:pt x="371" y="342"/>
                  </a:cubicBezTo>
                  <a:cubicBezTo>
                    <a:pt x="371" y="342"/>
                    <a:pt x="372" y="342"/>
                    <a:pt x="372" y="342"/>
                  </a:cubicBezTo>
                  <a:cubicBezTo>
                    <a:pt x="373" y="342"/>
                    <a:pt x="372" y="342"/>
                    <a:pt x="373" y="344"/>
                  </a:cubicBezTo>
                  <a:cubicBezTo>
                    <a:pt x="373" y="347"/>
                    <a:pt x="379" y="346"/>
                    <a:pt x="380" y="347"/>
                  </a:cubicBezTo>
                  <a:cubicBezTo>
                    <a:pt x="381" y="347"/>
                    <a:pt x="379" y="348"/>
                    <a:pt x="378" y="348"/>
                  </a:cubicBezTo>
                  <a:cubicBezTo>
                    <a:pt x="376" y="349"/>
                    <a:pt x="374" y="347"/>
                    <a:pt x="374" y="348"/>
                  </a:cubicBezTo>
                  <a:cubicBezTo>
                    <a:pt x="374" y="348"/>
                    <a:pt x="381" y="356"/>
                    <a:pt x="382" y="357"/>
                  </a:cubicBezTo>
                  <a:cubicBezTo>
                    <a:pt x="384" y="357"/>
                    <a:pt x="387" y="356"/>
                    <a:pt x="388" y="355"/>
                  </a:cubicBezTo>
                  <a:cubicBezTo>
                    <a:pt x="389" y="354"/>
                    <a:pt x="388" y="349"/>
                    <a:pt x="389" y="350"/>
                  </a:cubicBezTo>
                  <a:cubicBezTo>
                    <a:pt x="389" y="350"/>
                    <a:pt x="390" y="353"/>
                    <a:pt x="390" y="354"/>
                  </a:cubicBezTo>
                  <a:cubicBezTo>
                    <a:pt x="391" y="354"/>
                    <a:pt x="392" y="360"/>
                    <a:pt x="392" y="361"/>
                  </a:cubicBezTo>
                  <a:cubicBezTo>
                    <a:pt x="392" y="362"/>
                    <a:pt x="393" y="366"/>
                    <a:pt x="394" y="369"/>
                  </a:cubicBezTo>
                  <a:cubicBezTo>
                    <a:pt x="395" y="372"/>
                    <a:pt x="399" y="380"/>
                    <a:pt x="400" y="382"/>
                  </a:cubicBezTo>
                  <a:cubicBezTo>
                    <a:pt x="401" y="384"/>
                    <a:pt x="403" y="386"/>
                    <a:pt x="403" y="388"/>
                  </a:cubicBezTo>
                  <a:cubicBezTo>
                    <a:pt x="403" y="390"/>
                    <a:pt x="407" y="395"/>
                    <a:pt x="407" y="396"/>
                  </a:cubicBezTo>
                  <a:cubicBezTo>
                    <a:pt x="408" y="397"/>
                    <a:pt x="413" y="406"/>
                    <a:pt x="414" y="408"/>
                  </a:cubicBezTo>
                  <a:cubicBezTo>
                    <a:pt x="415" y="409"/>
                    <a:pt x="417" y="411"/>
                    <a:pt x="418" y="411"/>
                  </a:cubicBezTo>
                  <a:cubicBezTo>
                    <a:pt x="419" y="412"/>
                    <a:pt x="421" y="409"/>
                    <a:pt x="421" y="408"/>
                  </a:cubicBezTo>
                  <a:cubicBezTo>
                    <a:pt x="421" y="407"/>
                    <a:pt x="423" y="407"/>
                    <a:pt x="423" y="407"/>
                  </a:cubicBezTo>
                  <a:cubicBezTo>
                    <a:pt x="424" y="407"/>
                    <a:pt x="425" y="404"/>
                    <a:pt x="425" y="404"/>
                  </a:cubicBezTo>
                  <a:cubicBezTo>
                    <a:pt x="426" y="403"/>
                    <a:pt x="427" y="402"/>
                    <a:pt x="428" y="400"/>
                  </a:cubicBezTo>
                  <a:cubicBezTo>
                    <a:pt x="428" y="399"/>
                    <a:pt x="427" y="397"/>
                    <a:pt x="426" y="396"/>
                  </a:cubicBezTo>
                  <a:cubicBezTo>
                    <a:pt x="426" y="395"/>
                    <a:pt x="427" y="393"/>
                    <a:pt x="428" y="392"/>
                  </a:cubicBezTo>
                  <a:cubicBezTo>
                    <a:pt x="428" y="391"/>
                    <a:pt x="429" y="387"/>
                    <a:pt x="428" y="385"/>
                  </a:cubicBezTo>
                  <a:cubicBezTo>
                    <a:pt x="428" y="382"/>
                    <a:pt x="428" y="380"/>
                    <a:pt x="428" y="378"/>
                  </a:cubicBezTo>
                  <a:cubicBezTo>
                    <a:pt x="429" y="377"/>
                    <a:pt x="430" y="377"/>
                    <a:pt x="431" y="377"/>
                  </a:cubicBezTo>
                  <a:cubicBezTo>
                    <a:pt x="432" y="376"/>
                    <a:pt x="432" y="375"/>
                    <a:pt x="433" y="375"/>
                  </a:cubicBezTo>
                  <a:cubicBezTo>
                    <a:pt x="434" y="374"/>
                    <a:pt x="434" y="371"/>
                    <a:pt x="436" y="370"/>
                  </a:cubicBezTo>
                  <a:cubicBezTo>
                    <a:pt x="438" y="369"/>
                    <a:pt x="444" y="364"/>
                    <a:pt x="447" y="362"/>
                  </a:cubicBezTo>
                  <a:cubicBezTo>
                    <a:pt x="449" y="359"/>
                    <a:pt x="451" y="359"/>
                    <a:pt x="452" y="359"/>
                  </a:cubicBezTo>
                  <a:cubicBezTo>
                    <a:pt x="453" y="359"/>
                    <a:pt x="453" y="358"/>
                    <a:pt x="453" y="356"/>
                  </a:cubicBezTo>
                  <a:cubicBezTo>
                    <a:pt x="453" y="355"/>
                    <a:pt x="452" y="353"/>
                    <a:pt x="453" y="353"/>
                  </a:cubicBezTo>
                  <a:cubicBezTo>
                    <a:pt x="454" y="353"/>
                    <a:pt x="456" y="352"/>
                    <a:pt x="457" y="351"/>
                  </a:cubicBezTo>
                  <a:cubicBezTo>
                    <a:pt x="458" y="351"/>
                    <a:pt x="460" y="352"/>
                    <a:pt x="460" y="352"/>
                  </a:cubicBezTo>
                  <a:cubicBezTo>
                    <a:pt x="460" y="352"/>
                    <a:pt x="460" y="352"/>
                    <a:pt x="461" y="352"/>
                  </a:cubicBezTo>
                  <a:cubicBezTo>
                    <a:pt x="461" y="352"/>
                    <a:pt x="461" y="352"/>
                    <a:pt x="461" y="352"/>
                  </a:cubicBezTo>
                  <a:cubicBezTo>
                    <a:pt x="461" y="352"/>
                    <a:pt x="461" y="352"/>
                    <a:pt x="461" y="352"/>
                  </a:cubicBezTo>
                  <a:cubicBezTo>
                    <a:pt x="461" y="352"/>
                    <a:pt x="462" y="352"/>
                    <a:pt x="462" y="352"/>
                  </a:cubicBezTo>
                  <a:cubicBezTo>
                    <a:pt x="462" y="352"/>
                    <a:pt x="462" y="352"/>
                    <a:pt x="462" y="352"/>
                  </a:cubicBezTo>
                  <a:cubicBezTo>
                    <a:pt x="462" y="351"/>
                    <a:pt x="462" y="351"/>
                    <a:pt x="462" y="351"/>
                  </a:cubicBezTo>
                  <a:cubicBezTo>
                    <a:pt x="463" y="351"/>
                    <a:pt x="463" y="351"/>
                    <a:pt x="463" y="351"/>
                  </a:cubicBezTo>
                  <a:cubicBezTo>
                    <a:pt x="463" y="351"/>
                    <a:pt x="463" y="351"/>
                    <a:pt x="463" y="351"/>
                  </a:cubicBezTo>
                  <a:cubicBezTo>
                    <a:pt x="463" y="351"/>
                    <a:pt x="463" y="351"/>
                    <a:pt x="464" y="351"/>
                  </a:cubicBezTo>
                  <a:cubicBezTo>
                    <a:pt x="464" y="351"/>
                    <a:pt x="464" y="351"/>
                    <a:pt x="464" y="351"/>
                  </a:cubicBezTo>
                  <a:cubicBezTo>
                    <a:pt x="464" y="351"/>
                    <a:pt x="464" y="351"/>
                    <a:pt x="464" y="351"/>
                  </a:cubicBezTo>
                  <a:cubicBezTo>
                    <a:pt x="464" y="351"/>
                    <a:pt x="464" y="351"/>
                    <a:pt x="464" y="351"/>
                  </a:cubicBezTo>
                  <a:cubicBezTo>
                    <a:pt x="464" y="350"/>
                    <a:pt x="465" y="350"/>
                    <a:pt x="465" y="350"/>
                  </a:cubicBezTo>
                  <a:cubicBezTo>
                    <a:pt x="465" y="350"/>
                    <a:pt x="466" y="350"/>
                    <a:pt x="467" y="351"/>
                  </a:cubicBezTo>
                  <a:cubicBezTo>
                    <a:pt x="469" y="351"/>
                    <a:pt x="468" y="350"/>
                    <a:pt x="468" y="349"/>
                  </a:cubicBezTo>
                  <a:cubicBezTo>
                    <a:pt x="468" y="348"/>
                    <a:pt x="469" y="348"/>
                    <a:pt x="469" y="348"/>
                  </a:cubicBezTo>
                  <a:cubicBezTo>
                    <a:pt x="470" y="349"/>
                    <a:pt x="471" y="348"/>
                    <a:pt x="471" y="347"/>
                  </a:cubicBezTo>
                  <a:cubicBezTo>
                    <a:pt x="471" y="346"/>
                    <a:pt x="472" y="349"/>
                    <a:pt x="473" y="350"/>
                  </a:cubicBezTo>
                  <a:cubicBezTo>
                    <a:pt x="473" y="351"/>
                    <a:pt x="474" y="353"/>
                    <a:pt x="475" y="354"/>
                  </a:cubicBezTo>
                  <a:cubicBezTo>
                    <a:pt x="475" y="354"/>
                    <a:pt x="475" y="354"/>
                    <a:pt x="475" y="354"/>
                  </a:cubicBezTo>
                  <a:cubicBezTo>
                    <a:pt x="475" y="354"/>
                    <a:pt x="475" y="354"/>
                    <a:pt x="475" y="354"/>
                  </a:cubicBezTo>
                  <a:cubicBezTo>
                    <a:pt x="475" y="355"/>
                    <a:pt x="475" y="355"/>
                    <a:pt x="476" y="355"/>
                  </a:cubicBezTo>
                  <a:cubicBezTo>
                    <a:pt x="476" y="355"/>
                    <a:pt x="476" y="355"/>
                    <a:pt x="476" y="355"/>
                  </a:cubicBezTo>
                  <a:cubicBezTo>
                    <a:pt x="476" y="356"/>
                    <a:pt x="476" y="356"/>
                    <a:pt x="476" y="356"/>
                  </a:cubicBezTo>
                  <a:cubicBezTo>
                    <a:pt x="476" y="356"/>
                    <a:pt x="476" y="357"/>
                    <a:pt x="476" y="357"/>
                  </a:cubicBezTo>
                  <a:cubicBezTo>
                    <a:pt x="477" y="357"/>
                    <a:pt x="477" y="357"/>
                    <a:pt x="477" y="357"/>
                  </a:cubicBezTo>
                  <a:cubicBezTo>
                    <a:pt x="477" y="358"/>
                    <a:pt x="477" y="358"/>
                    <a:pt x="478" y="358"/>
                  </a:cubicBezTo>
                  <a:cubicBezTo>
                    <a:pt x="480" y="360"/>
                    <a:pt x="482" y="361"/>
                    <a:pt x="484" y="363"/>
                  </a:cubicBezTo>
                  <a:cubicBezTo>
                    <a:pt x="486" y="365"/>
                    <a:pt x="487" y="368"/>
                    <a:pt x="488" y="369"/>
                  </a:cubicBezTo>
                  <a:cubicBezTo>
                    <a:pt x="488" y="370"/>
                    <a:pt x="487" y="374"/>
                    <a:pt x="487" y="375"/>
                  </a:cubicBezTo>
                  <a:cubicBezTo>
                    <a:pt x="486" y="376"/>
                    <a:pt x="488" y="377"/>
                    <a:pt x="490" y="378"/>
                  </a:cubicBezTo>
                  <a:cubicBezTo>
                    <a:pt x="491" y="378"/>
                    <a:pt x="493" y="377"/>
                    <a:pt x="495" y="376"/>
                  </a:cubicBezTo>
                  <a:cubicBezTo>
                    <a:pt x="497" y="375"/>
                    <a:pt x="498" y="372"/>
                    <a:pt x="499" y="373"/>
                  </a:cubicBezTo>
                  <a:cubicBezTo>
                    <a:pt x="499" y="374"/>
                    <a:pt x="499" y="373"/>
                    <a:pt x="500" y="37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9" name="Freeform 17"/>
            <p:cNvSpPr/>
            <p:nvPr/>
          </p:nvSpPr>
          <p:spPr bwMode="auto">
            <a:xfrm>
              <a:off x="5077706" y="4607745"/>
              <a:ext cx="168401" cy="353643"/>
            </a:xfrm>
            <a:custGeom>
              <a:gdLst>
                <a:gd fmla="*/ 26 w 34" name="T0"/>
                <a:gd fmla="*/ 0 h 71" name="T1"/>
                <a:gd fmla="*/ 25 w 34" name="T2"/>
                <a:gd fmla="*/ 4 h 71" name="T3"/>
                <a:gd fmla="*/ 24 w 34" name="T4"/>
                <a:gd fmla="*/ 7 h 71" name="T5"/>
                <a:gd fmla="*/ 22 w 34" name="T6"/>
                <a:gd fmla="*/ 9 h 71" name="T7"/>
                <a:gd fmla="*/ 19 w 34" name="T8"/>
                <a:gd fmla="*/ 10 h 71" name="T9"/>
                <a:gd fmla="*/ 20 w 34" name="T10"/>
                <a:gd fmla="*/ 13 h 71" name="T11"/>
                <a:gd fmla="*/ 17 w 34" name="T12"/>
                <a:gd fmla="*/ 15 h 71" name="T13"/>
                <a:gd fmla="*/ 14 w 34" name="T14"/>
                <a:gd fmla="*/ 18 h 71" name="T15"/>
                <a:gd fmla="*/ 12 w 34" name="T16"/>
                <a:gd fmla="*/ 17 h 71" name="T17"/>
                <a:gd fmla="*/ 8 w 34" name="T18"/>
                <a:gd fmla="*/ 19 h 71" name="T19"/>
                <a:gd fmla="*/ 6 w 34" name="T20"/>
                <a:gd fmla="*/ 20 h 71" name="T21"/>
                <a:gd fmla="*/ 3 w 34" name="T22"/>
                <a:gd fmla="*/ 26 h 71" name="T23"/>
                <a:gd fmla="*/ 7 w 34" name="T24"/>
                <a:gd fmla="*/ 39 h 71" name="T25"/>
                <a:gd fmla="*/ 3 w 34" name="T26"/>
                <a:gd fmla="*/ 45 h 71" name="T27"/>
                <a:gd fmla="*/ 0 w 34" name="T28"/>
                <a:gd fmla="*/ 51 h 71" name="T29"/>
                <a:gd fmla="*/ 2 w 34" name="T30"/>
                <a:gd fmla="*/ 54 h 71" name="T31"/>
                <a:gd fmla="*/ 2 w 34" name="T32"/>
                <a:gd fmla="*/ 56 h 71" name="T33"/>
                <a:gd fmla="*/ 3 w 34" name="T34"/>
                <a:gd fmla="*/ 65 h 71" name="T35"/>
                <a:gd fmla="*/ 7 w 34" name="T36"/>
                <a:gd fmla="*/ 68 h 71" name="T37"/>
                <a:gd fmla="*/ 10 w 34" name="T38"/>
                <a:gd fmla="*/ 71 h 71" name="T39"/>
                <a:gd fmla="*/ 17 w 34" name="T40"/>
                <a:gd fmla="*/ 67 h 71" name="T41"/>
                <a:gd fmla="*/ 20 w 34" name="T42"/>
                <a:gd fmla="*/ 65 h 71" name="T43"/>
                <a:gd fmla="*/ 23 w 34" name="T44"/>
                <a:gd fmla="*/ 53 h 71" name="T45"/>
                <a:gd fmla="*/ 27 w 34" name="T46"/>
                <a:gd fmla="*/ 34 h 71" name="T47"/>
                <a:gd fmla="*/ 30 w 34" name="T48"/>
                <a:gd fmla="*/ 22 h 71" name="T49"/>
                <a:gd fmla="*/ 31 w 34" name="T50"/>
                <a:gd fmla="*/ 17 h 71" name="T51"/>
                <a:gd fmla="*/ 33 w 34" name="T52"/>
                <a:gd fmla="*/ 18 h 71" name="T53"/>
                <a:gd fmla="*/ 31 w 34" name="T54"/>
                <a:gd fmla="*/ 5 h 71" name="T55"/>
                <a:gd fmla="*/ 26 w 34" name="T56"/>
                <a:gd fmla="*/ 0 h 71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71" w="34">
                  <a:moveTo>
                    <a:pt x="26" y="0"/>
                  </a:moveTo>
                  <a:cubicBezTo>
                    <a:pt x="24" y="0"/>
                    <a:pt x="25" y="3"/>
                    <a:pt x="25" y="4"/>
                  </a:cubicBezTo>
                  <a:cubicBezTo>
                    <a:pt x="25" y="4"/>
                    <a:pt x="24" y="6"/>
                    <a:pt x="24" y="7"/>
                  </a:cubicBezTo>
                  <a:cubicBezTo>
                    <a:pt x="23" y="7"/>
                    <a:pt x="22" y="8"/>
                    <a:pt x="22" y="9"/>
                  </a:cubicBezTo>
                  <a:cubicBezTo>
                    <a:pt x="22" y="10"/>
                    <a:pt x="21" y="9"/>
                    <a:pt x="19" y="10"/>
                  </a:cubicBezTo>
                  <a:cubicBezTo>
                    <a:pt x="18" y="12"/>
                    <a:pt x="19" y="12"/>
                    <a:pt x="20" y="13"/>
                  </a:cubicBezTo>
                  <a:cubicBezTo>
                    <a:pt x="21" y="14"/>
                    <a:pt x="19" y="14"/>
                    <a:pt x="17" y="15"/>
                  </a:cubicBezTo>
                  <a:cubicBezTo>
                    <a:pt x="16" y="16"/>
                    <a:pt x="16" y="16"/>
                    <a:pt x="14" y="18"/>
                  </a:cubicBezTo>
                  <a:cubicBezTo>
                    <a:pt x="13" y="19"/>
                    <a:pt x="13" y="18"/>
                    <a:pt x="12" y="17"/>
                  </a:cubicBezTo>
                  <a:cubicBezTo>
                    <a:pt x="10" y="17"/>
                    <a:pt x="10" y="18"/>
                    <a:pt x="8" y="19"/>
                  </a:cubicBezTo>
                  <a:cubicBezTo>
                    <a:pt x="7" y="20"/>
                    <a:pt x="6" y="19"/>
                    <a:pt x="6" y="20"/>
                  </a:cubicBezTo>
                  <a:cubicBezTo>
                    <a:pt x="7" y="21"/>
                    <a:pt x="4" y="24"/>
                    <a:pt x="3" y="26"/>
                  </a:cubicBezTo>
                  <a:cubicBezTo>
                    <a:pt x="3" y="28"/>
                    <a:pt x="6" y="37"/>
                    <a:pt x="7" y="39"/>
                  </a:cubicBezTo>
                  <a:cubicBezTo>
                    <a:pt x="7" y="41"/>
                    <a:pt x="5" y="42"/>
                    <a:pt x="3" y="45"/>
                  </a:cubicBezTo>
                  <a:cubicBezTo>
                    <a:pt x="1" y="47"/>
                    <a:pt x="0" y="50"/>
                    <a:pt x="0" y="51"/>
                  </a:cubicBezTo>
                  <a:cubicBezTo>
                    <a:pt x="0" y="53"/>
                    <a:pt x="0" y="53"/>
                    <a:pt x="2" y="54"/>
                  </a:cubicBezTo>
                  <a:cubicBezTo>
                    <a:pt x="3" y="56"/>
                    <a:pt x="1" y="55"/>
                    <a:pt x="2" y="56"/>
                  </a:cubicBezTo>
                  <a:cubicBezTo>
                    <a:pt x="3" y="57"/>
                    <a:pt x="3" y="62"/>
                    <a:pt x="3" y="65"/>
                  </a:cubicBezTo>
                  <a:cubicBezTo>
                    <a:pt x="4" y="67"/>
                    <a:pt x="5" y="68"/>
                    <a:pt x="7" y="68"/>
                  </a:cubicBezTo>
                  <a:cubicBezTo>
                    <a:pt x="8" y="68"/>
                    <a:pt x="8" y="70"/>
                    <a:pt x="10" y="71"/>
                  </a:cubicBezTo>
                  <a:cubicBezTo>
                    <a:pt x="11" y="71"/>
                    <a:pt x="16" y="68"/>
                    <a:pt x="17" y="67"/>
                  </a:cubicBezTo>
                  <a:cubicBezTo>
                    <a:pt x="18" y="67"/>
                    <a:pt x="19" y="66"/>
                    <a:pt x="20" y="65"/>
                  </a:cubicBezTo>
                  <a:cubicBezTo>
                    <a:pt x="21" y="64"/>
                    <a:pt x="22" y="56"/>
                    <a:pt x="23" y="53"/>
                  </a:cubicBezTo>
                  <a:cubicBezTo>
                    <a:pt x="25" y="49"/>
                    <a:pt x="27" y="37"/>
                    <a:pt x="27" y="34"/>
                  </a:cubicBezTo>
                  <a:cubicBezTo>
                    <a:pt x="28" y="31"/>
                    <a:pt x="30" y="23"/>
                    <a:pt x="30" y="22"/>
                  </a:cubicBezTo>
                  <a:cubicBezTo>
                    <a:pt x="31" y="21"/>
                    <a:pt x="30" y="18"/>
                    <a:pt x="31" y="17"/>
                  </a:cubicBezTo>
                  <a:cubicBezTo>
                    <a:pt x="31" y="16"/>
                    <a:pt x="31" y="18"/>
                    <a:pt x="33" y="18"/>
                  </a:cubicBezTo>
                  <a:cubicBezTo>
                    <a:pt x="34" y="18"/>
                    <a:pt x="32" y="7"/>
                    <a:pt x="31" y="5"/>
                  </a:cubicBezTo>
                  <a:cubicBezTo>
                    <a:pt x="31" y="4"/>
                    <a:pt x="27" y="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20" name="Freeform 18"/>
            <p:cNvSpPr/>
            <p:nvPr/>
          </p:nvSpPr>
          <p:spPr bwMode="auto">
            <a:xfrm>
              <a:off x="5854457" y="4113065"/>
              <a:ext cx="54731" cy="86307"/>
            </a:xfrm>
            <a:custGeom>
              <a:gdLst>
                <a:gd fmla="*/ 5 w 11" name="T0"/>
                <a:gd fmla="*/ 1 h 17" name="T1"/>
                <a:gd fmla="*/ 2 w 11" name="T2"/>
                <a:gd fmla="*/ 2 h 17" name="T3"/>
                <a:gd fmla="*/ 1 w 11" name="T4"/>
                <a:gd fmla="*/ 4 h 17" name="T5"/>
                <a:gd fmla="*/ 1 w 11" name="T6"/>
                <a:gd fmla="*/ 7 h 17" name="T7"/>
                <a:gd fmla="*/ 5 w 11" name="T8"/>
                <a:gd fmla="*/ 16 h 17" name="T9"/>
                <a:gd fmla="*/ 9 w 11" name="T10"/>
                <a:gd fmla="*/ 14 h 17" name="T11"/>
                <a:gd fmla="*/ 10 w 11" name="T12"/>
                <a:gd fmla="*/ 9 h 17" name="T13"/>
                <a:gd fmla="*/ 5 w 11" name="T14"/>
                <a:gd fmla="*/ 1 h 1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7" w="11">
                  <a:moveTo>
                    <a:pt x="5" y="1"/>
                  </a:moveTo>
                  <a:cubicBezTo>
                    <a:pt x="2" y="0"/>
                    <a:pt x="4" y="1"/>
                    <a:pt x="2" y="2"/>
                  </a:cubicBezTo>
                  <a:cubicBezTo>
                    <a:pt x="1" y="3"/>
                    <a:pt x="0" y="2"/>
                    <a:pt x="1" y="4"/>
                  </a:cubicBezTo>
                  <a:cubicBezTo>
                    <a:pt x="2" y="5"/>
                    <a:pt x="2" y="4"/>
                    <a:pt x="1" y="7"/>
                  </a:cubicBezTo>
                  <a:cubicBezTo>
                    <a:pt x="0" y="9"/>
                    <a:pt x="2" y="17"/>
                    <a:pt x="5" y="16"/>
                  </a:cubicBezTo>
                  <a:cubicBezTo>
                    <a:pt x="7" y="16"/>
                    <a:pt x="8" y="14"/>
                    <a:pt x="9" y="14"/>
                  </a:cubicBezTo>
                  <a:cubicBezTo>
                    <a:pt x="10" y="14"/>
                    <a:pt x="11" y="11"/>
                    <a:pt x="10" y="9"/>
                  </a:cubicBezTo>
                  <a:cubicBezTo>
                    <a:pt x="10" y="7"/>
                    <a:pt x="7" y="3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21" name="Freeform 19"/>
            <p:cNvSpPr/>
            <p:nvPr/>
          </p:nvSpPr>
          <p:spPr bwMode="auto">
            <a:xfrm>
              <a:off x="6203890" y="4188846"/>
              <a:ext cx="277863" cy="284177"/>
            </a:xfrm>
            <a:custGeom>
              <a:gdLst>
                <a:gd fmla="*/ 54 w 56" name="T0"/>
                <a:gd fmla="*/ 55 h 57" name="T1"/>
                <a:gd fmla="*/ 56 w 56" name="T2"/>
                <a:gd fmla="*/ 52 h 57" name="T3"/>
                <a:gd fmla="*/ 54 w 56" name="T4"/>
                <a:gd fmla="*/ 46 h 57" name="T5"/>
                <a:gd fmla="*/ 54 w 56" name="T6"/>
                <a:gd fmla="*/ 45 h 57" name="T7"/>
                <a:gd fmla="*/ 54 w 56" name="T8"/>
                <a:gd fmla="*/ 42 h 57" name="T9"/>
                <a:gd fmla="*/ 54 w 56" name="T10"/>
                <a:gd fmla="*/ 39 h 57" name="T11"/>
                <a:gd fmla="*/ 49 w 56" name="T12"/>
                <a:gd fmla="*/ 38 h 57" name="T13"/>
                <a:gd fmla="*/ 46 w 56" name="T14"/>
                <a:gd fmla="*/ 34 h 57" name="T15"/>
                <a:gd fmla="*/ 43 w 56" name="T16"/>
                <a:gd fmla="*/ 30 h 57" name="T17"/>
                <a:gd fmla="*/ 43 w 56" name="T18"/>
                <a:gd fmla="*/ 28 h 57" name="T19"/>
                <a:gd fmla="*/ 39 w 56" name="T20"/>
                <a:gd fmla="*/ 25 h 57" name="T21"/>
                <a:gd fmla="*/ 39 w 56" name="T22"/>
                <a:gd fmla="*/ 23 h 57" name="T23"/>
                <a:gd fmla="*/ 36 w 56" name="T24"/>
                <a:gd fmla="*/ 22 h 57" name="T25"/>
                <a:gd fmla="*/ 35 w 56" name="T26"/>
                <a:gd fmla="*/ 20 h 57" name="T27"/>
                <a:gd fmla="*/ 33 w 56" name="T28"/>
                <a:gd fmla="*/ 20 h 57" name="T29"/>
                <a:gd fmla="*/ 31 w 56" name="T30"/>
                <a:gd fmla="*/ 18 h 57" name="T31"/>
                <a:gd fmla="*/ 26 w 56" name="T32"/>
                <a:gd fmla="*/ 18 h 57" name="T33"/>
                <a:gd fmla="*/ 23 w 56" name="T34"/>
                <a:gd fmla="*/ 14 h 57" name="T35"/>
                <a:gd fmla="*/ 21 w 56" name="T36"/>
                <a:gd fmla="*/ 13 h 57" name="T37"/>
                <a:gd fmla="*/ 14 w 56" name="T38"/>
                <a:gd fmla="*/ 8 h 57" name="T39"/>
                <a:gd fmla="*/ 10 w 56" name="T40"/>
                <a:gd fmla="*/ 4 h 57" name="T41"/>
                <a:gd fmla="*/ 5 w 56" name="T42"/>
                <a:gd fmla="*/ 3 h 57" name="T43"/>
                <a:gd fmla="*/ 1 w 56" name="T44"/>
                <a:gd fmla="*/ 1 h 57" name="T45"/>
                <a:gd fmla="*/ 3 w 56" name="T46"/>
                <a:gd fmla="*/ 7 h 57" name="T47"/>
                <a:gd fmla="*/ 7 w 56" name="T48"/>
                <a:gd fmla="*/ 10 h 57" name="T49"/>
                <a:gd fmla="*/ 8 w 56" name="T50"/>
                <a:gd fmla="*/ 12 h 57" name="T51"/>
                <a:gd fmla="*/ 13 w 56" name="T52"/>
                <a:gd fmla="*/ 16 h 57" name="T53"/>
                <a:gd fmla="*/ 15 w 56" name="T54"/>
                <a:gd fmla="*/ 18 h 57" name="T55"/>
                <a:gd fmla="*/ 19 w 56" name="T56"/>
                <a:gd fmla="*/ 20 h 57" name="T57"/>
                <a:gd fmla="*/ 22 w 56" name="T58"/>
                <a:gd fmla="*/ 26 h 57" name="T59"/>
                <a:gd fmla="*/ 25 w 56" name="T60"/>
                <a:gd fmla="*/ 29 h 57" name="T61"/>
                <a:gd fmla="*/ 28 w 56" name="T62"/>
                <a:gd fmla="*/ 32 h 57" name="T63"/>
                <a:gd fmla="*/ 32 w 56" name="T64"/>
                <a:gd fmla="*/ 39 h 57" name="T65"/>
                <a:gd fmla="*/ 40 w 56" name="T66"/>
                <a:gd fmla="*/ 46 h 57" name="T67"/>
                <a:gd fmla="*/ 47 w 56" name="T68"/>
                <a:gd fmla="*/ 52 h 57" name="T69"/>
                <a:gd fmla="*/ 52 w 56" name="T70"/>
                <a:gd fmla="*/ 56 h 57" name="T71"/>
                <a:gd fmla="*/ 51 w 56" name="T72"/>
                <a:gd fmla="*/ 53 h 57" name="T73"/>
                <a:gd fmla="*/ 54 w 56" name="T74"/>
                <a:gd fmla="*/ 55 h 57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57" w="56">
                  <a:moveTo>
                    <a:pt x="54" y="55"/>
                  </a:moveTo>
                  <a:cubicBezTo>
                    <a:pt x="55" y="55"/>
                    <a:pt x="56" y="54"/>
                    <a:pt x="56" y="52"/>
                  </a:cubicBezTo>
                  <a:cubicBezTo>
                    <a:pt x="55" y="51"/>
                    <a:pt x="55" y="47"/>
                    <a:pt x="54" y="46"/>
                  </a:cubicBezTo>
                  <a:cubicBezTo>
                    <a:pt x="53" y="45"/>
                    <a:pt x="52" y="45"/>
                    <a:pt x="54" y="45"/>
                  </a:cubicBezTo>
                  <a:cubicBezTo>
                    <a:pt x="55" y="44"/>
                    <a:pt x="54" y="43"/>
                    <a:pt x="54" y="42"/>
                  </a:cubicBezTo>
                  <a:cubicBezTo>
                    <a:pt x="54" y="41"/>
                    <a:pt x="55" y="40"/>
                    <a:pt x="54" y="39"/>
                  </a:cubicBezTo>
                  <a:cubicBezTo>
                    <a:pt x="52" y="39"/>
                    <a:pt x="49" y="39"/>
                    <a:pt x="49" y="38"/>
                  </a:cubicBezTo>
                  <a:cubicBezTo>
                    <a:pt x="49" y="38"/>
                    <a:pt x="47" y="35"/>
                    <a:pt x="46" y="34"/>
                  </a:cubicBezTo>
                  <a:cubicBezTo>
                    <a:pt x="44" y="32"/>
                    <a:pt x="42" y="31"/>
                    <a:pt x="43" y="30"/>
                  </a:cubicBezTo>
                  <a:cubicBezTo>
                    <a:pt x="43" y="30"/>
                    <a:pt x="43" y="29"/>
                    <a:pt x="43" y="28"/>
                  </a:cubicBezTo>
                  <a:cubicBezTo>
                    <a:pt x="43" y="28"/>
                    <a:pt x="40" y="26"/>
                    <a:pt x="39" y="25"/>
                  </a:cubicBezTo>
                  <a:cubicBezTo>
                    <a:pt x="39" y="24"/>
                    <a:pt x="40" y="23"/>
                    <a:pt x="39" y="23"/>
                  </a:cubicBezTo>
                  <a:cubicBezTo>
                    <a:pt x="38" y="23"/>
                    <a:pt x="38" y="23"/>
                    <a:pt x="36" y="22"/>
                  </a:cubicBezTo>
                  <a:cubicBezTo>
                    <a:pt x="35" y="21"/>
                    <a:pt x="36" y="20"/>
                    <a:pt x="35" y="20"/>
                  </a:cubicBezTo>
                  <a:cubicBezTo>
                    <a:pt x="34" y="20"/>
                    <a:pt x="34" y="20"/>
                    <a:pt x="33" y="20"/>
                  </a:cubicBezTo>
                  <a:cubicBezTo>
                    <a:pt x="32" y="19"/>
                    <a:pt x="32" y="18"/>
                    <a:pt x="31" y="18"/>
                  </a:cubicBezTo>
                  <a:cubicBezTo>
                    <a:pt x="31" y="18"/>
                    <a:pt x="27" y="18"/>
                    <a:pt x="26" y="18"/>
                  </a:cubicBezTo>
                  <a:cubicBezTo>
                    <a:pt x="25" y="16"/>
                    <a:pt x="24" y="15"/>
                    <a:pt x="23" y="14"/>
                  </a:cubicBezTo>
                  <a:cubicBezTo>
                    <a:pt x="23" y="14"/>
                    <a:pt x="22" y="14"/>
                    <a:pt x="21" y="13"/>
                  </a:cubicBezTo>
                  <a:cubicBezTo>
                    <a:pt x="20" y="12"/>
                    <a:pt x="16" y="10"/>
                    <a:pt x="14" y="8"/>
                  </a:cubicBezTo>
                  <a:cubicBezTo>
                    <a:pt x="13" y="6"/>
                    <a:pt x="11" y="4"/>
                    <a:pt x="10" y="4"/>
                  </a:cubicBezTo>
                  <a:cubicBezTo>
                    <a:pt x="9" y="4"/>
                    <a:pt x="6" y="4"/>
                    <a:pt x="5" y="3"/>
                  </a:cubicBezTo>
                  <a:cubicBezTo>
                    <a:pt x="3" y="2"/>
                    <a:pt x="1" y="0"/>
                    <a:pt x="1" y="1"/>
                  </a:cubicBezTo>
                  <a:cubicBezTo>
                    <a:pt x="0" y="2"/>
                    <a:pt x="2" y="6"/>
                    <a:pt x="3" y="7"/>
                  </a:cubicBezTo>
                  <a:cubicBezTo>
                    <a:pt x="4" y="9"/>
                    <a:pt x="7" y="10"/>
                    <a:pt x="7" y="10"/>
                  </a:cubicBezTo>
                  <a:cubicBezTo>
                    <a:pt x="7" y="11"/>
                    <a:pt x="6" y="11"/>
                    <a:pt x="8" y="12"/>
                  </a:cubicBezTo>
                  <a:cubicBezTo>
                    <a:pt x="11" y="14"/>
                    <a:pt x="12" y="15"/>
                    <a:pt x="13" y="16"/>
                  </a:cubicBezTo>
                  <a:cubicBezTo>
                    <a:pt x="14" y="17"/>
                    <a:pt x="13" y="18"/>
                    <a:pt x="15" y="18"/>
                  </a:cubicBezTo>
                  <a:cubicBezTo>
                    <a:pt x="17" y="18"/>
                    <a:pt x="18" y="19"/>
                    <a:pt x="19" y="20"/>
                  </a:cubicBezTo>
                  <a:cubicBezTo>
                    <a:pt x="19" y="21"/>
                    <a:pt x="19" y="25"/>
                    <a:pt x="22" y="26"/>
                  </a:cubicBezTo>
                  <a:cubicBezTo>
                    <a:pt x="24" y="28"/>
                    <a:pt x="24" y="28"/>
                    <a:pt x="25" y="29"/>
                  </a:cubicBezTo>
                  <a:cubicBezTo>
                    <a:pt x="26" y="31"/>
                    <a:pt x="26" y="31"/>
                    <a:pt x="28" y="32"/>
                  </a:cubicBezTo>
                  <a:cubicBezTo>
                    <a:pt x="30" y="33"/>
                    <a:pt x="30" y="37"/>
                    <a:pt x="32" y="39"/>
                  </a:cubicBezTo>
                  <a:cubicBezTo>
                    <a:pt x="34" y="42"/>
                    <a:pt x="39" y="46"/>
                    <a:pt x="40" y="46"/>
                  </a:cubicBezTo>
                  <a:cubicBezTo>
                    <a:pt x="42" y="47"/>
                    <a:pt x="46" y="51"/>
                    <a:pt x="47" y="52"/>
                  </a:cubicBezTo>
                  <a:cubicBezTo>
                    <a:pt x="47" y="52"/>
                    <a:pt x="53" y="57"/>
                    <a:pt x="52" y="56"/>
                  </a:cubicBezTo>
                  <a:cubicBezTo>
                    <a:pt x="51" y="55"/>
                    <a:pt x="50" y="53"/>
                    <a:pt x="51" y="53"/>
                  </a:cubicBezTo>
                  <a:cubicBezTo>
                    <a:pt x="51" y="54"/>
                    <a:pt x="53" y="55"/>
                    <a:pt x="54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22" name="Freeform 20"/>
            <p:cNvSpPr/>
            <p:nvPr/>
          </p:nvSpPr>
          <p:spPr bwMode="auto">
            <a:xfrm>
              <a:off x="6471227" y="4458288"/>
              <a:ext cx="218923" cy="69467"/>
            </a:xfrm>
            <a:custGeom>
              <a:gdLst>
                <a:gd fmla="*/ 40 w 44" name="T0"/>
                <a:gd fmla="*/ 8 h 14" name="T1"/>
                <a:gd fmla="*/ 39 w 44" name="T2"/>
                <a:gd fmla="*/ 7 h 14" name="T3"/>
                <a:gd fmla="*/ 39 w 44" name="T4"/>
                <a:gd fmla="*/ 6 h 14" name="T5"/>
                <a:gd fmla="*/ 39 w 44" name="T6"/>
                <a:gd fmla="*/ 5 h 14" name="T7"/>
                <a:gd fmla="*/ 30 w 44" name="T8"/>
                <a:gd fmla="*/ 4 h 14" name="T9"/>
                <a:gd fmla="*/ 25 w 44" name="T10"/>
                <a:gd fmla="*/ 3 h 14" name="T11"/>
                <a:gd fmla="*/ 21 w 44" name="T12"/>
                <a:gd fmla="*/ 4 h 14" name="T13"/>
                <a:gd fmla="*/ 16 w 44" name="T14"/>
                <a:gd fmla="*/ 4 h 14" name="T15"/>
                <a:gd fmla="*/ 10 w 44" name="T16"/>
                <a:gd fmla="*/ 1 h 14" name="T17"/>
                <a:gd fmla="*/ 7 w 44" name="T18"/>
                <a:gd fmla="*/ 1 h 14" name="T19"/>
                <a:gd fmla="*/ 3 w 44" name="T20"/>
                <a:gd fmla="*/ 2 h 14" name="T21"/>
                <a:gd fmla="*/ 1 w 44" name="T22"/>
                <a:gd fmla="*/ 4 h 14" name="T23"/>
                <a:gd fmla="*/ 6 w 44" name="T24"/>
                <a:gd fmla="*/ 6 h 14" name="T25"/>
                <a:gd fmla="*/ 5 w 44" name="T26"/>
                <a:gd fmla="*/ 7 h 14" name="T27"/>
                <a:gd fmla="*/ 11 w 44" name="T28"/>
                <a:gd fmla="*/ 8 h 14" name="T29"/>
                <a:gd fmla="*/ 20 w 44" name="T30"/>
                <a:gd fmla="*/ 9 h 14" name="T31"/>
                <a:gd fmla="*/ 26 w 44" name="T32"/>
                <a:gd fmla="*/ 11 h 14" name="T33"/>
                <a:gd fmla="*/ 37 w 44" name="T34"/>
                <a:gd fmla="*/ 12 h 14" name="T35"/>
                <a:gd fmla="*/ 43 w 44" name="T36"/>
                <a:gd fmla="*/ 14 h 14" name="T37"/>
                <a:gd fmla="*/ 43 w 44" name="T38"/>
                <a:gd fmla="*/ 9 h 14" name="T39"/>
                <a:gd fmla="*/ 40 w 44" name="T40"/>
                <a:gd fmla="*/ 8 h 14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4" w="44">
                  <a:moveTo>
                    <a:pt x="40" y="8"/>
                  </a:moveTo>
                  <a:cubicBezTo>
                    <a:pt x="40" y="8"/>
                    <a:pt x="39" y="7"/>
                    <a:pt x="39" y="7"/>
                  </a:cubicBezTo>
                  <a:cubicBezTo>
                    <a:pt x="38" y="6"/>
                    <a:pt x="38" y="6"/>
                    <a:pt x="39" y="6"/>
                  </a:cubicBezTo>
                  <a:cubicBezTo>
                    <a:pt x="39" y="6"/>
                    <a:pt x="40" y="5"/>
                    <a:pt x="39" y="5"/>
                  </a:cubicBezTo>
                  <a:cubicBezTo>
                    <a:pt x="37" y="4"/>
                    <a:pt x="32" y="5"/>
                    <a:pt x="30" y="4"/>
                  </a:cubicBezTo>
                  <a:cubicBezTo>
                    <a:pt x="28" y="3"/>
                    <a:pt x="27" y="3"/>
                    <a:pt x="25" y="3"/>
                  </a:cubicBezTo>
                  <a:cubicBezTo>
                    <a:pt x="23" y="3"/>
                    <a:pt x="23" y="4"/>
                    <a:pt x="21" y="4"/>
                  </a:cubicBezTo>
                  <a:cubicBezTo>
                    <a:pt x="19" y="4"/>
                    <a:pt x="17" y="4"/>
                    <a:pt x="16" y="4"/>
                  </a:cubicBezTo>
                  <a:cubicBezTo>
                    <a:pt x="15" y="4"/>
                    <a:pt x="12" y="1"/>
                    <a:pt x="10" y="1"/>
                  </a:cubicBezTo>
                  <a:cubicBezTo>
                    <a:pt x="9" y="0"/>
                    <a:pt x="9" y="1"/>
                    <a:pt x="7" y="1"/>
                  </a:cubicBezTo>
                  <a:cubicBezTo>
                    <a:pt x="6" y="1"/>
                    <a:pt x="4" y="2"/>
                    <a:pt x="3" y="2"/>
                  </a:cubicBezTo>
                  <a:cubicBezTo>
                    <a:pt x="3" y="3"/>
                    <a:pt x="2" y="4"/>
                    <a:pt x="1" y="4"/>
                  </a:cubicBezTo>
                  <a:cubicBezTo>
                    <a:pt x="0" y="5"/>
                    <a:pt x="4" y="5"/>
                    <a:pt x="6" y="6"/>
                  </a:cubicBezTo>
                  <a:cubicBezTo>
                    <a:pt x="7" y="6"/>
                    <a:pt x="6" y="6"/>
                    <a:pt x="5" y="7"/>
                  </a:cubicBezTo>
                  <a:cubicBezTo>
                    <a:pt x="4" y="8"/>
                    <a:pt x="10" y="8"/>
                    <a:pt x="11" y="8"/>
                  </a:cubicBezTo>
                  <a:cubicBezTo>
                    <a:pt x="13" y="8"/>
                    <a:pt x="18" y="8"/>
                    <a:pt x="20" y="9"/>
                  </a:cubicBezTo>
                  <a:cubicBezTo>
                    <a:pt x="23" y="10"/>
                    <a:pt x="23" y="10"/>
                    <a:pt x="26" y="11"/>
                  </a:cubicBezTo>
                  <a:cubicBezTo>
                    <a:pt x="30" y="13"/>
                    <a:pt x="34" y="12"/>
                    <a:pt x="37" y="12"/>
                  </a:cubicBezTo>
                  <a:cubicBezTo>
                    <a:pt x="40" y="12"/>
                    <a:pt x="39" y="12"/>
                    <a:pt x="43" y="14"/>
                  </a:cubicBezTo>
                  <a:cubicBezTo>
                    <a:pt x="44" y="14"/>
                    <a:pt x="43" y="10"/>
                    <a:pt x="43" y="9"/>
                  </a:cubicBezTo>
                  <a:cubicBezTo>
                    <a:pt x="43" y="8"/>
                    <a:pt x="41" y="8"/>
                    <a:pt x="4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23" name="Freeform 21"/>
            <p:cNvSpPr/>
            <p:nvPr/>
          </p:nvSpPr>
          <p:spPr bwMode="auto">
            <a:xfrm>
              <a:off x="6690149" y="4508809"/>
              <a:ext cx="21051" cy="8420"/>
            </a:xfrm>
            <a:custGeom>
              <a:gdLst>
                <a:gd fmla="*/ 1 w 4" name="T0"/>
                <a:gd fmla="*/ 1 h 2" name="T1"/>
                <a:gd fmla="*/ 3 w 4" name="T2"/>
                <a:gd fmla="*/ 2 h 2" name="T3"/>
                <a:gd fmla="*/ 4 w 4" name="T4"/>
                <a:gd fmla="*/ 1 h 2" name="T5"/>
                <a:gd fmla="*/ 1 w 4" name="T6"/>
                <a:gd fmla="*/ 1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4">
                  <a:moveTo>
                    <a:pt x="1" y="1"/>
                  </a:moveTo>
                  <a:cubicBezTo>
                    <a:pt x="0" y="1"/>
                    <a:pt x="1" y="2"/>
                    <a:pt x="3" y="2"/>
                  </a:cubicBezTo>
                  <a:cubicBezTo>
                    <a:pt x="4" y="2"/>
                    <a:pt x="4" y="1"/>
                    <a:pt x="4" y="1"/>
                  </a:cubicBezTo>
                  <a:cubicBezTo>
                    <a:pt x="4" y="0"/>
                    <a:pt x="2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24" name="Freeform 22"/>
            <p:cNvSpPr/>
            <p:nvPr/>
          </p:nvSpPr>
          <p:spPr bwMode="auto">
            <a:xfrm>
              <a:off x="6721725" y="4517228"/>
              <a:ext cx="18945" cy="10525"/>
            </a:xfrm>
            <a:custGeom>
              <a:gdLst>
                <a:gd fmla="*/ 2 w 4" name="T0"/>
                <a:gd fmla="*/ 0 h 2" name="T1"/>
                <a:gd fmla="*/ 2 w 4" name="T2"/>
                <a:gd fmla="*/ 2 h 2" name="T3"/>
                <a:gd fmla="*/ 2 w 4" name="T4"/>
                <a:gd fmla="*/ 0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4">
                  <a:moveTo>
                    <a:pt x="2" y="0"/>
                  </a:moveTo>
                  <a:cubicBezTo>
                    <a:pt x="1" y="0"/>
                    <a:pt x="0" y="2"/>
                    <a:pt x="2" y="2"/>
                  </a:cubicBezTo>
                  <a:cubicBezTo>
                    <a:pt x="3" y="2"/>
                    <a:pt x="4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25" name="Freeform 23"/>
            <p:cNvSpPr/>
            <p:nvPr/>
          </p:nvSpPr>
          <p:spPr bwMode="auto">
            <a:xfrm>
              <a:off x="6744879" y="4517228"/>
              <a:ext cx="25260" cy="10525"/>
            </a:xfrm>
            <a:custGeom>
              <a:gdLst>
                <a:gd fmla="*/ 4 w 5" name="T0"/>
                <a:gd fmla="*/ 2 h 2" name="T1"/>
                <a:gd fmla="*/ 3 w 5" name="T2"/>
                <a:gd fmla="*/ 0 h 2" name="T3"/>
                <a:gd fmla="*/ 0 w 5" name="T4"/>
                <a:gd fmla="*/ 1 h 2" name="T5"/>
                <a:gd fmla="*/ 4 w 5" name="T6"/>
                <a:gd fmla="*/ 2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5">
                  <a:moveTo>
                    <a:pt x="4" y="2"/>
                  </a:moveTo>
                  <a:cubicBezTo>
                    <a:pt x="5" y="2"/>
                    <a:pt x="4" y="1"/>
                    <a:pt x="3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2"/>
                    <a:pt x="3" y="2"/>
                    <a:pt x="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26" name="Freeform 24"/>
            <p:cNvSpPr/>
            <p:nvPr/>
          </p:nvSpPr>
          <p:spPr bwMode="auto">
            <a:xfrm>
              <a:off x="6755405" y="4513019"/>
              <a:ext cx="39995" cy="14735"/>
            </a:xfrm>
            <a:custGeom>
              <a:gdLst>
                <a:gd fmla="*/ 8 w 8" name="T0"/>
                <a:gd fmla="*/ 1 h 3" name="T1"/>
                <a:gd fmla="*/ 3 w 8" name="T2"/>
                <a:gd fmla="*/ 0 h 3" name="T3"/>
                <a:gd fmla="*/ 6 w 8" name="T4"/>
                <a:gd fmla="*/ 3 h 3" name="T5"/>
                <a:gd fmla="*/ 8 w 8" name="T6"/>
                <a:gd fmla="*/ 1 h 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" w="8">
                  <a:moveTo>
                    <a:pt x="8" y="1"/>
                  </a:moveTo>
                  <a:cubicBezTo>
                    <a:pt x="8" y="1"/>
                    <a:pt x="6" y="0"/>
                    <a:pt x="3" y="0"/>
                  </a:cubicBezTo>
                  <a:cubicBezTo>
                    <a:pt x="0" y="0"/>
                    <a:pt x="5" y="3"/>
                    <a:pt x="6" y="3"/>
                  </a:cubicBezTo>
                  <a:cubicBezTo>
                    <a:pt x="7" y="3"/>
                    <a:pt x="8" y="2"/>
                    <a:pt x="8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27" name="Freeform 25"/>
            <p:cNvSpPr/>
            <p:nvPr/>
          </p:nvSpPr>
          <p:spPr bwMode="auto">
            <a:xfrm>
              <a:off x="6795400" y="4531965"/>
              <a:ext cx="54731" cy="35785"/>
            </a:xfrm>
            <a:custGeom>
              <a:gdLst>
                <a:gd fmla="*/ 4 w 11" name="T0"/>
                <a:gd fmla="*/ 1 h 7" name="T1"/>
                <a:gd fmla="*/ 3 w 11" name="T2"/>
                <a:gd fmla="*/ 2 h 7" name="T3"/>
                <a:gd fmla="*/ 9 w 11" name="T4"/>
                <a:gd fmla="*/ 6 h 7" name="T5"/>
                <a:gd fmla="*/ 10 w 11" name="T6"/>
                <a:gd fmla="*/ 5 h 7" name="T7"/>
                <a:gd fmla="*/ 4 w 11" name="T8"/>
                <a:gd fmla="*/ 1 h 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" w="11">
                  <a:moveTo>
                    <a:pt x="4" y="1"/>
                  </a:moveTo>
                  <a:cubicBezTo>
                    <a:pt x="2" y="0"/>
                    <a:pt x="0" y="1"/>
                    <a:pt x="3" y="2"/>
                  </a:cubicBezTo>
                  <a:cubicBezTo>
                    <a:pt x="5" y="3"/>
                    <a:pt x="6" y="5"/>
                    <a:pt x="9" y="6"/>
                  </a:cubicBezTo>
                  <a:cubicBezTo>
                    <a:pt x="11" y="7"/>
                    <a:pt x="10" y="5"/>
                    <a:pt x="10" y="5"/>
                  </a:cubicBezTo>
                  <a:cubicBezTo>
                    <a:pt x="10" y="4"/>
                    <a:pt x="6" y="1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/>
            <p:nvPr/>
          </p:nvSpPr>
          <p:spPr bwMode="auto">
            <a:xfrm>
              <a:off x="6810137" y="4513019"/>
              <a:ext cx="79991" cy="14735"/>
            </a:xfrm>
            <a:custGeom>
              <a:gdLst>
                <a:gd fmla="*/ 12 w 16" name="T0"/>
                <a:gd fmla="*/ 3 h 3" name="T1"/>
                <a:gd fmla="*/ 15 w 16" name="T2"/>
                <a:gd fmla="*/ 1 h 3" name="T3"/>
                <a:gd fmla="*/ 11 w 16" name="T4"/>
                <a:gd fmla="*/ 1 h 3" name="T5"/>
                <a:gd fmla="*/ 4 w 16" name="T6"/>
                <a:gd fmla="*/ 1 h 3" name="T7"/>
                <a:gd fmla="*/ 1 w 16" name="T8"/>
                <a:gd fmla="*/ 2 h 3" name="T9"/>
                <a:gd fmla="*/ 7 w 16" name="T10"/>
                <a:gd fmla="*/ 3 h 3" name="T11"/>
                <a:gd fmla="*/ 12 w 16" name="T12"/>
                <a:gd fmla="*/ 3 h 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" w="16">
                  <a:moveTo>
                    <a:pt x="12" y="3"/>
                  </a:moveTo>
                  <a:cubicBezTo>
                    <a:pt x="13" y="3"/>
                    <a:pt x="14" y="2"/>
                    <a:pt x="15" y="1"/>
                  </a:cubicBezTo>
                  <a:cubicBezTo>
                    <a:pt x="16" y="0"/>
                    <a:pt x="13" y="1"/>
                    <a:pt x="11" y="1"/>
                  </a:cubicBezTo>
                  <a:cubicBezTo>
                    <a:pt x="9" y="2"/>
                    <a:pt x="7" y="1"/>
                    <a:pt x="4" y="1"/>
                  </a:cubicBezTo>
                  <a:cubicBezTo>
                    <a:pt x="2" y="0"/>
                    <a:pt x="2" y="1"/>
                    <a:pt x="1" y="2"/>
                  </a:cubicBezTo>
                  <a:cubicBezTo>
                    <a:pt x="0" y="3"/>
                    <a:pt x="5" y="3"/>
                    <a:pt x="7" y="3"/>
                  </a:cubicBezTo>
                  <a:cubicBezTo>
                    <a:pt x="8" y="3"/>
                    <a:pt x="11" y="3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29" name="Freeform 27"/>
            <p:cNvSpPr/>
            <p:nvPr/>
          </p:nvSpPr>
          <p:spPr bwMode="auto">
            <a:xfrm>
              <a:off x="6904862" y="4517229"/>
              <a:ext cx="75781" cy="35785"/>
            </a:xfrm>
            <a:custGeom>
              <a:gdLst>
                <a:gd fmla="*/ 3 w 15" name="T0"/>
                <a:gd fmla="*/ 7 h 7" name="T1"/>
                <a:gd fmla="*/ 4 w 15" name="T2"/>
                <a:gd fmla="*/ 7 h 7" name="T3"/>
                <a:gd fmla="*/ 5 w 15" name="T4"/>
                <a:gd fmla="*/ 7 h 7" name="T5"/>
                <a:gd fmla="*/ 5 w 15" name="T6"/>
                <a:gd fmla="*/ 7 h 7" name="T7"/>
                <a:gd fmla="*/ 6 w 15" name="T8"/>
                <a:gd fmla="*/ 7 h 7" name="T9"/>
                <a:gd fmla="*/ 6 w 15" name="T10"/>
                <a:gd fmla="*/ 6 h 7" name="T11"/>
                <a:gd fmla="*/ 7 w 15" name="T12"/>
                <a:gd fmla="*/ 6 h 7" name="T13"/>
                <a:gd fmla="*/ 8 w 15" name="T14"/>
                <a:gd fmla="*/ 5 h 7" name="T15"/>
                <a:gd fmla="*/ 8 w 15" name="T16"/>
                <a:gd fmla="*/ 5 h 7" name="T17"/>
                <a:gd fmla="*/ 8 w 15" name="T18"/>
                <a:gd fmla="*/ 5 h 7" name="T19"/>
                <a:gd fmla="*/ 8 w 15" name="T20"/>
                <a:gd fmla="*/ 4 h 7" name="T21"/>
                <a:gd fmla="*/ 9 w 15" name="T22"/>
                <a:gd fmla="*/ 4 h 7" name="T23"/>
                <a:gd fmla="*/ 9 w 15" name="T24"/>
                <a:gd fmla="*/ 3 h 7" name="T25"/>
                <a:gd fmla="*/ 10 w 15" name="T26"/>
                <a:gd fmla="*/ 3 h 7" name="T27"/>
                <a:gd fmla="*/ 10 w 15" name="T28"/>
                <a:gd fmla="*/ 3 h 7" name="T29"/>
                <a:gd fmla="*/ 13 w 15" name="T30"/>
                <a:gd fmla="*/ 1 h 7" name="T31"/>
                <a:gd fmla="*/ 6 w 15" name="T32"/>
                <a:gd fmla="*/ 2 h 7" name="T33"/>
                <a:gd fmla="*/ 5 w 15" name="T34"/>
                <a:gd fmla="*/ 2 h 7" name="T35"/>
                <a:gd fmla="*/ 5 w 15" name="T36"/>
                <a:gd fmla="*/ 3 h 7" name="T37"/>
                <a:gd fmla="*/ 4 w 15" name="T38"/>
                <a:gd fmla="*/ 3 h 7" name="T39"/>
                <a:gd fmla="*/ 3 w 15" name="T40"/>
                <a:gd fmla="*/ 4 h 7" name="T41"/>
                <a:gd fmla="*/ 3 w 15" name="T42"/>
                <a:gd fmla="*/ 4 h 7" name="T43"/>
                <a:gd fmla="*/ 1 w 15" name="T44"/>
                <a:gd fmla="*/ 5 h 7" name="T45"/>
                <a:gd fmla="*/ 3 w 15" name="T46"/>
                <a:gd fmla="*/ 7 h 7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7" w="15">
                  <a:moveTo>
                    <a:pt x="3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1" y="3"/>
                    <a:pt x="15" y="2"/>
                    <a:pt x="13" y="1"/>
                  </a:cubicBezTo>
                  <a:cubicBezTo>
                    <a:pt x="11" y="0"/>
                    <a:pt x="6" y="1"/>
                    <a:pt x="6" y="2"/>
                  </a:cubicBezTo>
                  <a:cubicBezTo>
                    <a:pt x="6" y="2"/>
                    <a:pt x="6" y="2"/>
                    <a:pt x="5" y="2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4" y="3"/>
                  </a:cubicBezTo>
                  <a:cubicBezTo>
                    <a:pt x="4" y="3"/>
                    <a:pt x="4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5"/>
                    <a:pt x="1" y="5"/>
                  </a:cubicBezTo>
                  <a:cubicBezTo>
                    <a:pt x="0" y="7"/>
                    <a:pt x="1" y="7"/>
                    <a:pt x="3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30" name="Freeform 28"/>
            <p:cNvSpPr/>
            <p:nvPr/>
          </p:nvSpPr>
          <p:spPr bwMode="auto">
            <a:xfrm>
              <a:off x="6765930" y="4294096"/>
              <a:ext cx="124196" cy="153667"/>
            </a:xfrm>
            <a:custGeom>
              <a:gdLst>
                <a:gd fmla="*/ 24 w 25" name="T0"/>
                <a:gd fmla="*/ 0 h 31" name="T1"/>
                <a:gd fmla="*/ 21 w 25" name="T2"/>
                <a:gd fmla="*/ 3 h 31" name="T3"/>
                <a:gd fmla="*/ 16 w 25" name="T4"/>
                <a:gd fmla="*/ 3 h 31" name="T5"/>
                <a:gd fmla="*/ 9 w 25" name="T6"/>
                <a:gd fmla="*/ 2 h 31" name="T7"/>
                <a:gd fmla="*/ 6 w 25" name="T8"/>
                <a:gd fmla="*/ 2 h 31" name="T9"/>
                <a:gd fmla="*/ 4 w 25" name="T10"/>
                <a:gd fmla="*/ 4 h 31" name="T11"/>
                <a:gd fmla="*/ 2 w 25" name="T12"/>
                <a:gd fmla="*/ 9 h 31" name="T13"/>
                <a:gd fmla="*/ 1 w 25" name="T14"/>
                <a:gd fmla="*/ 12 h 31" name="T15"/>
                <a:gd fmla="*/ 1 w 25" name="T16"/>
                <a:gd fmla="*/ 17 h 31" name="T17"/>
                <a:gd fmla="*/ 0 w 25" name="T18"/>
                <a:gd fmla="*/ 21 h 31" name="T19"/>
                <a:gd fmla="*/ 4 w 25" name="T20"/>
                <a:gd fmla="*/ 23 h 31" name="T21"/>
                <a:gd fmla="*/ 5 w 25" name="T22"/>
                <a:gd fmla="*/ 28 h 31" name="T23"/>
                <a:gd fmla="*/ 5 w 25" name="T24"/>
                <a:gd fmla="*/ 30 h 31" name="T25"/>
                <a:gd fmla="*/ 9 w 25" name="T26"/>
                <a:gd fmla="*/ 30 h 31" name="T27"/>
                <a:gd fmla="*/ 8 w 25" name="T28"/>
                <a:gd fmla="*/ 23 h 31" name="T29"/>
                <a:gd fmla="*/ 8 w 25" name="T30"/>
                <a:gd fmla="*/ 19 h 31" name="T31"/>
                <a:gd fmla="*/ 11 w 25" name="T32"/>
                <a:gd fmla="*/ 19 h 31" name="T33"/>
                <a:gd fmla="*/ 11 w 25" name="T34"/>
                <a:gd fmla="*/ 22 h 31" name="T35"/>
                <a:gd fmla="*/ 13 w 25" name="T36"/>
                <a:gd fmla="*/ 26 h 31" name="T37"/>
                <a:gd fmla="*/ 15 w 25" name="T38"/>
                <a:gd fmla="*/ 28 h 31" name="T39"/>
                <a:gd fmla="*/ 16 w 25" name="T40"/>
                <a:gd fmla="*/ 27 h 31" name="T41"/>
                <a:gd fmla="*/ 18 w 25" name="T42"/>
                <a:gd fmla="*/ 26 h 31" name="T43"/>
                <a:gd fmla="*/ 16 w 25" name="T44"/>
                <a:gd fmla="*/ 23 h 31" name="T45"/>
                <a:gd fmla="*/ 16 w 25" name="T46"/>
                <a:gd fmla="*/ 20 h 31" name="T47"/>
                <a:gd fmla="*/ 15 w 25" name="T48"/>
                <a:gd fmla="*/ 17 h 31" name="T49"/>
                <a:gd fmla="*/ 12 w 25" name="T50"/>
                <a:gd fmla="*/ 15 h 31" name="T51"/>
                <a:gd fmla="*/ 14 w 25" name="T52"/>
                <a:gd fmla="*/ 12 h 31" name="T53"/>
                <a:gd fmla="*/ 17 w 25" name="T54"/>
                <a:gd fmla="*/ 10 h 31" name="T55"/>
                <a:gd fmla="*/ 16 w 25" name="T56"/>
                <a:gd fmla="*/ 9 h 31" name="T57"/>
                <a:gd fmla="*/ 10 w 25" name="T58"/>
                <a:gd fmla="*/ 11 h 31" name="T59"/>
                <a:gd fmla="*/ 7 w 25" name="T60"/>
                <a:gd fmla="*/ 12 h 31" name="T61"/>
                <a:gd fmla="*/ 4 w 25" name="T62"/>
                <a:gd fmla="*/ 9 h 31" name="T63"/>
                <a:gd fmla="*/ 5 w 25" name="T64"/>
                <a:gd fmla="*/ 6 h 31" name="T65"/>
                <a:gd fmla="*/ 8 w 25" name="T66"/>
                <a:gd fmla="*/ 6 h 31" name="T67"/>
                <a:gd fmla="*/ 13 w 25" name="T68"/>
                <a:gd fmla="*/ 5 h 31" name="T69"/>
                <a:gd fmla="*/ 17 w 25" name="T70"/>
                <a:gd fmla="*/ 6 h 31" name="T71"/>
                <a:gd fmla="*/ 21 w 25" name="T72"/>
                <a:gd fmla="*/ 5 h 31" name="T73"/>
                <a:gd fmla="*/ 24 w 25" name="T74"/>
                <a:gd fmla="*/ 3 h 31" name="T75"/>
                <a:gd fmla="*/ 24 w 25" name="T76"/>
                <a:gd fmla="*/ 0 h 31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31" w="25">
                  <a:moveTo>
                    <a:pt x="24" y="0"/>
                  </a:moveTo>
                  <a:cubicBezTo>
                    <a:pt x="23" y="0"/>
                    <a:pt x="22" y="2"/>
                    <a:pt x="21" y="3"/>
                  </a:cubicBezTo>
                  <a:cubicBezTo>
                    <a:pt x="20" y="4"/>
                    <a:pt x="17" y="3"/>
                    <a:pt x="16" y="3"/>
                  </a:cubicBezTo>
                  <a:cubicBezTo>
                    <a:pt x="14" y="3"/>
                    <a:pt x="12" y="3"/>
                    <a:pt x="9" y="2"/>
                  </a:cubicBezTo>
                  <a:cubicBezTo>
                    <a:pt x="7" y="1"/>
                    <a:pt x="7" y="1"/>
                    <a:pt x="6" y="2"/>
                  </a:cubicBezTo>
                  <a:cubicBezTo>
                    <a:pt x="6" y="3"/>
                    <a:pt x="5" y="3"/>
                    <a:pt x="4" y="4"/>
                  </a:cubicBezTo>
                  <a:cubicBezTo>
                    <a:pt x="3" y="5"/>
                    <a:pt x="3" y="8"/>
                    <a:pt x="2" y="9"/>
                  </a:cubicBezTo>
                  <a:cubicBezTo>
                    <a:pt x="1" y="10"/>
                    <a:pt x="1" y="11"/>
                    <a:pt x="1" y="12"/>
                  </a:cubicBezTo>
                  <a:cubicBezTo>
                    <a:pt x="0" y="13"/>
                    <a:pt x="1" y="15"/>
                    <a:pt x="1" y="17"/>
                  </a:cubicBezTo>
                  <a:cubicBezTo>
                    <a:pt x="0" y="19"/>
                    <a:pt x="0" y="18"/>
                    <a:pt x="0" y="21"/>
                  </a:cubicBezTo>
                  <a:cubicBezTo>
                    <a:pt x="1" y="23"/>
                    <a:pt x="2" y="22"/>
                    <a:pt x="4" y="23"/>
                  </a:cubicBezTo>
                  <a:cubicBezTo>
                    <a:pt x="5" y="24"/>
                    <a:pt x="6" y="26"/>
                    <a:pt x="5" y="28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6" y="31"/>
                    <a:pt x="8" y="30"/>
                    <a:pt x="9" y="30"/>
                  </a:cubicBezTo>
                  <a:cubicBezTo>
                    <a:pt x="9" y="30"/>
                    <a:pt x="8" y="24"/>
                    <a:pt x="8" y="23"/>
                  </a:cubicBezTo>
                  <a:cubicBezTo>
                    <a:pt x="7" y="22"/>
                    <a:pt x="8" y="19"/>
                    <a:pt x="8" y="19"/>
                  </a:cubicBezTo>
                  <a:cubicBezTo>
                    <a:pt x="8" y="19"/>
                    <a:pt x="12" y="18"/>
                    <a:pt x="11" y="19"/>
                  </a:cubicBezTo>
                  <a:cubicBezTo>
                    <a:pt x="10" y="20"/>
                    <a:pt x="10" y="21"/>
                    <a:pt x="11" y="22"/>
                  </a:cubicBezTo>
                  <a:cubicBezTo>
                    <a:pt x="13" y="24"/>
                    <a:pt x="12" y="25"/>
                    <a:pt x="13" y="26"/>
                  </a:cubicBezTo>
                  <a:cubicBezTo>
                    <a:pt x="13" y="26"/>
                    <a:pt x="14" y="27"/>
                    <a:pt x="15" y="28"/>
                  </a:cubicBezTo>
                  <a:cubicBezTo>
                    <a:pt x="16" y="28"/>
                    <a:pt x="16" y="27"/>
                    <a:pt x="16" y="27"/>
                  </a:cubicBezTo>
                  <a:cubicBezTo>
                    <a:pt x="16" y="26"/>
                    <a:pt x="17" y="26"/>
                    <a:pt x="18" y="26"/>
                  </a:cubicBezTo>
                  <a:cubicBezTo>
                    <a:pt x="19" y="25"/>
                    <a:pt x="17" y="24"/>
                    <a:pt x="16" y="23"/>
                  </a:cubicBezTo>
                  <a:cubicBezTo>
                    <a:pt x="15" y="21"/>
                    <a:pt x="16" y="21"/>
                    <a:pt x="16" y="20"/>
                  </a:cubicBezTo>
                  <a:cubicBezTo>
                    <a:pt x="17" y="20"/>
                    <a:pt x="17" y="18"/>
                    <a:pt x="15" y="17"/>
                  </a:cubicBezTo>
                  <a:cubicBezTo>
                    <a:pt x="12" y="17"/>
                    <a:pt x="13" y="16"/>
                    <a:pt x="12" y="15"/>
                  </a:cubicBezTo>
                  <a:cubicBezTo>
                    <a:pt x="12" y="15"/>
                    <a:pt x="13" y="12"/>
                    <a:pt x="14" y="12"/>
                  </a:cubicBezTo>
                  <a:cubicBezTo>
                    <a:pt x="14" y="11"/>
                    <a:pt x="16" y="11"/>
                    <a:pt x="17" y="10"/>
                  </a:cubicBezTo>
                  <a:cubicBezTo>
                    <a:pt x="18" y="9"/>
                    <a:pt x="18" y="9"/>
                    <a:pt x="16" y="9"/>
                  </a:cubicBezTo>
                  <a:cubicBezTo>
                    <a:pt x="13" y="9"/>
                    <a:pt x="10" y="10"/>
                    <a:pt x="10" y="11"/>
                  </a:cubicBezTo>
                  <a:cubicBezTo>
                    <a:pt x="10" y="12"/>
                    <a:pt x="8" y="12"/>
                    <a:pt x="7" y="12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5" y="8"/>
                    <a:pt x="6" y="7"/>
                    <a:pt x="5" y="6"/>
                  </a:cubicBezTo>
                  <a:cubicBezTo>
                    <a:pt x="5" y="5"/>
                    <a:pt x="7" y="5"/>
                    <a:pt x="8" y="6"/>
                  </a:cubicBezTo>
                  <a:cubicBezTo>
                    <a:pt x="9" y="6"/>
                    <a:pt x="12" y="6"/>
                    <a:pt x="13" y="5"/>
                  </a:cubicBezTo>
                  <a:cubicBezTo>
                    <a:pt x="13" y="5"/>
                    <a:pt x="15" y="5"/>
                    <a:pt x="17" y="6"/>
                  </a:cubicBezTo>
                  <a:cubicBezTo>
                    <a:pt x="19" y="6"/>
                    <a:pt x="20" y="6"/>
                    <a:pt x="21" y="5"/>
                  </a:cubicBezTo>
                  <a:cubicBezTo>
                    <a:pt x="22" y="5"/>
                    <a:pt x="24" y="3"/>
                    <a:pt x="24" y="3"/>
                  </a:cubicBezTo>
                  <a:cubicBezTo>
                    <a:pt x="25" y="2"/>
                    <a:pt x="25" y="0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31" name="Freeform 29"/>
            <p:cNvSpPr/>
            <p:nvPr/>
          </p:nvSpPr>
          <p:spPr bwMode="auto">
            <a:xfrm>
              <a:off x="6536481" y="4167797"/>
              <a:ext cx="218923" cy="250497"/>
            </a:xfrm>
            <a:custGeom>
              <a:gdLst>
                <a:gd fmla="*/ 41 w 44" name="T0"/>
                <a:gd fmla="*/ 28 h 50" name="T1"/>
                <a:gd fmla="*/ 38 w 44" name="T2"/>
                <a:gd fmla="*/ 23 h 50" name="T3"/>
                <a:gd fmla="*/ 34 w 44" name="T4"/>
                <a:gd fmla="*/ 16 h 50" name="T5"/>
                <a:gd fmla="*/ 36 w 44" name="T6"/>
                <a:gd fmla="*/ 15 h 50" name="T7"/>
                <a:gd fmla="*/ 35 w 44" name="T8"/>
                <a:gd fmla="*/ 14 h 50" name="T9"/>
                <a:gd fmla="*/ 35 w 44" name="T10"/>
                <a:gd fmla="*/ 14 h 50" name="T11"/>
                <a:gd fmla="*/ 39 w 44" name="T12"/>
                <a:gd fmla="*/ 12 h 50" name="T13"/>
                <a:gd fmla="*/ 35 w 44" name="T14"/>
                <a:gd fmla="*/ 6 h 50" name="T15"/>
                <a:gd fmla="*/ 31 w 44" name="T16"/>
                <a:gd fmla="*/ 2 h 50" name="T17"/>
                <a:gd fmla="*/ 25 w 44" name="T18"/>
                <a:gd fmla="*/ 6 h 50" name="T19"/>
                <a:gd fmla="*/ 23 w 44" name="T20"/>
                <a:gd fmla="*/ 10 h 50" name="T21"/>
                <a:gd fmla="*/ 22 w 44" name="T22"/>
                <a:gd fmla="*/ 10 h 50" name="T23"/>
                <a:gd fmla="*/ 22 w 44" name="T24"/>
                <a:gd fmla="*/ 10 h 50" name="T25"/>
                <a:gd fmla="*/ 21 w 44" name="T26"/>
                <a:gd fmla="*/ 10 h 50" name="T27"/>
                <a:gd fmla="*/ 19 w 44" name="T28"/>
                <a:gd fmla="*/ 14 h 50" name="T29"/>
                <a:gd fmla="*/ 19 w 44" name="T30"/>
                <a:gd fmla="*/ 14 h 50" name="T31"/>
                <a:gd fmla="*/ 17 w 44" name="T32"/>
                <a:gd fmla="*/ 15 h 50" name="T33"/>
                <a:gd fmla="*/ 16 w 44" name="T34"/>
                <a:gd fmla="*/ 16 h 50" name="T35"/>
                <a:gd fmla="*/ 16 w 44" name="T36"/>
                <a:gd fmla="*/ 16 h 50" name="T37"/>
                <a:gd fmla="*/ 15 w 44" name="T38"/>
                <a:gd fmla="*/ 17 h 50" name="T39"/>
                <a:gd fmla="*/ 15 w 44" name="T40"/>
                <a:gd fmla="*/ 19 h 50" name="T41"/>
                <a:gd fmla="*/ 7 w 44" name="T42"/>
                <a:gd fmla="*/ 25 h 50" name="T43"/>
                <a:gd fmla="*/ 4 w 44" name="T44"/>
                <a:gd fmla="*/ 25 h 50" name="T45"/>
                <a:gd fmla="*/ 2 w 44" name="T46"/>
                <a:gd fmla="*/ 24 h 50" name="T47"/>
                <a:gd fmla="*/ 1 w 44" name="T48"/>
                <a:gd fmla="*/ 23 h 50" name="T49"/>
                <a:gd fmla="*/ 0 w 44" name="T50"/>
                <a:gd fmla="*/ 29 h 50" name="T51"/>
                <a:gd fmla="*/ 4 w 44" name="T52"/>
                <a:gd fmla="*/ 37 h 50" name="T53"/>
                <a:gd fmla="*/ 13 w 44" name="T54"/>
                <a:gd fmla="*/ 45 h 50" name="T55"/>
                <a:gd fmla="*/ 19 w 44" name="T56"/>
                <a:gd fmla="*/ 46 h 50" name="T57"/>
                <a:gd fmla="*/ 27 w 44" name="T58"/>
                <a:gd fmla="*/ 48 h 50" name="T59"/>
                <a:gd fmla="*/ 34 w 44" name="T60"/>
                <a:gd fmla="*/ 44 h 50" name="T61"/>
                <a:gd fmla="*/ 39 w 44" name="T62"/>
                <a:gd fmla="*/ 32 h 50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50" w="44">
                  <a:moveTo>
                    <a:pt x="39" y="32"/>
                  </a:moveTo>
                  <a:cubicBezTo>
                    <a:pt x="40" y="29"/>
                    <a:pt x="39" y="28"/>
                    <a:pt x="41" y="28"/>
                  </a:cubicBezTo>
                  <a:cubicBezTo>
                    <a:pt x="43" y="28"/>
                    <a:pt x="44" y="27"/>
                    <a:pt x="43" y="26"/>
                  </a:cubicBezTo>
                  <a:cubicBezTo>
                    <a:pt x="41" y="25"/>
                    <a:pt x="37" y="24"/>
                    <a:pt x="38" y="23"/>
                  </a:cubicBezTo>
                  <a:cubicBezTo>
                    <a:pt x="39" y="22"/>
                    <a:pt x="39" y="21"/>
                    <a:pt x="38" y="21"/>
                  </a:cubicBezTo>
                  <a:cubicBezTo>
                    <a:pt x="38" y="20"/>
                    <a:pt x="33" y="16"/>
                    <a:pt x="34" y="16"/>
                  </a:cubicBezTo>
                  <a:cubicBezTo>
                    <a:pt x="34" y="16"/>
                    <a:pt x="37" y="16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5" y="15"/>
                  </a:cubicBezTo>
                  <a:cubicBezTo>
                    <a:pt x="35" y="15"/>
                    <a:pt x="35" y="15"/>
                    <a:pt x="35" y="14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6" y="14"/>
                    <a:pt x="40" y="13"/>
                    <a:pt x="39" y="12"/>
                  </a:cubicBezTo>
                  <a:cubicBezTo>
                    <a:pt x="37" y="11"/>
                    <a:pt x="42" y="9"/>
                    <a:pt x="41" y="8"/>
                  </a:cubicBezTo>
                  <a:cubicBezTo>
                    <a:pt x="39" y="8"/>
                    <a:pt x="37" y="6"/>
                    <a:pt x="35" y="6"/>
                  </a:cubicBezTo>
                  <a:cubicBezTo>
                    <a:pt x="33" y="5"/>
                    <a:pt x="32" y="5"/>
                    <a:pt x="32" y="4"/>
                  </a:cubicBezTo>
                  <a:cubicBezTo>
                    <a:pt x="32" y="4"/>
                    <a:pt x="32" y="3"/>
                    <a:pt x="31" y="2"/>
                  </a:cubicBezTo>
                  <a:cubicBezTo>
                    <a:pt x="30" y="1"/>
                    <a:pt x="29" y="0"/>
                    <a:pt x="28" y="1"/>
                  </a:cubicBezTo>
                  <a:cubicBezTo>
                    <a:pt x="27" y="1"/>
                    <a:pt x="25" y="6"/>
                    <a:pt x="25" y="6"/>
                  </a:cubicBezTo>
                  <a:cubicBezTo>
                    <a:pt x="25" y="6"/>
                    <a:pt x="24" y="8"/>
                    <a:pt x="24" y="8"/>
                  </a:cubicBezTo>
                  <a:cubicBezTo>
                    <a:pt x="24" y="9"/>
                    <a:pt x="23" y="10"/>
                    <a:pt x="23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10"/>
                    <a:pt x="22" y="10"/>
                    <a:pt x="22" y="10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1" y="10"/>
                    <a:pt x="20" y="12"/>
                    <a:pt x="19" y="12"/>
                  </a:cubicBezTo>
                  <a:cubicBezTo>
                    <a:pt x="18" y="12"/>
                    <a:pt x="19" y="13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8" y="14"/>
                    <a:pt x="18" y="15"/>
                    <a:pt x="17" y="15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7" y="15"/>
                    <a:pt x="17" y="16"/>
                    <a:pt x="17" y="16"/>
                  </a:cubicBezTo>
                  <a:cubicBezTo>
                    <a:pt x="17" y="16"/>
                    <a:pt x="17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6" y="17"/>
                    <a:pt x="16" y="17"/>
                    <a:pt x="15" y="17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4" y="17"/>
                    <a:pt x="15" y="18"/>
                    <a:pt x="15" y="19"/>
                  </a:cubicBezTo>
                  <a:cubicBezTo>
                    <a:pt x="14" y="19"/>
                    <a:pt x="10" y="19"/>
                    <a:pt x="9" y="19"/>
                  </a:cubicBezTo>
                  <a:cubicBezTo>
                    <a:pt x="8" y="19"/>
                    <a:pt x="8" y="25"/>
                    <a:pt x="7" y="25"/>
                  </a:cubicBezTo>
                  <a:cubicBezTo>
                    <a:pt x="7" y="25"/>
                    <a:pt x="5" y="25"/>
                    <a:pt x="4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5"/>
                    <a:pt x="3" y="24"/>
                    <a:pt x="2" y="24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2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0" y="23"/>
                    <a:pt x="0" y="28"/>
                    <a:pt x="0" y="29"/>
                  </a:cubicBezTo>
                  <a:cubicBezTo>
                    <a:pt x="0" y="30"/>
                    <a:pt x="2" y="36"/>
                    <a:pt x="3" y="36"/>
                  </a:cubicBezTo>
                  <a:cubicBezTo>
                    <a:pt x="4" y="36"/>
                    <a:pt x="4" y="35"/>
                    <a:pt x="4" y="37"/>
                  </a:cubicBezTo>
                  <a:cubicBezTo>
                    <a:pt x="4" y="38"/>
                    <a:pt x="7" y="44"/>
                    <a:pt x="7" y="44"/>
                  </a:cubicBezTo>
                  <a:cubicBezTo>
                    <a:pt x="8" y="44"/>
                    <a:pt x="13" y="45"/>
                    <a:pt x="13" y="45"/>
                  </a:cubicBezTo>
                  <a:cubicBezTo>
                    <a:pt x="14" y="45"/>
                    <a:pt x="13" y="46"/>
                    <a:pt x="14" y="46"/>
                  </a:cubicBezTo>
                  <a:cubicBezTo>
                    <a:pt x="16" y="46"/>
                    <a:pt x="19" y="46"/>
                    <a:pt x="19" y="46"/>
                  </a:cubicBezTo>
                  <a:cubicBezTo>
                    <a:pt x="20" y="45"/>
                    <a:pt x="19" y="45"/>
                    <a:pt x="21" y="46"/>
                  </a:cubicBezTo>
                  <a:cubicBezTo>
                    <a:pt x="24" y="47"/>
                    <a:pt x="27" y="48"/>
                    <a:pt x="27" y="48"/>
                  </a:cubicBezTo>
                  <a:cubicBezTo>
                    <a:pt x="28" y="49"/>
                    <a:pt x="28" y="50"/>
                    <a:pt x="30" y="49"/>
                  </a:cubicBezTo>
                  <a:cubicBezTo>
                    <a:pt x="32" y="48"/>
                    <a:pt x="34" y="46"/>
                    <a:pt x="34" y="44"/>
                  </a:cubicBezTo>
                  <a:cubicBezTo>
                    <a:pt x="34" y="42"/>
                    <a:pt x="34" y="40"/>
                    <a:pt x="35" y="39"/>
                  </a:cubicBezTo>
                  <a:cubicBezTo>
                    <a:pt x="36" y="37"/>
                    <a:pt x="38" y="34"/>
                    <a:pt x="39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32" name="Freeform 30"/>
            <p:cNvSpPr/>
            <p:nvPr/>
          </p:nvSpPr>
          <p:spPr bwMode="auto">
            <a:xfrm>
              <a:off x="6452283" y="3879408"/>
              <a:ext cx="48415" cy="44205"/>
            </a:xfrm>
            <a:custGeom>
              <a:gdLst>
                <a:gd fmla="*/ 5 w 10" name="T0"/>
                <a:gd fmla="*/ 1 h 9" name="T1"/>
                <a:gd fmla="*/ 1 w 10" name="T2"/>
                <a:gd fmla="*/ 3 h 9" name="T3"/>
                <a:gd fmla="*/ 1 w 10" name="T4"/>
                <a:gd fmla="*/ 8 h 9" name="T5"/>
                <a:gd fmla="*/ 8 w 10" name="T6"/>
                <a:gd fmla="*/ 7 h 9" name="T7"/>
                <a:gd fmla="*/ 9 w 10" name="T8"/>
                <a:gd fmla="*/ 4 h 9" name="T9"/>
                <a:gd fmla="*/ 8 w 10" name="T10"/>
                <a:gd fmla="*/ 1 h 9" name="T11"/>
                <a:gd fmla="*/ 5 w 10" name="T12"/>
                <a:gd fmla="*/ 1 h 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9" w="10">
                  <a:moveTo>
                    <a:pt x="5" y="1"/>
                  </a:moveTo>
                  <a:cubicBezTo>
                    <a:pt x="3" y="1"/>
                    <a:pt x="2" y="3"/>
                    <a:pt x="1" y="3"/>
                  </a:cubicBezTo>
                  <a:cubicBezTo>
                    <a:pt x="0" y="4"/>
                    <a:pt x="0" y="8"/>
                    <a:pt x="1" y="8"/>
                  </a:cubicBezTo>
                  <a:cubicBezTo>
                    <a:pt x="5" y="9"/>
                    <a:pt x="8" y="7"/>
                    <a:pt x="8" y="7"/>
                  </a:cubicBezTo>
                  <a:cubicBezTo>
                    <a:pt x="8" y="6"/>
                    <a:pt x="8" y="4"/>
                    <a:pt x="9" y="4"/>
                  </a:cubicBezTo>
                  <a:cubicBezTo>
                    <a:pt x="9" y="4"/>
                    <a:pt x="10" y="2"/>
                    <a:pt x="8" y="1"/>
                  </a:cubicBezTo>
                  <a:cubicBezTo>
                    <a:pt x="7" y="0"/>
                    <a:pt x="7" y="0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33" name="Freeform 31"/>
            <p:cNvSpPr/>
            <p:nvPr/>
          </p:nvSpPr>
          <p:spPr bwMode="auto">
            <a:xfrm>
              <a:off x="6675415" y="3759424"/>
              <a:ext cx="39995" cy="84201"/>
            </a:xfrm>
            <a:custGeom>
              <a:gdLst>
                <a:gd fmla="*/ 5 w 8" name="T0"/>
                <a:gd fmla="*/ 1 h 17" name="T1"/>
                <a:gd fmla="*/ 1 w 8" name="T2"/>
                <a:gd fmla="*/ 5 h 17" name="T3"/>
                <a:gd fmla="*/ 1 w 8" name="T4"/>
                <a:gd fmla="*/ 10 h 17" name="T5"/>
                <a:gd fmla="*/ 4 w 8" name="T6"/>
                <a:gd fmla="*/ 16 h 17" name="T7"/>
                <a:gd fmla="*/ 5 w 8" name="T8"/>
                <a:gd fmla="*/ 15 h 17" name="T9"/>
                <a:gd fmla="*/ 7 w 8" name="T10"/>
                <a:gd fmla="*/ 9 h 17" name="T11"/>
                <a:gd fmla="*/ 7 w 8" name="T12"/>
                <a:gd fmla="*/ 4 h 17" name="T13"/>
                <a:gd fmla="*/ 5 w 8" name="T14"/>
                <a:gd fmla="*/ 1 h 1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7" w="8">
                  <a:moveTo>
                    <a:pt x="5" y="1"/>
                  </a:moveTo>
                  <a:cubicBezTo>
                    <a:pt x="5" y="0"/>
                    <a:pt x="1" y="4"/>
                    <a:pt x="1" y="5"/>
                  </a:cubicBezTo>
                  <a:cubicBezTo>
                    <a:pt x="1" y="5"/>
                    <a:pt x="0" y="9"/>
                    <a:pt x="1" y="10"/>
                  </a:cubicBezTo>
                  <a:cubicBezTo>
                    <a:pt x="1" y="12"/>
                    <a:pt x="3" y="15"/>
                    <a:pt x="4" y="16"/>
                  </a:cubicBezTo>
                  <a:cubicBezTo>
                    <a:pt x="5" y="17"/>
                    <a:pt x="5" y="17"/>
                    <a:pt x="5" y="15"/>
                  </a:cubicBezTo>
                  <a:cubicBezTo>
                    <a:pt x="6" y="13"/>
                    <a:pt x="6" y="10"/>
                    <a:pt x="7" y="9"/>
                  </a:cubicBezTo>
                  <a:cubicBezTo>
                    <a:pt x="7" y="9"/>
                    <a:pt x="8" y="5"/>
                    <a:pt x="7" y="4"/>
                  </a:cubicBezTo>
                  <a:cubicBezTo>
                    <a:pt x="6" y="3"/>
                    <a:pt x="6" y="2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34" name="Freeform 32"/>
            <p:cNvSpPr/>
            <p:nvPr/>
          </p:nvSpPr>
          <p:spPr bwMode="auto">
            <a:xfrm>
              <a:off x="6831185" y="3569969"/>
              <a:ext cx="54731" cy="69467"/>
            </a:xfrm>
            <a:custGeom>
              <a:gdLst>
                <a:gd fmla="*/ 8 w 11" name="T0"/>
                <a:gd fmla="*/ 3 h 14" name="T1"/>
                <a:gd fmla="*/ 7 w 11" name="T2"/>
                <a:gd fmla="*/ 1 h 14" name="T3"/>
                <a:gd fmla="*/ 5 w 11" name="T4"/>
                <a:gd fmla="*/ 1 h 14" name="T5"/>
                <a:gd fmla="*/ 2 w 11" name="T6"/>
                <a:gd fmla="*/ 1 h 14" name="T7"/>
                <a:gd fmla="*/ 0 w 11" name="T8"/>
                <a:gd fmla="*/ 3 h 14" name="T9"/>
                <a:gd fmla="*/ 0 w 11" name="T10"/>
                <a:gd fmla="*/ 5 h 14" name="T11"/>
                <a:gd fmla="*/ 3 w 11" name="T12"/>
                <a:gd fmla="*/ 7 h 14" name="T13"/>
                <a:gd fmla="*/ 2 w 11" name="T14"/>
                <a:gd fmla="*/ 5 h 14" name="T15"/>
                <a:gd fmla="*/ 4 w 11" name="T16"/>
                <a:gd fmla="*/ 6 h 14" name="T17"/>
                <a:gd fmla="*/ 4 w 11" name="T18"/>
                <a:gd fmla="*/ 9 h 14" name="T19"/>
                <a:gd fmla="*/ 4 w 11" name="T20"/>
                <a:gd fmla="*/ 11 h 14" name="T21"/>
                <a:gd fmla="*/ 6 w 11" name="T22"/>
                <a:gd fmla="*/ 14 h 14" name="T23"/>
                <a:gd fmla="*/ 6 w 11" name="T24"/>
                <a:gd fmla="*/ 12 h 14" name="T25"/>
                <a:gd fmla="*/ 8 w 11" name="T26"/>
                <a:gd fmla="*/ 14 h 14" name="T27"/>
                <a:gd fmla="*/ 9 w 11" name="T28"/>
                <a:gd fmla="*/ 13 h 14" name="T29"/>
                <a:gd fmla="*/ 9 w 11" name="T30"/>
                <a:gd fmla="*/ 9 h 14" name="T31"/>
                <a:gd fmla="*/ 10 w 11" name="T32"/>
                <a:gd fmla="*/ 5 h 14" name="T33"/>
                <a:gd fmla="*/ 8 w 11" name="T34"/>
                <a:gd fmla="*/ 3 h 14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14" w="11">
                  <a:moveTo>
                    <a:pt x="8" y="3"/>
                  </a:moveTo>
                  <a:cubicBezTo>
                    <a:pt x="8" y="2"/>
                    <a:pt x="8" y="1"/>
                    <a:pt x="7" y="1"/>
                  </a:cubicBezTo>
                  <a:cubicBezTo>
                    <a:pt x="6" y="2"/>
                    <a:pt x="6" y="2"/>
                    <a:pt x="5" y="1"/>
                  </a:cubicBezTo>
                  <a:cubicBezTo>
                    <a:pt x="4" y="0"/>
                    <a:pt x="3" y="0"/>
                    <a:pt x="2" y="1"/>
                  </a:cubicBezTo>
                  <a:cubicBezTo>
                    <a:pt x="2" y="2"/>
                    <a:pt x="1" y="3"/>
                    <a:pt x="0" y="3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0" y="5"/>
                    <a:pt x="2" y="7"/>
                    <a:pt x="3" y="7"/>
                  </a:cubicBezTo>
                  <a:cubicBezTo>
                    <a:pt x="3" y="7"/>
                    <a:pt x="2" y="5"/>
                    <a:pt x="2" y="5"/>
                  </a:cubicBezTo>
                  <a:cubicBezTo>
                    <a:pt x="3" y="4"/>
                    <a:pt x="4" y="5"/>
                    <a:pt x="4" y="6"/>
                  </a:cubicBezTo>
                  <a:cubicBezTo>
                    <a:pt x="5" y="7"/>
                    <a:pt x="4" y="9"/>
                    <a:pt x="4" y="9"/>
                  </a:cubicBezTo>
                  <a:cubicBezTo>
                    <a:pt x="3" y="9"/>
                    <a:pt x="4" y="11"/>
                    <a:pt x="4" y="11"/>
                  </a:cubicBezTo>
                  <a:cubicBezTo>
                    <a:pt x="4" y="12"/>
                    <a:pt x="5" y="14"/>
                    <a:pt x="6" y="14"/>
                  </a:cubicBezTo>
                  <a:cubicBezTo>
                    <a:pt x="6" y="14"/>
                    <a:pt x="6" y="12"/>
                    <a:pt x="6" y="12"/>
                  </a:cubicBezTo>
                  <a:cubicBezTo>
                    <a:pt x="6" y="12"/>
                    <a:pt x="7" y="14"/>
                    <a:pt x="8" y="14"/>
                  </a:cubicBezTo>
                  <a:cubicBezTo>
                    <a:pt x="8" y="14"/>
                    <a:pt x="9" y="13"/>
                    <a:pt x="9" y="13"/>
                  </a:cubicBezTo>
                  <a:cubicBezTo>
                    <a:pt x="10" y="12"/>
                    <a:pt x="9" y="11"/>
                    <a:pt x="9" y="9"/>
                  </a:cubicBezTo>
                  <a:cubicBezTo>
                    <a:pt x="9" y="8"/>
                    <a:pt x="10" y="6"/>
                    <a:pt x="10" y="5"/>
                  </a:cubicBezTo>
                  <a:cubicBezTo>
                    <a:pt x="11" y="5"/>
                    <a:pt x="9" y="4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35" name="Freeform 33"/>
            <p:cNvSpPr/>
            <p:nvPr/>
          </p:nvSpPr>
          <p:spPr bwMode="auto">
            <a:xfrm>
              <a:off x="6885917" y="3559446"/>
              <a:ext cx="48415" cy="44205"/>
            </a:xfrm>
            <a:custGeom>
              <a:gdLst>
                <a:gd fmla="*/ 3 w 10" name="T0"/>
                <a:gd fmla="*/ 9 h 9" name="T1"/>
                <a:gd fmla="*/ 5 w 10" name="T2"/>
                <a:gd fmla="*/ 5 h 9" name="T3"/>
                <a:gd fmla="*/ 8 w 10" name="T4"/>
                <a:gd fmla="*/ 5 h 9" name="T5"/>
                <a:gd fmla="*/ 9 w 10" name="T6"/>
                <a:gd fmla="*/ 2 h 9" name="T7"/>
                <a:gd fmla="*/ 6 w 10" name="T8"/>
                <a:gd fmla="*/ 1 h 9" name="T9"/>
                <a:gd fmla="*/ 4 w 10" name="T10"/>
                <a:gd fmla="*/ 3 h 9" name="T11"/>
                <a:gd fmla="*/ 2 w 10" name="T12"/>
                <a:gd fmla="*/ 3 h 9" name="T13"/>
                <a:gd fmla="*/ 0 w 10" name="T14"/>
                <a:gd fmla="*/ 5 h 9" name="T15"/>
                <a:gd fmla="*/ 1 w 10" name="T16"/>
                <a:gd fmla="*/ 6 h 9" name="T17"/>
                <a:gd fmla="*/ 3 w 10" name="T18"/>
                <a:gd fmla="*/ 9 h 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9" w="10">
                  <a:moveTo>
                    <a:pt x="3" y="9"/>
                  </a:moveTo>
                  <a:cubicBezTo>
                    <a:pt x="4" y="9"/>
                    <a:pt x="5" y="6"/>
                    <a:pt x="5" y="5"/>
                  </a:cubicBezTo>
                  <a:cubicBezTo>
                    <a:pt x="6" y="4"/>
                    <a:pt x="8" y="5"/>
                    <a:pt x="8" y="5"/>
                  </a:cubicBezTo>
                  <a:cubicBezTo>
                    <a:pt x="9" y="5"/>
                    <a:pt x="10" y="2"/>
                    <a:pt x="9" y="2"/>
                  </a:cubicBezTo>
                  <a:cubicBezTo>
                    <a:pt x="9" y="1"/>
                    <a:pt x="7" y="0"/>
                    <a:pt x="6" y="1"/>
                  </a:cubicBezTo>
                  <a:cubicBezTo>
                    <a:pt x="5" y="1"/>
                    <a:pt x="6" y="3"/>
                    <a:pt x="4" y="3"/>
                  </a:cubicBezTo>
                  <a:cubicBezTo>
                    <a:pt x="3" y="3"/>
                    <a:pt x="2" y="2"/>
                    <a:pt x="2" y="3"/>
                  </a:cubicBezTo>
                  <a:cubicBezTo>
                    <a:pt x="1" y="3"/>
                    <a:pt x="0" y="5"/>
                    <a:pt x="0" y="5"/>
                  </a:cubicBezTo>
                  <a:cubicBezTo>
                    <a:pt x="0" y="6"/>
                    <a:pt x="0" y="6"/>
                    <a:pt x="1" y="6"/>
                  </a:cubicBezTo>
                  <a:cubicBezTo>
                    <a:pt x="2" y="6"/>
                    <a:pt x="2" y="8"/>
                    <a:pt x="3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36" name="Freeform 34"/>
            <p:cNvSpPr/>
            <p:nvPr/>
          </p:nvSpPr>
          <p:spPr bwMode="auto">
            <a:xfrm>
              <a:off x="6850131" y="3395255"/>
              <a:ext cx="204187" cy="189452"/>
            </a:xfrm>
            <a:custGeom>
              <a:gdLst>
                <a:gd fmla="*/ 37 w 41" name="T0"/>
                <a:gd fmla="*/ 27 h 38" name="T1"/>
                <a:gd fmla="*/ 36 w 41" name="T2"/>
                <a:gd fmla="*/ 30 h 38" name="T3"/>
                <a:gd fmla="*/ 39 w 41" name="T4"/>
                <a:gd fmla="*/ 28 h 38" name="T5"/>
                <a:gd fmla="*/ 39 w 41" name="T6"/>
                <a:gd fmla="*/ 24 h 38" name="T7"/>
                <a:gd fmla="*/ 38 w 41" name="T8"/>
                <a:gd fmla="*/ 16 h 38" name="T9"/>
                <a:gd fmla="*/ 39 w 41" name="T10"/>
                <a:gd fmla="*/ 14 h 38" name="T11"/>
                <a:gd fmla="*/ 40 w 41" name="T12"/>
                <a:gd fmla="*/ 9 h 38" name="T13"/>
                <a:gd fmla="*/ 35 w 41" name="T14"/>
                <a:gd fmla="*/ 1 h 38" name="T15"/>
                <a:gd fmla="*/ 33 w 41" name="T16"/>
                <a:gd fmla="*/ 1 h 38" name="T17"/>
                <a:gd fmla="*/ 35 w 41" name="T18"/>
                <a:gd fmla="*/ 2 h 38" name="T19"/>
                <a:gd fmla="*/ 32 w 41" name="T20"/>
                <a:gd fmla="*/ 1 h 38" name="T21"/>
                <a:gd fmla="*/ 31 w 41" name="T22"/>
                <a:gd fmla="*/ 2 h 38" name="T23"/>
                <a:gd fmla="*/ 31 w 41" name="T24"/>
                <a:gd fmla="*/ 5 h 38" name="T25"/>
                <a:gd fmla="*/ 32 w 41" name="T26"/>
                <a:gd fmla="*/ 8 h 38" name="T27"/>
                <a:gd fmla="*/ 31 w 41" name="T28"/>
                <a:gd fmla="*/ 16 h 38" name="T29"/>
                <a:gd fmla="*/ 25 w 41" name="T30"/>
                <a:gd fmla="*/ 21 h 38" name="T31"/>
                <a:gd fmla="*/ 22 w 41" name="T32"/>
                <a:gd fmla="*/ 20 h 38" name="T33"/>
                <a:gd fmla="*/ 21 w 41" name="T34"/>
                <a:gd fmla="*/ 20 h 38" name="T35"/>
                <a:gd fmla="*/ 20 w 41" name="T36"/>
                <a:gd fmla="*/ 25 h 38" name="T37"/>
                <a:gd fmla="*/ 19 w 41" name="T38"/>
                <a:gd fmla="*/ 28 h 38" name="T39"/>
                <a:gd fmla="*/ 15 w 41" name="T40"/>
                <a:gd fmla="*/ 27 h 38" name="T41"/>
                <a:gd fmla="*/ 7 w 41" name="T42"/>
                <a:gd fmla="*/ 28 h 38" name="T43"/>
                <a:gd fmla="*/ 2 w 41" name="T44"/>
                <a:gd fmla="*/ 33 h 38" name="T45"/>
                <a:gd fmla="*/ 3 w 41" name="T46"/>
                <a:gd fmla="*/ 35 h 38" name="T47"/>
                <a:gd fmla="*/ 7 w 41" name="T48"/>
                <a:gd fmla="*/ 34 h 38" name="T49"/>
                <a:gd fmla="*/ 11 w 41" name="T50"/>
                <a:gd fmla="*/ 33 h 38" name="T51"/>
                <a:gd fmla="*/ 15 w 41" name="T52"/>
                <a:gd fmla="*/ 32 h 38" name="T53"/>
                <a:gd fmla="*/ 18 w 41" name="T54"/>
                <a:gd fmla="*/ 34 h 38" name="T55"/>
                <a:gd fmla="*/ 21 w 41" name="T56"/>
                <a:gd fmla="*/ 38 h 38" name="T57"/>
                <a:gd fmla="*/ 25 w 41" name="T58"/>
                <a:gd fmla="*/ 34 h 38" name="T59"/>
                <a:gd fmla="*/ 27 w 41" name="T60"/>
                <a:gd fmla="*/ 33 h 38" name="T61"/>
                <a:gd fmla="*/ 32 w 41" name="T62"/>
                <a:gd fmla="*/ 32 h 38" name="T63"/>
                <a:gd fmla="*/ 34 w 41" name="T64"/>
                <a:gd fmla="*/ 32 h 38" name="T65"/>
                <a:gd fmla="*/ 35 w 41" name="T66"/>
                <a:gd fmla="*/ 28 h 38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38" w="41">
                  <a:moveTo>
                    <a:pt x="35" y="28"/>
                  </a:moveTo>
                  <a:cubicBezTo>
                    <a:pt x="36" y="28"/>
                    <a:pt x="36" y="27"/>
                    <a:pt x="37" y="27"/>
                  </a:cubicBezTo>
                  <a:cubicBezTo>
                    <a:pt x="37" y="27"/>
                    <a:pt x="37" y="28"/>
                    <a:pt x="37" y="28"/>
                  </a:cubicBezTo>
                  <a:cubicBezTo>
                    <a:pt x="37" y="28"/>
                    <a:pt x="36" y="29"/>
                    <a:pt x="36" y="30"/>
                  </a:cubicBezTo>
                  <a:cubicBezTo>
                    <a:pt x="37" y="31"/>
                    <a:pt x="38" y="31"/>
                    <a:pt x="39" y="31"/>
                  </a:cubicBezTo>
                  <a:cubicBezTo>
                    <a:pt x="39" y="31"/>
                    <a:pt x="39" y="30"/>
                    <a:pt x="39" y="28"/>
                  </a:cubicBezTo>
                  <a:cubicBezTo>
                    <a:pt x="39" y="27"/>
                    <a:pt x="41" y="28"/>
                    <a:pt x="40" y="27"/>
                  </a:cubicBezTo>
                  <a:cubicBezTo>
                    <a:pt x="39" y="26"/>
                    <a:pt x="39" y="24"/>
                    <a:pt x="39" y="24"/>
                  </a:cubicBezTo>
                  <a:cubicBezTo>
                    <a:pt x="39" y="23"/>
                    <a:pt x="39" y="21"/>
                    <a:pt x="39" y="20"/>
                  </a:cubicBezTo>
                  <a:cubicBezTo>
                    <a:pt x="39" y="19"/>
                    <a:pt x="38" y="16"/>
                    <a:pt x="38" y="16"/>
                  </a:cubicBezTo>
                  <a:cubicBezTo>
                    <a:pt x="38" y="15"/>
                    <a:pt x="38" y="14"/>
                    <a:pt x="38" y="14"/>
                  </a:cubicBezTo>
                  <a:cubicBezTo>
                    <a:pt x="39" y="14"/>
                    <a:pt x="39" y="14"/>
                    <a:pt x="39" y="14"/>
                  </a:cubicBezTo>
                  <a:cubicBezTo>
                    <a:pt x="40" y="14"/>
                    <a:pt x="39" y="13"/>
                    <a:pt x="39" y="12"/>
                  </a:cubicBezTo>
                  <a:cubicBezTo>
                    <a:pt x="39" y="11"/>
                    <a:pt x="40" y="10"/>
                    <a:pt x="40" y="9"/>
                  </a:cubicBezTo>
                  <a:cubicBezTo>
                    <a:pt x="40" y="9"/>
                    <a:pt x="38" y="4"/>
                    <a:pt x="37" y="4"/>
                  </a:cubicBezTo>
                  <a:cubicBezTo>
                    <a:pt x="37" y="4"/>
                    <a:pt x="36" y="1"/>
                    <a:pt x="35" y="1"/>
                  </a:cubicBezTo>
                  <a:cubicBezTo>
                    <a:pt x="35" y="0"/>
                    <a:pt x="34" y="0"/>
                    <a:pt x="34" y="0"/>
                  </a:cubicBezTo>
                  <a:cubicBezTo>
                    <a:pt x="33" y="0"/>
                    <a:pt x="33" y="1"/>
                    <a:pt x="33" y="1"/>
                  </a:cubicBezTo>
                  <a:cubicBezTo>
                    <a:pt x="33" y="1"/>
                    <a:pt x="34" y="1"/>
                    <a:pt x="34" y="1"/>
                  </a:cubicBezTo>
                  <a:cubicBezTo>
                    <a:pt x="35" y="1"/>
                    <a:pt x="35" y="2"/>
                    <a:pt x="35" y="2"/>
                  </a:cubicBezTo>
                  <a:cubicBezTo>
                    <a:pt x="35" y="3"/>
                    <a:pt x="34" y="2"/>
                    <a:pt x="33" y="2"/>
                  </a:cubicBezTo>
                  <a:cubicBezTo>
                    <a:pt x="33" y="2"/>
                    <a:pt x="33" y="2"/>
                    <a:pt x="32" y="1"/>
                  </a:cubicBezTo>
                  <a:cubicBezTo>
                    <a:pt x="32" y="1"/>
                    <a:pt x="32" y="0"/>
                    <a:pt x="31" y="0"/>
                  </a:cubicBezTo>
                  <a:cubicBezTo>
                    <a:pt x="31" y="1"/>
                    <a:pt x="31" y="1"/>
                    <a:pt x="31" y="2"/>
                  </a:cubicBezTo>
                  <a:cubicBezTo>
                    <a:pt x="31" y="2"/>
                    <a:pt x="31" y="3"/>
                    <a:pt x="30" y="3"/>
                  </a:cubicBezTo>
                  <a:cubicBezTo>
                    <a:pt x="30" y="4"/>
                    <a:pt x="31" y="4"/>
                    <a:pt x="31" y="5"/>
                  </a:cubicBezTo>
                  <a:cubicBezTo>
                    <a:pt x="32" y="6"/>
                    <a:pt x="32" y="6"/>
                    <a:pt x="31" y="7"/>
                  </a:cubicBezTo>
                  <a:cubicBezTo>
                    <a:pt x="31" y="7"/>
                    <a:pt x="32" y="7"/>
                    <a:pt x="32" y="8"/>
                  </a:cubicBezTo>
                  <a:cubicBezTo>
                    <a:pt x="33" y="8"/>
                    <a:pt x="32" y="11"/>
                    <a:pt x="32" y="12"/>
                  </a:cubicBezTo>
                  <a:cubicBezTo>
                    <a:pt x="32" y="13"/>
                    <a:pt x="32" y="15"/>
                    <a:pt x="31" y="16"/>
                  </a:cubicBezTo>
                  <a:cubicBezTo>
                    <a:pt x="30" y="17"/>
                    <a:pt x="29" y="19"/>
                    <a:pt x="28" y="19"/>
                  </a:cubicBezTo>
                  <a:cubicBezTo>
                    <a:pt x="27" y="19"/>
                    <a:pt x="25" y="21"/>
                    <a:pt x="25" y="21"/>
                  </a:cubicBezTo>
                  <a:cubicBezTo>
                    <a:pt x="25" y="22"/>
                    <a:pt x="24" y="22"/>
                    <a:pt x="23" y="22"/>
                  </a:cubicBezTo>
                  <a:cubicBezTo>
                    <a:pt x="23" y="22"/>
                    <a:pt x="22" y="21"/>
                    <a:pt x="22" y="20"/>
                  </a:cubicBezTo>
                  <a:cubicBezTo>
                    <a:pt x="23" y="20"/>
                    <a:pt x="23" y="19"/>
                    <a:pt x="23" y="19"/>
                  </a:cubicBezTo>
                  <a:cubicBezTo>
                    <a:pt x="22" y="19"/>
                    <a:pt x="21" y="19"/>
                    <a:pt x="21" y="20"/>
                  </a:cubicBezTo>
                  <a:cubicBezTo>
                    <a:pt x="21" y="20"/>
                    <a:pt x="21" y="21"/>
                    <a:pt x="21" y="22"/>
                  </a:cubicBezTo>
                  <a:cubicBezTo>
                    <a:pt x="21" y="23"/>
                    <a:pt x="20" y="24"/>
                    <a:pt x="20" y="25"/>
                  </a:cubicBezTo>
                  <a:cubicBezTo>
                    <a:pt x="19" y="26"/>
                    <a:pt x="20" y="26"/>
                    <a:pt x="20" y="27"/>
                  </a:cubicBezTo>
                  <a:cubicBezTo>
                    <a:pt x="20" y="28"/>
                    <a:pt x="19" y="28"/>
                    <a:pt x="19" y="28"/>
                  </a:cubicBezTo>
                  <a:cubicBezTo>
                    <a:pt x="18" y="28"/>
                    <a:pt x="18" y="27"/>
                    <a:pt x="17" y="27"/>
                  </a:cubicBezTo>
                  <a:cubicBezTo>
                    <a:pt x="17" y="27"/>
                    <a:pt x="17" y="27"/>
                    <a:pt x="15" y="27"/>
                  </a:cubicBezTo>
                  <a:cubicBezTo>
                    <a:pt x="13" y="27"/>
                    <a:pt x="13" y="27"/>
                    <a:pt x="12" y="28"/>
                  </a:cubicBezTo>
                  <a:cubicBezTo>
                    <a:pt x="11" y="28"/>
                    <a:pt x="8" y="28"/>
                    <a:pt x="7" y="28"/>
                  </a:cubicBezTo>
                  <a:cubicBezTo>
                    <a:pt x="6" y="28"/>
                    <a:pt x="5" y="30"/>
                    <a:pt x="4" y="31"/>
                  </a:cubicBezTo>
                  <a:cubicBezTo>
                    <a:pt x="3" y="31"/>
                    <a:pt x="3" y="32"/>
                    <a:pt x="2" y="33"/>
                  </a:cubicBezTo>
                  <a:cubicBezTo>
                    <a:pt x="2" y="33"/>
                    <a:pt x="0" y="33"/>
                    <a:pt x="0" y="34"/>
                  </a:cubicBezTo>
                  <a:cubicBezTo>
                    <a:pt x="0" y="35"/>
                    <a:pt x="2" y="35"/>
                    <a:pt x="3" y="35"/>
                  </a:cubicBezTo>
                  <a:cubicBezTo>
                    <a:pt x="4" y="35"/>
                    <a:pt x="5" y="35"/>
                    <a:pt x="5" y="34"/>
                  </a:cubicBezTo>
                  <a:cubicBezTo>
                    <a:pt x="5" y="34"/>
                    <a:pt x="6" y="34"/>
                    <a:pt x="7" y="34"/>
                  </a:cubicBezTo>
                  <a:cubicBezTo>
                    <a:pt x="7" y="35"/>
                    <a:pt x="9" y="34"/>
                    <a:pt x="9" y="34"/>
                  </a:cubicBezTo>
                  <a:cubicBezTo>
                    <a:pt x="10" y="34"/>
                    <a:pt x="10" y="33"/>
                    <a:pt x="11" y="33"/>
                  </a:cubicBezTo>
                  <a:cubicBezTo>
                    <a:pt x="11" y="33"/>
                    <a:pt x="12" y="33"/>
                    <a:pt x="13" y="32"/>
                  </a:cubicBezTo>
                  <a:cubicBezTo>
                    <a:pt x="13" y="32"/>
                    <a:pt x="15" y="32"/>
                    <a:pt x="15" y="32"/>
                  </a:cubicBezTo>
                  <a:cubicBezTo>
                    <a:pt x="16" y="32"/>
                    <a:pt x="17" y="32"/>
                    <a:pt x="18" y="32"/>
                  </a:cubicBezTo>
                  <a:cubicBezTo>
                    <a:pt x="19" y="33"/>
                    <a:pt x="18" y="34"/>
                    <a:pt x="18" y="34"/>
                  </a:cubicBezTo>
                  <a:cubicBezTo>
                    <a:pt x="17" y="34"/>
                    <a:pt x="18" y="36"/>
                    <a:pt x="19" y="36"/>
                  </a:cubicBezTo>
                  <a:cubicBezTo>
                    <a:pt x="20" y="37"/>
                    <a:pt x="20" y="38"/>
                    <a:pt x="21" y="38"/>
                  </a:cubicBezTo>
                  <a:cubicBezTo>
                    <a:pt x="23" y="38"/>
                    <a:pt x="23" y="35"/>
                    <a:pt x="24" y="35"/>
                  </a:cubicBezTo>
                  <a:cubicBezTo>
                    <a:pt x="24" y="34"/>
                    <a:pt x="25" y="34"/>
                    <a:pt x="25" y="34"/>
                  </a:cubicBezTo>
                  <a:cubicBezTo>
                    <a:pt x="25" y="34"/>
                    <a:pt x="25" y="32"/>
                    <a:pt x="25" y="32"/>
                  </a:cubicBezTo>
                  <a:cubicBezTo>
                    <a:pt x="26" y="32"/>
                    <a:pt x="26" y="33"/>
                    <a:pt x="27" y="33"/>
                  </a:cubicBezTo>
                  <a:cubicBezTo>
                    <a:pt x="27" y="33"/>
                    <a:pt x="28" y="33"/>
                    <a:pt x="29" y="33"/>
                  </a:cubicBezTo>
                  <a:cubicBezTo>
                    <a:pt x="30" y="33"/>
                    <a:pt x="31" y="32"/>
                    <a:pt x="32" y="32"/>
                  </a:cubicBezTo>
                  <a:cubicBezTo>
                    <a:pt x="32" y="31"/>
                    <a:pt x="32" y="30"/>
                    <a:pt x="33" y="30"/>
                  </a:cubicBezTo>
                  <a:cubicBezTo>
                    <a:pt x="33" y="30"/>
                    <a:pt x="33" y="32"/>
                    <a:pt x="34" y="32"/>
                  </a:cubicBezTo>
                  <a:cubicBezTo>
                    <a:pt x="34" y="32"/>
                    <a:pt x="34" y="29"/>
                    <a:pt x="34" y="29"/>
                  </a:cubicBezTo>
                  <a:cubicBezTo>
                    <a:pt x="34" y="28"/>
                    <a:pt x="35" y="28"/>
                    <a:pt x="35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37" name="Freeform 35"/>
            <p:cNvSpPr/>
            <p:nvPr/>
          </p:nvSpPr>
          <p:spPr bwMode="auto">
            <a:xfrm>
              <a:off x="6984853" y="3290004"/>
              <a:ext cx="113671" cy="105251"/>
            </a:xfrm>
            <a:custGeom>
              <a:gdLst>
                <a:gd fmla="*/ 20 w 23" name="T0"/>
                <a:gd fmla="*/ 9 h 21" name="T1"/>
                <a:gd fmla="*/ 20 w 23" name="T2"/>
                <a:gd fmla="*/ 7 h 21" name="T3"/>
                <a:gd fmla="*/ 17 w 23" name="T4"/>
                <a:gd fmla="*/ 8 h 21" name="T5"/>
                <a:gd fmla="*/ 16 w 23" name="T6"/>
                <a:gd fmla="*/ 6 h 21" name="T7"/>
                <a:gd fmla="*/ 14 w 23" name="T8"/>
                <a:gd fmla="*/ 7 h 21" name="T9"/>
                <a:gd fmla="*/ 10 w 23" name="T10"/>
                <a:gd fmla="*/ 4 h 21" name="T11"/>
                <a:gd fmla="*/ 6 w 23" name="T12"/>
                <a:gd fmla="*/ 1 h 21" name="T13"/>
                <a:gd fmla="*/ 5 w 23" name="T14"/>
                <a:gd fmla="*/ 1 h 21" name="T15"/>
                <a:gd fmla="*/ 5 w 23" name="T16"/>
                <a:gd fmla="*/ 3 h 21" name="T17"/>
                <a:gd fmla="*/ 6 w 23" name="T18"/>
                <a:gd fmla="*/ 8 h 21" name="T19"/>
                <a:gd fmla="*/ 6 w 23" name="T20"/>
                <a:gd fmla="*/ 10 h 21" name="T21"/>
                <a:gd fmla="*/ 5 w 23" name="T22"/>
                <a:gd fmla="*/ 13 h 21" name="T23"/>
                <a:gd fmla="*/ 3 w 23" name="T24"/>
                <a:gd fmla="*/ 12 h 21" name="T25"/>
                <a:gd fmla="*/ 2 w 23" name="T26"/>
                <a:gd fmla="*/ 14 h 21" name="T27"/>
                <a:gd fmla="*/ 1 w 23" name="T28"/>
                <a:gd fmla="*/ 15 h 21" name="T29"/>
                <a:gd fmla="*/ 2 w 23" name="T30"/>
                <a:gd fmla="*/ 18 h 21" name="T31"/>
                <a:gd fmla="*/ 2 w 23" name="T32"/>
                <a:gd fmla="*/ 19 h 21" name="T33"/>
                <a:gd fmla="*/ 3 w 23" name="T34"/>
                <a:gd fmla="*/ 20 h 21" name="T35"/>
                <a:gd fmla="*/ 5 w 23" name="T36"/>
                <a:gd fmla="*/ 19 h 21" name="T37"/>
                <a:gd fmla="*/ 6 w 23" name="T38"/>
                <a:gd fmla="*/ 19 h 21" name="T39"/>
                <a:gd fmla="*/ 5 w 23" name="T40"/>
                <a:gd fmla="*/ 17 h 21" name="T41"/>
                <a:gd fmla="*/ 3 w 23" name="T42"/>
                <a:gd fmla="*/ 17 h 21" name="T43"/>
                <a:gd fmla="*/ 3 w 23" name="T44"/>
                <a:gd fmla="*/ 15 h 21" name="T45"/>
                <a:gd fmla="*/ 5 w 23" name="T46"/>
                <a:gd fmla="*/ 16 h 21" name="T47"/>
                <a:gd fmla="*/ 7 w 23" name="T48"/>
                <a:gd fmla="*/ 15 h 21" name="T49"/>
                <a:gd fmla="*/ 10 w 23" name="T50"/>
                <a:gd fmla="*/ 16 h 21" name="T51"/>
                <a:gd fmla="*/ 14 w 23" name="T52"/>
                <a:gd fmla="*/ 18 h 21" name="T53"/>
                <a:gd fmla="*/ 15 w 23" name="T54"/>
                <a:gd fmla="*/ 16 h 21" name="T55"/>
                <a:gd fmla="*/ 18 w 23" name="T56"/>
                <a:gd fmla="*/ 12 h 21" name="T57"/>
                <a:gd fmla="*/ 23 w 23" name="T58"/>
                <a:gd fmla="*/ 11 h 21" name="T59"/>
                <a:gd fmla="*/ 21 w 23" name="T60"/>
                <a:gd fmla="*/ 11 h 21" name="T61"/>
                <a:gd fmla="*/ 20 w 23" name="T62"/>
                <a:gd fmla="*/ 9 h 21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21" w="23">
                  <a:moveTo>
                    <a:pt x="20" y="9"/>
                  </a:moveTo>
                  <a:cubicBezTo>
                    <a:pt x="20" y="8"/>
                    <a:pt x="20" y="7"/>
                    <a:pt x="20" y="7"/>
                  </a:cubicBezTo>
                  <a:cubicBezTo>
                    <a:pt x="19" y="6"/>
                    <a:pt x="18" y="8"/>
                    <a:pt x="17" y="8"/>
                  </a:cubicBezTo>
                  <a:cubicBezTo>
                    <a:pt x="16" y="8"/>
                    <a:pt x="16" y="7"/>
                    <a:pt x="16" y="6"/>
                  </a:cubicBezTo>
                  <a:cubicBezTo>
                    <a:pt x="16" y="6"/>
                    <a:pt x="15" y="6"/>
                    <a:pt x="14" y="7"/>
                  </a:cubicBezTo>
                  <a:cubicBezTo>
                    <a:pt x="13" y="7"/>
                    <a:pt x="11" y="5"/>
                    <a:pt x="10" y="4"/>
                  </a:cubicBezTo>
                  <a:cubicBezTo>
                    <a:pt x="8" y="3"/>
                    <a:pt x="6" y="1"/>
                    <a:pt x="6" y="1"/>
                  </a:cubicBezTo>
                  <a:cubicBezTo>
                    <a:pt x="6" y="0"/>
                    <a:pt x="5" y="1"/>
                    <a:pt x="5" y="1"/>
                  </a:cubicBezTo>
                  <a:cubicBezTo>
                    <a:pt x="4" y="2"/>
                    <a:pt x="5" y="2"/>
                    <a:pt x="5" y="3"/>
                  </a:cubicBezTo>
                  <a:cubicBezTo>
                    <a:pt x="6" y="3"/>
                    <a:pt x="6" y="7"/>
                    <a:pt x="6" y="8"/>
                  </a:cubicBezTo>
                  <a:cubicBezTo>
                    <a:pt x="6" y="8"/>
                    <a:pt x="6" y="10"/>
                    <a:pt x="6" y="10"/>
                  </a:cubicBezTo>
                  <a:cubicBezTo>
                    <a:pt x="7" y="11"/>
                    <a:pt x="6" y="12"/>
                    <a:pt x="5" y="13"/>
                  </a:cubicBezTo>
                  <a:cubicBezTo>
                    <a:pt x="5" y="13"/>
                    <a:pt x="4" y="12"/>
                    <a:pt x="3" y="12"/>
                  </a:cubicBezTo>
                  <a:cubicBezTo>
                    <a:pt x="2" y="12"/>
                    <a:pt x="3" y="13"/>
                    <a:pt x="2" y="14"/>
                  </a:cubicBezTo>
                  <a:cubicBezTo>
                    <a:pt x="2" y="14"/>
                    <a:pt x="1" y="15"/>
                    <a:pt x="1" y="15"/>
                  </a:cubicBezTo>
                  <a:cubicBezTo>
                    <a:pt x="0" y="16"/>
                    <a:pt x="1" y="17"/>
                    <a:pt x="2" y="18"/>
                  </a:cubicBezTo>
                  <a:cubicBezTo>
                    <a:pt x="3" y="19"/>
                    <a:pt x="2" y="19"/>
                    <a:pt x="2" y="19"/>
                  </a:cubicBezTo>
                  <a:cubicBezTo>
                    <a:pt x="2" y="20"/>
                    <a:pt x="2" y="20"/>
                    <a:pt x="3" y="20"/>
                  </a:cubicBezTo>
                  <a:cubicBezTo>
                    <a:pt x="4" y="21"/>
                    <a:pt x="4" y="20"/>
                    <a:pt x="5" y="19"/>
                  </a:cubicBezTo>
                  <a:cubicBezTo>
                    <a:pt x="5" y="19"/>
                    <a:pt x="6" y="19"/>
                    <a:pt x="6" y="19"/>
                  </a:cubicBezTo>
                  <a:cubicBezTo>
                    <a:pt x="7" y="19"/>
                    <a:pt x="6" y="17"/>
                    <a:pt x="5" y="17"/>
                  </a:cubicBezTo>
                  <a:cubicBezTo>
                    <a:pt x="4" y="17"/>
                    <a:pt x="4" y="17"/>
                    <a:pt x="3" y="17"/>
                  </a:cubicBezTo>
                  <a:cubicBezTo>
                    <a:pt x="2" y="16"/>
                    <a:pt x="3" y="15"/>
                    <a:pt x="3" y="15"/>
                  </a:cubicBezTo>
                  <a:cubicBezTo>
                    <a:pt x="4" y="15"/>
                    <a:pt x="5" y="16"/>
                    <a:pt x="5" y="16"/>
                  </a:cubicBezTo>
                  <a:cubicBezTo>
                    <a:pt x="5" y="17"/>
                    <a:pt x="7" y="15"/>
                    <a:pt x="7" y="15"/>
                  </a:cubicBezTo>
                  <a:cubicBezTo>
                    <a:pt x="8" y="15"/>
                    <a:pt x="9" y="16"/>
                    <a:pt x="10" y="16"/>
                  </a:cubicBezTo>
                  <a:cubicBezTo>
                    <a:pt x="11" y="16"/>
                    <a:pt x="14" y="17"/>
                    <a:pt x="14" y="18"/>
                  </a:cubicBezTo>
                  <a:cubicBezTo>
                    <a:pt x="15" y="19"/>
                    <a:pt x="15" y="17"/>
                    <a:pt x="15" y="16"/>
                  </a:cubicBezTo>
                  <a:cubicBezTo>
                    <a:pt x="16" y="14"/>
                    <a:pt x="17" y="13"/>
                    <a:pt x="18" y="12"/>
                  </a:cubicBezTo>
                  <a:cubicBezTo>
                    <a:pt x="19" y="12"/>
                    <a:pt x="23" y="11"/>
                    <a:pt x="23" y="11"/>
                  </a:cubicBezTo>
                  <a:cubicBezTo>
                    <a:pt x="23" y="11"/>
                    <a:pt x="22" y="11"/>
                    <a:pt x="21" y="11"/>
                  </a:cubicBezTo>
                  <a:cubicBezTo>
                    <a:pt x="21" y="11"/>
                    <a:pt x="20" y="9"/>
                    <a:pt x="2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38" name="Freeform 36"/>
            <p:cNvSpPr/>
            <p:nvPr/>
          </p:nvSpPr>
          <p:spPr bwMode="auto">
            <a:xfrm>
              <a:off x="6934332" y="3039505"/>
              <a:ext cx="109461" cy="235763"/>
            </a:xfrm>
            <a:custGeom>
              <a:gdLst>
                <a:gd fmla="*/ 2 w 22" name="T0"/>
                <a:gd fmla="*/ 9 h 47" name="T1"/>
                <a:gd fmla="*/ 5 w 22" name="T2"/>
                <a:gd fmla="*/ 13 h 47" name="T3"/>
                <a:gd fmla="*/ 7 w 22" name="T4"/>
                <a:gd fmla="*/ 18 h 47" name="T5"/>
                <a:gd fmla="*/ 8 w 22" name="T6"/>
                <a:gd fmla="*/ 22 h 47" name="T7"/>
                <a:gd fmla="*/ 9 w 22" name="T8"/>
                <a:gd fmla="*/ 25 h 47" name="T9"/>
                <a:gd fmla="*/ 9 w 22" name="T10"/>
                <a:gd fmla="*/ 26 h 47" name="T11"/>
                <a:gd fmla="*/ 9 w 22" name="T12"/>
                <a:gd fmla="*/ 30 h 47" name="T13"/>
                <a:gd fmla="*/ 12 w 22" name="T14"/>
                <a:gd fmla="*/ 37 h 47" name="T15"/>
                <a:gd fmla="*/ 14 w 22" name="T16"/>
                <a:gd fmla="*/ 47 h 47" name="T17"/>
                <a:gd fmla="*/ 16 w 22" name="T18"/>
                <a:gd fmla="*/ 44 h 47" name="T19"/>
                <a:gd fmla="*/ 20 w 22" name="T20"/>
                <a:gd fmla="*/ 46 h 47" name="T21"/>
                <a:gd fmla="*/ 18 w 22" name="T22"/>
                <a:gd fmla="*/ 42 h 47" name="T23"/>
                <a:gd fmla="*/ 15 w 22" name="T24"/>
                <a:gd fmla="*/ 38 h 47" name="T25"/>
                <a:gd fmla="*/ 15 w 22" name="T26"/>
                <a:gd fmla="*/ 34 h 47" name="T27"/>
                <a:gd fmla="*/ 15 w 22" name="T28"/>
                <a:gd fmla="*/ 30 h 47" name="T29"/>
                <a:gd fmla="*/ 21 w 22" name="T30"/>
                <a:gd fmla="*/ 33 h 47" name="T31"/>
                <a:gd fmla="*/ 19 w 22" name="T32"/>
                <a:gd fmla="*/ 30 h 47" name="T33"/>
                <a:gd fmla="*/ 19 w 22" name="T34"/>
                <a:gd fmla="*/ 29 h 47" name="T35"/>
                <a:gd fmla="*/ 19 w 22" name="T36"/>
                <a:gd fmla="*/ 29 h 47" name="T37"/>
                <a:gd fmla="*/ 18 w 22" name="T38"/>
                <a:gd fmla="*/ 28 h 47" name="T39"/>
                <a:gd fmla="*/ 18 w 22" name="T40"/>
                <a:gd fmla="*/ 28 h 47" name="T41"/>
                <a:gd fmla="*/ 18 w 22" name="T42"/>
                <a:gd fmla="*/ 27 h 47" name="T43"/>
                <a:gd fmla="*/ 18 w 22" name="T44"/>
                <a:gd fmla="*/ 27 h 47" name="T45"/>
                <a:gd fmla="*/ 17 w 22" name="T46"/>
                <a:gd fmla="*/ 26 h 47" name="T47"/>
                <a:gd fmla="*/ 17 w 22" name="T48"/>
                <a:gd fmla="*/ 24 h 47" name="T49"/>
                <a:gd fmla="*/ 14 w 22" name="T50"/>
                <a:gd fmla="*/ 21 h 47" name="T51"/>
                <a:gd fmla="*/ 10 w 22" name="T52"/>
                <a:gd fmla="*/ 13 h 47" name="T53"/>
                <a:gd fmla="*/ 8 w 22" name="T54"/>
                <a:gd fmla="*/ 10 h 47" name="T55"/>
                <a:gd fmla="*/ 6 w 22" name="T56"/>
                <a:gd fmla="*/ 4 h 47" name="T57"/>
                <a:gd fmla="*/ 5 w 22" name="T58"/>
                <a:gd fmla="*/ 2 h 47" name="T59"/>
                <a:gd fmla="*/ 1 w 22" name="T60"/>
                <a:gd fmla="*/ 1 h 47" name="T61"/>
                <a:gd fmla="*/ 4 w 22" name="T62"/>
                <a:gd fmla="*/ 4 h 47" name="T63"/>
                <a:gd fmla="*/ 2 w 22" name="T64"/>
                <a:gd fmla="*/ 5 h 47" name="T65"/>
                <a:gd fmla="*/ 2 w 22" name="T66"/>
                <a:gd fmla="*/ 9 h 47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47" w="22">
                  <a:moveTo>
                    <a:pt x="2" y="9"/>
                  </a:moveTo>
                  <a:cubicBezTo>
                    <a:pt x="3" y="10"/>
                    <a:pt x="4" y="11"/>
                    <a:pt x="5" y="13"/>
                  </a:cubicBezTo>
                  <a:cubicBezTo>
                    <a:pt x="6" y="14"/>
                    <a:pt x="6" y="18"/>
                    <a:pt x="7" y="18"/>
                  </a:cubicBezTo>
                  <a:cubicBezTo>
                    <a:pt x="8" y="19"/>
                    <a:pt x="8" y="21"/>
                    <a:pt x="8" y="22"/>
                  </a:cubicBezTo>
                  <a:cubicBezTo>
                    <a:pt x="8" y="22"/>
                    <a:pt x="9" y="24"/>
                    <a:pt x="9" y="25"/>
                  </a:cubicBezTo>
                  <a:cubicBezTo>
                    <a:pt x="9" y="25"/>
                    <a:pt x="9" y="26"/>
                    <a:pt x="9" y="26"/>
                  </a:cubicBezTo>
                  <a:cubicBezTo>
                    <a:pt x="9" y="27"/>
                    <a:pt x="9" y="29"/>
                    <a:pt x="9" y="30"/>
                  </a:cubicBezTo>
                  <a:cubicBezTo>
                    <a:pt x="9" y="31"/>
                    <a:pt x="12" y="36"/>
                    <a:pt x="12" y="37"/>
                  </a:cubicBezTo>
                  <a:cubicBezTo>
                    <a:pt x="12" y="38"/>
                    <a:pt x="13" y="46"/>
                    <a:pt x="14" y="47"/>
                  </a:cubicBezTo>
                  <a:cubicBezTo>
                    <a:pt x="16" y="47"/>
                    <a:pt x="15" y="45"/>
                    <a:pt x="16" y="44"/>
                  </a:cubicBezTo>
                  <a:cubicBezTo>
                    <a:pt x="16" y="44"/>
                    <a:pt x="18" y="46"/>
                    <a:pt x="20" y="46"/>
                  </a:cubicBezTo>
                  <a:cubicBezTo>
                    <a:pt x="22" y="47"/>
                    <a:pt x="18" y="42"/>
                    <a:pt x="18" y="42"/>
                  </a:cubicBezTo>
                  <a:cubicBezTo>
                    <a:pt x="18" y="41"/>
                    <a:pt x="16" y="39"/>
                    <a:pt x="15" y="38"/>
                  </a:cubicBezTo>
                  <a:cubicBezTo>
                    <a:pt x="14" y="37"/>
                    <a:pt x="14" y="35"/>
                    <a:pt x="15" y="34"/>
                  </a:cubicBezTo>
                  <a:cubicBezTo>
                    <a:pt x="15" y="33"/>
                    <a:pt x="15" y="31"/>
                    <a:pt x="15" y="30"/>
                  </a:cubicBezTo>
                  <a:cubicBezTo>
                    <a:pt x="16" y="30"/>
                    <a:pt x="20" y="32"/>
                    <a:pt x="21" y="33"/>
                  </a:cubicBezTo>
                  <a:cubicBezTo>
                    <a:pt x="22" y="33"/>
                    <a:pt x="20" y="31"/>
                    <a:pt x="19" y="30"/>
                  </a:cubicBezTo>
                  <a:cubicBezTo>
                    <a:pt x="19" y="30"/>
                    <a:pt x="19" y="30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5"/>
                    <a:pt x="17" y="25"/>
                    <a:pt x="17" y="24"/>
                  </a:cubicBezTo>
                  <a:cubicBezTo>
                    <a:pt x="17" y="23"/>
                    <a:pt x="15" y="22"/>
                    <a:pt x="14" y="21"/>
                  </a:cubicBezTo>
                  <a:cubicBezTo>
                    <a:pt x="13" y="19"/>
                    <a:pt x="11" y="14"/>
                    <a:pt x="10" y="13"/>
                  </a:cubicBezTo>
                  <a:cubicBezTo>
                    <a:pt x="9" y="12"/>
                    <a:pt x="9" y="12"/>
                    <a:pt x="8" y="10"/>
                  </a:cubicBezTo>
                  <a:cubicBezTo>
                    <a:pt x="8" y="9"/>
                    <a:pt x="6" y="5"/>
                    <a:pt x="6" y="4"/>
                  </a:cubicBezTo>
                  <a:cubicBezTo>
                    <a:pt x="5" y="3"/>
                    <a:pt x="5" y="3"/>
                    <a:pt x="5" y="2"/>
                  </a:cubicBezTo>
                  <a:cubicBezTo>
                    <a:pt x="5" y="1"/>
                    <a:pt x="2" y="0"/>
                    <a:pt x="1" y="1"/>
                  </a:cubicBezTo>
                  <a:cubicBezTo>
                    <a:pt x="0" y="1"/>
                    <a:pt x="3" y="3"/>
                    <a:pt x="4" y="4"/>
                  </a:cubicBezTo>
                  <a:cubicBezTo>
                    <a:pt x="4" y="5"/>
                    <a:pt x="3" y="4"/>
                    <a:pt x="2" y="5"/>
                  </a:cubicBezTo>
                  <a:cubicBezTo>
                    <a:pt x="1" y="6"/>
                    <a:pt x="2" y="8"/>
                    <a:pt x="2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39" name="Freeform 37"/>
            <p:cNvSpPr/>
            <p:nvPr/>
          </p:nvSpPr>
          <p:spPr bwMode="auto">
            <a:xfrm>
              <a:off x="6696464" y="3908880"/>
              <a:ext cx="119987" cy="134721"/>
            </a:xfrm>
            <a:custGeom>
              <a:gdLst>
                <a:gd fmla="*/ 5 w 24" name="T0"/>
                <a:gd fmla="*/ 1 h 27" name="T1"/>
                <a:gd fmla="*/ 3 w 24" name="T2"/>
                <a:gd fmla="*/ 4 h 27" name="T3"/>
                <a:gd fmla="*/ 4 w 24" name="T4"/>
                <a:gd fmla="*/ 12 h 27" name="T5"/>
                <a:gd fmla="*/ 1 w 24" name="T6"/>
                <a:gd fmla="*/ 11 h 27" name="T7"/>
                <a:gd fmla="*/ 1 w 24" name="T8"/>
                <a:gd fmla="*/ 14 h 27" name="T9"/>
                <a:gd fmla="*/ 3 w 24" name="T10"/>
                <a:gd fmla="*/ 17 h 27" name="T11"/>
                <a:gd fmla="*/ 6 w 24" name="T12"/>
                <a:gd fmla="*/ 19 h 27" name="T13"/>
                <a:gd fmla="*/ 6 w 24" name="T14"/>
                <a:gd fmla="*/ 21 h 27" name="T15"/>
                <a:gd fmla="*/ 9 w 24" name="T16"/>
                <a:gd fmla="*/ 22 h 27" name="T17"/>
                <a:gd fmla="*/ 12 w 24" name="T18"/>
                <a:gd fmla="*/ 21 h 27" name="T19"/>
                <a:gd fmla="*/ 12 w 24" name="T20"/>
                <a:gd fmla="*/ 22 h 27" name="T21"/>
                <a:gd fmla="*/ 14 w 24" name="T22"/>
                <a:gd fmla="*/ 23 h 27" name="T23"/>
                <a:gd fmla="*/ 17 w 24" name="T24"/>
                <a:gd fmla="*/ 24 h 27" name="T25"/>
                <a:gd fmla="*/ 17 w 24" name="T26"/>
                <a:gd fmla="*/ 22 h 27" name="T27"/>
                <a:gd fmla="*/ 19 w 24" name="T28"/>
                <a:gd fmla="*/ 24 h 27" name="T29"/>
                <a:gd fmla="*/ 18 w 24" name="T30"/>
                <a:gd fmla="*/ 26 h 27" name="T31"/>
                <a:gd fmla="*/ 23 w 24" name="T32"/>
                <a:gd fmla="*/ 27 h 27" name="T33"/>
                <a:gd fmla="*/ 23 w 24" name="T34"/>
                <a:gd fmla="*/ 26 h 27" name="T35"/>
                <a:gd fmla="*/ 21 w 24" name="T36"/>
                <a:gd fmla="*/ 24 h 27" name="T37"/>
                <a:gd fmla="*/ 21 w 24" name="T38"/>
                <a:gd fmla="*/ 22 h 27" name="T39"/>
                <a:gd fmla="*/ 19 w 24" name="T40"/>
                <a:gd fmla="*/ 21 h 27" name="T41"/>
                <a:gd fmla="*/ 17 w 24" name="T42"/>
                <a:gd fmla="*/ 20 h 27" name="T43"/>
                <a:gd fmla="*/ 12 w 24" name="T44"/>
                <a:gd fmla="*/ 20 h 27" name="T45"/>
                <a:gd fmla="*/ 11 w 24" name="T46"/>
                <a:gd fmla="*/ 17 h 27" name="T47"/>
                <a:gd fmla="*/ 13 w 24" name="T48"/>
                <a:gd fmla="*/ 18 h 27" name="T49"/>
                <a:gd fmla="*/ 12 w 24" name="T50"/>
                <a:gd fmla="*/ 16 h 27" name="T51"/>
                <a:gd fmla="*/ 10 w 24" name="T52"/>
                <a:gd fmla="*/ 14 h 27" name="T53"/>
                <a:gd fmla="*/ 12 w 24" name="T54"/>
                <a:gd fmla="*/ 12 h 27" name="T55"/>
                <a:gd fmla="*/ 11 w 24" name="T56"/>
                <a:gd fmla="*/ 7 h 27" name="T57"/>
                <a:gd fmla="*/ 10 w 24" name="T58"/>
                <a:gd fmla="*/ 4 h 27" name="T59"/>
                <a:gd fmla="*/ 8 w 24" name="T60"/>
                <a:gd fmla="*/ 2 h 27" name="T61"/>
                <a:gd fmla="*/ 5 w 24" name="T62"/>
                <a:gd fmla="*/ 1 h 27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27" w="24">
                  <a:moveTo>
                    <a:pt x="5" y="1"/>
                  </a:moveTo>
                  <a:cubicBezTo>
                    <a:pt x="3" y="1"/>
                    <a:pt x="2" y="2"/>
                    <a:pt x="3" y="4"/>
                  </a:cubicBezTo>
                  <a:cubicBezTo>
                    <a:pt x="3" y="5"/>
                    <a:pt x="4" y="11"/>
                    <a:pt x="4" y="12"/>
                  </a:cubicBezTo>
                  <a:cubicBezTo>
                    <a:pt x="3" y="13"/>
                    <a:pt x="2" y="11"/>
                    <a:pt x="1" y="11"/>
                  </a:cubicBezTo>
                  <a:cubicBezTo>
                    <a:pt x="0" y="11"/>
                    <a:pt x="2" y="14"/>
                    <a:pt x="1" y="14"/>
                  </a:cubicBezTo>
                  <a:cubicBezTo>
                    <a:pt x="1" y="15"/>
                    <a:pt x="2" y="16"/>
                    <a:pt x="3" y="17"/>
                  </a:cubicBezTo>
                  <a:cubicBezTo>
                    <a:pt x="4" y="18"/>
                    <a:pt x="7" y="18"/>
                    <a:pt x="6" y="19"/>
                  </a:cubicBezTo>
                  <a:cubicBezTo>
                    <a:pt x="4" y="20"/>
                    <a:pt x="5" y="20"/>
                    <a:pt x="6" y="21"/>
                  </a:cubicBezTo>
                  <a:cubicBezTo>
                    <a:pt x="7" y="21"/>
                    <a:pt x="8" y="22"/>
                    <a:pt x="9" y="22"/>
                  </a:cubicBezTo>
                  <a:cubicBezTo>
                    <a:pt x="11" y="23"/>
                    <a:pt x="11" y="22"/>
                    <a:pt x="12" y="21"/>
                  </a:cubicBezTo>
                  <a:cubicBezTo>
                    <a:pt x="13" y="21"/>
                    <a:pt x="12" y="22"/>
                    <a:pt x="12" y="22"/>
                  </a:cubicBezTo>
                  <a:cubicBezTo>
                    <a:pt x="12" y="23"/>
                    <a:pt x="13" y="23"/>
                    <a:pt x="14" y="23"/>
                  </a:cubicBezTo>
                  <a:cubicBezTo>
                    <a:pt x="16" y="23"/>
                    <a:pt x="16" y="24"/>
                    <a:pt x="17" y="24"/>
                  </a:cubicBezTo>
                  <a:cubicBezTo>
                    <a:pt x="17" y="25"/>
                    <a:pt x="17" y="23"/>
                    <a:pt x="17" y="22"/>
                  </a:cubicBezTo>
                  <a:cubicBezTo>
                    <a:pt x="17" y="22"/>
                    <a:pt x="18" y="23"/>
                    <a:pt x="19" y="24"/>
                  </a:cubicBezTo>
                  <a:cubicBezTo>
                    <a:pt x="19" y="25"/>
                    <a:pt x="18" y="25"/>
                    <a:pt x="18" y="26"/>
                  </a:cubicBezTo>
                  <a:cubicBezTo>
                    <a:pt x="19" y="26"/>
                    <a:pt x="22" y="27"/>
                    <a:pt x="23" y="27"/>
                  </a:cubicBezTo>
                  <a:cubicBezTo>
                    <a:pt x="24" y="27"/>
                    <a:pt x="23" y="26"/>
                    <a:pt x="23" y="26"/>
                  </a:cubicBezTo>
                  <a:cubicBezTo>
                    <a:pt x="23" y="25"/>
                    <a:pt x="22" y="24"/>
                    <a:pt x="21" y="24"/>
                  </a:cubicBezTo>
                  <a:cubicBezTo>
                    <a:pt x="21" y="23"/>
                    <a:pt x="22" y="23"/>
                    <a:pt x="21" y="22"/>
                  </a:cubicBezTo>
                  <a:cubicBezTo>
                    <a:pt x="21" y="21"/>
                    <a:pt x="20" y="21"/>
                    <a:pt x="19" y="21"/>
                  </a:cubicBezTo>
                  <a:cubicBezTo>
                    <a:pt x="18" y="21"/>
                    <a:pt x="18" y="21"/>
                    <a:pt x="17" y="20"/>
                  </a:cubicBezTo>
                  <a:cubicBezTo>
                    <a:pt x="16" y="20"/>
                    <a:pt x="14" y="20"/>
                    <a:pt x="12" y="20"/>
                  </a:cubicBezTo>
                  <a:cubicBezTo>
                    <a:pt x="11" y="20"/>
                    <a:pt x="11" y="18"/>
                    <a:pt x="11" y="17"/>
                  </a:cubicBezTo>
                  <a:cubicBezTo>
                    <a:pt x="11" y="16"/>
                    <a:pt x="12" y="18"/>
                    <a:pt x="13" y="18"/>
                  </a:cubicBezTo>
                  <a:cubicBezTo>
                    <a:pt x="15" y="19"/>
                    <a:pt x="13" y="16"/>
                    <a:pt x="12" y="16"/>
                  </a:cubicBezTo>
                  <a:cubicBezTo>
                    <a:pt x="11" y="15"/>
                    <a:pt x="10" y="14"/>
                    <a:pt x="10" y="14"/>
                  </a:cubicBezTo>
                  <a:cubicBezTo>
                    <a:pt x="10" y="13"/>
                    <a:pt x="12" y="12"/>
                    <a:pt x="12" y="12"/>
                  </a:cubicBezTo>
                  <a:cubicBezTo>
                    <a:pt x="12" y="11"/>
                    <a:pt x="13" y="8"/>
                    <a:pt x="11" y="7"/>
                  </a:cubicBezTo>
                  <a:cubicBezTo>
                    <a:pt x="9" y="5"/>
                    <a:pt x="9" y="4"/>
                    <a:pt x="10" y="4"/>
                  </a:cubicBezTo>
                  <a:cubicBezTo>
                    <a:pt x="10" y="3"/>
                    <a:pt x="10" y="2"/>
                    <a:pt x="8" y="2"/>
                  </a:cubicBezTo>
                  <a:cubicBezTo>
                    <a:pt x="6" y="2"/>
                    <a:pt x="7" y="0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40" name="Freeform 38"/>
            <p:cNvSpPr/>
            <p:nvPr/>
          </p:nvSpPr>
          <p:spPr bwMode="auto">
            <a:xfrm>
              <a:off x="6816449" y="4043599"/>
              <a:ext cx="37891" cy="54731"/>
            </a:xfrm>
            <a:custGeom>
              <a:gdLst>
                <a:gd fmla="*/ 1 w 8" name="T0"/>
                <a:gd fmla="*/ 1 h 11" name="T1"/>
                <a:gd fmla="*/ 2 w 8" name="T2"/>
                <a:gd fmla="*/ 2 h 11" name="T3"/>
                <a:gd fmla="*/ 4 w 8" name="T4"/>
                <a:gd fmla="*/ 5 h 11" name="T5"/>
                <a:gd fmla="*/ 4 w 8" name="T6"/>
                <a:gd fmla="*/ 7 h 11" name="T7"/>
                <a:gd fmla="*/ 3 w 8" name="T8"/>
                <a:gd fmla="*/ 8 h 11" name="T9"/>
                <a:gd fmla="*/ 5 w 8" name="T10"/>
                <a:gd fmla="*/ 11 h 11" name="T11"/>
                <a:gd fmla="*/ 6 w 8" name="T12"/>
                <a:gd fmla="*/ 8 h 11" name="T13"/>
                <a:gd fmla="*/ 7 w 8" name="T14"/>
                <a:gd fmla="*/ 6 h 11" name="T15"/>
                <a:gd fmla="*/ 6 w 8" name="T16"/>
                <a:gd fmla="*/ 3 h 11" name="T17"/>
                <a:gd fmla="*/ 4 w 8" name="T18"/>
                <a:gd fmla="*/ 1 h 11" name="T19"/>
                <a:gd fmla="*/ 1 w 8" name="T20"/>
                <a:gd fmla="*/ 1 h 1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1" w="8">
                  <a:moveTo>
                    <a:pt x="1" y="1"/>
                  </a:moveTo>
                  <a:cubicBezTo>
                    <a:pt x="1" y="2"/>
                    <a:pt x="0" y="1"/>
                    <a:pt x="2" y="2"/>
                  </a:cubicBezTo>
                  <a:cubicBezTo>
                    <a:pt x="3" y="3"/>
                    <a:pt x="4" y="4"/>
                    <a:pt x="4" y="5"/>
                  </a:cubicBezTo>
                  <a:cubicBezTo>
                    <a:pt x="4" y="6"/>
                    <a:pt x="5" y="7"/>
                    <a:pt x="4" y="7"/>
                  </a:cubicBezTo>
                  <a:cubicBezTo>
                    <a:pt x="4" y="7"/>
                    <a:pt x="3" y="7"/>
                    <a:pt x="3" y="8"/>
                  </a:cubicBezTo>
                  <a:cubicBezTo>
                    <a:pt x="4" y="9"/>
                    <a:pt x="5" y="11"/>
                    <a:pt x="5" y="11"/>
                  </a:cubicBezTo>
                  <a:cubicBezTo>
                    <a:pt x="6" y="10"/>
                    <a:pt x="5" y="8"/>
                    <a:pt x="6" y="8"/>
                  </a:cubicBezTo>
                  <a:cubicBezTo>
                    <a:pt x="7" y="7"/>
                    <a:pt x="8" y="8"/>
                    <a:pt x="7" y="6"/>
                  </a:cubicBezTo>
                  <a:cubicBezTo>
                    <a:pt x="7" y="5"/>
                    <a:pt x="7" y="3"/>
                    <a:pt x="6" y="3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2" y="0"/>
                    <a:pt x="2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41" name="Freeform 39"/>
            <p:cNvSpPr/>
            <p:nvPr/>
          </p:nvSpPr>
          <p:spPr bwMode="auto">
            <a:xfrm>
              <a:off x="6791191" y="4102541"/>
              <a:ext cx="109461" cy="90516"/>
            </a:xfrm>
            <a:custGeom>
              <a:gdLst>
                <a:gd fmla="*/ 20 w 22" name="T0"/>
                <a:gd fmla="*/ 9 h 18" name="T1"/>
                <a:gd fmla="*/ 14 w 22" name="T2"/>
                <a:gd fmla="*/ 1 h 18" name="T3"/>
                <a:gd fmla="*/ 14 w 22" name="T4"/>
                <a:gd fmla="*/ 5 h 18" name="T5"/>
                <a:gd fmla="*/ 11 w 22" name="T6"/>
                <a:gd fmla="*/ 6 h 18" name="T7"/>
                <a:gd fmla="*/ 8 w 22" name="T8"/>
                <a:gd fmla="*/ 8 h 18" name="T9"/>
                <a:gd fmla="*/ 6 w 22" name="T10"/>
                <a:gd fmla="*/ 7 h 18" name="T11"/>
                <a:gd fmla="*/ 4 w 22" name="T12"/>
                <a:gd fmla="*/ 8 h 18" name="T13"/>
                <a:gd fmla="*/ 3 w 22" name="T14"/>
                <a:gd fmla="*/ 8 h 18" name="T15"/>
                <a:gd fmla="*/ 0 w 22" name="T16"/>
                <a:gd fmla="*/ 10 h 18" name="T17"/>
                <a:gd fmla="*/ 1 w 22" name="T18"/>
                <a:gd fmla="*/ 12 h 18" name="T19"/>
                <a:gd fmla="*/ 3 w 22" name="T20"/>
                <a:gd fmla="*/ 10 h 18" name="T21"/>
                <a:gd fmla="*/ 5 w 22" name="T22"/>
                <a:gd fmla="*/ 12 h 18" name="T23"/>
                <a:gd fmla="*/ 8 w 22" name="T24"/>
                <a:gd fmla="*/ 10 h 18" name="T25"/>
                <a:gd fmla="*/ 10 w 22" name="T26"/>
                <a:gd fmla="*/ 12 h 18" name="T27"/>
                <a:gd fmla="*/ 11 w 22" name="T28"/>
                <a:gd fmla="*/ 16 h 18" name="T29"/>
                <a:gd fmla="*/ 15 w 22" name="T30"/>
                <a:gd fmla="*/ 18 h 18" name="T31"/>
                <a:gd fmla="*/ 17 w 22" name="T32"/>
                <a:gd fmla="*/ 16 h 18" name="T33"/>
                <a:gd fmla="*/ 16 w 22" name="T34"/>
                <a:gd fmla="*/ 14 h 18" name="T35"/>
                <a:gd fmla="*/ 18 w 22" name="T36"/>
                <a:gd fmla="*/ 13 h 18" name="T37"/>
                <a:gd fmla="*/ 21 w 22" name="T38"/>
                <a:gd fmla="*/ 14 h 18" name="T39"/>
                <a:gd fmla="*/ 20 w 22" name="T40"/>
                <a:gd fmla="*/ 9 h 18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8" w="22">
                  <a:moveTo>
                    <a:pt x="20" y="9"/>
                  </a:moveTo>
                  <a:cubicBezTo>
                    <a:pt x="19" y="7"/>
                    <a:pt x="16" y="1"/>
                    <a:pt x="14" y="1"/>
                  </a:cubicBezTo>
                  <a:cubicBezTo>
                    <a:pt x="14" y="0"/>
                    <a:pt x="14" y="5"/>
                    <a:pt x="14" y="5"/>
                  </a:cubicBezTo>
                  <a:cubicBezTo>
                    <a:pt x="13" y="5"/>
                    <a:pt x="11" y="5"/>
                    <a:pt x="11" y="6"/>
                  </a:cubicBezTo>
                  <a:cubicBezTo>
                    <a:pt x="11" y="7"/>
                    <a:pt x="9" y="9"/>
                    <a:pt x="8" y="8"/>
                  </a:cubicBezTo>
                  <a:cubicBezTo>
                    <a:pt x="8" y="8"/>
                    <a:pt x="7" y="7"/>
                    <a:pt x="6" y="7"/>
                  </a:cubicBezTo>
                  <a:cubicBezTo>
                    <a:pt x="6" y="7"/>
                    <a:pt x="4" y="7"/>
                    <a:pt x="4" y="8"/>
                  </a:cubicBezTo>
                  <a:cubicBezTo>
                    <a:pt x="5" y="8"/>
                    <a:pt x="4" y="8"/>
                    <a:pt x="3" y="8"/>
                  </a:cubicBezTo>
                  <a:cubicBezTo>
                    <a:pt x="2" y="9"/>
                    <a:pt x="0" y="9"/>
                    <a:pt x="0" y="10"/>
                  </a:cubicBezTo>
                  <a:cubicBezTo>
                    <a:pt x="1" y="11"/>
                    <a:pt x="0" y="13"/>
                    <a:pt x="1" y="12"/>
                  </a:cubicBezTo>
                  <a:cubicBezTo>
                    <a:pt x="2" y="11"/>
                    <a:pt x="2" y="10"/>
                    <a:pt x="3" y="10"/>
                  </a:cubicBezTo>
                  <a:cubicBezTo>
                    <a:pt x="3" y="11"/>
                    <a:pt x="3" y="12"/>
                    <a:pt x="5" y="12"/>
                  </a:cubicBezTo>
                  <a:cubicBezTo>
                    <a:pt x="6" y="11"/>
                    <a:pt x="8" y="10"/>
                    <a:pt x="8" y="10"/>
                  </a:cubicBezTo>
                  <a:cubicBezTo>
                    <a:pt x="9" y="11"/>
                    <a:pt x="11" y="12"/>
                    <a:pt x="10" y="12"/>
                  </a:cubicBezTo>
                  <a:cubicBezTo>
                    <a:pt x="10" y="13"/>
                    <a:pt x="9" y="15"/>
                    <a:pt x="11" y="16"/>
                  </a:cubicBezTo>
                  <a:cubicBezTo>
                    <a:pt x="13" y="18"/>
                    <a:pt x="14" y="18"/>
                    <a:pt x="15" y="18"/>
                  </a:cubicBezTo>
                  <a:cubicBezTo>
                    <a:pt x="16" y="18"/>
                    <a:pt x="18" y="17"/>
                    <a:pt x="17" y="16"/>
                  </a:cubicBezTo>
                  <a:cubicBezTo>
                    <a:pt x="16" y="15"/>
                    <a:pt x="16" y="14"/>
                    <a:pt x="16" y="14"/>
                  </a:cubicBezTo>
                  <a:cubicBezTo>
                    <a:pt x="16" y="13"/>
                    <a:pt x="17" y="13"/>
                    <a:pt x="18" y="13"/>
                  </a:cubicBezTo>
                  <a:cubicBezTo>
                    <a:pt x="19" y="14"/>
                    <a:pt x="20" y="15"/>
                    <a:pt x="21" y="14"/>
                  </a:cubicBezTo>
                  <a:cubicBezTo>
                    <a:pt x="22" y="13"/>
                    <a:pt x="20" y="11"/>
                    <a:pt x="2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42" name="Freeform 40"/>
            <p:cNvSpPr/>
            <p:nvPr/>
          </p:nvSpPr>
          <p:spPr bwMode="auto">
            <a:xfrm>
              <a:off x="6765929" y="4064649"/>
              <a:ext cx="39995" cy="33680"/>
            </a:xfrm>
            <a:custGeom>
              <a:gdLst>
                <a:gd fmla="*/ 5 w 8" name="T0"/>
                <a:gd fmla="*/ 5 h 7" name="T1"/>
                <a:gd fmla="*/ 7 w 8" name="T2"/>
                <a:gd fmla="*/ 3 h 7" name="T3"/>
                <a:gd fmla="*/ 5 w 8" name="T4"/>
                <a:gd fmla="*/ 1 h 7" name="T5"/>
                <a:gd fmla="*/ 2 w 8" name="T6"/>
                <a:gd fmla="*/ 0 h 7" name="T7"/>
                <a:gd fmla="*/ 3 w 8" name="T8"/>
                <a:gd fmla="*/ 3 h 7" name="T9"/>
                <a:gd fmla="*/ 2 w 8" name="T10"/>
                <a:gd fmla="*/ 6 h 7" name="T11"/>
                <a:gd fmla="*/ 5 w 8" name="T12"/>
                <a:gd fmla="*/ 5 h 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" w="8">
                  <a:moveTo>
                    <a:pt x="5" y="5"/>
                  </a:moveTo>
                  <a:cubicBezTo>
                    <a:pt x="6" y="4"/>
                    <a:pt x="6" y="4"/>
                    <a:pt x="7" y="3"/>
                  </a:cubicBezTo>
                  <a:cubicBezTo>
                    <a:pt x="8" y="3"/>
                    <a:pt x="7" y="1"/>
                    <a:pt x="5" y="1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0" y="0"/>
                    <a:pt x="2" y="2"/>
                    <a:pt x="3" y="3"/>
                  </a:cubicBezTo>
                  <a:cubicBezTo>
                    <a:pt x="4" y="4"/>
                    <a:pt x="2" y="4"/>
                    <a:pt x="2" y="6"/>
                  </a:cubicBezTo>
                  <a:cubicBezTo>
                    <a:pt x="2" y="7"/>
                    <a:pt x="4" y="6"/>
                    <a:pt x="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43" name="Freeform 41"/>
            <p:cNvSpPr/>
            <p:nvPr/>
          </p:nvSpPr>
          <p:spPr bwMode="auto">
            <a:xfrm>
              <a:off x="6791191" y="4083595"/>
              <a:ext cx="25260" cy="50520"/>
            </a:xfrm>
            <a:custGeom>
              <a:gdLst>
                <a:gd fmla="*/ 4 w 5" name="T0"/>
                <a:gd fmla="*/ 0 h 10" name="T1"/>
                <a:gd fmla="*/ 1 w 5" name="T2"/>
                <a:gd fmla="*/ 3 h 10" name="T3"/>
                <a:gd fmla="*/ 1 w 5" name="T4"/>
                <a:gd fmla="*/ 6 h 10" name="T5"/>
                <a:gd fmla="*/ 4 w 5" name="T6"/>
                <a:gd fmla="*/ 9 h 10" name="T7"/>
                <a:gd fmla="*/ 4 w 5" name="T8"/>
                <a:gd fmla="*/ 4 h 10" name="T9"/>
                <a:gd fmla="*/ 4 w 5" name="T10"/>
                <a:gd fmla="*/ 0 h 1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0" w="5">
                  <a:moveTo>
                    <a:pt x="4" y="0"/>
                  </a:moveTo>
                  <a:cubicBezTo>
                    <a:pt x="3" y="0"/>
                    <a:pt x="2" y="2"/>
                    <a:pt x="1" y="3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7"/>
                    <a:pt x="4" y="10"/>
                    <a:pt x="4" y="9"/>
                  </a:cubicBezTo>
                  <a:cubicBezTo>
                    <a:pt x="4" y="8"/>
                    <a:pt x="4" y="6"/>
                    <a:pt x="4" y="4"/>
                  </a:cubicBezTo>
                  <a:cubicBezTo>
                    <a:pt x="4" y="3"/>
                    <a:pt x="5" y="1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44" name="Freeform 42"/>
            <p:cNvSpPr/>
            <p:nvPr/>
          </p:nvSpPr>
          <p:spPr bwMode="auto">
            <a:xfrm>
              <a:off x="6816451" y="4098331"/>
              <a:ext cx="33680" cy="14735"/>
            </a:xfrm>
            <a:custGeom>
              <a:gdLst>
                <a:gd fmla="*/ 1 w 7" name="T0"/>
                <a:gd fmla="*/ 3 h 3" name="T1"/>
                <a:gd fmla="*/ 3 w 7" name="T2"/>
                <a:gd fmla="*/ 1 h 3" name="T3"/>
                <a:gd fmla="*/ 1 w 7" name="T4"/>
                <a:gd fmla="*/ 3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7">
                  <a:moveTo>
                    <a:pt x="1" y="3"/>
                  </a:moveTo>
                  <a:cubicBezTo>
                    <a:pt x="2" y="3"/>
                    <a:pt x="7" y="2"/>
                    <a:pt x="3" y="1"/>
                  </a:cubicBezTo>
                  <a:cubicBezTo>
                    <a:pt x="1" y="0"/>
                    <a:pt x="0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45" name="Freeform 43"/>
            <p:cNvSpPr/>
            <p:nvPr/>
          </p:nvSpPr>
          <p:spPr bwMode="auto">
            <a:xfrm>
              <a:off x="6725934" y="4028865"/>
              <a:ext cx="29471" cy="25260"/>
            </a:xfrm>
            <a:custGeom>
              <a:gdLst>
                <a:gd fmla="*/ 4 w 6" name="T0"/>
                <a:gd fmla="*/ 0 h 5" name="T1"/>
                <a:gd fmla="*/ 0 w 6" name="T2"/>
                <a:gd fmla="*/ 0 h 5" name="T3"/>
                <a:gd fmla="*/ 2 w 6" name="T4"/>
                <a:gd fmla="*/ 2 h 5" name="T5"/>
                <a:gd fmla="*/ 5 w 6" name="T6"/>
                <a:gd fmla="*/ 5 h 5" name="T7"/>
                <a:gd fmla="*/ 6 w 6" name="T8"/>
                <a:gd fmla="*/ 3 h 5" name="T9"/>
                <a:gd fmla="*/ 4 w 6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6">
                  <a:moveTo>
                    <a:pt x="4" y="0"/>
                  </a:moveTo>
                  <a:cubicBezTo>
                    <a:pt x="3" y="0"/>
                    <a:pt x="0" y="0"/>
                    <a:pt x="0" y="0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3" y="2"/>
                    <a:pt x="3" y="5"/>
                    <a:pt x="5" y="5"/>
                  </a:cubicBezTo>
                  <a:cubicBezTo>
                    <a:pt x="6" y="5"/>
                    <a:pt x="6" y="4"/>
                    <a:pt x="6" y="3"/>
                  </a:cubicBezTo>
                  <a:cubicBezTo>
                    <a:pt x="6" y="2"/>
                    <a:pt x="6" y="1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46" name="Freeform 44"/>
            <p:cNvSpPr/>
            <p:nvPr/>
          </p:nvSpPr>
          <p:spPr bwMode="auto">
            <a:xfrm>
              <a:off x="6675415" y="4079385"/>
              <a:ext cx="50520" cy="58940"/>
            </a:xfrm>
            <a:custGeom>
              <a:gdLst>
                <a:gd fmla="*/ 4 w 10" name="T0"/>
                <a:gd fmla="*/ 7 h 12" name="T1"/>
                <a:gd fmla="*/ 1 w 10" name="T2"/>
                <a:gd fmla="*/ 12 h 12" name="T3"/>
                <a:gd fmla="*/ 6 w 10" name="T4"/>
                <a:gd fmla="*/ 8 h 12" name="T5"/>
                <a:gd fmla="*/ 10 w 10" name="T6"/>
                <a:gd fmla="*/ 4 h 12" name="T7"/>
                <a:gd fmla="*/ 8 w 10" name="T8"/>
                <a:gd fmla="*/ 1 h 12" name="T9"/>
                <a:gd fmla="*/ 8 w 10" name="T10"/>
                <a:gd fmla="*/ 3 h 12" name="T11"/>
                <a:gd fmla="*/ 4 w 10" name="T12"/>
                <a:gd fmla="*/ 7 h 1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" w="10">
                  <a:moveTo>
                    <a:pt x="4" y="7"/>
                  </a:moveTo>
                  <a:cubicBezTo>
                    <a:pt x="4" y="7"/>
                    <a:pt x="0" y="12"/>
                    <a:pt x="1" y="12"/>
                  </a:cubicBezTo>
                  <a:cubicBezTo>
                    <a:pt x="2" y="12"/>
                    <a:pt x="5" y="8"/>
                    <a:pt x="6" y="8"/>
                  </a:cubicBezTo>
                  <a:cubicBezTo>
                    <a:pt x="7" y="7"/>
                    <a:pt x="10" y="5"/>
                    <a:pt x="10" y="4"/>
                  </a:cubicBezTo>
                  <a:cubicBezTo>
                    <a:pt x="10" y="3"/>
                    <a:pt x="9" y="0"/>
                    <a:pt x="8" y="1"/>
                  </a:cubicBezTo>
                  <a:cubicBezTo>
                    <a:pt x="8" y="1"/>
                    <a:pt x="9" y="3"/>
                    <a:pt x="8" y="3"/>
                  </a:cubicBezTo>
                  <a:cubicBezTo>
                    <a:pt x="7" y="4"/>
                    <a:pt x="5" y="6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47" name="Freeform 45"/>
            <p:cNvSpPr/>
            <p:nvPr/>
          </p:nvSpPr>
          <p:spPr bwMode="auto">
            <a:xfrm>
              <a:off x="7020638" y="4327777"/>
              <a:ext cx="532569" cy="244183"/>
            </a:xfrm>
            <a:custGeom>
              <a:gdLst>
                <a:gd fmla="*/ 80 w 107" name="T0"/>
                <a:gd fmla="*/ 36 h 49" name="T1"/>
                <a:gd fmla="*/ 87 w 107" name="T2"/>
                <a:gd fmla="*/ 44 h 49" name="T3"/>
                <a:gd fmla="*/ 100 w 107" name="T4"/>
                <a:gd fmla="*/ 47 h 49" name="T5"/>
                <a:gd fmla="*/ 105 w 107" name="T6"/>
                <a:gd fmla="*/ 48 h 49" name="T7"/>
                <a:gd fmla="*/ 93 w 107" name="T8"/>
                <a:gd fmla="*/ 40 h 49" name="T9"/>
                <a:gd fmla="*/ 83 w 107" name="T10"/>
                <a:gd fmla="*/ 29 h 49" name="T11"/>
                <a:gd fmla="*/ 82 w 107" name="T12"/>
                <a:gd fmla="*/ 25 h 49" name="T13"/>
                <a:gd fmla="*/ 73 w 107" name="T14"/>
                <a:gd fmla="*/ 20 h 49" name="T15"/>
                <a:gd fmla="*/ 65 w 107" name="T16"/>
                <a:gd fmla="*/ 15 h 49" name="T17"/>
                <a:gd fmla="*/ 51 w 107" name="T18"/>
                <a:gd fmla="*/ 11 h 49" name="T19"/>
                <a:gd fmla="*/ 50 w 107" name="T20"/>
                <a:gd fmla="*/ 10 h 49" name="T21"/>
                <a:gd fmla="*/ 48 w 107" name="T22"/>
                <a:gd fmla="*/ 9 h 49" name="T23"/>
                <a:gd fmla="*/ 48 w 107" name="T24"/>
                <a:gd fmla="*/ 9 h 49" name="T25"/>
                <a:gd fmla="*/ 47 w 107" name="T26"/>
                <a:gd fmla="*/ 9 h 49" name="T27"/>
                <a:gd fmla="*/ 45 w 107" name="T28"/>
                <a:gd fmla="*/ 9 h 49" name="T29"/>
                <a:gd fmla="*/ 33 w 107" name="T30"/>
                <a:gd fmla="*/ 5 h 49" name="T31"/>
                <a:gd fmla="*/ 28 w 107" name="T32"/>
                <a:gd fmla="*/ 7 h 49" name="T33"/>
                <a:gd fmla="*/ 28 w 107" name="T34"/>
                <a:gd fmla="*/ 10 h 49" name="T35"/>
                <a:gd fmla="*/ 25 w 107" name="T36"/>
                <a:gd fmla="*/ 14 h 49" name="T37"/>
                <a:gd fmla="*/ 19 w 107" name="T38"/>
                <a:gd fmla="*/ 9 h 49" name="T39"/>
                <a:gd fmla="*/ 14 w 107" name="T40"/>
                <a:gd fmla="*/ 3 h 49" name="T41"/>
                <a:gd fmla="*/ 5 w 107" name="T42"/>
                <a:gd fmla="*/ 2 h 49" name="T43"/>
                <a:gd fmla="*/ 2 w 107" name="T44"/>
                <a:gd fmla="*/ 3 h 49" name="T45"/>
                <a:gd fmla="*/ 9 w 107" name="T46"/>
                <a:gd fmla="*/ 7 h 49" name="T47"/>
                <a:gd fmla="*/ 13 w 107" name="T48"/>
                <a:gd fmla="*/ 11 h 49" name="T49"/>
                <a:gd fmla="*/ 15 w 107" name="T50"/>
                <a:gd fmla="*/ 15 h 49" name="T51"/>
                <a:gd fmla="*/ 18 w 107" name="T52"/>
                <a:gd fmla="*/ 16 h 49" name="T53"/>
                <a:gd fmla="*/ 21 w 107" name="T54"/>
                <a:gd fmla="*/ 17 h 49" name="T55"/>
                <a:gd fmla="*/ 36 w 107" name="T56"/>
                <a:gd fmla="*/ 23 h 49" name="T57"/>
                <a:gd fmla="*/ 48 w 107" name="T58"/>
                <a:gd fmla="*/ 34 h 49" name="T59"/>
                <a:gd fmla="*/ 42 w 107" name="T60"/>
                <a:gd fmla="*/ 38 h 49" name="T61"/>
                <a:gd fmla="*/ 49 w 107" name="T62"/>
                <a:gd fmla="*/ 37 h 49" name="T63"/>
                <a:gd fmla="*/ 54 w 107" name="T64"/>
                <a:gd fmla="*/ 37 h 49" name="T65"/>
                <a:gd fmla="*/ 54 w 107" name="T66"/>
                <a:gd fmla="*/ 38 h 49" name="T67"/>
                <a:gd fmla="*/ 55 w 107" name="T68"/>
                <a:gd fmla="*/ 39 h 49" name="T69"/>
                <a:gd fmla="*/ 56 w 107" name="T70"/>
                <a:gd fmla="*/ 40 h 49" name="T71"/>
                <a:gd fmla="*/ 57 w 107" name="T72"/>
                <a:gd fmla="*/ 41 h 49" name="T73"/>
                <a:gd fmla="*/ 58 w 107" name="T74"/>
                <a:gd fmla="*/ 41 h 49" name="T75"/>
                <a:gd fmla="*/ 59 w 107" name="T76"/>
                <a:gd fmla="*/ 42 h 49" name="T77"/>
                <a:gd fmla="*/ 59 w 107" name="T78"/>
                <a:gd fmla="*/ 42 h 49" name="T79"/>
                <a:gd fmla="*/ 66 w 107" name="T80"/>
                <a:gd fmla="*/ 42 h 49" name="T81"/>
                <a:gd fmla="*/ 66 w 107" name="T82"/>
                <a:gd fmla="*/ 37 h 49" name="T83"/>
                <a:gd fmla="*/ 70 w 107" name="T84"/>
                <a:gd fmla="*/ 35 h 49" name="T85"/>
                <a:gd fmla="*/ 76 w 107" name="T86"/>
                <a:gd fmla="*/ 35 h 49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49" w="107">
                  <a:moveTo>
                    <a:pt x="76" y="35"/>
                  </a:moveTo>
                  <a:cubicBezTo>
                    <a:pt x="78" y="36"/>
                    <a:pt x="79" y="36"/>
                    <a:pt x="80" y="36"/>
                  </a:cubicBezTo>
                  <a:cubicBezTo>
                    <a:pt x="80" y="36"/>
                    <a:pt x="83" y="39"/>
                    <a:pt x="83" y="39"/>
                  </a:cubicBezTo>
                  <a:cubicBezTo>
                    <a:pt x="83" y="39"/>
                    <a:pt x="86" y="43"/>
                    <a:pt x="87" y="44"/>
                  </a:cubicBezTo>
                  <a:cubicBezTo>
                    <a:pt x="88" y="45"/>
                    <a:pt x="91" y="45"/>
                    <a:pt x="92" y="45"/>
                  </a:cubicBezTo>
                  <a:cubicBezTo>
                    <a:pt x="94" y="45"/>
                    <a:pt x="98" y="47"/>
                    <a:pt x="100" y="47"/>
                  </a:cubicBezTo>
                  <a:cubicBezTo>
                    <a:pt x="101" y="48"/>
                    <a:pt x="101" y="49"/>
                    <a:pt x="103" y="49"/>
                  </a:cubicBezTo>
                  <a:cubicBezTo>
                    <a:pt x="105" y="49"/>
                    <a:pt x="107" y="49"/>
                    <a:pt x="105" y="48"/>
                  </a:cubicBezTo>
                  <a:cubicBezTo>
                    <a:pt x="103" y="47"/>
                    <a:pt x="103" y="46"/>
                    <a:pt x="100" y="44"/>
                  </a:cubicBezTo>
                  <a:cubicBezTo>
                    <a:pt x="98" y="43"/>
                    <a:pt x="95" y="41"/>
                    <a:pt x="93" y="40"/>
                  </a:cubicBezTo>
                  <a:cubicBezTo>
                    <a:pt x="92" y="40"/>
                    <a:pt x="91" y="38"/>
                    <a:pt x="89" y="36"/>
                  </a:cubicBezTo>
                  <a:cubicBezTo>
                    <a:pt x="87" y="34"/>
                    <a:pt x="81" y="29"/>
                    <a:pt x="83" y="29"/>
                  </a:cubicBezTo>
                  <a:cubicBezTo>
                    <a:pt x="84" y="29"/>
                    <a:pt x="88" y="30"/>
                    <a:pt x="87" y="29"/>
                  </a:cubicBezTo>
                  <a:cubicBezTo>
                    <a:pt x="86" y="28"/>
                    <a:pt x="84" y="26"/>
                    <a:pt x="82" y="25"/>
                  </a:cubicBezTo>
                  <a:cubicBezTo>
                    <a:pt x="80" y="25"/>
                    <a:pt x="76" y="24"/>
                    <a:pt x="75" y="23"/>
                  </a:cubicBezTo>
                  <a:cubicBezTo>
                    <a:pt x="75" y="22"/>
                    <a:pt x="76" y="22"/>
                    <a:pt x="73" y="20"/>
                  </a:cubicBezTo>
                  <a:cubicBezTo>
                    <a:pt x="70" y="19"/>
                    <a:pt x="69" y="18"/>
                    <a:pt x="68" y="17"/>
                  </a:cubicBezTo>
                  <a:cubicBezTo>
                    <a:pt x="67" y="16"/>
                    <a:pt x="68" y="16"/>
                    <a:pt x="65" y="15"/>
                  </a:cubicBezTo>
                  <a:cubicBezTo>
                    <a:pt x="63" y="15"/>
                    <a:pt x="62" y="14"/>
                    <a:pt x="59" y="13"/>
                  </a:cubicBezTo>
                  <a:cubicBezTo>
                    <a:pt x="57" y="12"/>
                    <a:pt x="53" y="12"/>
                    <a:pt x="51" y="11"/>
                  </a:cubicBezTo>
                  <a:cubicBezTo>
                    <a:pt x="51" y="11"/>
                    <a:pt x="51" y="10"/>
                    <a:pt x="50" y="10"/>
                  </a:cubicBezTo>
                  <a:cubicBezTo>
                    <a:pt x="50" y="10"/>
                    <a:pt x="50" y="10"/>
                    <a:pt x="50" y="10"/>
                  </a:cubicBezTo>
                  <a:cubicBezTo>
                    <a:pt x="49" y="10"/>
                    <a:pt x="49" y="10"/>
                    <a:pt x="48" y="10"/>
                  </a:cubicBezTo>
                  <a:cubicBezTo>
                    <a:pt x="48" y="10"/>
                    <a:pt x="48" y="10"/>
                    <a:pt x="48" y="9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8" y="8"/>
                    <a:pt x="46" y="7"/>
                    <a:pt x="46" y="7"/>
                  </a:cubicBezTo>
                  <a:cubicBezTo>
                    <a:pt x="46" y="8"/>
                    <a:pt x="46" y="9"/>
                    <a:pt x="45" y="9"/>
                  </a:cubicBezTo>
                  <a:cubicBezTo>
                    <a:pt x="44" y="9"/>
                    <a:pt x="42" y="8"/>
                    <a:pt x="40" y="8"/>
                  </a:cubicBezTo>
                  <a:cubicBezTo>
                    <a:pt x="38" y="8"/>
                    <a:pt x="34" y="5"/>
                    <a:pt x="33" y="5"/>
                  </a:cubicBezTo>
                  <a:cubicBezTo>
                    <a:pt x="33" y="5"/>
                    <a:pt x="32" y="8"/>
                    <a:pt x="31" y="8"/>
                  </a:cubicBezTo>
                  <a:cubicBezTo>
                    <a:pt x="31" y="8"/>
                    <a:pt x="30" y="7"/>
                    <a:pt x="28" y="7"/>
                  </a:cubicBezTo>
                  <a:cubicBezTo>
                    <a:pt x="27" y="7"/>
                    <a:pt x="25" y="8"/>
                    <a:pt x="25" y="8"/>
                  </a:cubicBezTo>
                  <a:cubicBezTo>
                    <a:pt x="26" y="8"/>
                    <a:pt x="28" y="9"/>
                    <a:pt x="28" y="10"/>
                  </a:cubicBezTo>
                  <a:cubicBezTo>
                    <a:pt x="27" y="10"/>
                    <a:pt x="28" y="12"/>
                    <a:pt x="27" y="12"/>
                  </a:cubicBezTo>
                  <a:cubicBezTo>
                    <a:pt x="27" y="12"/>
                    <a:pt x="26" y="14"/>
                    <a:pt x="25" y="14"/>
                  </a:cubicBezTo>
                  <a:cubicBezTo>
                    <a:pt x="23" y="13"/>
                    <a:pt x="24" y="12"/>
                    <a:pt x="24" y="11"/>
                  </a:cubicBezTo>
                  <a:cubicBezTo>
                    <a:pt x="23" y="11"/>
                    <a:pt x="20" y="9"/>
                    <a:pt x="19" y="9"/>
                  </a:cubicBezTo>
                  <a:cubicBezTo>
                    <a:pt x="17" y="9"/>
                    <a:pt x="20" y="8"/>
                    <a:pt x="18" y="6"/>
                  </a:cubicBezTo>
                  <a:cubicBezTo>
                    <a:pt x="17" y="4"/>
                    <a:pt x="15" y="3"/>
                    <a:pt x="14" y="3"/>
                  </a:cubicBezTo>
                  <a:cubicBezTo>
                    <a:pt x="14" y="3"/>
                    <a:pt x="9" y="2"/>
                    <a:pt x="8" y="1"/>
                  </a:cubicBezTo>
                  <a:cubicBezTo>
                    <a:pt x="7" y="1"/>
                    <a:pt x="5" y="2"/>
                    <a:pt x="5" y="2"/>
                  </a:cubicBezTo>
                  <a:cubicBezTo>
                    <a:pt x="4" y="2"/>
                    <a:pt x="0" y="0"/>
                    <a:pt x="1" y="1"/>
                  </a:cubicBezTo>
                  <a:cubicBezTo>
                    <a:pt x="1" y="2"/>
                    <a:pt x="1" y="3"/>
                    <a:pt x="2" y="3"/>
                  </a:cubicBezTo>
                  <a:cubicBezTo>
                    <a:pt x="3" y="3"/>
                    <a:pt x="3" y="2"/>
                    <a:pt x="4" y="3"/>
                  </a:cubicBezTo>
                  <a:cubicBezTo>
                    <a:pt x="5" y="5"/>
                    <a:pt x="5" y="6"/>
                    <a:pt x="9" y="7"/>
                  </a:cubicBezTo>
                  <a:cubicBezTo>
                    <a:pt x="12" y="9"/>
                    <a:pt x="16" y="8"/>
                    <a:pt x="15" y="9"/>
                  </a:cubicBezTo>
                  <a:cubicBezTo>
                    <a:pt x="15" y="9"/>
                    <a:pt x="14" y="11"/>
                    <a:pt x="13" y="11"/>
                  </a:cubicBezTo>
                  <a:cubicBezTo>
                    <a:pt x="12" y="11"/>
                    <a:pt x="9" y="11"/>
                    <a:pt x="11" y="12"/>
                  </a:cubicBezTo>
                  <a:cubicBezTo>
                    <a:pt x="13" y="13"/>
                    <a:pt x="16" y="15"/>
                    <a:pt x="15" y="15"/>
                  </a:cubicBezTo>
                  <a:cubicBezTo>
                    <a:pt x="14" y="15"/>
                    <a:pt x="13" y="16"/>
                    <a:pt x="15" y="17"/>
                  </a:cubicBezTo>
                  <a:cubicBezTo>
                    <a:pt x="17" y="18"/>
                    <a:pt x="18" y="17"/>
                    <a:pt x="18" y="16"/>
                  </a:cubicBezTo>
                  <a:cubicBezTo>
                    <a:pt x="17" y="15"/>
                    <a:pt x="16" y="13"/>
                    <a:pt x="18" y="14"/>
                  </a:cubicBezTo>
                  <a:cubicBezTo>
                    <a:pt x="19" y="15"/>
                    <a:pt x="19" y="16"/>
                    <a:pt x="21" y="17"/>
                  </a:cubicBezTo>
                  <a:cubicBezTo>
                    <a:pt x="24" y="18"/>
                    <a:pt x="29" y="19"/>
                    <a:pt x="31" y="20"/>
                  </a:cubicBezTo>
                  <a:cubicBezTo>
                    <a:pt x="32" y="21"/>
                    <a:pt x="35" y="23"/>
                    <a:pt x="36" y="23"/>
                  </a:cubicBezTo>
                  <a:cubicBezTo>
                    <a:pt x="37" y="23"/>
                    <a:pt x="40" y="24"/>
                    <a:pt x="42" y="26"/>
                  </a:cubicBezTo>
                  <a:cubicBezTo>
                    <a:pt x="44" y="29"/>
                    <a:pt x="49" y="34"/>
                    <a:pt x="48" y="34"/>
                  </a:cubicBezTo>
                  <a:cubicBezTo>
                    <a:pt x="47" y="34"/>
                    <a:pt x="45" y="33"/>
                    <a:pt x="44" y="34"/>
                  </a:cubicBezTo>
                  <a:cubicBezTo>
                    <a:pt x="44" y="35"/>
                    <a:pt x="41" y="38"/>
                    <a:pt x="42" y="38"/>
                  </a:cubicBezTo>
                  <a:cubicBezTo>
                    <a:pt x="43" y="38"/>
                    <a:pt x="47" y="35"/>
                    <a:pt x="47" y="36"/>
                  </a:cubicBezTo>
                  <a:cubicBezTo>
                    <a:pt x="47" y="36"/>
                    <a:pt x="48" y="38"/>
                    <a:pt x="49" y="37"/>
                  </a:cubicBezTo>
                  <a:cubicBezTo>
                    <a:pt x="50" y="36"/>
                    <a:pt x="51" y="35"/>
                    <a:pt x="51" y="36"/>
                  </a:cubicBezTo>
                  <a:cubicBezTo>
                    <a:pt x="52" y="36"/>
                    <a:pt x="53" y="36"/>
                    <a:pt x="54" y="37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5" y="38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6" y="40"/>
                    <a:pt x="56" y="40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56" y="40"/>
                    <a:pt x="57" y="41"/>
                    <a:pt x="57" y="41"/>
                  </a:cubicBezTo>
                  <a:cubicBezTo>
                    <a:pt x="57" y="41"/>
                    <a:pt x="57" y="41"/>
                    <a:pt x="57" y="41"/>
                  </a:cubicBezTo>
                  <a:cubicBezTo>
                    <a:pt x="57" y="41"/>
                    <a:pt x="57" y="41"/>
                    <a:pt x="57" y="41"/>
                  </a:cubicBezTo>
                  <a:cubicBezTo>
                    <a:pt x="57" y="41"/>
                    <a:pt x="58" y="41"/>
                    <a:pt x="58" y="41"/>
                  </a:cubicBezTo>
                  <a:cubicBezTo>
                    <a:pt x="58" y="41"/>
                    <a:pt x="58" y="41"/>
                    <a:pt x="58" y="41"/>
                  </a:cubicBezTo>
                  <a:cubicBezTo>
                    <a:pt x="58" y="42"/>
                    <a:pt x="58" y="42"/>
                    <a:pt x="59" y="42"/>
                  </a:cubicBezTo>
                  <a:cubicBezTo>
                    <a:pt x="59" y="42"/>
                    <a:pt x="59" y="42"/>
                    <a:pt x="59" y="42"/>
                  </a:cubicBezTo>
                  <a:cubicBezTo>
                    <a:pt x="59" y="42"/>
                    <a:pt x="59" y="42"/>
                    <a:pt x="59" y="42"/>
                  </a:cubicBezTo>
                  <a:cubicBezTo>
                    <a:pt x="60" y="42"/>
                    <a:pt x="60" y="42"/>
                    <a:pt x="60" y="42"/>
                  </a:cubicBezTo>
                  <a:cubicBezTo>
                    <a:pt x="61" y="42"/>
                    <a:pt x="64" y="42"/>
                    <a:pt x="66" y="42"/>
                  </a:cubicBezTo>
                  <a:cubicBezTo>
                    <a:pt x="67" y="42"/>
                    <a:pt x="69" y="41"/>
                    <a:pt x="68" y="40"/>
                  </a:cubicBezTo>
                  <a:cubicBezTo>
                    <a:pt x="67" y="39"/>
                    <a:pt x="65" y="37"/>
                    <a:pt x="66" y="37"/>
                  </a:cubicBezTo>
                  <a:cubicBezTo>
                    <a:pt x="67" y="36"/>
                    <a:pt x="69" y="37"/>
                    <a:pt x="69" y="36"/>
                  </a:cubicBezTo>
                  <a:cubicBezTo>
                    <a:pt x="69" y="36"/>
                    <a:pt x="69" y="35"/>
                    <a:pt x="70" y="35"/>
                  </a:cubicBezTo>
                  <a:cubicBezTo>
                    <a:pt x="71" y="34"/>
                    <a:pt x="74" y="36"/>
                    <a:pt x="74" y="35"/>
                  </a:cubicBezTo>
                  <a:cubicBezTo>
                    <a:pt x="75" y="35"/>
                    <a:pt x="73" y="34"/>
                    <a:pt x="76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48" name="Freeform 46"/>
            <p:cNvSpPr/>
            <p:nvPr/>
          </p:nvSpPr>
          <p:spPr bwMode="auto">
            <a:xfrm>
              <a:off x="7462691" y="4433027"/>
              <a:ext cx="79991" cy="29471"/>
            </a:xfrm>
            <a:custGeom>
              <a:gdLst>
                <a:gd fmla="*/ 12 w 16" name="T0"/>
                <a:gd fmla="*/ 1 h 6" name="T1"/>
                <a:gd fmla="*/ 8 w 16" name="T2"/>
                <a:gd fmla="*/ 4 h 6" name="T3"/>
                <a:gd fmla="*/ 6 w 16" name="T4"/>
                <a:gd fmla="*/ 3 h 6" name="T5"/>
                <a:gd fmla="*/ 1 w 16" name="T6"/>
                <a:gd fmla="*/ 5 h 6" name="T7"/>
                <a:gd fmla="*/ 11 w 16" name="T8"/>
                <a:gd fmla="*/ 6 h 6" name="T9"/>
                <a:gd fmla="*/ 15 w 16" name="T10"/>
                <a:gd fmla="*/ 2 h 6" name="T11"/>
                <a:gd fmla="*/ 12 w 16" name="T12"/>
                <a:gd fmla="*/ 1 h 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" w="16">
                  <a:moveTo>
                    <a:pt x="12" y="1"/>
                  </a:moveTo>
                  <a:cubicBezTo>
                    <a:pt x="11" y="1"/>
                    <a:pt x="9" y="4"/>
                    <a:pt x="8" y="4"/>
                  </a:cubicBezTo>
                  <a:cubicBezTo>
                    <a:pt x="7" y="4"/>
                    <a:pt x="7" y="2"/>
                    <a:pt x="6" y="3"/>
                  </a:cubicBezTo>
                  <a:cubicBezTo>
                    <a:pt x="6" y="3"/>
                    <a:pt x="0" y="4"/>
                    <a:pt x="1" y="5"/>
                  </a:cubicBezTo>
                  <a:cubicBezTo>
                    <a:pt x="2" y="5"/>
                    <a:pt x="10" y="6"/>
                    <a:pt x="11" y="6"/>
                  </a:cubicBezTo>
                  <a:cubicBezTo>
                    <a:pt x="12" y="5"/>
                    <a:pt x="16" y="3"/>
                    <a:pt x="15" y="2"/>
                  </a:cubicBezTo>
                  <a:cubicBezTo>
                    <a:pt x="15" y="1"/>
                    <a:pt x="12" y="0"/>
                    <a:pt x="1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52" name="Freeform 47"/>
            <p:cNvSpPr/>
            <p:nvPr/>
          </p:nvSpPr>
          <p:spPr bwMode="auto">
            <a:xfrm>
              <a:off x="7601621" y="4454078"/>
              <a:ext cx="54731" cy="29471"/>
            </a:xfrm>
            <a:custGeom>
              <a:gdLst>
                <a:gd fmla="*/ 5 w 11" name="T0"/>
                <a:gd fmla="*/ 5 h 6" name="T1"/>
                <a:gd fmla="*/ 2 w 11" name="T2"/>
                <a:gd fmla="*/ 0 h 6" name="T3"/>
                <a:gd fmla="*/ 5 w 11" name="T4"/>
                <a:gd fmla="*/ 5 h 6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6" w="11">
                  <a:moveTo>
                    <a:pt x="5" y="5"/>
                  </a:moveTo>
                  <a:cubicBezTo>
                    <a:pt x="11" y="6"/>
                    <a:pt x="4" y="1"/>
                    <a:pt x="2" y="0"/>
                  </a:cubicBezTo>
                  <a:cubicBezTo>
                    <a:pt x="0" y="0"/>
                    <a:pt x="4" y="5"/>
                    <a:pt x="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53" name="Freeform 48"/>
            <p:cNvSpPr/>
            <p:nvPr/>
          </p:nvSpPr>
          <p:spPr bwMode="auto">
            <a:xfrm>
              <a:off x="7921585" y="4807720"/>
              <a:ext cx="88411" cy="54731"/>
            </a:xfrm>
            <a:custGeom>
              <a:gdLst>
                <a:gd fmla="*/ 11 w 18" name="T0"/>
                <a:gd fmla="*/ 7 h 11" name="T1"/>
                <a:gd fmla="*/ 1 w 18" name="T2"/>
                <a:gd fmla="*/ 1 h 11" name="T3"/>
                <a:gd fmla="*/ 8 w 18" name="T4"/>
                <a:gd fmla="*/ 7 h 11" name="T5"/>
                <a:gd fmla="*/ 17 w 18" name="T6"/>
                <a:gd fmla="*/ 11 h 11" name="T7"/>
                <a:gd fmla="*/ 11 w 18" name="T8"/>
                <a:gd fmla="*/ 7 h 1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" w="18">
                  <a:moveTo>
                    <a:pt x="11" y="7"/>
                  </a:moveTo>
                  <a:cubicBezTo>
                    <a:pt x="10" y="6"/>
                    <a:pt x="2" y="1"/>
                    <a:pt x="1" y="1"/>
                  </a:cubicBezTo>
                  <a:cubicBezTo>
                    <a:pt x="0" y="0"/>
                    <a:pt x="6" y="6"/>
                    <a:pt x="8" y="7"/>
                  </a:cubicBezTo>
                  <a:cubicBezTo>
                    <a:pt x="11" y="9"/>
                    <a:pt x="16" y="11"/>
                    <a:pt x="17" y="11"/>
                  </a:cubicBezTo>
                  <a:cubicBezTo>
                    <a:pt x="18" y="11"/>
                    <a:pt x="13" y="8"/>
                    <a:pt x="1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54" name="Freeform 49"/>
            <p:cNvSpPr/>
            <p:nvPr/>
          </p:nvSpPr>
          <p:spPr bwMode="auto">
            <a:xfrm>
              <a:off x="8191027" y="4727730"/>
              <a:ext cx="33680" cy="29471"/>
            </a:xfrm>
            <a:custGeom>
              <a:gdLst>
                <a:gd fmla="*/ 5 w 7" name="T0"/>
                <a:gd fmla="*/ 3 h 6" name="T1"/>
                <a:gd fmla="*/ 2 w 7" name="T2"/>
                <a:gd fmla="*/ 1 h 6" name="T3"/>
                <a:gd fmla="*/ 0 w 7" name="T4"/>
                <a:gd fmla="*/ 4 h 6" name="T5"/>
                <a:gd fmla="*/ 6 w 7" name="T6"/>
                <a:gd fmla="*/ 6 h 6" name="T7"/>
                <a:gd fmla="*/ 5 w 7" name="T8"/>
                <a:gd fmla="*/ 3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7">
                  <a:moveTo>
                    <a:pt x="5" y="3"/>
                  </a:moveTo>
                  <a:cubicBezTo>
                    <a:pt x="4" y="2"/>
                    <a:pt x="2" y="0"/>
                    <a:pt x="2" y="1"/>
                  </a:cubicBezTo>
                  <a:cubicBezTo>
                    <a:pt x="3" y="2"/>
                    <a:pt x="1" y="2"/>
                    <a:pt x="0" y="4"/>
                  </a:cubicBezTo>
                  <a:cubicBezTo>
                    <a:pt x="0" y="6"/>
                    <a:pt x="4" y="6"/>
                    <a:pt x="6" y="6"/>
                  </a:cubicBezTo>
                  <a:cubicBezTo>
                    <a:pt x="7" y="6"/>
                    <a:pt x="7" y="4"/>
                    <a:pt x="5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55" name="Freeform 50"/>
            <p:cNvSpPr/>
            <p:nvPr/>
          </p:nvSpPr>
          <p:spPr bwMode="auto">
            <a:xfrm>
              <a:off x="8199447" y="4698259"/>
              <a:ext cx="31575" cy="29471"/>
            </a:xfrm>
            <a:custGeom>
              <a:gdLst>
                <a:gd fmla="*/ 2 w 6" name="T0"/>
                <a:gd fmla="*/ 4 h 6" name="T1"/>
                <a:gd fmla="*/ 5 w 6" name="T2"/>
                <a:gd fmla="*/ 1 h 6" name="T3"/>
                <a:gd fmla="*/ 2 w 6" name="T4"/>
                <a:gd fmla="*/ 3 h 6" name="T5"/>
                <a:gd fmla="*/ 2 w 6" name="T6"/>
                <a:gd fmla="*/ 4 h 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" w="6">
                  <a:moveTo>
                    <a:pt x="2" y="4"/>
                  </a:moveTo>
                  <a:cubicBezTo>
                    <a:pt x="4" y="6"/>
                    <a:pt x="6" y="2"/>
                    <a:pt x="5" y="1"/>
                  </a:cubicBezTo>
                  <a:cubicBezTo>
                    <a:pt x="5" y="0"/>
                    <a:pt x="4" y="2"/>
                    <a:pt x="2" y="3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56" name="Freeform 51"/>
            <p:cNvSpPr/>
            <p:nvPr/>
          </p:nvSpPr>
          <p:spPr bwMode="auto">
            <a:xfrm>
              <a:off x="7932109" y="4668790"/>
              <a:ext cx="33680" cy="29471"/>
            </a:xfrm>
            <a:custGeom>
              <a:gdLst>
                <a:gd fmla="*/ 6 w 7" name="T0"/>
                <a:gd fmla="*/ 3 h 6" name="T1"/>
                <a:gd fmla="*/ 2 w 7" name="T2"/>
                <a:gd fmla="*/ 0 h 6" name="T3"/>
                <a:gd fmla="*/ 5 w 7" name="T4"/>
                <a:gd fmla="*/ 5 h 6" name="T5"/>
                <a:gd fmla="*/ 6 w 7" name="T6"/>
                <a:gd fmla="*/ 3 h 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" w="7">
                  <a:moveTo>
                    <a:pt x="6" y="3"/>
                  </a:moveTo>
                  <a:cubicBezTo>
                    <a:pt x="6" y="2"/>
                    <a:pt x="5" y="1"/>
                    <a:pt x="2" y="0"/>
                  </a:cubicBezTo>
                  <a:cubicBezTo>
                    <a:pt x="0" y="0"/>
                    <a:pt x="4" y="4"/>
                    <a:pt x="5" y="5"/>
                  </a:cubicBezTo>
                  <a:cubicBezTo>
                    <a:pt x="6" y="6"/>
                    <a:pt x="7" y="4"/>
                    <a:pt x="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57" name="Freeform 52"/>
            <p:cNvSpPr/>
            <p:nvPr/>
          </p:nvSpPr>
          <p:spPr bwMode="auto">
            <a:xfrm>
              <a:off x="7527948" y="4418293"/>
              <a:ext cx="18945" cy="18945"/>
            </a:xfrm>
            <a:custGeom>
              <a:gdLst>
                <a:gd fmla="*/ 3 w 4" name="T0"/>
                <a:gd fmla="*/ 1 h 4" name="T1"/>
                <a:gd fmla="*/ 0 w 4" name="T2"/>
                <a:gd fmla="*/ 0 h 4" name="T3"/>
                <a:gd fmla="*/ 2 w 4" name="T4"/>
                <a:gd fmla="*/ 3 h 4" name="T5"/>
                <a:gd fmla="*/ 3 w 4" name="T6"/>
                <a:gd fmla="*/ 1 h 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" w="4">
                  <a:moveTo>
                    <a:pt x="3" y="1"/>
                  </a:moveTo>
                  <a:cubicBezTo>
                    <a:pt x="3" y="0"/>
                    <a:pt x="1" y="0"/>
                    <a:pt x="0" y="0"/>
                  </a:cubicBezTo>
                  <a:cubicBezTo>
                    <a:pt x="0" y="1"/>
                    <a:pt x="1" y="2"/>
                    <a:pt x="2" y="3"/>
                  </a:cubicBezTo>
                  <a:cubicBezTo>
                    <a:pt x="4" y="4"/>
                    <a:pt x="4" y="1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58" name="Freeform 53"/>
            <p:cNvSpPr/>
            <p:nvPr/>
          </p:nvSpPr>
          <p:spPr bwMode="auto">
            <a:xfrm>
              <a:off x="6736459" y="4571960"/>
              <a:ext cx="1014619" cy="795697"/>
            </a:xfrm>
            <a:custGeom>
              <a:gdLst>
                <a:gd fmla="*/ 195 w 204" name="T0"/>
                <a:gd fmla="*/ 79 h 159" name="T1"/>
                <a:gd fmla="*/ 180 w 204" name="T2"/>
                <a:gd fmla="*/ 62 h 159" name="T3"/>
                <a:gd fmla="*/ 173 w 204" name="T4"/>
                <a:gd fmla="*/ 57 h 159" name="T5"/>
                <a:gd fmla="*/ 159 w 204" name="T6"/>
                <a:gd fmla="*/ 44 h 159" name="T7"/>
                <a:gd fmla="*/ 148 w 204" name="T8"/>
                <a:gd fmla="*/ 31 h 159" name="T9"/>
                <a:gd fmla="*/ 137 w 204" name="T10"/>
                <a:gd fmla="*/ 17 h 159" name="T11"/>
                <a:gd fmla="*/ 129 w 204" name="T12"/>
                <a:gd fmla="*/ 6 h 159" name="T13"/>
                <a:gd fmla="*/ 123 w 204" name="T14"/>
                <a:gd fmla="*/ 6 h 159" name="T15"/>
                <a:gd fmla="*/ 126 w 204" name="T16"/>
                <a:gd fmla="*/ 23 h 159" name="T17"/>
                <a:gd fmla="*/ 119 w 204" name="T18"/>
                <a:gd fmla="*/ 33 h 159" name="T19"/>
                <a:gd fmla="*/ 108 w 204" name="T20"/>
                <a:gd fmla="*/ 26 h 159" name="T21"/>
                <a:gd fmla="*/ 96 w 204" name="T22"/>
                <a:gd fmla="*/ 20 h 159" name="T23"/>
                <a:gd fmla="*/ 97 w 204" name="T24"/>
                <a:gd fmla="*/ 12 h 159" name="T25"/>
                <a:gd fmla="*/ 96 w 204" name="T26"/>
                <a:gd fmla="*/ 6 h 159" name="T27"/>
                <a:gd fmla="*/ 91 w 204" name="T28"/>
                <a:gd fmla="*/ 7 h 159" name="T29"/>
                <a:gd fmla="*/ 79 w 204" name="T30"/>
                <a:gd fmla="*/ 3 h 159" name="T31"/>
                <a:gd fmla="*/ 71 w 204" name="T32"/>
                <a:gd fmla="*/ 7 h 159" name="T33"/>
                <a:gd fmla="*/ 67 w 204" name="T34"/>
                <a:gd fmla="*/ 14 h 159" name="T35"/>
                <a:gd fmla="*/ 69 w 204" name="T36"/>
                <a:gd fmla="*/ 22 h 159" name="T37"/>
                <a:gd fmla="*/ 61 w 204" name="T38"/>
                <a:gd fmla="*/ 21 h 159" name="T39"/>
                <a:gd fmla="*/ 52 w 204" name="T40"/>
                <a:gd fmla="*/ 17 h 159" name="T41"/>
                <a:gd fmla="*/ 48 w 204" name="T42"/>
                <a:gd fmla="*/ 21 h 159" name="T43"/>
                <a:gd fmla="*/ 45 w 204" name="T44"/>
                <a:gd fmla="*/ 26 h 159" name="T45"/>
                <a:gd fmla="*/ 42 w 204" name="T46"/>
                <a:gd fmla="*/ 30 h 159" name="T47"/>
                <a:gd fmla="*/ 35 w 204" name="T48"/>
                <a:gd fmla="*/ 33 h 159" name="T49"/>
                <a:gd fmla="*/ 32 w 204" name="T50"/>
                <a:gd fmla="*/ 44 h 159" name="T51"/>
                <a:gd fmla="*/ 9 w 204" name="T52"/>
                <a:gd fmla="*/ 52 h 159" name="T53"/>
                <a:gd fmla="*/ 3 w 204" name="T54"/>
                <a:gd fmla="*/ 58 h 159" name="T55"/>
                <a:gd fmla="*/ 2 w 204" name="T56"/>
                <a:gd fmla="*/ 70 h 159" name="T57"/>
                <a:gd fmla="*/ 4 w 204" name="T58"/>
                <a:gd fmla="*/ 76 h 159" name="T59"/>
                <a:gd fmla="*/ 4 w 204" name="T60"/>
                <a:gd fmla="*/ 81 h 159" name="T61"/>
                <a:gd fmla="*/ 9 w 204" name="T62"/>
                <a:gd fmla="*/ 90 h 159" name="T63"/>
                <a:gd fmla="*/ 20 w 204" name="T64"/>
                <a:gd fmla="*/ 112 h 159" name="T65"/>
                <a:gd fmla="*/ 19 w 204" name="T66"/>
                <a:gd fmla="*/ 123 h 159" name="T67"/>
                <a:gd fmla="*/ 25 w 204" name="T68"/>
                <a:gd fmla="*/ 132 h 159" name="T69"/>
                <a:gd fmla="*/ 43 w 204" name="T70"/>
                <a:gd fmla="*/ 126 h 159" name="T71"/>
                <a:gd fmla="*/ 57 w 204" name="T72"/>
                <a:gd fmla="*/ 125 h 159" name="T73"/>
                <a:gd fmla="*/ 74 w 204" name="T74"/>
                <a:gd fmla="*/ 119 h 159" name="T75"/>
                <a:gd fmla="*/ 98 w 204" name="T76"/>
                <a:gd fmla="*/ 114 h 159" name="T77"/>
                <a:gd fmla="*/ 112 w 204" name="T78"/>
                <a:gd fmla="*/ 121 h 159" name="T79"/>
                <a:gd fmla="*/ 120 w 204" name="T80"/>
                <a:gd fmla="*/ 132 h 159" name="T81"/>
                <a:gd fmla="*/ 125 w 204" name="T82"/>
                <a:gd fmla="*/ 125 h 159" name="T83"/>
                <a:gd fmla="*/ 129 w 204" name="T84"/>
                <a:gd fmla="*/ 125 h 159" name="T85"/>
                <a:gd fmla="*/ 129 w 204" name="T86"/>
                <a:gd fmla="*/ 134 h 159" name="T87"/>
                <a:gd fmla="*/ 136 w 204" name="T88"/>
                <a:gd fmla="*/ 134 h 159" name="T89"/>
                <a:gd fmla="*/ 139 w 204" name="T90"/>
                <a:gd fmla="*/ 138 h 159" name="T91"/>
                <a:gd fmla="*/ 153 w 204" name="T92"/>
                <a:gd fmla="*/ 154 h 159" name="T93"/>
                <a:gd fmla="*/ 166 w 204" name="T94"/>
                <a:gd fmla="*/ 158 h 159" name="T95"/>
                <a:gd fmla="*/ 175 w 204" name="T96"/>
                <a:gd fmla="*/ 156 h 159" name="T97"/>
                <a:gd fmla="*/ 187 w 204" name="T98"/>
                <a:gd fmla="*/ 154 h 159" name="T99"/>
                <a:gd fmla="*/ 196 w 204" name="T100"/>
                <a:gd fmla="*/ 141 h 159" name="T101"/>
                <a:gd fmla="*/ 199 w 204" name="T102"/>
                <a:gd fmla="*/ 122 h 159" name="T103"/>
                <a:gd fmla="*/ 201 w 204" name="T104"/>
                <a:gd fmla="*/ 92 h 159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159" w="204">
                  <a:moveTo>
                    <a:pt x="201" y="92"/>
                  </a:moveTo>
                  <a:cubicBezTo>
                    <a:pt x="200" y="90"/>
                    <a:pt x="199" y="89"/>
                    <a:pt x="199" y="87"/>
                  </a:cubicBezTo>
                  <a:cubicBezTo>
                    <a:pt x="198" y="84"/>
                    <a:pt x="195" y="80"/>
                    <a:pt x="195" y="79"/>
                  </a:cubicBezTo>
                  <a:cubicBezTo>
                    <a:pt x="194" y="78"/>
                    <a:pt x="190" y="72"/>
                    <a:pt x="189" y="71"/>
                  </a:cubicBezTo>
                  <a:cubicBezTo>
                    <a:pt x="188" y="70"/>
                    <a:pt x="185" y="67"/>
                    <a:pt x="183" y="66"/>
                  </a:cubicBezTo>
                  <a:cubicBezTo>
                    <a:pt x="182" y="65"/>
                    <a:pt x="181" y="65"/>
                    <a:pt x="180" y="62"/>
                  </a:cubicBezTo>
                  <a:cubicBezTo>
                    <a:pt x="178" y="59"/>
                    <a:pt x="177" y="59"/>
                    <a:pt x="177" y="59"/>
                  </a:cubicBezTo>
                  <a:cubicBezTo>
                    <a:pt x="176" y="59"/>
                    <a:pt x="175" y="58"/>
                    <a:pt x="175" y="59"/>
                  </a:cubicBezTo>
                  <a:cubicBezTo>
                    <a:pt x="175" y="59"/>
                    <a:pt x="174" y="59"/>
                    <a:pt x="173" y="57"/>
                  </a:cubicBezTo>
                  <a:cubicBezTo>
                    <a:pt x="171" y="55"/>
                    <a:pt x="170" y="53"/>
                    <a:pt x="169" y="52"/>
                  </a:cubicBezTo>
                  <a:cubicBezTo>
                    <a:pt x="168" y="51"/>
                    <a:pt x="166" y="48"/>
                    <a:pt x="165" y="47"/>
                  </a:cubicBezTo>
                  <a:cubicBezTo>
                    <a:pt x="163" y="47"/>
                    <a:pt x="160" y="46"/>
                    <a:pt x="159" y="44"/>
                  </a:cubicBezTo>
                  <a:cubicBezTo>
                    <a:pt x="158" y="43"/>
                    <a:pt x="156" y="42"/>
                    <a:pt x="155" y="41"/>
                  </a:cubicBezTo>
                  <a:cubicBezTo>
                    <a:pt x="154" y="40"/>
                    <a:pt x="151" y="39"/>
                    <a:pt x="151" y="37"/>
                  </a:cubicBezTo>
                  <a:cubicBezTo>
                    <a:pt x="151" y="36"/>
                    <a:pt x="150" y="34"/>
                    <a:pt x="148" y="31"/>
                  </a:cubicBezTo>
                  <a:cubicBezTo>
                    <a:pt x="147" y="29"/>
                    <a:pt x="144" y="25"/>
                    <a:pt x="143" y="23"/>
                  </a:cubicBezTo>
                  <a:cubicBezTo>
                    <a:pt x="143" y="22"/>
                    <a:pt x="141" y="19"/>
                    <a:pt x="140" y="18"/>
                  </a:cubicBezTo>
                  <a:cubicBezTo>
                    <a:pt x="139" y="17"/>
                    <a:pt x="138" y="17"/>
                    <a:pt x="137" y="17"/>
                  </a:cubicBezTo>
                  <a:cubicBezTo>
                    <a:pt x="136" y="17"/>
                    <a:pt x="135" y="18"/>
                    <a:pt x="135" y="17"/>
                  </a:cubicBezTo>
                  <a:cubicBezTo>
                    <a:pt x="134" y="16"/>
                    <a:pt x="133" y="11"/>
                    <a:pt x="131" y="9"/>
                  </a:cubicBezTo>
                  <a:cubicBezTo>
                    <a:pt x="129" y="6"/>
                    <a:pt x="128" y="6"/>
                    <a:pt x="129" y="6"/>
                  </a:cubicBezTo>
                  <a:cubicBezTo>
                    <a:pt x="130" y="5"/>
                    <a:pt x="127" y="4"/>
                    <a:pt x="127" y="4"/>
                  </a:cubicBezTo>
                  <a:cubicBezTo>
                    <a:pt x="126" y="3"/>
                    <a:pt x="125" y="0"/>
                    <a:pt x="124" y="0"/>
                  </a:cubicBezTo>
                  <a:cubicBezTo>
                    <a:pt x="123" y="0"/>
                    <a:pt x="123" y="5"/>
                    <a:pt x="123" y="6"/>
                  </a:cubicBezTo>
                  <a:cubicBezTo>
                    <a:pt x="122" y="7"/>
                    <a:pt x="123" y="10"/>
                    <a:pt x="123" y="10"/>
                  </a:cubicBezTo>
                  <a:cubicBezTo>
                    <a:pt x="123" y="11"/>
                    <a:pt x="123" y="12"/>
                    <a:pt x="124" y="14"/>
                  </a:cubicBezTo>
                  <a:cubicBezTo>
                    <a:pt x="124" y="15"/>
                    <a:pt x="126" y="22"/>
                    <a:pt x="126" y="23"/>
                  </a:cubicBezTo>
                  <a:cubicBezTo>
                    <a:pt x="126" y="25"/>
                    <a:pt x="125" y="34"/>
                    <a:pt x="124" y="34"/>
                  </a:cubicBezTo>
                  <a:cubicBezTo>
                    <a:pt x="123" y="34"/>
                    <a:pt x="122" y="33"/>
                    <a:pt x="121" y="33"/>
                  </a:cubicBezTo>
                  <a:cubicBezTo>
                    <a:pt x="120" y="33"/>
                    <a:pt x="121" y="34"/>
                    <a:pt x="119" y="33"/>
                  </a:cubicBezTo>
                  <a:cubicBezTo>
                    <a:pt x="118" y="33"/>
                    <a:pt x="118" y="32"/>
                    <a:pt x="116" y="31"/>
                  </a:cubicBezTo>
                  <a:cubicBezTo>
                    <a:pt x="115" y="30"/>
                    <a:pt x="112" y="30"/>
                    <a:pt x="111" y="29"/>
                  </a:cubicBezTo>
                  <a:cubicBezTo>
                    <a:pt x="110" y="28"/>
                    <a:pt x="110" y="27"/>
                    <a:pt x="108" y="26"/>
                  </a:cubicBezTo>
                  <a:cubicBezTo>
                    <a:pt x="106" y="25"/>
                    <a:pt x="105" y="24"/>
                    <a:pt x="104" y="24"/>
                  </a:cubicBezTo>
                  <a:cubicBezTo>
                    <a:pt x="102" y="23"/>
                    <a:pt x="102" y="24"/>
                    <a:pt x="101" y="23"/>
                  </a:cubicBezTo>
                  <a:cubicBezTo>
                    <a:pt x="100" y="22"/>
                    <a:pt x="97" y="21"/>
                    <a:pt x="96" y="20"/>
                  </a:cubicBezTo>
                  <a:cubicBezTo>
                    <a:pt x="96" y="18"/>
                    <a:pt x="97" y="16"/>
                    <a:pt x="97" y="16"/>
                  </a:cubicBezTo>
                  <a:cubicBezTo>
                    <a:pt x="98" y="16"/>
                    <a:pt x="98" y="14"/>
                    <a:pt x="98" y="14"/>
                  </a:cubicBezTo>
                  <a:cubicBezTo>
                    <a:pt x="97" y="13"/>
                    <a:pt x="96" y="12"/>
                    <a:pt x="97" y="12"/>
                  </a:cubicBezTo>
                  <a:cubicBezTo>
                    <a:pt x="99" y="11"/>
                    <a:pt x="100" y="12"/>
                    <a:pt x="99" y="11"/>
                  </a:cubicBezTo>
                  <a:cubicBezTo>
                    <a:pt x="99" y="10"/>
                    <a:pt x="101" y="7"/>
                    <a:pt x="99" y="6"/>
                  </a:cubicBezTo>
                  <a:cubicBezTo>
                    <a:pt x="97" y="5"/>
                    <a:pt x="96" y="5"/>
                    <a:pt x="96" y="6"/>
                  </a:cubicBezTo>
                  <a:cubicBezTo>
                    <a:pt x="96" y="6"/>
                    <a:pt x="97" y="8"/>
                    <a:pt x="96" y="7"/>
                  </a:cubicBezTo>
                  <a:cubicBezTo>
                    <a:pt x="95" y="6"/>
                    <a:pt x="94" y="5"/>
                    <a:pt x="93" y="6"/>
                  </a:cubicBezTo>
                  <a:cubicBezTo>
                    <a:pt x="93" y="6"/>
                    <a:pt x="93" y="7"/>
                    <a:pt x="91" y="7"/>
                  </a:cubicBezTo>
                  <a:cubicBezTo>
                    <a:pt x="90" y="6"/>
                    <a:pt x="87" y="5"/>
                    <a:pt x="86" y="5"/>
                  </a:cubicBezTo>
                  <a:cubicBezTo>
                    <a:pt x="84" y="5"/>
                    <a:pt x="83" y="4"/>
                    <a:pt x="82" y="4"/>
                  </a:cubicBezTo>
                  <a:cubicBezTo>
                    <a:pt x="81" y="3"/>
                    <a:pt x="79" y="3"/>
                    <a:pt x="79" y="3"/>
                  </a:cubicBezTo>
                  <a:cubicBezTo>
                    <a:pt x="79" y="3"/>
                    <a:pt x="80" y="5"/>
                    <a:pt x="79" y="6"/>
                  </a:cubicBezTo>
                  <a:cubicBezTo>
                    <a:pt x="78" y="7"/>
                    <a:pt x="74" y="8"/>
                    <a:pt x="74" y="7"/>
                  </a:cubicBezTo>
                  <a:cubicBezTo>
                    <a:pt x="73" y="7"/>
                    <a:pt x="72" y="6"/>
                    <a:pt x="71" y="7"/>
                  </a:cubicBezTo>
                  <a:cubicBezTo>
                    <a:pt x="70" y="8"/>
                    <a:pt x="69" y="10"/>
                    <a:pt x="69" y="10"/>
                  </a:cubicBezTo>
                  <a:cubicBezTo>
                    <a:pt x="68" y="10"/>
                    <a:pt x="70" y="12"/>
                    <a:pt x="69" y="12"/>
                  </a:cubicBezTo>
                  <a:cubicBezTo>
                    <a:pt x="68" y="13"/>
                    <a:pt x="68" y="13"/>
                    <a:pt x="67" y="14"/>
                  </a:cubicBezTo>
                  <a:cubicBezTo>
                    <a:pt x="67" y="15"/>
                    <a:pt x="66" y="18"/>
                    <a:pt x="67" y="18"/>
                  </a:cubicBezTo>
                  <a:cubicBezTo>
                    <a:pt x="68" y="18"/>
                    <a:pt x="70" y="19"/>
                    <a:pt x="69" y="19"/>
                  </a:cubicBezTo>
                  <a:cubicBezTo>
                    <a:pt x="69" y="20"/>
                    <a:pt x="71" y="22"/>
                    <a:pt x="69" y="22"/>
                  </a:cubicBezTo>
                  <a:cubicBezTo>
                    <a:pt x="68" y="21"/>
                    <a:pt x="67" y="20"/>
                    <a:pt x="66" y="20"/>
                  </a:cubicBezTo>
                  <a:cubicBezTo>
                    <a:pt x="66" y="20"/>
                    <a:pt x="63" y="20"/>
                    <a:pt x="63" y="20"/>
                  </a:cubicBezTo>
                  <a:cubicBezTo>
                    <a:pt x="62" y="20"/>
                    <a:pt x="62" y="22"/>
                    <a:pt x="61" y="21"/>
                  </a:cubicBezTo>
                  <a:cubicBezTo>
                    <a:pt x="60" y="19"/>
                    <a:pt x="61" y="19"/>
                    <a:pt x="59" y="18"/>
                  </a:cubicBezTo>
                  <a:cubicBezTo>
                    <a:pt x="58" y="18"/>
                    <a:pt x="57" y="16"/>
                    <a:pt x="56" y="16"/>
                  </a:cubicBezTo>
                  <a:cubicBezTo>
                    <a:pt x="55" y="15"/>
                    <a:pt x="53" y="17"/>
                    <a:pt x="52" y="17"/>
                  </a:cubicBezTo>
                  <a:cubicBezTo>
                    <a:pt x="51" y="16"/>
                    <a:pt x="51" y="15"/>
                    <a:pt x="50" y="16"/>
                  </a:cubicBezTo>
                  <a:cubicBezTo>
                    <a:pt x="50" y="17"/>
                    <a:pt x="50" y="19"/>
                    <a:pt x="49" y="18"/>
                  </a:cubicBezTo>
                  <a:cubicBezTo>
                    <a:pt x="48" y="18"/>
                    <a:pt x="48" y="20"/>
                    <a:pt x="48" y="21"/>
                  </a:cubicBezTo>
                  <a:cubicBezTo>
                    <a:pt x="48" y="21"/>
                    <a:pt x="49" y="24"/>
                    <a:pt x="48" y="23"/>
                  </a:cubicBezTo>
                  <a:cubicBezTo>
                    <a:pt x="46" y="23"/>
                    <a:pt x="45" y="22"/>
                    <a:pt x="45" y="22"/>
                  </a:cubicBezTo>
                  <a:cubicBezTo>
                    <a:pt x="45" y="23"/>
                    <a:pt x="44" y="25"/>
                    <a:pt x="45" y="26"/>
                  </a:cubicBezTo>
                  <a:cubicBezTo>
                    <a:pt x="45" y="26"/>
                    <a:pt x="45" y="28"/>
                    <a:pt x="44" y="28"/>
                  </a:cubicBezTo>
                  <a:cubicBezTo>
                    <a:pt x="44" y="28"/>
                    <a:pt x="42" y="27"/>
                    <a:pt x="42" y="27"/>
                  </a:cubicBezTo>
                  <a:cubicBezTo>
                    <a:pt x="42" y="28"/>
                    <a:pt x="42" y="29"/>
                    <a:pt x="42" y="30"/>
                  </a:cubicBezTo>
                  <a:cubicBezTo>
                    <a:pt x="43" y="31"/>
                    <a:pt x="43" y="34"/>
                    <a:pt x="42" y="33"/>
                  </a:cubicBezTo>
                  <a:cubicBezTo>
                    <a:pt x="41" y="32"/>
                    <a:pt x="39" y="29"/>
                    <a:pt x="38" y="29"/>
                  </a:cubicBezTo>
                  <a:cubicBezTo>
                    <a:pt x="38" y="29"/>
                    <a:pt x="35" y="32"/>
                    <a:pt x="35" y="33"/>
                  </a:cubicBezTo>
                  <a:cubicBezTo>
                    <a:pt x="35" y="35"/>
                    <a:pt x="37" y="37"/>
                    <a:pt x="36" y="38"/>
                  </a:cubicBezTo>
                  <a:cubicBezTo>
                    <a:pt x="35" y="39"/>
                    <a:pt x="35" y="41"/>
                    <a:pt x="35" y="42"/>
                  </a:cubicBezTo>
                  <a:cubicBezTo>
                    <a:pt x="34" y="43"/>
                    <a:pt x="33" y="43"/>
                    <a:pt x="32" y="44"/>
                  </a:cubicBezTo>
                  <a:cubicBezTo>
                    <a:pt x="30" y="45"/>
                    <a:pt x="24" y="47"/>
                    <a:pt x="23" y="48"/>
                  </a:cubicBezTo>
                  <a:cubicBezTo>
                    <a:pt x="21" y="49"/>
                    <a:pt x="19" y="50"/>
                    <a:pt x="17" y="50"/>
                  </a:cubicBezTo>
                  <a:cubicBezTo>
                    <a:pt x="15" y="50"/>
                    <a:pt x="10" y="51"/>
                    <a:pt x="9" y="52"/>
                  </a:cubicBezTo>
                  <a:cubicBezTo>
                    <a:pt x="8" y="53"/>
                    <a:pt x="7" y="55"/>
                    <a:pt x="6" y="55"/>
                  </a:cubicBezTo>
                  <a:cubicBezTo>
                    <a:pt x="5" y="55"/>
                    <a:pt x="4" y="60"/>
                    <a:pt x="4" y="59"/>
                  </a:cubicBezTo>
                  <a:cubicBezTo>
                    <a:pt x="3" y="59"/>
                    <a:pt x="4" y="57"/>
                    <a:pt x="3" y="58"/>
                  </a:cubicBezTo>
                  <a:cubicBezTo>
                    <a:pt x="2" y="59"/>
                    <a:pt x="0" y="60"/>
                    <a:pt x="1" y="62"/>
                  </a:cubicBezTo>
                  <a:cubicBezTo>
                    <a:pt x="2" y="64"/>
                    <a:pt x="2" y="65"/>
                    <a:pt x="2" y="66"/>
                  </a:cubicBezTo>
                  <a:cubicBezTo>
                    <a:pt x="1" y="67"/>
                    <a:pt x="1" y="71"/>
                    <a:pt x="2" y="70"/>
                  </a:cubicBezTo>
                  <a:cubicBezTo>
                    <a:pt x="2" y="70"/>
                    <a:pt x="3" y="68"/>
                    <a:pt x="3" y="68"/>
                  </a:cubicBezTo>
                  <a:cubicBezTo>
                    <a:pt x="3" y="69"/>
                    <a:pt x="2" y="70"/>
                    <a:pt x="3" y="72"/>
                  </a:cubicBezTo>
                  <a:cubicBezTo>
                    <a:pt x="3" y="74"/>
                    <a:pt x="3" y="74"/>
                    <a:pt x="4" y="76"/>
                  </a:cubicBezTo>
                  <a:cubicBezTo>
                    <a:pt x="6" y="77"/>
                    <a:pt x="8" y="80"/>
                    <a:pt x="6" y="80"/>
                  </a:cubicBezTo>
                  <a:cubicBezTo>
                    <a:pt x="5" y="79"/>
                    <a:pt x="3" y="77"/>
                    <a:pt x="4" y="78"/>
                  </a:cubicBezTo>
                  <a:cubicBezTo>
                    <a:pt x="4" y="79"/>
                    <a:pt x="4" y="81"/>
                    <a:pt x="4" y="81"/>
                  </a:cubicBezTo>
                  <a:cubicBezTo>
                    <a:pt x="3" y="80"/>
                    <a:pt x="2" y="78"/>
                    <a:pt x="2" y="80"/>
                  </a:cubicBezTo>
                  <a:cubicBezTo>
                    <a:pt x="3" y="82"/>
                    <a:pt x="3" y="84"/>
                    <a:pt x="5" y="85"/>
                  </a:cubicBezTo>
                  <a:cubicBezTo>
                    <a:pt x="6" y="86"/>
                    <a:pt x="8" y="89"/>
                    <a:pt x="9" y="90"/>
                  </a:cubicBezTo>
                  <a:cubicBezTo>
                    <a:pt x="9" y="92"/>
                    <a:pt x="12" y="96"/>
                    <a:pt x="12" y="97"/>
                  </a:cubicBezTo>
                  <a:cubicBezTo>
                    <a:pt x="13" y="97"/>
                    <a:pt x="15" y="101"/>
                    <a:pt x="15" y="103"/>
                  </a:cubicBezTo>
                  <a:cubicBezTo>
                    <a:pt x="16" y="104"/>
                    <a:pt x="18" y="110"/>
                    <a:pt x="20" y="112"/>
                  </a:cubicBezTo>
                  <a:cubicBezTo>
                    <a:pt x="21" y="115"/>
                    <a:pt x="23" y="119"/>
                    <a:pt x="22" y="119"/>
                  </a:cubicBezTo>
                  <a:cubicBezTo>
                    <a:pt x="21" y="118"/>
                    <a:pt x="20" y="116"/>
                    <a:pt x="20" y="118"/>
                  </a:cubicBezTo>
                  <a:cubicBezTo>
                    <a:pt x="20" y="120"/>
                    <a:pt x="20" y="122"/>
                    <a:pt x="19" y="123"/>
                  </a:cubicBezTo>
                  <a:cubicBezTo>
                    <a:pt x="18" y="124"/>
                    <a:pt x="17" y="124"/>
                    <a:pt x="18" y="125"/>
                  </a:cubicBezTo>
                  <a:cubicBezTo>
                    <a:pt x="18" y="126"/>
                    <a:pt x="19" y="128"/>
                    <a:pt x="20" y="128"/>
                  </a:cubicBezTo>
                  <a:cubicBezTo>
                    <a:pt x="22" y="129"/>
                    <a:pt x="23" y="131"/>
                    <a:pt x="25" y="132"/>
                  </a:cubicBezTo>
                  <a:cubicBezTo>
                    <a:pt x="27" y="133"/>
                    <a:pt x="31" y="134"/>
                    <a:pt x="32" y="133"/>
                  </a:cubicBezTo>
                  <a:cubicBezTo>
                    <a:pt x="34" y="133"/>
                    <a:pt x="37" y="130"/>
                    <a:pt x="38" y="129"/>
                  </a:cubicBezTo>
                  <a:cubicBezTo>
                    <a:pt x="40" y="129"/>
                    <a:pt x="41" y="126"/>
                    <a:pt x="43" y="126"/>
                  </a:cubicBezTo>
                  <a:cubicBezTo>
                    <a:pt x="44" y="126"/>
                    <a:pt x="49" y="125"/>
                    <a:pt x="51" y="126"/>
                  </a:cubicBezTo>
                  <a:cubicBezTo>
                    <a:pt x="52" y="126"/>
                    <a:pt x="54" y="127"/>
                    <a:pt x="55" y="126"/>
                  </a:cubicBezTo>
                  <a:cubicBezTo>
                    <a:pt x="56" y="125"/>
                    <a:pt x="56" y="124"/>
                    <a:pt x="57" y="125"/>
                  </a:cubicBezTo>
                  <a:cubicBezTo>
                    <a:pt x="58" y="126"/>
                    <a:pt x="59" y="127"/>
                    <a:pt x="60" y="126"/>
                  </a:cubicBezTo>
                  <a:cubicBezTo>
                    <a:pt x="61" y="124"/>
                    <a:pt x="61" y="120"/>
                    <a:pt x="63" y="120"/>
                  </a:cubicBezTo>
                  <a:cubicBezTo>
                    <a:pt x="65" y="119"/>
                    <a:pt x="70" y="119"/>
                    <a:pt x="74" y="119"/>
                  </a:cubicBezTo>
                  <a:cubicBezTo>
                    <a:pt x="79" y="119"/>
                    <a:pt x="79" y="120"/>
                    <a:pt x="82" y="118"/>
                  </a:cubicBezTo>
                  <a:cubicBezTo>
                    <a:pt x="85" y="116"/>
                    <a:pt x="90" y="115"/>
                    <a:pt x="92" y="114"/>
                  </a:cubicBezTo>
                  <a:cubicBezTo>
                    <a:pt x="94" y="114"/>
                    <a:pt x="96" y="113"/>
                    <a:pt x="98" y="114"/>
                  </a:cubicBezTo>
                  <a:cubicBezTo>
                    <a:pt x="100" y="115"/>
                    <a:pt x="101" y="117"/>
                    <a:pt x="105" y="117"/>
                  </a:cubicBezTo>
                  <a:cubicBezTo>
                    <a:pt x="108" y="117"/>
                    <a:pt x="111" y="118"/>
                    <a:pt x="111" y="118"/>
                  </a:cubicBezTo>
                  <a:cubicBezTo>
                    <a:pt x="112" y="119"/>
                    <a:pt x="111" y="119"/>
                    <a:pt x="112" y="121"/>
                  </a:cubicBezTo>
                  <a:cubicBezTo>
                    <a:pt x="112" y="122"/>
                    <a:pt x="113" y="121"/>
                    <a:pt x="114" y="123"/>
                  </a:cubicBezTo>
                  <a:cubicBezTo>
                    <a:pt x="115" y="125"/>
                    <a:pt x="117" y="127"/>
                    <a:pt x="118" y="128"/>
                  </a:cubicBezTo>
                  <a:cubicBezTo>
                    <a:pt x="118" y="129"/>
                    <a:pt x="119" y="131"/>
                    <a:pt x="120" y="132"/>
                  </a:cubicBezTo>
                  <a:cubicBezTo>
                    <a:pt x="121" y="132"/>
                    <a:pt x="123" y="134"/>
                    <a:pt x="123" y="133"/>
                  </a:cubicBezTo>
                  <a:cubicBezTo>
                    <a:pt x="123" y="131"/>
                    <a:pt x="122" y="131"/>
                    <a:pt x="123" y="130"/>
                  </a:cubicBezTo>
                  <a:cubicBezTo>
                    <a:pt x="124" y="129"/>
                    <a:pt x="123" y="125"/>
                    <a:pt x="125" y="125"/>
                  </a:cubicBezTo>
                  <a:cubicBezTo>
                    <a:pt x="127" y="124"/>
                    <a:pt x="127" y="124"/>
                    <a:pt x="127" y="123"/>
                  </a:cubicBezTo>
                  <a:cubicBezTo>
                    <a:pt x="127" y="122"/>
                    <a:pt x="129" y="120"/>
                    <a:pt x="129" y="121"/>
                  </a:cubicBezTo>
                  <a:cubicBezTo>
                    <a:pt x="129" y="121"/>
                    <a:pt x="130" y="123"/>
                    <a:pt x="129" y="125"/>
                  </a:cubicBezTo>
                  <a:cubicBezTo>
                    <a:pt x="129" y="126"/>
                    <a:pt x="130" y="131"/>
                    <a:pt x="129" y="132"/>
                  </a:cubicBezTo>
                  <a:cubicBezTo>
                    <a:pt x="129" y="132"/>
                    <a:pt x="128" y="133"/>
                    <a:pt x="128" y="134"/>
                  </a:cubicBezTo>
                  <a:cubicBezTo>
                    <a:pt x="128" y="135"/>
                    <a:pt x="129" y="135"/>
                    <a:pt x="129" y="134"/>
                  </a:cubicBezTo>
                  <a:cubicBezTo>
                    <a:pt x="130" y="134"/>
                    <a:pt x="132" y="133"/>
                    <a:pt x="132" y="132"/>
                  </a:cubicBezTo>
                  <a:cubicBezTo>
                    <a:pt x="132" y="131"/>
                    <a:pt x="132" y="128"/>
                    <a:pt x="133" y="129"/>
                  </a:cubicBezTo>
                  <a:cubicBezTo>
                    <a:pt x="133" y="130"/>
                    <a:pt x="135" y="133"/>
                    <a:pt x="136" y="134"/>
                  </a:cubicBezTo>
                  <a:cubicBezTo>
                    <a:pt x="137" y="136"/>
                    <a:pt x="134" y="137"/>
                    <a:pt x="134" y="137"/>
                  </a:cubicBezTo>
                  <a:cubicBezTo>
                    <a:pt x="135" y="138"/>
                    <a:pt x="136" y="138"/>
                    <a:pt x="137" y="138"/>
                  </a:cubicBezTo>
                  <a:cubicBezTo>
                    <a:pt x="138" y="137"/>
                    <a:pt x="137" y="135"/>
                    <a:pt x="139" y="138"/>
                  </a:cubicBezTo>
                  <a:cubicBezTo>
                    <a:pt x="141" y="140"/>
                    <a:pt x="144" y="143"/>
                    <a:pt x="145" y="145"/>
                  </a:cubicBezTo>
                  <a:cubicBezTo>
                    <a:pt x="145" y="147"/>
                    <a:pt x="146" y="149"/>
                    <a:pt x="148" y="151"/>
                  </a:cubicBezTo>
                  <a:cubicBezTo>
                    <a:pt x="150" y="153"/>
                    <a:pt x="149" y="153"/>
                    <a:pt x="153" y="154"/>
                  </a:cubicBezTo>
                  <a:cubicBezTo>
                    <a:pt x="156" y="155"/>
                    <a:pt x="155" y="158"/>
                    <a:pt x="157" y="157"/>
                  </a:cubicBezTo>
                  <a:cubicBezTo>
                    <a:pt x="158" y="156"/>
                    <a:pt x="157" y="154"/>
                    <a:pt x="159" y="155"/>
                  </a:cubicBezTo>
                  <a:cubicBezTo>
                    <a:pt x="161" y="156"/>
                    <a:pt x="165" y="159"/>
                    <a:pt x="166" y="158"/>
                  </a:cubicBezTo>
                  <a:cubicBezTo>
                    <a:pt x="167" y="158"/>
                    <a:pt x="169" y="156"/>
                    <a:pt x="171" y="156"/>
                  </a:cubicBezTo>
                  <a:cubicBezTo>
                    <a:pt x="172" y="156"/>
                    <a:pt x="172" y="153"/>
                    <a:pt x="172" y="153"/>
                  </a:cubicBezTo>
                  <a:cubicBezTo>
                    <a:pt x="172" y="153"/>
                    <a:pt x="173" y="153"/>
                    <a:pt x="175" y="156"/>
                  </a:cubicBezTo>
                  <a:cubicBezTo>
                    <a:pt x="178" y="158"/>
                    <a:pt x="178" y="159"/>
                    <a:pt x="180" y="159"/>
                  </a:cubicBezTo>
                  <a:cubicBezTo>
                    <a:pt x="182" y="158"/>
                    <a:pt x="184" y="159"/>
                    <a:pt x="185" y="158"/>
                  </a:cubicBezTo>
                  <a:cubicBezTo>
                    <a:pt x="186" y="156"/>
                    <a:pt x="185" y="154"/>
                    <a:pt x="187" y="154"/>
                  </a:cubicBezTo>
                  <a:cubicBezTo>
                    <a:pt x="190" y="153"/>
                    <a:pt x="191" y="153"/>
                    <a:pt x="193" y="152"/>
                  </a:cubicBezTo>
                  <a:cubicBezTo>
                    <a:pt x="195" y="151"/>
                    <a:pt x="197" y="152"/>
                    <a:pt x="197" y="150"/>
                  </a:cubicBezTo>
                  <a:cubicBezTo>
                    <a:pt x="197" y="148"/>
                    <a:pt x="195" y="142"/>
                    <a:pt x="196" y="141"/>
                  </a:cubicBezTo>
                  <a:cubicBezTo>
                    <a:pt x="196" y="141"/>
                    <a:pt x="195" y="137"/>
                    <a:pt x="196" y="135"/>
                  </a:cubicBezTo>
                  <a:cubicBezTo>
                    <a:pt x="196" y="133"/>
                    <a:pt x="195" y="130"/>
                    <a:pt x="196" y="129"/>
                  </a:cubicBezTo>
                  <a:cubicBezTo>
                    <a:pt x="197" y="128"/>
                    <a:pt x="198" y="123"/>
                    <a:pt x="199" y="122"/>
                  </a:cubicBezTo>
                  <a:cubicBezTo>
                    <a:pt x="200" y="121"/>
                    <a:pt x="201" y="121"/>
                    <a:pt x="203" y="119"/>
                  </a:cubicBezTo>
                  <a:cubicBezTo>
                    <a:pt x="204" y="118"/>
                    <a:pt x="204" y="105"/>
                    <a:pt x="203" y="102"/>
                  </a:cubicBezTo>
                  <a:cubicBezTo>
                    <a:pt x="203" y="99"/>
                    <a:pt x="203" y="94"/>
                    <a:pt x="201" y="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59" name="Freeform 54"/>
            <p:cNvSpPr/>
            <p:nvPr/>
          </p:nvSpPr>
          <p:spPr bwMode="auto">
            <a:xfrm>
              <a:off x="7618462" y="5430807"/>
              <a:ext cx="109461" cy="115776"/>
            </a:xfrm>
            <a:custGeom>
              <a:gdLst>
                <a:gd fmla="*/ 18 w 22" name="T0"/>
                <a:gd fmla="*/ 2 h 23" name="T1"/>
                <a:gd fmla="*/ 12 w 22" name="T2"/>
                <a:gd fmla="*/ 3 h 23" name="T3"/>
                <a:gd fmla="*/ 4 w 22" name="T4"/>
                <a:gd fmla="*/ 1 h 23" name="T5"/>
                <a:gd fmla="*/ 0 w 22" name="T6"/>
                <a:gd fmla="*/ 2 h 23" name="T7"/>
                <a:gd fmla="*/ 6 w 22" name="T8"/>
                <a:gd fmla="*/ 11 h 23" name="T9"/>
                <a:gd fmla="*/ 8 w 22" name="T10"/>
                <a:gd fmla="*/ 16 h 23" name="T11"/>
                <a:gd fmla="*/ 16 w 22" name="T12"/>
                <a:gd fmla="*/ 23 h 23" name="T13"/>
                <a:gd fmla="*/ 18 w 22" name="T14"/>
                <a:gd fmla="*/ 18 h 23" name="T15"/>
                <a:gd fmla="*/ 21 w 22" name="T16"/>
                <a:gd fmla="*/ 20 h 23" name="T17"/>
                <a:gd fmla="*/ 21 w 22" name="T18"/>
                <a:gd fmla="*/ 18 h 23" name="T19"/>
                <a:gd fmla="*/ 22 w 22" name="T20"/>
                <a:gd fmla="*/ 13 h 23" name="T21"/>
                <a:gd fmla="*/ 20 w 22" name="T22"/>
                <a:gd fmla="*/ 5 h 23" name="T23"/>
                <a:gd fmla="*/ 18 w 22" name="T24"/>
                <a:gd fmla="*/ 2 h 2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23" w="22">
                  <a:moveTo>
                    <a:pt x="18" y="2"/>
                  </a:moveTo>
                  <a:cubicBezTo>
                    <a:pt x="17" y="1"/>
                    <a:pt x="13" y="3"/>
                    <a:pt x="12" y="3"/>
                  </a:cubicBezTo>
                  <a:cubicBezTo>
                    <a:pt x="10" y="4"/>
                    <a:pt x="7" y="3"/>
                    <a:pt x="4" y="1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2"/>
                    <a:pt x="5" y="9"/>
                    <a:pt x="6" y="11"/>
                  </a:cubicBezTo>
                  <a:cubicBezTo>
                    <a:pt x="7" y="13"/>
                    <a:pt x="8" y="13"/>
                    <a:pt x="8" y="16"/>
                  </a:cubicBezTo>
                  <a:cubicBezTo>
                    <a:pt x="9" y="19"/>
                    <a:pt x="14" y="23"/>
                    <a:pt x="16" y="23"/>
                  </a:cubicBezTo>
                  <a:cubicBezTo>
                    <a:pt x="18" y="23"/>
                    <a:pt x="18" y="19"/>
                    <a:pt x="18" y="18"/>
                  </a:cubicBezTo>
                  <a:cubicBezTo>
                    <a:pt x="19" y="17"/>
                    <a:pt x="20" y="19"/>
                    <a:pt x="21" y="20"/>
                  </a:cubicBezTo>
                  <a:cubicBezTo>
                    <a:pt x="22" y="21"/>
                    <a:pt x="21" y="18"/>
                    <a:pt x="21" y="18"/>
                  </a:cubicBezTo>
                  <a:cubicBezTo>
                    <a:pt x="20" y="17"/>
                    <a:pt x="21" y="14"/>
                    <a:pt x="22" y="13"/>
                  </a:cubicBezTo>
                  <a:cubicBezTo>
                    <a:pt x="22" y="12"/>
                    <a:pt x="21" y="7"/>
                    <a:pt x="20" y="5"/>
                  </a:cubicBezTo>
                  <a:cubicBezTo>
                    <a:pt x="18" y="4"/>
                    <a:pt x="20" y="4"/>
                    <a:pt x="18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60" name="Freeform 55"/>
            <p:cNvSpPr/>
            <p:nvPr/>
          </p:nvSpPr>
          <p:spPr bwMode="auto">
            <a:xfrm>
              <a:off x="8205761" y="5426595"/>
              <a:ext cx="138931" cy="244183"/>
            </a:xfrm>
            <a:custGeom>
              <a:gdLst>
                <a:gd fmla="*/ 27 w 28" name="T0"/>
                <a:gd fmla="*/ 14 h 49" name="T1"/>
                <a:gd fmla="*/ 25 w 28" name="T2"/>
                <a:gd fmla="*/ 6 h 49" name="T3"/>
                <a:gd fmla="*/ 23 w 28" name="T4"/>
                <a:gd fmla="*/ 3 h 49" name="T5"/>
                <a:gd fmla="*/ 21 w 28" name="T6"/>
                <a:gd fmla="*/ 5 h 49" name="T7"/>
                <a:gd fmla="*/ 19 w 28" name="T8"/>
                <a:gd fmla="*/ 3 h 49" name="T9"/>
                <a:gd fmla="*/ 17 w 28" name="T10"/>
                <a:gd fmla="*/ 1 h 49" name="T11"/>
                <a:gd fmla="*/ 14 w 28" name="T12"/>
                <a:gd fmla="*/ 2 h 49" name="T13"/>
                <a:gd fmla="*/ 13 w 28" name="T14"/>
                <a:gd fmla="*/ 9 h 49" name="T15"/>
                <a:gd fmla="*/ 13 w 28" name="T16"/>
                <a:gd fmla="*/ 14 h 49" name="T17"/>
                <a:gd fmla="*/ 9 w 28" name="T18"/>
                <a:gd fmla="*/ 23 h 49" name="T19"/>
                <a:gd fmla="*/ 4 w 28" name="T20"/>
                <a:gd fmla="*/ 28 h 49" name="T21"/>
                <a:gd fmla="*/ 4 w 28" name="T22"/>
                <a:gd fmla="*/ 34 h 49" name="T23"/>
                <a:gd fmla="*/ 2 w 28" name="T24"/>
                <a:gd fmla="*/ 38 h 49" name="T25"/>
                <a:gd fmla="*/ 0 w 28" name="T26"/>
                <a:gd fmla="*/ 42 h 49" name="T27"/>
                <a:gd fmla="*/ 7 w 28" name="T28"/>
                <a:gd fmla="*/ 45 h 49" name="T29"/>
                <a:gd fmla="*/ 10 w 28" name="T30"/>
                <a:gd fmla="*/ 48 h 49" name="T31"/>
                <a:gd fmla="*/ 15 w 28" name="T32"/>
                <a:gd fmla="*/ 48 h 49" name="T33"/>
                <a:gd fmla="*/ 19 w 28" name="T34"/>
                <a:gd fmla="*/ 44 h 49" name="T35"/>
                <a:gd fmla="*/ 20 w 28" name="T36"/>
                <a:gd fmla="*/ 38 h 49" name="T37"/>
                <a:gd fmla="*/ 18 w 28" name="T38"/>
                <a:gd fmla="*/ 31 h 49" name="T39"/>
                <a:gd fmla="*/ 24 w 28" name="T40"/>
                <a:gd fmla="*/ 26 h 49" name="T41"/>
                <a:gd fmla="*/ 27 w 28" name="T42"/>
                <a:gd fmla="*/ 26 h 49" name="T43"/>
                <a:gd fmla="*/ 25 w 28" name="T44"/>
                <a:gd fmla="*/ 21 h 49" name="T45"/>
                <a:gd fmla="*/ 27 w 28" name="T46"/>
                <a:gd fmla="*/ 14 h 49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9" w="28">
                  <a:moveTo>
                    <a:pt x="27" y="14"/>
                  </a:moveTo>
                  <a:cubicBezTo>
                    <a:pt x="27" y="12"/>
                    <a:pt x="26" y="9"/>
                    <a:pt x="25" y="6"/>
                  </a:cubicBezTo>
                  <a:cubicBezTo>
                    <a:pt x="24" y="3"/>
                    <a:pt x="24" y="4"/>
                    <a:pt x="23" y="3"/>
                  </a:cubicBezTo>
                  <a:cubicBezTo>
                    <a:pt x="22" y="3"/>
                    <a:pt x="21" y="4"/>
                    <a:pt x="21" y="5"/>
                  </a:cubicBezTo>
                  <a:cubicBezTo>
                    <a:pt x="21" y="6"/>
                    <a:pt x="20" y="4"/>
                    <a:pt x="19" y="3"/>
                  </a:cubicBezTo>
                  <a:cubicBezTo>
                    <a:pt x="19" y="2"/>
                    <a:pt x="18" y="2"/>
                    <a:pt x="17" y="1"/>
                  </a:cubicBezTo>
                  <a:cubicBezTo>
                    <a:pt x="16" y="0"/>
                    <a:pt x="14" y="0"/>
                    <a:pt x="14" y="2"/>
                  </a:cubicBezTo>
                  <a:cubicBezTo>
                    <a:pt x="14" y="4"/>
                    <a:pt x="14" y="8"/>
                    <a:pt x="13" y="9"/>
                  </a:cubicBezTo>
                  <a:cubicBezTo>
                    <a:pt x="12" y="10"/>
                    <a:pt x="12" y="12"/>
                    <a:pt x="13" y="14"/>
                  </a:cubicBezTo>
                  <a:cubicBezTo>
                    <a:pt x="14" y="17"/>
                    <a:pt x="10" y="21"/>
                    <a:pt x="9" y="23"/>
                  </a:cubicBezTo>
                  <a:cubicBezTo>
                    <a:pt x="8" y="25"/>
                    <a:pt x="6" y="27"/>
                    <a:pt x="4" y="28"/>
                  </a:cubicBezTo>
                  <a:cubicBezTo>
                    <a:pt x="3" y="28"/>
                    <a:pt x="5" y="33"/>
                    <a:pt x="4" y="34"/>
                  </a:cubicBezTo>
                  <a:cubicBezTo>
                    <a:pt x="2" y="35"/>
                    <a:pt x="2" y="36"/>
                    <a:pt x="2" y="38"/>
                  </a:cubicBezTo>
                  <a:cubicBezTo>
                    <a:pt x="1" y="39"/>
                    <a:pt x="0" y="40"/>
                    <a:pt x="0" y="42"/>
                  </a:cubicBezTo>
                  <a:cubicBezTo>
                    <a:pt x="1" y="44"/>
                    <a:pt x="6" y="45"/>
                    <a:pt x="7" y="45"/>
                  </a:cubicBezTo>
                  <a:cubicBezTo>
                    <a:pt x="8" y="45"/>
                    <a:pt x="8" y="46"/>
                    <a:pt x="10" y="48"/>
                  </a:cubicBezTo>
                  <a:cubicBezTo>
                    <a:pt x="11" y="49"/>
                    <a:pt x="14" y="49"/>
                    <a:pt x="15" y="48"/>
                  </a:cubicBezTo>
                  <a:cubicBezTo>
                    <a:pt x="16" y="48"/>
                    <a:pt x="18" y="45"/>
                    <a:pt x="19" y="44"/>
                  </a:cubicBezTo>
                  <a:cubicBezTo>
                    <a:pt x="20" y="42"/>
                    <a:pt x="20" y="40"/>
                    <a:pt x="20" y="38"/>
                  </a:cubicBezTo>
                  <a:cubicBezTo>
                    <a:pt x="20" y="37"/>
                    <a:pt x="19" y="32"/>
                    <a:pt x="18" y="31"/>
                  </a:cubicBezTo>
                  <a:cubicBezTo>
                    <a:pt x="18" y="30"/>
                    <a:pt x="23" y="27"/>
                    <a:pt x="24" y="26"/>
                  </a:cubicBezTo>
                  <a:cubicBezTo>
                    <a:pt x="25" y="25"/>
                    <a:pt x="26" y="26"/>
                    <a:pt x="27" y="26"/>
                  </a:cubicBezTo>
                  <a:cubicBezTo>
                    <a:pt x="28" y="25"/>
                    <a:pt x="25" y="23"/>
                    <a:pt x="25" y="21"/>
                  </a:cubicBezTo>
                  <a:cubicBezTo>
                    <a:pt x="25" y="19"/>
                    <a:pt x="26" y="15"/>
                    <a:pt x="2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61" name="Freeform 56"/>
            <p:cNvSpPr/>
            <p:nvPr/>
          </p:nvSpPr>
          <p:spPr bwMode="auto">
            <a:xfrm>
              <a:off x="8205762" y="5207675"/>
              <a:ext cx="193663" cy="254707"/>
            </a:xfrm>
            <a:custGeom>
              <a:gdLst>
                <a:gd fmla="*/ 38 w 39" name="T0"/>
                <a:gd fmla="*/ 32 h 51" name="T1"/>
                <a:gd fmla="*/ 39 w 39" name="T2"/>
                <a:gd fmla="*/ 25 h 51" name="T3"/>
                <a:gd fmla="*/ 35 w 39" name="T4"/>
                <a:gd fmla="*/ 24 h 51" name="T5"/>
                <a:gd fmla="*/ 31 w 39" name="T6"/>
                <a:gd fmla="*/ 25 h 51" name="T7"/>
                <a:gd fmla="*/ 25 w 39" name="T8"/>
                <a:gd fmla="*/ 20 h 51" name="T9"/>
                <a:gd fmla="*/ 20 w 39" name="T10"/>
                <a:gd fmla="*/ 13 h 51" name="T11"/>
                <a:gd fmla="*/ 21 w 39" name="T12"/>
                <a:gd fmla="*/ 17 h 51" name="T13"/>
                <a:gd fmla="*/ 21 w 39" name="T14"/>
                <a:gd fmla="*/ 20 h 51" name="T15"/>
                <a:gd fmla="*/ 17 w 39" name="T16"/>
                <a:gd fmla="*/ 17 h 51" name="T17"/>
                <a:gd fmla="*/ 15 w 39" name="T18"/>
                <a:gd fmla="*/ 11 h 51" name="T19"/>
                <a:gd fmla="*/ 9 w 39" name="T20"/>
                <a:gd fmla="*/ 6 h 51" name="T21"/>
                <a:gd fmla="*/ 2 w 39" name="T22"/>
                <a:gd fmla="*/ 1 h 51" name="T23"/>
                <a:gd fmla="*/ 8 w 39" name="T24"/>
                <a:gd fmla="*/ 9 h 51" name="T25"/>
                <a:gd fmla="*/ 15 w 39" name="T26"/>
                <a:gd fmla="*/ 17 h 51" name="T27"/>
                <a:gd fmla="*/ 18 w 39" name="T28"/>
                <a:gd fmla="*/ 20 h 51" name="T29"/>
                <a:gd fmla="*/ 20 w 39" name="T30"/>
                <a:gd fmla="*/ 23 h 51" name="T31"/>
                <a:gd fmla="*/ 20 w 39" name="T32"/>
                <a:gd fmla="*/ 29 h 51" name="T33"/>
                <a:gd fmla="*/ 18 w 39" name="T34"/>
                <a:gd fmla="*/ 35 h 51" name="T35"/>
                <a:gd fmla="*/ 27 w 39" name="T36"/>
                <a:gd fmla="*/ 41 h 51" name="T37"/>
                <a:gd fmla="*/ 28 w 39" name="T38"/>
                <a:gd fmla="*/ 49 h 51" name="T39"/>
                <a:gd fmla="*/ 33 w 39" name="T40"/>
                <a:gd fmla="*/ 51 h 51" name="T41"/>
                <a:gd fmla="*/ 34 w 39" name="T42"/>
                <a:gd fmla="*/ 46 h 51" name="T43"/>
                <a:gd fmla="*/ 37 w 39" name="T44"/>
                <a:gd fmla="*/ 39 h 51" name="T45"/>
                <a:gd fmla="*/ 36 w 39" name="T46"/>
                <a:gd fmla="*/ 35 h 51" name="T47"/>
                <a:gd fmla="*/ 38 w 39" name="T48"/>
                <a:gd fmla="*/ 32 h 51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51" w="39">
                  <a:moveTo>
                    <a:pt x="38" y="32"/>
                  </a:moveTo>
                  <a:cubicBezTo>
                    <a:pt x="38" y="31"/>
                    <a:pt x="39" y="27"/>
                    <a:pt x="39" y="25"/>
                  </a:cubicBezTo>
                  <a:cubicBezTo>
                    <a:pt x="38" y="24"/>
                    <a:pt x="36" y="23"/>
                    <a:pt x="35" y="24"/>
                  </a:cubicBezTo>
                  <a:cubicBezTo>
                    <a:pt x="33" y="25"/>
                    <a:pt x="34" y="26"/>
                    <a:pt x="31" y="25"/>
                  </a:cubicBezTo>
                  <a:cubicBezTo>
                    <a:pt x="28" y="24"/>
                    <a:pt x="25" y="21"/>
                    <a:pt x="25" y="20"/>
                  </a:cubicBezTo>
                  <a:cubicBezTo>
                    <a:pt x="24" y="19"/>
                    <a:pt x="21" y="14"/>
                    <a:pt x="20" y="13"/>
                  </a:cubicBezTo>
                  <a:cubicBezTo>
                    <a:pt x="19" y="12"/>
                    <a:pt x="20" y="15"/>
                    <a:pt x="21" y="17"/>
                  </a:cubicBezTo>
                  <a:cubicBezTo>
                    <a:pt x="23" y="19"/>
                    <a:pt x="22" y="20"/>
                    <a:pt x="21" y="20"/>
                  </a:cubicBezTo>
                  <a:cubicBezTo>
                    <a:pt x="21" y="21"/>
                    <a:pt x="19" y="19"/>
                    <a:pt x="17" y="17"/>
                  </a:cubicBezTo>
                  <a:cubicBezTo>
                    <a:pt x="16" y="14"/>
                    <a:pt x="15" y="13"/>
                    <a:pt x="15" y="11"/>
                  </a:cubicBezTo>
                  <a:cubicBezTo>
                    <a:pt x="15" y="10"/>
                    <a:pt x="11" y="7"/>
                    <a:pt x="9" y="6"/>
                  </a:cubicBezTo>
                  <a:cubicBezTo>
                    <a:pt x="7" y="5"/>
                    <a:pt x="4" y="2"/>
                    <a:pt x="2" y="1"/>
                  </a:cubicBezTo>
                  <a:cubicBezTo>
                    <a:pt x="0" y="0"/>
                    <a:pt x="6" y="7"/>
                    <a:pt x="8" y="9"/>
                  </a:cubicBezTo>
                  <a:cubicBezTo>
                    <a:pt x="10" y="11"/>
                    <a:pt x="14" y="16"/>
                    <a:pt x="15" y="17"/>
                  </a:cubicBezTo>
                  <a:cubicBezTo>
                    <a:pt x="17" y="18"/>
                    <a:pt x="18" y="19"/>
                    <a:pt x="18" y="20"/>
                  </a:cubicBezTo>
                  <a:cubicBezTo>
                    <a:pt x="17" y="21"/>
                    <a:pt x="17" y="21"/>
                    <a:pt x="20" y="23"/>
                  </a:cubicBezTo>
                  <a:cubicBezTo>
                    <a:pt x="22" y="25"/>
                    <a:pt x="19" y="26"/>
                    <a:pt x="20" y="29"/>
                  </a:cubicBezTo>
                  <a:cubicBezTo>
                    <a:pt x="21" y="31"/>
                    <a:pt x="19" y="34"/>
                    <a:pt x="18" y="35"/>
                  </a:cubicBezTo>
                  <a:cubicBezTo>
                    <a:pt x="18" y="37"/>
                    <a:pt x="25" y="39"/>
                    <a:pt x="27" y="41"/>
                  </a:cubicBezTo>
                  <a:cubicBezTo>
                    <a:pt x="30" y="43"/>
                    <a:pt x="27" y="49"/>
                    <a:pt x="28" y="49"/>
                  </a:cubicBezTo>
                  <a:cubicBezTo>
                    <a:pt x="29" y="51"/>
                    <a:pt x="32" y="51"/>
                    <a:pt x="33" y="51"/>
                  </a:cubicBezTo>
                  <a:cubicBezTo>
                    <a:pt x="34" y="51"/>
                    <a:pt x="34" y="48"/>
                    <a:pt x="34" y="46"/>
                  </a:cubicBezTo>
                  <a:cubicBezTo>
                    <a:pt x="34" y="45"/>
                    <a:pt x="36" y="40"/>
                    <a:pt x="37" y="39"/>
                  </a:cubicBezTo>
                  <a:cubicBezTo>
                    <a:pt x="37" y="37"/>
                    <a:pt x="35" y="36"/>
                    <a:pt x="36" y="35"/>
                  </a:cubicBezTo>
                  <a:cubicBezTo>
                    <a:pt x="37" y="34"/>
                    <a:pt x="38" y="33"/>
                    <a:pt x="38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62" name="Freeform 57"/>
            <p:cNvSpPr/>
            <p:nvPr/>
          </p:nvSpPr>
          <p:spPr bwMode="auto">
            <a:xfrm>
              <a:off x="977131" y="2401687"/>
              <a:ext cx="2292364" cy="3574319"/>
            </a:xfrm>
            <a:custGeom>
              <a:gdLst>
                <a:gd fmla="*/ 393 w 460" name="T0"/>
                <a:gd fmla="*/ 367 h 716" name="T1"/>
                <a:gd fmla="*/ 379 w 460" name="T2"/>
                <a:gd fmla="*/ 358 h 716" name="T3"/>
                <a:gd fmla="*/ 355 w 460" name="T4"/>
                <a:gd fmla="*/ 339 h 716" name="T5"/>
                <a:gd fmla="*/ 294 w 460" name="T6"/>
                <a:gd fmla="*/ 337 h 716" name="T7"/>
                <a:gd fmla="*/ 256 w 460" name="T8"/>
                <a:gd fmla="*/ 338 h 716" name="T9"/>
                <a:gd fmla="*/ 261 w 460" name="T10"/>
                <a:gd fmla="*/ 317 h 716" name="T11"/>
                <a:gd fmla="*/ 238 w 460" name="T12"/>
                <a:gd fmla="*/ 314 h 716" name="T13"/>
                <a:gd fmla="*/ 250 w 460" name="T14"/>
                <a:gd fmla="*/ 290 h 716" name="T15"/>
                <a:gd fmla="*/ 209 w 460" name="T16"/>
                <a:gd fmla="*/ 279 h 716" name="T17"/>
                <a:gd fmla="*/ 229 w 460" name="T18"/>
                <a:gd fmla="*/ 255 h 716" name="T19"/>
                <a:gd fmla="*/ 282 w 460" name="T20"/>
                <a:gd fmla="*/ 270 h 716" name="T21"/>
                <a:gd fmla="*/ 319 w 460" name="T22"/>
                <a:gd fmla="*/ 218 h 716" name="T23"/>
                <a:gd fmla="*/ 363 w 460" name="T24"/>
                <a:gd fmla="*/ 180 h 716" name="T25"/>
                <a:gd fmla="*/ 372 w 460" name="T26"/>
                <a:gd fmla="*/ 184 h 716" name="T27"/>
                <a:gd fmla="*/ 364 w 460" name="T28"/>
                <a:gd fmla="*/ 160 h 716" name="T29"/>
                <a:gd fmla="*/ 412 w 460" name="T30"/>
                <a:gd fmla="*/ 132 h 716" name="T31"/>
                <a:gd fmla="*/ 393 w 460" name="T32"/>
                <a:gd fmla="*/ 104 h 716" name="T33"/>
                <a:gd fmla="*/ 371 w 460" name="T34"/>
                <a:gd fmla="*/ 95 h 716" name="T35"/>
                <a:gd fmla="*/ 339 w 460" name="T36"/>
                <a:gd fmla="*/ 88 h 716" name="T37"/>
                <a:gd fmla="*/ 325 w 460" name="T38"/>
                <a:gd fmla="*/ 142 h 716" name="T39"/>
                <a:gd fmla="*/ 277 w 460" name="T40"/>
                <a:gd fmla="*/ 113 h 716" name="T41"/>
                <a:gd fmla="*/ 296 w 460" name="T42"/>
                <a:gd fmla="*/ 72 h 716" name="T43"/>
                <a:gd fmla="*/ 317 w 460" name="T44"/>
                <a:gd fmla="*/ 47 h 716" name="T45"/>
                <a:gd fmla="*/ 340 w 460" name="T46"/>
                <a:gd fmla="*/ 30 h 716" name="T47"/>
                <a:gd fmla="*/ 328 w 460" name="T48"/>
                <a:gd fmla="*/ 28 h 716" name="T49"/>
                <a:gd fmla="*/ 309 w 460" name="T50"/>
                <a:gd fmla="*/ 24 h 716" name="T51"/>
                <a:gd fmla="*/ 291 w 460" name="T52"/>
                <a:gd fmla="*/ 18 h 716" name="T53"/>
                <a:gd fmla="*/ 284 w 460" name="T54"/>
                <a:gd fmla="*/ 33 h 716" name="T55"/>
                <a:gd fmla="*/ 242 w 460" name="T56"/>
                <a:gd fmla="*/ 32 h 716" name="T57"/>
                <a:gd fmla="*/ 226 w 460" name="T58"/>
                <a:gd fmla="*/ 37 h 716" name="T59"/>
                <a:gd fmla="*/ 189 w 460" name="T60"/>
                <a:gd fmla="*/ 20 h 716" name="T61"/>
                <a:gd fmla="*/ 163 w 460" name="T62"/>
                <a:gd fmla="*/ 19 h 716" name="T63"/>
                <a:gd fmla="*/ 128 w 460" name="T64"/>
                <a:gd fmla="*/ 21 h 716" name="T65"/>
                <a:gd fmla="*/ 78 w 460" name="T66"/>
                <a:gd fmla="*/ 8 h 716" name="T67"/>
                <a:gd fmla="*/ 32 w 460" name="T68"/>
                <a:gd fmla="*/ 42 h 716" name="T69"/>
                <a:gd fmla="*/ 22 w 460" name="T70"/>
                <a:gd fmla="*/ 48 h 716" name="T71"/>
                <a:gd fmla="*/ 26 w 460" name="T72"/>
                <a:gd fmla="*/ 70 h 716" name="T73"/>
                <a:gd fmla="*/ 15 w 460" name="T74"/>
                <a:gd fmla="*/ 95 h 716" name="T75"/>
                <a:gd fmla="*/ 15 w 460" name="T76"/>
                <a:gd fmla="*/ 115 h 716" name="T77"/>
                <a:gd fmla="*/ 49 w 460" name="T78"/>
                <a:gd fmla="*/ 95 h 716" name="T79"/>
                <a:gd fmla="*/ 73 w 460" name="T80"/>
                <a:gd fmla="*/ 91 h 716" name="T81"/>
                <a:gd fmla="*/ 111 w 460" name="T82"/>
                <a:gd fmla="*/ 102 h 716" name="T83"/>
                <a:gd fmla="*/ 129 w 460" name="T84"/>
                <a:gd fmla="*/ 124 h 716" name="T85"/>
                <a:gd fmla="*/ 138 w 460" name="T86"/>
                <a:gd fmla="*/ 149 h 716" name="T87"/>
                <a:gd fmla="*/ 135 w 460" name="T88"/>
                <a:gd fmla="*/ 163 h 716" name="T89"/>
                <a:gd fmla="*/ 139 w 460" name="T90"/>
                <a:gd fmla="*/ 237 h 716" name="T91"/>
                <a:gd fmla="*/ 155 w 460" name="T92"/>
                <a:gd fmla="*/ 281 h 716" name="T93"/>
                <a:gd fmla="*/ 160 w 460" name="T94"/>
                <a:gd fmla="*/ 262 h 716" name="T95"/>
                <a:gd fmla="*/ 222 w 460" name="T96"/>
                <a:gd fmla="*/ 321 h 716" name="T97"/>
                <a:gd fmla="*/ 240 w 460" name="T98"/>
                <a:gd fmla="*/ 326 h 716" name="T99"/>
                <a:gd fmla="*/ 246 w 460" name="T100"/>
                <a:gd fmla="*/ 340 h 716" name="T101"/>
                <a:gd fmla="*/ 279 w 460" name="T102"/>
                <a:gd fmla="*/ 354 h 716" name="T103"/>
                <a:gd fmla="*/ 253 w 460" name="T104"/>
                <a:gd fmla="*/ 396 h 716" name="T105"/>
                <a:gd fmla="*/ 265 w 460" name="T106"/>
                <a:gd fmla="*/ 458 h 716" name="T107"/>
                <a:gd fmla="*/ 259 w 460" name="T108"/>
                <a:gd fmla="*/ 546 h 716" name="T109"/>
                <a:gd fmla="*/ 232 w 460" name="T110"/>
                <a:gd fmla="*/ 635 h 716" name="T111"/>
                <a:gd fmla="*/ 213 w 460" name="T112"/>
                <a:gd fmla="*/ 687 h 716" name="T113"/>
                <a:gd fmla="*/ 236 w 460" name="T114"/>
                <a:gd fmla="*/ 704 h 716" name="T115"/>
                <a:gd fmla="*/ 250 w 460" name="T116"/>
                <a:gd fmla="*/ 677 h 716" name="T117"/>
                <a:gd fmla="*/ 301 w 460" name="T118"/>
                <a:gd fmla="*/ 594 h 716" name="T119"/>
                <a:gd fmla="*/ 349 w 460" name="T120"/>
                <a:gd fmla="*/ 556 h 716" name="T121"/>
                <a:gd fmla="*/ 395 w 460" name="T122"/>
                <a:gd fmla="*/ 498 h 716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716" w="460">
                  <a:moveTo>
                    <a:pt x="458" y="407"/>
                  </a:moveTo>
                  <a:cubicBezTo>
                    <a:pt x="457" y="406"/>
                    <a:pt x="455" y="405"/>
                    <a:pt x="452" y="404"/>
                  </a:cubicBezTo>
                  <a:cubicBezTo>
                    <a:pt x="449" y="404"/>
                    <a:pt x="446" y="404"/>
                    <a:pt x="445" y="402"/>
                  </a:cubicBezTo>
                  <a:cubicBezTo>
                    <a:pt x="443" y="401"/>
                    <a:pt x="442" y="398"/>
                    <a:pt x="438" y="397"/>
                  </a:cubicBezTo>
                  <a:cubicBezTo>
                    <a:pt x="434" y="397"/>
                    <a:pt x="430" y="397"/>
                    <a:pt x="428" y="397"/>
                  </a:cubicBezTo>
                  <a:cubicBezTo>
                    <a:pt x="426" y="396"/>
                    <a:pt x="426" y="395"/>
                    <a:pt x="423" y="395"/>
                  </a:cubicBezTo>
                  <a:cubicBezTo>
                    <a:pt x="421" y="395"/>
                    <a:pt x="419" y="395"/>
                    <a:pt x="418" y="395"/>
                  </a:cubicBezTo>
                  <a:cubicBezTo>
                    <a:pt x="418" y="394"/>
                    <a:pt x="417" y="392"/>
                    <a:pt x="416" y="392"/>
                  </a:cubicBezTo>
                  <a:cubicBezTo>
                    <a:pt x="414" y="391"/>
                    <a:pt x="410" y="389"/>
                    <a:pt x="409" y="388"/>
                  </a:cubicBezTo>
                  <a:cubicBezTo>
                    <a:pt x="408" y="388"/>
                    <a:pt x="406" y="386"/>
                    <a:pt x="405" y="387"/>
                  </a:cubicBezTo>
                  <a:cubicBezTo>
                    <a:pt x="403" y="388"/>
                    <a:pt x="400" y="393"/>
                    <a:pt x="399" y="393"/>
                  </a:cubicBezTo>
                  <a:cubicBezTo>
                    <a:pt x="398" y="393"/>
                    <a:pt x="402" y="388"/>
                    <a:pt x="403" y="388"/>
                  </a:cubicBezTo>
                  <a:cubicBezTo>
                    <a:pt x="403" y="387"/>
                    <a:pt x="403" y="385"/>
                    <a:pt x="401" y="385"/>
                  </a:cubicBezTo>
                  <a:cubicBezTo>
                    <a:pt x="399" y="385"/>
                    <a:pt x="397" y="386"/>
                    <a:pt x="396" y="385"/>
                  </a:cubicBezTo>
                  <a:cubicBezTo>
                    <a:pt x="396" y="385"/>
                    <a:pt x="396" y="382"/>
                    <a:pt x="394" y="383"/>
                  </a:cubicBezTo>
                  <a:cubicBezTo>
                    <a:pt x="393" y="384"/>
                    <a:pt x="391" y="387"/>
                    <a:pt x="391" y="386"/>
                  </a:cubicBezTo>
                  <a:cubicBezTo>
                    <a:pt x="391" y="384"/>
                    <a:pt x="394" y="383"/>
                    <a:pt x="395" y="382"/>
                  </a:cubicBezTo>
                  <a:cubicBezTo>
                    <a:pt x="396" y="382"/>
                    <a:pt x="397" y="379"/>
                    <a:pt x="397" y="378"/>
                  </a:cubicBezTo>
                  <a:cubicBezTo>
                    <a:pt x="397" y="377"/>
                    <a:pt x="396" y="377"/>
                    <a:pt x="395" y="375"/>
                  </a:cubicBezTo>
                  <a:cubicBezTo>
                    <a:pt x="394" y="374"/>
                    <a:pt x="393" y="368"/>
                    <a:pt x="393" y="367"/>
                  </a:cubicBezTo>
                  <a:cubicBezTo>
                    <a:pt x="393" y="367"/>
                    <a:pt x="393" y="366"/>
                    <a:pt x="392" y="366"/>
                  </a:cubicBezTo>
                  <a:cubicBezTo>
                    <a:pt x="392" y="366"/>
                    <a:pt x="392" y="366"/>
                    <a:pt x="392" y="366"/>
                  </a:cubicBezTo>
                  <a:cubicBezTo>
                    <a:pt x="392" y="366"/>
                    <a:pt x="392" y="366"/>
                    <a:pt x="392" y="366"/>
                  </a:cubicBezTo>
                  <a:cubicBezTo>
                    <a:pt x="392" y="365"/>
                    <a:pt x="392" y="365"/>
                    <a:pt x="391" y="365"/>
                  </a:cubicBezTo>
                  <a:cubicBezTo>
                    <a:pt x="391" y="365"/>
                    <a:pt x="391" y="364"/>
                    <a:pt x="391" y="364"/>
                  </a:cubicBezTo>
                  <a:cubicBezTo>
                    <a:pt x="391" y="364"/>
                    <a:pt x="390" y="364"/>
                    <a:pt x="390" y="364"/>
                  </a:cubicBezTo>
                  <a:cubicBezTo>
                    <a:pt x="390" y="364"/>
                    <a:pt x="389" y="363"/>
                    <a:pt x="389" y="363"/>
                  </a:cubicBezTo>
                  <a:cubicBezTo>
                    <a:pt x="389" y="363"/>
                    <a:pt x="389" y="363"/>
                    <a:pt x="389" y="363"/>
                  </a:cubicBezTo>
                  <a:cubicBezTo>
                    <a:pt x="389" y="363"/>
                    <a:pt x="388" y="363"/>
                    <a:pt x="388" y="362"/>
                  </a:cubicBezTo>
                  <a:cubicBezTo>
                    <a:pt x="388" y="362"/>
                    <a:pt x="388" y="362"/>
                    <a:pt x="388" y="362"/>
                  </a:cubicBezTo>
                  <a:cubicBezTo>
                    <a:pt x="388" y="362"/>
                    <a:pt x="387" y="362"/>
                    <a:pt x="387" y="362"/>
                  </a:cubicBezTo>
                  <a:cubicBezTo>
                    <a:pt x="387" y="362"/>
                    <a:pt x="387" y="361"/>
                    <a:pt x="386" y="361"/>
                  </a:cubicBezTo>
                  <a:cubicBezTo>
                    <a:pt x="386" y="361"/>
                    <a:pt x="386" y="361"/>
                    <a:pt x="386" y="361"/>
                  </a:cubicBezTo>
                  <a:cubicBezTo>
                    <a:pt x="386" y="361"/>
                    <a:pt x="385" y="360"/>
                    <a:pt x="385" y="360"/>
                  </a:cubicBezTo>
                  <a:cubicBezTo>
                    <a:pt x="385" y="360"/>
                    <a:pt x="384" y="360"/>
                    <a:pt x="384" y="360"/>
                  </a:cubicBezTo>
                  <a:cubicBezTo>
                    <a:pt x="384" y="360"/>
                    <a:pt x="383" y="360"/>
                    <a:pt x="383" y="359"/>
                  </a:cubicBezTo>
                  <a:cubicBezTo>
                    <a:pt x="383" y="359"/>
                    <a:pt x="383" y="359"/>
                    <a:pt x="383" y="359"/>
                  </a:cubicBezTo>
                  <a:cubicBezTo>
                    <a:pt x="382" y="359"/>
                    <a:pt x="382" y="359"/>
                    <a:pt x="382" y="359"/>
                  </a:cubicBezTo>
                  <a:cubicBezTo>
                    <a:pt x="381" y="358"/>
                    <a:pt x="380" y="358"/>
                    <a:pt x="380" y="358"/>
                  </a:cubicBezTo>
                  <a:cubicBezTo>
                    <a:pt x="379" y="358"/>
                    <a:pt x="379" y="358"/>
                    <a:pt x="379" y="358"/>
                  </a:cubicBezTo>
                  <a:cubicBezTo>
                    <a:pt x="376" y="358"/>
                    <a:pt x="373" y="359"/>
                    <a:pt x="371" y="358"/>
                  </a:cubicBezTo>
                  <a:cubicBezTo>
                    <a:pt x="371" y="358"/>
                    <a:pt x="370" y="358"/>
                    <a:pt x="370" y="358"/>
                  </a:cubicBezTo>
                  <a:cubicBezTo>
                    <a:pt x="370" y="358"/>
                    <a:pt x="370" y="357"/>
                    <a:pt x="369" y="357"/>
                  </a:cubicBezTo>
                  <a:cubicBezTo>
                    <a:pt x="369" y="357"/>
                    <a:pt x="369" y="357"/>
                    <a:pt x="369" y="357"/>
                  </a:cubicBezTo>
                  <a:cubicBezTo>
                    <a:pt x="369" y="357"/>
                    <a:pt x="368" y="356"/>
                    <a:pt x="368" y="356"/>
                  </a:cubicBezTo>
                  <a:cubicBezTo>
                    <a:pt x="368" y="356"/>
                    <a:pt x="368" y="356"/>
                    <a:pt x="367" y="356"/>
                  </a:cubicBezTo>
                  <a:cubicBezTo>
                    <a:pt x="367" y="355"/>
                    <a:pt x="367" y="355"/>
                    <a:pt x="366" y="355"/>
                  </a:cubicBezTo>
                  <a:cubicBezTo>
                    <a:pt x="366" y="355"/>
                    <a:pt x="366" y="354"/>
                    <a:pt x="365" y="354"/>
                  </a:cubicBezTo>
                  <a:cubicBezTo>
                    <a:pt x="365" y="354"/>
                    <a:pt x="365" y="354"/>
                    <a:pt x="365" y="354"/>
                  </a:cubicBezTo>
                  <a:cubicBezTo>
                    <a:pt x="365" y="354"/>
                    <a:pt x="364" y="354"/>
                    <a:pt x="364" y="354"/>
                  </a:cubicBezTo>
                  <a:cubicBezTo>
                    <a:pt x="363" y="353"/>
                    <a:pt x="364" y="353"/>
                    <a:pt x="362" y="351"/>
                  </a:cubicBezTo>
                  <a:cubicBezTo>
                    <a:pt x="361" y="349"/>
                    <a:pt x="361" y="348"/>
                    <a:pt x="358" y="347"/>
                  </a:cubicBezTo>
                  <a:cubicBezTo>
                    <a:pt x="358" y="347"/>
                    <a:pt x="358" y="347"/>
                    <a:pt x="358" y="347"/>
                  </a:cubicBezTo>
                  <a:cubicBezTo>
                    <a:pt x="357" y="347"/>
                    <a:pt x="357" y="347"/>
                    <a:pt x="357" y="347"/>
                  </a:cubicBezTo>
                  <a:cubicBezTo>
                    <a:pt x="357" y="347"/>
                    <a:pt x="357" y="347"/>
                    <a:pt x="357" y="347"/>
                  </a:cubicBezTo>
                  <a:cubicBezTo>
                    <a:pt x="356" y="347"/>
                    <a:pt x="356" y="347"/>
                    <a:pt x="356" y="346"/>
                  </a:cubicBezTo>
                  <a:cubicBezTo>
                    <a:pt x="356" y="346"/>
                    <a:pt x="356" y="346"/>
                    <a:pt x="356" y="346"/>
                  </a:cubicBezTo>
                  <a:cubicBezTo>
                    <a:pt x="355" y="346"/>
                    <a:pt x="355" y="346"/>
                    <a:pt x="355" y="346"/>
                  </a:cubicBezTo>
                  <a:cubicBezTo>
                    <a:pt x="353" y="346"/>
                    <a:pt x="354" y="346"/>
                    <a:pt x="354" y="344"/>
                  </a:cubicBezTo>
                  <a:cubicBezTo>
                    <a:pt x="354" y="343"/>
                    <a:pt x="353" y="340"/>
                    <a:pt x="355" y="339"/>
                  </a:cubicBezTo>
                  <a:cubicBezTo>
                    <a:pt x="356" y="339"/>
                    <a:pt x="356" y="337"/>
                    <a:pt x="355" y="338"/>
                  </a:cubicBezTo>
                  <a:cubicBezTo>
                    <a:pt x="353" y="339"/>
                    <a:pt x="352" y="341"/>
                    <a:pt x="350" y="340"/>
                  </a:cubicBezTo>
                  <a:cubicBezTo>
                    <a:pt x="347" y="339"/>
                    <a:pt x="348" y="338"/>
                    <a:pt x="345" y="338"/>
                  </a:cubicBezTo>
                  <a:cubicBezTo>
                    <a:pt x="343" y="338"/>
                    <a:pt x="340" y="340"/>
                    <a:pt x="337" y="339"/>
                  </a:cubicBezTo>
                  <a:cubicBezTo>
                    <a:pt x="334" y="339"/>
                    <a:pt x="332" y="337"/>
                    <a:pt x="330" y="337"/>
                  </a:cubicBezTo>
                  <a:cubicBezTo>
                    <a:pt x="328" y="337"/>
                    <a:pt x="325" y="339"/>
                    <a:pt x="324" y="338"/>
                  </a:cubicBezTo>
                  <a:cubicBezTo>
                    <a:pt x="323" y="337"/>
                    <a:pt x="325" y="336"/>
                    <a:pt x="324" y="335"/>
                  </a:cubicBezTo>
                  <a:cubicBezTo>
                    <a:pt x="323" y="334"/>
                    <a:pt x="319" y="333"/>
                    <a:pt x="318" y="334"/>
                  </a:cubicBezTo>
                  <a:cubicBezTo>
                    <a:pt x="316" y="335"/>
                    <a:pt x="313" y="336"/>
                    <a:pt x="311" y="336"/>
                  </a:cubicBezTo>
                  <a:cubicBezTo>
                    <a:pt x="310" y="336"/>
                    <a:pt x="307" y="338"/>
                    <a:pt x="308" y="336"/>
                  </a:cubicBezTo>
                  <a:cubicBezTo>
                    <a:pt x="308" y="336"/>
                    <a:pt x="308" y="336"/>
                    <a:pt x="308" y="335"/>
                  </a:cubicBezTo>
                  <a:cubicBezTo>
                    <a:pt x="308" y="335"/>
                    <a:pt x="308" y="335"/>
                    <a:pt x="308" y="335"/>
                  </a:cubicBezTo>
                  <a:cubicBezTo>
                    <a:pt x="308" y="335"/>
                    <a:pt x="308" y="335"/>
                    <a:pt x="309" y="334"/>
                  </a:cubicBezTo>
                  <a:cubicBezTo>
                    <a:pt x="309" y="334"/>
                    <a:pt x="309" y="334"/>
                    <a:pt x="309" y="334"/>
                  </a:cubicBezTo>
                  <a:cubicBezTo>
                    <a:pt x="309" y="334"/>
                    <a:pt x="310" y="334"/>
                    <a:pt x="310" y="333"/>
                  </a:cubicBezTo>
                  <a:cubicBezTo>
                    <a:pt x="312" y="333"/>
                    <a:pt x="313" y="332"/>
                    <a:pt x="312" y="330"/>
                  </a:cubicBezTo>
                  <a:cubicBezTo>
                    <a:pt x="310" y="329"/>
                    <a:pt x="309" y="329"/>
                    <a:pt x="308" y="331"/>
                  </a:cubicBezTo>
                  <a:cubicBezTo>
                    <a:pt x="306" y="332"/>
                    <a:pt x="302" y="335"/>
                    <a:pt x="301" y="334"/>
                  </a:cubicBezTo>
                  <a:cubicBezTo>
                    <a:pt x="300" y="334"/>
                    <a:pt x="299" y="333"/>
                    <a:pt x="298" y="334"/>
                  </a:cubicBezTo>
                  <a:cubicBezTo>
                    <a:pt x="297" y="335"/>
                    <a:pt x="295" y="336"/>
                    <a:pt x="294" y="337"/>
                  </a:cubicBezTo>
                  <a:cubicBezTo>
                    <a:pt x="293" y="337"/>
                    <a:pt x="291" y="337"/>
                    <a:pt x="292" y="338"/>
                  </a:cubicBezTo>
                  <a:cubicBezTo>
                    <a:pt x="292" y="339"/>
                    <a:pt x="290" y="339"/>
                    <a:pt x="290" y="340"/>
                  </a:cubicBezTo>
                  <a:cubicBezTo>
                    <a:pt x="290" y="341"/>
                    <a:pt x="290" y="342"/>
                    <a:pt x="289" y="342"/>
                  </a:cubicBezTo>
                  <a:cubicBezTo>
                    <a:pt x="288" y="342"/>
                    <a:pt x="286" y="345"/>
                    <a:pt x="285" y="346"/>
                  </a:cubicBezTo>
                  <a:cubicBezTo>
                    <a:pt x="285" y="346"/>
                    <a:pt x="283" y="346"/>
                    <a:pt x="282" y="346"/>
                  </a:cubicBezTo>
                  <a:cubicBezTo>
                    <a:pt x="282" y="346"/>
                    <a:pt x="282" y="346"/>
                    <a:pt x="282" y="346"/>
                  </a:cubicBezTo>
                  <a:cubicBezTo>
                    <a:pt x="282" y="345"/>
                    <a:pt x="282" y="345"/>
                    <a:pt x="281" y="345"/>
                  </a:cubicBezTo>
                  <a:cubicBezTo>
                    <a:pt x="281" y="345"/>
                    <a:pt x="281" y="345"/>
                    <a:pt x="281" y="345"/>
                  </a:cubicBezTo>
                  <a:cubicBezTo>
                    <a:pt x="281" y="345"/>
                    <a:pt x="281" y="344"/>
                    <a:pt x="281" y="344"/>
                  </a:cubicBezTo>
                  <a:cubicBezTo>
                    <a:pt x="281" y="344"/>
                    <a:pt x="280" y="344"/>
                    <a:pt x="280" y="344"/>
                  </a:cubicBezTo>
                  <a:cubicBezTo>
                    <a:pt x="280" y="344"/>
                    <a:pt x="280" y="344"/>
                    <a:pt x="279" y="343"/>
                  </a:cubicBezTo>
                  <a:cubicBezTo>
                    <a:pt x="277" y="343"/>
                    <a:pt x="274" y="342"/>
                    <a:pt x="273" y="342"/>
                  </a:cubicBezTo>
                  <a:cubicBezTo>
                    <a:pt x="271" y="343"/>
                    <a:pt x="270" y="344"/>
                    <a:pt x="269" y="344"/>
                  </a:cubicBezTo>
                  <a:cubicBezTo>
                    <a:pt x="267" y="344"/>
                    <a:pt x="264" y="345"/>
                    <a:pt x="263" y="344"/>
                  </a:cubicBezTo>
                  <a:cubicBezTo>
                    <a:pt x="262" y="343"/>
                    <a:pt x="261" y="345"/>
                    <a:pt x="260" y="344"/>
                  </a:cubicBezTo>
                  <a:cubicBezTo>
                    <a:pt x="259" y="342"/>
                    <a:pt x="260" y="343"/>
                    <a:pt x="259" y="341"/>
                  </a:cubicBezTo>
                  <a:cubicBezTo>
                    <a:pt x="259" y="340"/>
                    <a:pt x="258" y="340"/>
                    <a:pt x="258" y="340"/>
                  </a:cubicBezTo>
                  <a:cubicBezTo>
                    <a:pt x="258" y="340"/>
                    <a:pt x="258" y="340"/>
                    <a:pt x="258" y="340"/>
                  </a:cubicBezTo>
                  <a:cubicBezTo>
                    <a:pt x="257" y="339"/>
                    <a:pt x="257" y="339"/>
                    <a:pt x="256" y="338"/>
                  </a:cubicBezTo>
                  <a:cubicBezTo>
                    <a:pt x="256" y="338"/>
                    <a:pt x="256" y="338"/>
                    <a:pt x="256" y="338"/>
                  </a:cubicBezTo>
                  <a:cubicBezTo>
                    <a:pt x="256" y="338"/>
                    <a:pt x="256" y="338"/>
                    <a:pt x="256" y="338"/>
                  </a:cubicBezTo>
                  <a:cubicBezTo>
                    <a:pt x="256" y="338"/>
                    <a:pt x="256" y="338"/>
                    <a:pt x="256" y="338"/>
                  </a:cubicBezTo>
                  <a:cubicBezTo>
                    <a:pt x="256" y="338"/>
                    <a:pt x="256" y="338"/>
                    <a:pt x="256" y="338"/>
                  </a:cubicBezTo>
                  <a:cubicBezTo>
                    <a:pt x="256" y="338"/>
                    <a:pt x="256" y="338"/>
                    <a:pt x="256" y="337"/>
                  </a:cubicBezTo>
                  <a:cubicBezTo>
                    <a:pt x="255" y="337"/>
                    <a:pt x="255" y="337"/>
                    <a:pt x="255" y="337"/>
                  </a:cubicBezTo>
                  <a:cubicBezTo>
                    <a:pt x="255" y="336"/>
                    <a:pt x="255" y="336"/>
                    <a:pt x="255" y="336"/>
                  </a:cubicBezTo>
                  <a:cubicBezTo>
                    <a:pt x="255" y="336"/>
                    <a:pt x="255" y="335"/>
                    <a:pt x="255" y="335"/>
                  </a:cubicBezTo>
                  <a:cubicBezTo>
                    <a:pt x="255" y="335"/>
                    <a:pt x="255" y="335"/>
                    <a:pt x="255" y="334"/>
                  </a:cubicBezTo>
                  <a:cubicBezTo>
                    <a:pt x="255" y="334"/>
                    <a:pt x="255" y="334"/>
                    <a:pt x="255" y="334"/>
                  </a:cubicBezTo>
                  <a:cubicBezTo>
                    <a:pt x="255" y="334"/>
                    <a:pt x="255" y="333"/>
                    <a:pt x="255" y="333"/>
                  </a:cubicBezTo>
                  <a:cubicBezTo>
                    <a:pt x="255" y="333"/>
                    <a:pt x="255" y="333"/>
                    <a:pt x="255" y="333"/>
                  </a:cubicBezTo>
                  <a:cubicBezTo>
                    <a:pt x="255" y="333"/>
                    <a:pt x="255" y="333"/>
                    <a:pt x="256" y="332"/>
                  </a:cubicBezTo>
                  <a:cubicBezTo>
                    <a:pt x="257" y="332"/>
                    <a:pt x="256" y="331"/>
                    <a:pt x="257" y="330"/>
                  </a:cubicBezTo>
                  <a:cubicBezTo>
                    <a:pt x="258" y="329"/>
                    <a:pt x="258" y="325"/>
                    <a:pt x="260" y="324"/>
                  </a:cubicBezTo>
                  <a:cubicBezTo>
                    <a:pt x="261" y="323"/>
                    <a:pt x="261" y="321"/>
                    <a:pt x="261" y="320"/>
                  </a:cubicBezTo>
                  <a:cubicBezTo>
                    <a:pt x="261" y="320"/>
                    <a:pt x="261" y="320"/>
                    <a:pt x="261" y="319"/>
                  </a:cubicBezTo>
                  <a:cubicBezTo>
                    <a:pt x="261" y="319"/>
                    <a:pt x="261" y="319"/>
                    <a:pt x="261" y="319"/>
                  </a:cubicBezTo>
                  <a:cubicBezTo>
                    <a:pt x="261" y="319"/>
                    <a:pt x="261" y="318"/>
                    <a:pt x="261" y="318"/>
                  </a:cubicBezTo>
                  <a:cubicBezTo>
                    <a:pt x="261" y="318"/>
                    <a:pt x="261" y="317"/>
                    <a:pt x="261" y="317"/>
                  </a:cubicBezTo>
                  <a:cubicBezTo>
                    <a:pt x="261" y="317"/>
                    <a:pt x="261" y="317"/>
                    <a:pt x="261" y="317"/>
                  </a:cubicBezTo>
                  <a:cubicBezTo>
                    <a:pt x="261" y="317"/>
                    <a:pt x="261" y="316"/>
                    <a:pt x="261" y="316"/>
                  </a:cubicBezTo>
                  <a:cubicBezTo>
                    <a:pt x="261" y="316"/>
                    <a:pt x="261" y="316"/>
                    <a:pt x="261" y="316"/>
                  </a:cubicBezTo>
                  <a:cubicBezTo>
                    <a:pt x="261" y="316"/>
                    <a:pt x="261" y="316"/>
                    <a:pt x="261" y="315"/>
                  </a:cubicBezTo>
                  <a:cubicBezTo>
                    <a:pt x="261" y="315"/>
                    <a:pt x="261" y="315"/>
                    <a:pt x="261" y="315"/>
                  </a:cubicBezTo>
                  <a:cubicBezTo>
                    <a:pt x="260" y="315"/>
                    <a:pt x="260" y="315"/>
                    <a:pt x="260" y="315"/>
                  </a:cubicBezTo>
                  <a:cubicBezTo>
                    <a:pt x="258" y="315"/>
                    <a:pt x="257" y="315"/>
                    <a:pt x="256" y="315"/>
                  </a:cubicBezTo>
                  <a:cubicBezTo>
                    <a:pt x="255" y="315"/>
                    <a:pt x="254" y="314"/>
                    <a:pt x="253" y="314"/>
                  </a:cubicBezTo>
                  <a:cubicBezTo>
                    <a:pt x="252" y="315"/>
                    <a:pt x="251" y="315"/>
                    <a:pt x="249" y="315"/>
                  </a:cubicBezTo>
                  <a:cubicBezTo>
                    <a:pt x="247" y="315"/>
                    <a:pt x="244" y="315"/>
                    <a:pt x="243" y="315"/>
                  </a:cubicBezTo>
                  <a:cubicBezTo>
                    <a:pt x="243" y="315"/>
                    <a:pt x="242" y="315"/>
                    <a:pt x="242" y="315"/>
                  </a:cubicBezTo>
                  <a:cubicBezTo>
                    <a:pt x="242" y="315"/>
                    <a:pt x="242" y="315"/>
                    <a:pt x="241" y="315"/>
                  </a:cubicBezTo>
                  <a:cubicBezTo>
                    <a:pt x="241" y="315"/>
                    <a:pt x="241" y="315"/>
                    <a:pt x="241" y="315"/>
                  </a:cubicBezTo>
                  <a:cubicBezTo>
                    <a:pt x="241" y="315"/>
                    <a:pt x="241" y="315"/>
                    <a:pt x="240" y="315"/>
                  </a:cubicBezTo>
                  <a:cubicBezTo>
                    <a:pt x="240" y="315"/>
                    <a:pt x="240" y="315"/>
                    <a:pt x="240" y="315"/>
                  </a:cubicBezTo>
                  <a:cubicBezTo>
                    <a:pt x="240" y="315"/>
                    <a:pt x="240" y="315"/>
                    <a:pt x="239" y="315"/>
                  </a:cubicBezTo>
                  <a:cubicBezTo>
                    <a:pt x="239" y="315"/>
                    <a:pt x="239" y="315"/>
                    <a:pt x="239" y="315"/>
                  </a:cubicBezTo>
                  <a:cubicBezTo>
                    <a:pt x="239" y="315"/>
                    <a:pt x="239" y="315"/>
                    <a:pt x="239" y="315"/>
                  </a:cubicBezTo>
                  <a:cubicBezTo>
                    <a:pt x="239" y="314"/>
                    <a:pt x="238" y="314"/>
                    <a:pt x="238" y="314"/>
                  </a:cubicBezTo>
                  <a:cubicBezTo>
                    <a:pt x="238" y="314"/>
                    <a:pt x="238" y="314"/>
                    <a:pt x="238" y="314"/>
                  </a:cubicBezTo>
                  <a:cubicBezTo>
                    <a:pt x="238" y="314"/>
                    <a:pt x="238" y="314"/>
                    <a:pt x="238" y="314"/>
                  </a:cubicBezTo>
                  <a:cubicBezTo>
                    <a:pt x="238" y="314"/>
                    <a:pt x="238" y="314"/>
                    <a:pt x="238" y="314"/>
                  </a:cubicBezTo>
                  <a:cubicBezTo>
                    <a:pt x="238" y="314"/>
                    <a:pt x="238" y="314"/>
                    <a:pt x="238" y="313"/>
                  </a:cubicBezTo>
                  <a:cubicBezTo>
                    <a:pt x="238" y="313"/>
                    <a:pt x="238" y="313"/>
                    <a:pt x="238" y="313"/>
                  </a:cubicBezTo>
                  <a:cubicBezTo>
                    <a:pt x="239" y="313"/>
                    <a:pt x="239" y="313"/>
                    <a:pt x="239" y="313"/>
                  </a:cubicBezTo>
                  <a:cubicBezTo>
                    <a:pt x="239" y="313"/>
                    <a:pt x="239" y="313"/>
                    <a:pt x="239" y="313"/>
                  </a:cubicBezTo>
                  <a:cubicBezTo>
                    <a:pt x="241" y="312"/>
                    <a:pt x="241" y="311"/>
                    <a:pt x="242" y="309"/>
                  </a:cubicBezTo>
                  <a:cubicBezTo>
                    <a:pt x="243" y="307"/>
                    <a:pt x="244" y="305"/>
                    <a:pt x="244" y="304"/>
                  </a:cubicBezTo>
                  <a:cubicBezTo>
                    <a:pt x="244" y="303"/>
                    <a:pt x="244" y="303"/>
                    <a:pt x="244" y="303"/>
                  </a:cubicBezTo>
                  <a:cubicBezTo>
                    <a:pt x="244" y="303"/>
                    <a:pt x="244" y="303"/>
                    <a:pt x="244" y="303"/>
                  </a:cubicBezTo>
                  <a:cubicBezTo>
                    <a:pt x="244" y="302"/>
                    <a:pt x="244" y="302"/>
                    <a:pt x="244" y="302"/>
                  </a:cubicBezTo>
                  <a:cubicBezTo>
                    <a:pt x="244" y="302"/>
                    <a:pt x="244" y="302"/>
                    <a:pt x="244" y="302"/>
                  </a:cubicBezTo>
                  <a:cubicBezTo>
                    <a:pt x="244" y="302"/>
                    <a:pt x="244" y="302"/>
                    <a:pt x="244" y="302"/>
                  </a:cubicBezTo>
                  <a:cubicBezTo>
                    <a:pt x="244" y="302"/>
                    <a:pt x="244" y="302"/>
                    <a:pt x="244" y="302"/>
                  </a:cubicBezTo>
                  <a:cubicBezTo>
                    <a:pt x="244" y="302"/>
                    <a:pt x="244" y="302"/>
                    <a:pt x="244" y="302"/>
                  </a:cubicBezTo>
                  <a:cubicBezTo>
                    <a:pt x="244" y="302"/>
                    <a:pt x="244" y="302"/>
                    <a:pt x="245" y="302"/>
                  </a:cubicBezTo>
                  <a:cubicBezTo>
                    <a:pt x="246" y="303"/>
                    <a:pt x="246" y="303"/>
                    <a:pt x="247" y="302"/>
                  </a:cubicBezTo>
                  <a:cubicBezTo>
                    <a:pt x="248" y="301"/>
                    <a:pt x="249" y="296"/>
                    <a:pt x="250" y="295"/>
                  </a:cubicBezTo>
                  <a:cubicBezTo>
                    <a:pt x="251" y="294"/>
                    <a:pt x="253" y="293"/>
                    <a:pt x="253" y="292"/>
                  </a:cubicBezTo>
                  <a:cubicBezTo>
                    <a:pt x="253" y="291"/>
                    <a:pt x="253" y="290"/>
                    <a:pt x="253" y="290"/>
                  </a:cubicBezTo>
                  <a:cubicBezTo>
                    <a:pt x="252" y="290"/>
                    <a:pt x="251" y="290"/>
                    <a:pt x="250" y="290"/>
                  </a:cubicBezTo>
                  <a:cubicBezTo>
                    <a:pt x="250" y="290"/>
                    <a:pt x="250" y="289"/>
                    <a:pt x="249" y="289"/>
                  </a:cubicBezTo>
                  <a:cubicBezTo>
                    <a:pt x="248" y="289"/>
                    <a:pt x="247" y="290"/>
                    <a:pt x="246" y="289"/>
                  </a:cubicBezTo>
                  <a:cubicBezTo>
                    <a:pt x="245" y="289"/>
                    <a:pt x="244" y="289"/>
                    <a:pt x="243" y="289"/>
                  </a:cubicBezTo>
                  <a:cubicBezTo>
                    <a:pt x="241" y="290"/>
                    <a:pt x="239" y="292"/>
                    <a:pt x="238" y="292"/>
                  </a:cubicBezTo>
                  <a:cubicBezTo>
                    <a:pt x="238" y="292"/>
                    <a:pt x="236" y="295"/>
                    <a:pt x="236" y="295"/>
                  </a:cubicBezTo>
                  <a:cubicBezTo>
                    <a:pt x="236" y="296"/>
                    <a:pt x="235" y="297"/>
                    <a:pt x="235" y="297"/>
                  </a:cubicBezTo>
                  <a:cubicBezTo>
                    <a:pt x="234" y="298"/>
                    <a:pt x="235" y="298"/>
                    <a:pt x="234" y="299"/>
                  </a:cubicBezTo>
                  <a:cubicBezTo>
                    <a:pt x="234" y="299"/>
                    <a:pt x="232" y="302"/>
                    <a:pt x="230" y="302"/>
                  </a:cubicBezTo>
                  <a:cubicBezTo>
                    <a:pt x="227" y="301"/>
                    <a:pt x="226" y="301"/>
                    <a:pt x="225" y="302"/>
                  </a:cubicBezTo>
                  <a:cubicBezTo>
                    <a:pt x="224" y="303"/>
                    <a:pt x="224" y="303"/>
                    <a:pt x="223" y="303"/>
                  </a:cubicBezTo>
                  <a:cubicBezTo>
                    <a:pt x="221" y="303"/>
                    <a:pt x="221" y="302"/>
                    <a:pt x="220" y="302"/>
                  </a:cubicBezTo>
                  <a:cubicBezTo>
                    <a:pt x="220" y="302"/>
                    <a:pt x="218" y="304"/>
                    <a:pt x="218" y="303"/>
                  </a:cubicBezTo>
                  <a:cubicBezTo>
                    <a:pt x="217" y="303"/>
                    <a:pt x="217" y="303"/>
                    <a:pt x="216" y="302"/>
                  </a:cubicBezTo>
                  <a:cubicBezTo>
                    <a:pt x="215" y="302"/>
                    <a:pt x="211" y="301"/>
                    <a:pt x="211" y="300"/>
                  </a:cubicBezTo>
                  <a:cubicBezTo>
                    <a:pt x="211" y="300"/>
                    <a:pt x="212" y="300"/>
                    <a:pt x="211" y="299"/>
                  </a:cubicBezTo>
                  <a:cubicBezTo>
                    <a:pt x="210" y="298"/>
                    <a:pt x="211" y="297"/>
                    <a:pt x="211" y="296"/>
                  </a:cubicBezTo>
                  <a:cubicBezTo>
                    <a:pt x="211" y="295"/>
                    <a:pt x="208" y="294"/>
                    <a:pt x="208" y="292"/>
                  </a:cubicBezTo>
                  <a:cubicBezTo>
                    <a:pt x="208" y="290"/>
                    <a:pt x="209" y="290"/>
                    <a:pt x="209" y="288"/>
                  </a:cubicBezTo>
                  <a:cubicBezTo>
                    <a:pt x="208" y="286"/>
                    <a:pt x="207" y="285"/>
                    <a:pt x="208" y="284"/>
                  </a:cubicBezTo>
                  <a:cubicBezTo>
                    <a:pt x="209" y="283"/>
                    <a:pt x="208" y="280"/>
                    <a:pt x="209" y="279"/>
                  </a:cubicBezTo>
                  <a:cubicBezTo>
                    <a:pt x="211" y="277"/>
                    <a:pt x="212" y="275"/>
                    <a:pt x="213" y="273"/>
                  </a:cubicBezTo>
                  <a:cubicBezTo>
                    <a:pt x="213" y="273"/>
                    <a:pt x="213" y="273"/>
                    <a:pt x="214" y="273"/>
                  </a:cubicBezTo>
                  <a:cubicBezTo>
                    <a:pt x="214" y="273"/>
                    <a:pt x="214" y="273"/>
                    <a:pt x="214" y="273"/>
                  </a:cubicBezTo>
                  <a:cubicBezTo>
                    <a:pt x="214" y="272"/>
                    <a:pt x="214" y="272"/>
                    <a:pt x="214" y="272"/>
                  </a:cubicBezTo>
                  <a:cubicBezTo>
                    <a:pt x="214" y="272"/>
                    <a:pt x="214" y="272"/>
                    <a:pt x="214" y="272"/>
                  </a:cubicBezTo>
                  <a:cubicBezTo>
                    <a:pt x="214" y="271"/>
                    <a:pt x="215" y="271"/>
                    <a:pt x="215" y="271"/>
                  </a:cubicBezTo>
                  <a:cubicBezTo>
                    <a:pt x="215" y="271"/>
                    <a:pt x="215" y="271"/>
                    <a:pt x="215" y="271"/>
                  </a:cubicBezTo>
                  <a:cubicBezTo>
                    <a:pt x="215" y="270"/>
                    <a:pt x="215" y="270"/>
                    <a:pt x="215" y="270"/>
                  </a:cubicBezTo>
                  <a:cubicBezTo>
                    <a:pt x="215" y="270"/>
                    <a:pt x="215" y="270"/>
                    <a:pt x="215" y="270"/>
                  </a:cubicBezTo>
                  <a:cubicBezTo>
                    <a:pt x="215" y="270"/>
                    <a:pt x="215" y="270"/>
                    <a:pt x="215" y="270"/>
                  </a:cubicBezTo>
                  <a:cubicBezTo>
                    <a:pt x="215" y="269"/>
                    <a:pt x="215" y="269"/>
                    <a:pt x="215" y="269"/>
                  </a:cubicBezTo>
                  <a:cubicBezTo>
                    <a:pt x="215" y="269"/>
                    <a:pt x="215" y="269"/>
                    <a:pt x="215" y="268"/>
                  </a:cubicBezTo>
                  <a:cubicBezTo>
                    <a:pt x="216" y="268"/>
                    <a:pt x="216" y="268"/>
                    <a:pt x="216" y="268"/>
                  </a:cubicBezTo>
                  <a:cubicBezTo>
                    <a:pt x="216" y="268"/>
                    <a:pt x="216" y="268"/>
                    <a:pt x="216" y="267"/>
                  </a:cubicBezTo>
                  <a:cubicBezTo>
                    <a:pt x="216" y="267"/>
                    <a:pt x="216" y="267"/>
                    <a:pt x="216" y="267"/>
                  </a:cubicBezTo>
                  <a:cubicBezTo>
                    <a:pt x="216" y="267"/>
                    <a:pt x="216" y="266"/>
                    <a:pt x="216" y="266"/>
                  </a:cubicBezTo>
                  <a:cubicBezTo>
                    <a:pt x="216" y="264"/>
                    <a:pt x="217" y="263"/>
                    <a:pt x="217" y="262"/>
                  </a:cubicBezTo>
                  <a:cubicBezTo>
                    <a:pt x="217" y="262"/>
                    <a:pt x="216" y="261"/>
                    <a:pt x="219" y="261"/>
                  </a:cubicBezTo>
                  <a:cubicBezTo>
                    <a:pt x="221" y="260"/>
                    <a:pt x="221" y="259"/>
                    <a:pt x="222" y="258"/>
                  </a:cubicBezTo>
                  <a:cubicBezTo>
                    <a:pt x="224" y="257"/>
                    <a:pt x="227" y="256"/>
                    <a:pt x="229" y="255"/>
                  </a:cubicBezTo>
                  <a:cubicBezTo>
                    <a:pt x="230" y="254"/>
                    <a:pt x="228" y="253"/>
                    <a:pt x="230" y="254"/>
                  </a:cubicBezTo>
                  <a:cubicBezTo>
                    <a:pt x="232" y="255"/>
                    <a:pt x="233" y="254"/>
                    <a:pt x="234" y="254"/>
                  </a:cubicBezTo>
                  <a:cubicBezTo>
                    <a:pt x="235" y="254"/>
                    <a:pt x="239" y="254"/>
                    <a:pt x="239" y="254"/>
                  </a:cubicBezTo>
                  <a:cubicBezTo>
                    <a:pt x="240" y="253"/>
                    <a:pt x="242" y="253"/>
                    <a:pt x="242" y="253"/>
                  </a:cubicBezTo>
                  <a:cubicBezTo>
                    <a:pt x="242" y="254"/>
                    <a:pt x="245" y="254"/>
                    <a:pt x="245" y="255"/>
                  </a:cubicBezTo>
                  <a:cubicBezTo>
                    <a:pt x="245" y="255"/>
                    <a:pt x="246" y="256"/>
                    <a:pt x="247" y="256"/>
                  </a:cubicBezTo>
                  <a:cubicBezTo>
                    <a:pt x="248" y="255"/>
                    <a:pt x="249" y="254"/>
                    <a:pt x="251" y="253"/>
                  </a:cubicBezTo>
                  <a:cubicBezTo>
                    <a:pt x="254" y="252"/>
                    <a:pt x="255" y="251"/>
                    <a:pt x="257" y="251"/>
                  </a:cubicBezTo>
                  <a:cubicBezTo>
                    <a:pt x="258" y="251"/>
                    <a:pt x="259" y="251"/>
                    <a:pt x="260" y="250"/>
                  </a:cubicBezTo>
                  <a:cubicBezTo>
                    <a:pt x="261" y="250"/>
                    <a:pt x="259" y="251"/>
                    <a:pt x="261" y="251"/>
                  </a:cubicBezTo>
                  <a:cubicBezTo>
                    <a:pt x="263" y="250"/>
                    <a:pt x="263" y="250"/>
                    <a:pt x="265" y="251"/>
                  </a:cubicBezTo>
                  <a:cubicBezTo>
                    <a:pt x="266" y="251"/>
                    <a:pt x="267" y="250"/>
                    <a:pt x="268" y="251"/>
                  </a:cubicBezTo>
                  <a:cubicBezTo>
                    <a:pt x="268" y="251"/>
                    <a:pt x="270" y="253"/>
                    <a:pt x="271" y="253"/>
                  </a:cubicBezTo>
                  <a:cubicBezTo>
                    <a:pt x="273" y="253"/>
                    <a:pt x="274" y="253"/>
                    <a:pt x="274" y="252"/>
                  </a:cubicBezTo>
                  <a:cubicBezTo>
                    <a:pt x="275" y="251"/>
                    <a:pt x="276" y="250"/>
                    <a:pt x="277" y="252"/>
                  </a:cubicBezTo>
                  <a:cubicBezTo>
                    <a:pt x="278" y="253"/>
                    <a:pt x="278" y="255"/>
                    <a:pt x="279" y="256"/>
                  </a:cubicBezTo>
                  <a:cubicBezTo>
                    <a:pt x="280" y="256"/>
                    <a:pt x="279" y="261"/>
                    <a:pt x="279" y="262"/>
                  </a:cubicBezTo>
                  <a:cubicBezTo>
                    <a:pt x="279" y="263"/>
                    <a:pt x="279" y="267"/>
                    <a:pt x="280" y="267"/>
                  </a:cubicBezTo>
                  <a:cubicBezTo>
                    <a:pt x="280" y="266"/>
                    <a:pt x="280" y="265"/>
                    <a:pt x="281" y="266"/>
                  </a:cubicBezTo>
                  <a:cubicBezTo>
                    <a:pt x="281" y="267"/>
                    <a:pt x="281" y="269"/>
                    <a:pt x="282" y="270"/>
                  </a:cubicBezTo>
                  <a:cubicBezTo>
                    <a:pt x="283" y="272"/>
                    <a:pt x="283" y="272"/>
                    <a:pt x="283" y="273"/>
                  </a:cubicBezTo>
                  <a:cubicBezTo>
                    <a:pt x="284" y="274"/>
                    <a:pt x="285" y="276"/>
                    <a:pt x="286" y="275"/>
                  </a:cubicBezTo>
                  <a:cubicBezTo>
                    <a:pt x="287" y="274"/>
                    <a:pt x="288" y="269"/>
                    <a:pt x="288" y="267"/>
                  </a:cubicBezTo>
                  <a:cubicBezTo>
                    <a:pt x="289" y="265"/>
                    <a:pt x="289" y="259"/>
                    <a:pt x="288" y="257"/>
                  </a:cubicBezTo>
                  <a:cubicBezTo>
                    <a:pt x="287" y="255"/>
                    <a:pt x="285" y="252"/>
                    <a:pt x="287" y="249"/>
                  </a:cubicBezTo>
                  <a:cubicBezTo>
                    <a:pt x="289" y="246"/>
                    <a:pt x="290" y="244"/>
                    <a:pt x="291" y="242"/>
                  </a:cubicBezTo>
                  <a:cubicBezTo>
                    <a:pt x="292" y="241"/>
                    <a:pt x="294" y="241"/>
                    <a:pt x="295" y="240"/>
                  </a:cubicBezTo>
                  <a:cubicBezTo>
                    <a:pt x="296" y="240"/>
                    <a:pt x="297" y="240"/>
                    <a:pt x="298" y="239"/>
                  </a:cubicBezTo>
                  <a:cubicBezTo>
                    <a:pt x="300" y="238"/>
                    <a:pt x="302" y="235"/>
                    <a:pt x="302" y="235"/>
                  </a:cubicBezTo>
                  <a:cubicBezTo>
                    <a:pt x="302" y="235"/>
                    <a:pt x="304" y="235"/>
                    <a:pt x="305" y="235"/>
                  </a:cubicBezTo>
                  <a:cubicBezTo>
                    <a:pt x="307" y="234"/>
                    <a:pt x="309" y="231"/>
                    <a:pt x="310" y="230"/>
                  </a:cubicBezTo>
                  <a:cubicBezTo>
                    <a:pt x="311" y="230"/>
                    <a:pt x="313" y="230"/>
                    <a:pt x="313" y="229"/>
                  </a:cubicBezTo>
                  <a:cubicBezTo>
                    <a:pt x="313" y="229"/>
                    <a:pt x="314" y="227"/>
                    <a:pt x="314" y="227"/>
                  </a:cubicBezTo>
                  <a:cubicBezTo>
                    <a:pt x="315" y="227"/>
                    <a:pt x="317" y="226"/>
                    <a:pt x="317" y="226"/>
                  </a:cubicBezTo>
                  <a:cubicBezTo>
                    <a:pt x="317" y="225"/>
                    <a:pt x="318" y="222"/>
                    <a:pt x="317" y="221"/>
                  </a:cubicBezTo>
                  <a:cubicBezTo>
                    <a:pt x="317" y="220"/>
                    <a:pt x="316" y="219"/>
                    <a:pt x="316" y="218"/>
                  </a:cubicBezTo>
                  <a:cubicBezTo>
                    <a:pt x="316" y="218"/>
                    <a:pt x="317" y="216"/>
                    <a:pt x="317" y="215"/>
                  </a:cubicBezTo>
                  <a:cubicBezTo>
                    <a:pt x="317" y="215"/>
                    <a:pt x="318" y="213"/>
                    <a:pt x="318" y="214"/>
                  </a:cubicBezTo>
                  <a:cubicBezTo>
                    <a:pt x="318" y="214"/>
                    <a:pt x="320" y="215"/>
                    <a:pt x="319" y="216"/>
                  </a:cubicBezTo>
                  <a:cubicBezTo>
                    <a:pt x="318" y="216"/>
                    <a:pt x="318" y="218"/>
                    <a:pt x="319" y="218"/>
                  </a:cubicBezTo>
                  <a:cubicBezTo>
                    <a:pt x="320" y="217"/>
                    <a:pt x="321" y="216"/>
                    <a:pt x="321" y="216"/>
                  </a:cubicBezTo>
                  <a:cubicBezTo>
                    <a:pt x="321" y="215"/>
                    <a:pt x="323" y="212"/>
                    <a:pt x="324" y="211"/>
                  </a:cubicBezTo>
                  <a:cubicBezTo>
                    <a:pt x="325" y="210"/>
                    <a:pt x="323" y="209"/>
                    <a:pt x="324" y="209"/>
                  </a:cubicBezTo>
                  <a:cubicBezTo>
                    <a:pt x="324" y="208"/>
                    <a:pt x="325" y="209"/>
                    <a:pt x="326" y="208"/>
                  </a:cubicBezTo>
                  <a:cubicBezTo>
                    <a:pt x="327" y="207"/>
                    <a:pt x="330" y="204"/>
                    <a:pt x="330" y="203"/>
                  </a:cubicBezTo>
                  <a:cubicBezTo>
                    <a:pt x="330" y="203"/>
                    <a:pt x="329" y="202"/>
                    <a:pt x="331" y="201"/>
                  </a:cubicBezTo>
                  <a:cubicBezTo>
                    <a:pt x="332" y="201"/>
                    <a:pt x="334" y="201"/>
                    <a:pt x="334" y="201"/>
                  </a:cubicBezTo>
                  <a:cubicBezTo>
                    <a:pt x="334" y="200"/>
                    <a:pt x="335" y="199"/>
                    <a:pt x="336" y="199"/>
                  </a:cubicBezTo>
                  <a:cubicBezTo>
                    <a:pt x="336" y="199"/>
                    <a:pt x="337" y="200"/>
                    <a:pt x="338" y="200"/>
                  </a:cubicBezTo>
                  <a:cubicBezTo>
                    <a:pt x="340" y="199"/>
                    <a:pt x="343" y="197"/>
                    <a:pt x="345" y="197"/>
                  </a:cubicBezTo>
                  <a:cubicBezTo>
                    <a:pt x="346" y="197"/>
                    <a:pt x="348" y="197"/>
                    <a:pt x="347" y="196"/>
                  </a:cubicBezTo>
                  <a:cubicBezTo>
                    <a:pt x="347" y="195"/>
                    <a:pt x="346" y="195"/>
                    <a:pt x="345" y="195"/>
                  </a:cubicBezTo>
                  <a:cubicBezTo>
                    <a:pt x="345" y="194"/>
                    <a:pt x="346" y="192"/>
                    <a:pt x="346" y="191"/>
                  </a:cubicBezTo>
                  <a:cubicBezTo>
                    <a:pt x="346" y="190"/>
                    <a:pt x="348" y="188"/>
                    <a:pt x="349" y="187"/>
                  </a:cubicBezTo>
                  <a:cubicBezTo>
                    <a:pt x="350" y="186"/>
                    <a:pt x="353" y="185"/>
                    <a:pt x="355" y="184"/>
                  </a:cubicBezTo>
                  <a:cubicBezTo>
                    <a:pt x="356" y="183"/>
                    <a:pt x="356" y="183"/>
                    <a:pt x="357" y="183"/>
                  </a:cubicBezTo>
                  <a:cubicBezTo>
                    <a:pt x="359" y="183"/>
                    <a:pt x="363" y="181"/>
                    <a:pt x="364" y="180"/>
                  </a:cubicBezTo>
                  <a:cubicBezTo>
                    <a:pt x="364" y="180"/>
                    <a:pt x="364" y="180"/>
                    <a:pt x="364" y="180"/>
                  </a:cubicBezTo>
                  <a:cubicBezTo>
                    <a:pt x="364" y="180"/>
                    <a:pt x="364" y="180"/>
                    <a:pt x="364" y="180"/>
                  </a:cubicBezTo>
                  <a:cubicBezTo>
                    <a:pt x="363" y="180"/>
                    <a:pt x="363" y="180"/>
                    <a:pt x="363" y="180"/>
                  </a:cubicBezTo>
                  <a:cubicBezTo>
                    <a:pt x="363" y="180"/>
                    <a:pt x="363" y="180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4" y="179"/>
                  </a:cubicBezTo>
                  <a:cubicBezTo>
                    <a:pt x="364" y="179"/>
                    <a:pt x="364" y="179"/>
                    <a:pt x="364" y="179"/>
                  </a:cubicBezTo>
                  <a:cubicBezTo>
                    <a:pt x="367" y="179"/>
                    <a:pt x="368" y="178"/>
                    <a:pt x="370" y="177"/>
                  </a:cubicBezTo>
                  <a:cubicBezTo>
                    <a:pt x="371" y="177"/>
                    <a:pt x="372" y="176"/>
                    <a:pt x="372" y="177"/>
                  </a:cubicBezTo>
                  <a:cubicBezTo>
                    <a:pt x="372" y="177"/>
                    <a:pt x="371" y="178"/>
                    <a:pt x="372" y="177"/>
                  </a:cubicBezTo>
                  <a:cubicBezTo>
                    <a:pt x="374" y="177"/>
                    <a:pt x="377" y="177"/>
                    <a:pt x="377" y="177"/>
                  </a:cubicBezTo>
                  <a:cubicBezTo>
                    <a:pt x="376" y="177"/>
                    <a:pt x="375" y="179"/>
                    <a:pt x="374" y="179"/>
                  </a:cubicBezTo>
                  <a:cubicBezTo>
                    <a:pt x="374" y="179"/>
                    <a:pt x="373" y="178"/>
                    <a:pt x="372" y="179"/>
                  </a:cubicBezTo>
                  <a:cubicBezTo>
                    <a:pt x="370" y="180"/>
                    <a:pt x="367" y="182"/>
                    <a:pt x="366" y="182"/>
                  </a:cubicBezTo>
                  <a:cubicBezTo>
                    <a:pt x="366" y="183"/>
                    <a:pt x="366" y="187"/>
                    <a:pt x="367" y="187"/>
                  </a:cubicBezTo>
                  <a:cubicBezTo>
                    <a:pt x="368" y="186"/>
                    <a:pt x="371" y="185"/>
                    <a:pt x="372" y="184"/>
                  </a:cubicBezTo>
                  <a:cubicBezTo>
                    <a:pt x="372" y="183"/>
                    <a:pt x="373" y="181"/>
                    <a:pt x="375" y="181"/>
                  </a:cubicBezTo>
                  <a:cubicBezTo>
                    <a:pt x="377" y="181"/>
                    <a:pt x="377" y="182"/>
                    <a:pt x="379" y="181"/>
                  </a:cubicBezTo>
                  <a:cubicBezTo>
                    <a:pt x="381" y="181"/>
                    <a:pt x="384" y="178"/>
                    <a:pt x="386" y="178"/>
                  </a:cubicBezTo>
                  <a:cubicBezTo>
                    <a:pt x="387" y="178"/>
                    <a:pt x="388" y="178"/>
                    <a:pt x="388" y="177"/>
                  </a:cubicBezTo>
                  <a:cubicBezTo>
                    <a:pt x="387" y="177"/>
                    <a:pt x="387" y="176"/>
                    <a:pt x="386" y="176"/>
                  </a:cubicBezTo>
                  <a:cubicBezTo>
                    <a:pt x="384" y="175"/>
                    <a:pt x="385" y="174"/>
                    <a:pt x="384" y="175"/>
                  </a:cubicBezTo>
                  <a:cubicBezTo>
                    <a:pt x="383" y="175"/>
                    <a:pt x="382" y="175"/>
                    <a:pt x="381" y="175"/>
                  </a:cubicBezTo>
                  <a:cubicBezTo>
                    <a:pt x="379" y="175"/>
                    <a:pt x="378" y="174"/>
                    <a:pt x="378" y="173"/>
                  </a:cubicBezTo>
                  <a:cubicBezTo>
                    <a:pt x="378" y="173"/>
                    <a:pt x="375" y="173"/>
                    <a:pt x="374" y="173"/>
                  </a:cubicBezTo>
                  <a:cubicBezTo>
                    <a:pt x="374" y="173"/>
                    <a:pt x="374" y="172"/>
                    <a:pt x="374" y="171"/>
                  </a:cubicBezTo>
                  <a:cubicBezTo>
                    <a:pt x="373" y="170"/>
                    <a:pt x="372" y="169"/>
                    <a:pt x="373" y="169"/>
                  </a:cubicBezTo>
                  <a:cubicBezTo>
                    <a:pt x="374" y="168"/>
                    <a:pt x="375" y="165"/>
                    <a:pt x="374" y="165"/>
                  </a:cubicBezTo>
                  <a:cubicBezTo>
                    <a:pt x="373" y="165"/>
                    <a:pt x="372" y="166"/>
                    <a:pt x="372" y="165"/>
                  </a:cubicBezTo>
                  <a:cubicBezTo>
                    <a:pt x="371" y="164"/>
                    <a:pt x="369" y="164"/>
                    <a:pt x="369" y="163"/>
                  </a:cubicBezTo>
                  <a:cubicBezTo>
                    <a:pt x="370" y="163"/>
                    <a:pt x="370" y="163"/>
                    <a:pt x="372" y="163"/>
                  </a:cubicBezTo>
                  <a:cubicBezTo>
                    <a:pt x="374" y="163"/>
                    <a:pt x="377" y="163"/>
                    <a:pt x="377" y="161"/>
                  </a:cubicBezTo>
                  <a:cubicBezTo>
                    <a:pt x="378" y="160"/>
                    <a:pt x="378" y="160"/>
                    <a:pt x="378" y="159"/>
                  </a:cubicBezTo>
                  <a:cubicBezTo>
                    <a:pt x="378" y="158"/>
                    <a:pt x="379" y="158"/>
                    <a:pt x="377" y="157"/>
                  </a:cubicBezTo>
                  <a:cubicBezTo>
                    <a:pt x="376" y="156"/>
                    <a:pt x="374" y="156"/>
                    <a:pt x="372" y="157"/>
                  </a:cubicBezTo>
                  <a:cubicBezTo>
                    <a:pt x="371" y="157"/>
                    <a:pt x="366" y="159"/>
                    <a:pt x="364" y="160"/>
                  </a:cubicBezTo>
                  <a:cubicBezTo>
                    <a:pt x="362" y="161"/>
                    <a:pt x="361" y="161"/>
                    <a:pt x="359" y="162"/>
                  </a:cubicBezTo>
                  <a:cubicBezTo>
                    <a:pt x="357" y="163"/>
                    <a:pt x="352" y="169"/>
                    <a:pt x="351" y="169"/>
                  </a:cubicBezTo>
                  <a:cubicBezTo>
                    <a:pt x="350" y="169"/>
                    <a:pt x="351" y="168"/>
                    <a:pt x="353" y="166"/>
                  </a:cubicBezTo>
                  <a:cubicBezTo>
                    <a:pt x="354" y="165"/>
                    <a:pt x="357" y="161"/>
                    <a:pt x="358" y="160"/>
                  </a:cubicBezTo>
                  <a:cubicBezTo>
                    <a:pt x="360" y="159"/>
                    <a:pt x="362" y="157"/>
                    <a:pt x="364" y="157"/>
                  </a:cubicBezTo>
                  <a:cubicBezTo>
                    <a:pt x="365" y="156"/>
                    <a:pt x="367" y="156"/>
                    <a:pt x="367" y="155"/>
                  </a:cubicBezTo>
                  <a:cubicBezTo>
                    <a:pt x="367" y="155"/>
                    <a:pt x="371" y="151"/>
                    <a:pt x="373" y="150"/>
                  </a:cubicBezTo>
                  <a:cubicBezTo>
                    <a:pt x="374" y="150"/>
                    <a:pt x="381" y="151"/>
                    <a:pt x="384" y="151"/>
                  </a:cubicBezTo>
                  <a:cubicBezTo>
                    <a:pt x="386" y="151"/>
                    <a:pt x="397" y="151"/>
                    <a:pt x="399" y="150"/>
                  </a:cubicBezTo>
                  <a:cubicBezTo>
                    <a:pt x="400" y="149"/>
                    <a:pt x="402" y="148"/>
                    <a:pt x="402" y="147"/>
                  </a:cubicBezTo>
                  <a:cubicBezTo>
                    <a:pt x="403" y="146"/>
                    <a:pt x="405" y="145"/>
                    <a:pt x="406" y="145"/>
                  </a:cubicBezTo>
                  <a:cubicBezTo>
                    <a:pt x="406" y="145"/>
                    <a:pt x="409" y="144"/>
                    <a:pt x="410" y="144"/>
                  </a:cubicBezTo>
                  <a:cubicBezTo>
                    <a:pt x="411" y="144"/>
                    <a:pt x="414" y="143"/>
                    <a:pt x="415" y="142"/>
                  </a:cubicBezTo>
                  <a:cubicBezTo>
                    <a:pt x="415" y="141"/>
                    <a:pt x="416" y="140"/>
                    <a:pt x="415" y="140"/>
                  </a:cubicBezTo>
                  <a:cubicBezTo>
                    <a:pt x="415" y="139"/>
                    <a:pt x="414" y="139"/>
                    <a:pt x="414" y="139"/>
                  </a:cubicBezTo>
                  <a:cubicBezTo>
                    <a:pt x="415" y="138"/>
                    <a:pt x="416" y="137"/>
                    <a:pt x="416" y="136"/>
                  </a:cubicBezTo>
                  <a:cubicBezTo>
                    <a:pt x="416" y="136"/>
                    <a:pt x="415" y="135"/>
                    <a:pt x="416" y="135"/>
                  </a:cubicBezTo>
                  <a:cubicBezTo>
                    <a:pt x="417" y="134"/>
                    <a:pt x="418" y="134"/>
                    <a:pt x="417" y="133"/>
                  </a:cubicBezTo>
                  <a:cubicBezTo>
                    <a:pt x="417" y="133"/>
                    <a:pt x="415" y="132"/>
                    <a:pt x="414" y="132"/>
                  </a:cubicBezTo>
                  <a:cubicBezTo>
                    <a:pt x="413" y="132"/>
                    <a:pt x="412" y="133"/>
                    <a:pt x="412" y="132"/>
                  </a:cubicBezTo>
                  <a:cubicBezTo>
                    <a:pt x="412" y="131"/>
                    <a:pt x="411" y="129"/>
                    <a:pt x="411" y="129"/>
                  </a:cubicBezTo>
                  <a:cubicBezTo>
                    <a:pt x="410" y="129"/>
                    <a:pt x="406" y="130"/>
                    <a:pt x="406" y="131"/>
                  </a:cubicBezTo>
                  <a:cubicBezTo>
                    <a:pt x="406" y="132"/>
                    <a:pt x="405" y="132"/>
                    <a:pt x="404" y="132"/>
                  </a:cubicBezTo>
                  <a:cubicBezTo>
                    <a:pt x="404" y="132"/>
                    <a:pt x="398" y="135"/>
                    <a:pt x="399" y="134"/>
                  </a:cubicBezTo>
                  <a:cubicBezTo>
                    <a:pt x="399" y="133"/>
                    <a:pt x="402" y="131"/>
                    <a:pt x="403" y="131"/>
                  </a:cubicBezTo>
                  <a:cubicBezTo>
                    <a:pt x="404" y="130"/>
                    <a:pt x="411" y="128"/>
                    <a:pt x="411" y="127"/>
                  </a:cubicBezTo>
                  <a:cubicBezTo>
                    <a:pt x="411" y="127"/>
                    <a:pt x="411" y="127"/>
                    <a:pt x="411" y="126"/>
                  </a:cubicBezTo>
                  <a:cubicBezTo>
                    <a:pt x="410" y="126"/>
                    <a:pt x="407" y="126"/>
                    <a:pt x="407" y="126"/>
                  </a:cubicBezTo>
                  <a:cubicBezTo>
                    <a:pt x="407" y="125"/>
                    <a:pt x="406" y="124"/>
                    <a:pt x="406" y="124"/>
                  </a:cubicBezTo>
                  <a:cubicBezTo>
                    <a:pt x="405" y="123"/>
                    <a:pt x="404" y="124"/>
                    <a:pt x="403" y="123"/>
                  </a:cubicBezTo>
                  <a:cubicBezTo>
                    <a:pt x="403" y="123"/>
                    <a:pt x="403" y="122"/>
                    <a:pt x="402" y="121"/>
                  </a:cubicBezTo>
                  <a:cubicBezTo>
                    <a:pt x="402" y="120"/>
                    <a:pt x="400" y="119"/>
                    <a:pt x="399" y="119"/>
                  </a:cubicBezTo>
                  <a:cubicBezTo>
                    <a:pt x="399" y="119"/>
                    <a:pt x="398" y="118"/>
                    <a:pt x="397" y="118"/>
                  </a:cubicBezTo>
                  <a:cubicBezTo>
                    <a:pt x="397" y="117"/>
                    <a:pt x="396" y="116"/>
                    <a:pt x="397" y="115"/>
                  </a:cubicBezTo>
                  <a:cubicBezTo>
                    <a:pt x="397" y="115"/>
                    <a:pt x="400" y="114"/>
                    <a:pt x="399" y="114"/>
                  </a:cubicBezTo>
                  <a:cubicBezTo>
                    <a:pt x="399" y="113"/>
                    <a:pt x="398" y="112"/>
                    <a:pt x="398" y="111"/>
                  </a:cubicBezTo>
                  <a:cubicBezTo>
                    <a:pt x="399" y="111"/>
                    <a:pt x="398" y="109"/>
                    <a:pt x="397" y="108"/>
                  </a:cubicBezTo>
                  <a:cubicBezTo>
                    <a:pt x="397" y="107"/>
                    <a:pt x="396" y="105"/>
                    <a:pt x="396" y="105"/>
                  </a:cubicBezTo>
                  <a:cubicBezTo>
                    <a:pt x="396" y="105"/>
                    <a:pt x="396" y="104"/>
                    <a:pt x="395" y="104"/>
                  </a:cubicBezTo>
                  <a:cubicBezTo>
                    <a:pt x="395" y="104"/>
                    <a:pt x="392" y="104"/>
                    <a:pt x="393" y="104"/>
                  </a:cubicBezTo>
                  <a:cubicBezTo>
                    <a:pt x="394" y="103"/>
                    <a:pt x="396" y="103"/>
                    <a:pt x="396" y="102"/>
                  </a:cubicBezTo>
                  <a:cubicBezTo>
                    <a:pt x="396" y="101"/>
                    <a:pt x="395" y="101"/>
                    <a:pt x="395" y="101"/>
                  </a:cubicBezTo>
                  <a:cubicBezTo>
                    <a:pt x="394" y="101"/>
                    <a:pt x="391" y="100"/>
                    <a:pt x="392" y="100"/>
                  </a:cubicBezTo>
                  <a:cubicBezTo>
                    <a:pt x="394" y="99"/>
                    <a:pt x="395" y="98"/>
                    <a:pt x="395" y="98"/>
                  </a:cubicBezTo>
                  <a:cubicBezTo>
                    <a:pt x="394" y="98"/>
                    <a:pt x="393" y="95"/>
                    <a:pt x="392" y="95"/>
                  </a:cubicBezTo>
                  <a:cubicBezTo>
                    <a:pt x="392" y="95"/>
                    <a:pt x="392" y="94"/>
                    <a:pt x="392" y="93"/>
                  </a:cubicBezTo>
                  <a:cubicBezTo>
                    <a:pt x="392" y="93"/>
                    <a:pt x="393" y="90"/>
                    <a:pt x="393" y="90"/>
                  </a:cubicBezTo>
                  <a:cubicBezTo>
                    <a:pt x="392" y="90"/>
                    <a:pt x="390" y="90"/>
                    <a:pt x="390" y="91"/>
                  </a:cubicBezTo>
                  <a:cubicBezTo>
                    <a:pt x="390" y="92"/>
                    <a:pt x="389" y="95"/>
                    <a:pt x="388" y="95"/>
                  </a:cubicBezTo>
                  <a:cubicBezTo>
                    <a:pt x="387" y="95"/>
                    <a:pt x="386" y="96"/>
                    <a:pt x="386" y="97"/>
                  </a:cubicBezTo>
                  <a:cubicBezTo>
                    <a:pt x="385" y="99"/>
                    <a:pt x="384" y="101"/>
                    <a:pt x="384" y="101"/>
                  </a:cubicBezTo>
                  <a:cubicBezTo>
                    <a:pt x="384" y="101"/>
                    <a:pt x="382" y="101"/>
                    <a:pt x="382" y="102"/>
                  </a:cubicBezTo>
                  <a:cubicBezTo>
                    <a:pt x="381" y="102"/>
                    <a:pt x="380" y="103"/>
                    <a:pt x="379" y="103"/>
                  </a:cubicBezTo>
                  <a:cubicBezTo>
                    <a:pt x="379" y="103"/>
                    <a:pt x="378" y="105"/>
                    <a:pt x="377" y="104"/>
                  </a:cubicBezTo>
                  <a:cubicBezTo>
                    <a:pt x="377" y="104"/>
                    <a:pt x="375" y="103"/>
                    <a:pt x="375" y="102"/>
                  </a:cubicBezTo>
                  <a:cubicBezTo>
                    <a:pt x="375" y="102"/>
                    <a:pt x="374" y="101"/>
                    <a:pt x="373" y="101"/>
                  </a:cubicBezTo>
                  <a:cubicBezTo>
                    <a:pt x="373" y="102"/>
                    <a:pt x="371" y="103"/>
                    <a:pt x="371" y="102"/>
                  </a:cubicBezTo>
                  <a:cubicBezTo>
                    <a:pt x="370" y="101"/>
                    <a:pt x="371" y="101"/>
                    <a:pt x="370" y="100"/>
                  </a:cubicBezTo>
                  <a:cubicBezTo>
                    <a:pt x="370" y="99"/>
                    <a:pt x="369" y="98"/>
                    <a:pt x="370" y="98"/>
                  </a:cubicBezTo>
                  <a:cubicBezTo>
                    <a:pt x="371" y="97"/>
                    <a:pt x="371" y="95"/>
                    <a:pt x="371" y="95"/>
                  </a:cubicBezTo>
                  <a:cubicBezTo>
                    <a:pt x="370" y="94"/>
                    <a:pt x="369" y="94"/>
                    <a:pt x="370" y="93"/>
                  </a:cubicBezTo>
                  <a:cubicBezTo>
                    <a:pt x="371" y="93"/>
                    <a:pt x="371" y="93"/>
                    <a:pt x="372" y="92"/>
                  </a:cubicBezTo>
                  <a:cubicBezTo>
                    <a:pt x="372" y="91"/>
                    <a:pt x="375" y="88"/>
                    <a:pt x="373" y="87"/>
                  </a:cubicBezTo>
                  <a:cubicBezTo>
                    <a:pt x="372" y="87"/>
                    <a:pt x="370" y="87"/>
                    <a:pt x="369" y="87"/>
                  </a:cubicBezTo>
                  <a:cubicBezTo>
                    <a:pt x="368" y="87"/>
                    <a:pt x="367" y="85"/>
                    <a:pt x="367" y="85"/>
                  </a:cubicBezTo>
                  <a:cubicBezTo>
                    <a:pt x="366" y="84"/>
                    <a:pt x="365" y="84"/>
                    <a:pt x="366" y="83"/>
                  </a:cubicBezTo>
                  <a:cubicBezTo>
                    <a:pt x="367" y="83"/>
                    <a:pt x="367" y="82"/>
                    <a:pt x="366" y="82"/>
                  </a:cubicBezTo>
                  <a:cubicBezTo>
                    <a:pt x="365" y="82"/>
                    <a:pt x="364" y="82"/>
                    <a:pt x="363" y="81"/>
                  </a:cubicBezTo>
                  <a:cubicBezTo>
                    <a:pt x="363" y="81"/>
                    <a:pt x="362" y="80"/>
                    <a:pt x="362" y="80"/>
                  </a:cubicBezTo>
                  <a:cubicBezTo>
                    <a:pt x="361" y="80"/>
                    <a:pt x="361" y="79"/>
                    <a:pt x="361" y="79"/>
                  </a:cubicBezTo>
                  <a:cubicBezTo>
                    <a:pt x="360" y="78"/>
                    <a:pt x="360" y="77"/>
                    <a:pt x="359" y="77"/>
                  </a:cubicBezTo>
                  <a:cubicBezTo>
                    <a:pt x="358" y="77"/>
                    <a:pt x="354" y="77"/>
                    <a:pt x="354" y="77"/>
                  </a:cubicBezTo>
                  <a:cubicBezTo>
                    <a:pt x="353" y="77"/>
                    <a:pt x="352" y="76"/>
                    <a:pt x="351" y="76"/>
                  </a:cubicBezTo>
                  <a:cubicBezTo>
                    <a:pt x="350" y="76"/>
                    <a:pt x="347" y="76"/>
                    <a:pt x="346" y="76"/>
                  </a:cubicBezTo>
                  <a:cubicBezTo>
                    <a:pt x="344" y="76"/>
                    <a:pt x="343" y="77"/>
                    <a:pt x="343" y="77"/>
                  </a:cubicBezTo>
                  <a:cubicBezTo>
                    <a:pt x="342" y="78"/>
                    <a:pt x="341" y="78"/>
                    <a:pt x="341" y="79"/>
                  </a:cubicBezTo>
                  <a:cubicBezTo>
                    <a:pt x="342" y="81"/>
                    <a:pt x="341" y="82"/>
                    <a:pt x="342" y="82"/>
                  </a:cubicBezTo>
                  <a:cubicBezTo>
                    <a:pt x="343" y="82"/>
                    <a:pt x="343" y="82"/>
                    <a:pt x="342" y="83"/>
                  </a:cubicBezTo>
                  <a:cubicBezTo>
                    <a:pt x="341" y="84"/>
                    <a:pt x="340" y="86"/>
                    <a:pt x="339" y="86"/>
                  </a:cubicBezTo>
                  <a:cubicBezTo>
                    <a:pt x="339" y="87"/>
                    <a:pt x="337" y="88"/>
                    <a:pt x="339" y="88"/>
                  </a:cubicBezTo>
                  <a:cubicBezTo>
                    <a:pt x="340" y="88"/>
                    <a:pt x="340" y="88"/>
                    <a:pt x="340" y="89"/>
                  </a:cubicBezTo>
                  <a:cubicBezTo>
                    <a:pt x="339" y="91"/>
                    <a:pt x="338" y="93"/>
                    <a:pt x="339" y="93"/>
                  </a:cubicBezTo>
                  <a:cubicBezTo>
                    <a:pt x="340" y="93"/>
                    <a:pt x="340" y="94"/>
                    <a:pt x="339" y="95"/>
                  </a:cubicBezTo>
                  <a:cubicBezTo>
                    <a:pt x="339" y="95"/>
                    <a:pt x="338" y="97"/>
                    <a:pt x="338" y="97"/>
                  </a:cubicBezTo>
                  <a:cubicBezTo>
                    <a:pt x="339" y="97"/>
                    <a:pt x="339" y="97"/>
                    <a:pt x="338" y="98"/>
                  </a:cubicBezTo>
                  <a:cubicBezTo>
                    <a:pt x="336" y="99"/>
                    <a:pt x="334" y="100"/>
                    <a:pt x="334" y="100"/>
                  </a:cubicBezTo>
                  <a:cubicBezTo>
                    <a:pt x="333" y="101"/>
                    <a:pt x="333" y="102"/>
                    <a:pt x="334" y="103"/>
                  </a:cubicBezTo>
                  <a:cubicBezTo>
                    <a:pt x="335" y="104"/>
                    <a:pt x="335" y="106"/>
                    <a:pt x="335" y="106"/>
                  </a:cubicBezTo>
                  <a:cubicBezTo>
                    <a:pt x="335" y="107"/>
                    <a:pt x="336" y="107"/>
                    <a:pt x="336" y="109"/>
                  </a:cubicBezTo>
                  <a:cubicBezTo>
                    <a:pt x="336" y="110"/>
                    <a:pt x="336" y="112"/>
                    <a:pt x="336" y="113"/>
                  </a:cubicBezTo>
                  <a:cubicBezTo>
                    <a:pt x="337" y="115"/>
                    <a:pt x="335" y="119"/>
                    <a:pt x="334" y="120"/>
                  </a:cubicBezTo>
                  <a:cubicBezTo>
                    <a:pt x="333" y="120"/>
                    <a:pt x="332" y="123"/>
                    <a:pt x="332" y="122"/>
                  </a:cubicBezTo>
                  <a:cubicBezTo>
                    <a:pt x="332" y="122"/>
                    <a:pt x="332" y="121"/>
                    <a:pt x="331" y="122"/>
                  </a:cubicBezTo>
                  <a:cubicBezTo>
                    <a:pt x="330" y="123"/>
                    <a:pt x="329" y="125"/>
                    <a:pt x="329" y="125"/>
                  </a:cubicBezTo>
                  <a:cubicBezTo>
                    <a:pt x="328" y="126"/>
                    <a:pt x="326" y="126"/>
                    <a:pt x="326" y="127"/>
                  </a:cubicBezTo>
                  <a:cubicBezTo>
                    <a:pt x="326" y="127"/>
                    <a:pt x="328" y="128"/>
                    <a:pt x="327" y="129"/>
                  </a:cubicBezTo>
                  <a:cubicBezTo>
                    <a:pt x="327" y="130"/>
                    <a:pt x="326" y="132"/>
                    <a:pt x="326" y="133"/>
                  </a:cubicBezTo>
                  <a:cubicBezTo>
                    <a:pt x="326" y="133"/>
                    <a:pt x="325" y="136"/>
                    <a:pt x="326" y="136"/>
                  </a:cubicBezTo>
                  <a:cubicBezTo>
                    <a:pt x="327" y="137"/>
                    <a:pt x="327" y="138"/>
                    <a:pt x="327" y="139"/>
                  </a:cubicBezTo>
                  <a:cubicBezTo>
                    <a:pt x="326" y="141"/>
                    <a:pt x="326" y="142"/>
                    <a:pt x="325" y="142"/>
                  </a:cubicBezTo>
                  <a:cubicBezTo>
                    <a:pt x="323" y="143"/>
                    <a:pt x="323" y="144"/>
                    <a:pt x="323" y="145"/>
                  </a:cubicBezTo>
                  <a:cubicBezTo>
                    <a:pt x="323" y="146"/>
                    <a:pt x="323" y="147"/>
                    <a:pt x="322" y="146"/>
                  </a:cubicBezTo>
                  <a:cubicBezTo>
                    <a:pt x="322" y="146"/>
                    <a:pt x="321" y="145"/>
                    <a:pt x="320" y="145"/>
                  </a:cubicBezTo>
                  <a:cubicBezTo>
                    <a:pt x="320" y="146"/>
                    <a:pt x="320" y="148"/>
                    <a:pt x="319" y="147"/>
                  </a:cubicBezTo>
                  <a:cubicBezTo>
                    <a:pt x="318" y="147"/>
                    <a:pt x="316" y="144"/>
                    <a:pt x="316" y="144"/>
                  </a:cubicBezTo>
                  <a:cubicBezTo>
                    <a:pt x="317" y="143"/>
                    <a:pt x="318" y="143"/>
                    <a:pt x="317" y="142"/>
                  </a:cubicBezTo>
                  <a:cubicBezTo>
                    <a:pt x="316" y="142"/>
                    <a:pt x="313" y="141"/>
                    <a:pt x="312" y="140"/>
                  </a:cubicBezTo>
                  <a:cubicBezTo>
                    <a:pt x="312" y="139"/>
                    <a:pt x="313" y="139"/>
                    <a:pt x="312" y="138"/>
                  </a:cubicBezTo>
                  <a:cubicBezTo>
                    <a:pt x="310" y="136"/>
                    <a:pt x="308" y="136"/>
                    <a:pt x="308" y="134"/>
                  </a:cubicBezTo>
                  <a:cubicBezTo>
                    <a:pt x="309" y="133"/>
                    <a:pt x="310" y="131"/>
                    <a:pt x="310" y="129"/>
                  </a:cubicBezTo>
                  <a:cubicBezTo>
                    <a:pt x="310" y="128"/>
                    <a:pt x="311" y="127"/>
                    <a:pt x="312" y="126"/>
                  </a:cubicBezTo>
                  <a:cubicBezTo>
                    <a:pt x="313" y="126"/>
                    <a:pt x="315" y="125"/>
                    <a:pt x="314" y="124"/>
                  </a:cubicBezTo>
                  <a:cubicBezTo>
                    <a:pt x="313" y="124"/>
                    <a:pt x="304" y="124"/>
                    <a:pt x="303" y="124"/>
                  </a:cubicBezTo>
                  <a:cubicBezTo>
                    <a:pt x="302" y="123"/>
                    <a:pt x="302" y="123"/>
                    <a:pt x="301" y="123"/>
                  </a:cubicBezTo>
                  <a:cubicBezTo>
                    <a:pt x="300" y="122"/>
                    <a:pt x="298" y="120"/>
                    <a:pt x="297" y="120"/>
                  </a:cubicBezTo>
                  <a:cubicBezTo>
                    <a:pt x="296" y="119"/>
                    <a:pt x="295" y="118"/>
                    <a:pt x="294" y="117"/>
                  </a:cubicBezTo>
                  <a:cubicBezTo>
                    <a:pt x="294" y="116"/>
                    <a:pt x="291" y="113"/>
                    <a:pt x="290" y="113"/>
                  </a:cubicBezTo>
                  <a:cubicBezTo>
                    <a:pt x="290" y="113"/>
                    <a:pt x="287" y="114"/>
                    <a:pt x="287" y="113"/>
                  </a:cubicBezTo>
                  <a:cubicBezTo>
                    <a:pt x="286" y="113"/>
                    <a:pt x="284" y="111"/>
                    <a:pt x="283" y="111"/>
                  </a:cubicBezTo>
                  <a:cubicBezTo>
                    <a:pt x="282" y="111"/>
                    <a:pt x="278" y="113"/>
                    <a:pt x="277" y="113"/>
                  </a:cubicBezTo>
                  <a:cubicBezTo>
                    <a:pt x="277" y="113"/>
                    <a:pt x="278" y="111"/>
                    <a:pt x="279" y="111"/>
                  </a:cubicBezTo>
                  <a:cubicBezTo>
                    <a:pt x="279" y="110"/>
                    <a:pt x="279" y="103"/>
                    <a:pt x="279" y="102"/>
                  </a:cubicBezTo>
                  <a:cubicBezTo>
                    <a:pt x="278" y="102"/>
                    <a:pt x="277" y="101"/>
                    <a:pt x="276" y="101"/>
                  </a:cubicBezTo>
                  <a:cubicBezTo>
                    <a:pt x="275" y="101"/>
                    <a:pt x="274" y="103"/>
                    <a:pt x="273" y="102"/>
                  </a:cubicBezTo>
                  <a:cubicBezTo>
                    <a:pt x="273" y="101"/>
                    <a:pt x="272" y="99"/>
                    <a:pt x="272" y="99"/>
                  </a:cubicBezTo>
                  <a:cubicBezTo>
                    <a:pt x="272" y="98"/>
                    <a:pt x="273" y="97"/>
                    <a:pt x="273" y="96"/>
                  </a:cubicBezTo>
                  <a:cubicBezTo>
                    <a:pt x="273" y="96"/>
                    <a:pt x="276" y="90"/>
                    <a:pt x="277" y="88"/>
                  </a:cubicBezTo>
                  <a:cubicBezTo>
                    <a:pt x="278" y="87"/>
                    <a:pt x="280" y="87"/>
                    <a:pt x="280" y="85"/>
                  </a:cubicBezTo>
                  <a:cubicBezTo>
                    <a:pt x="280" y="84"/>
                    <a:pt x="279" y="83"/>
                    <a:pt x="279" y="82"/>
                  </a:cubicBezTo>
                  <a:cubicBezTo>
                    <a:pt x="279" y="81"/>
                    <a:pt x="279" y="79"/>
                    <a:pt x="280" y="79"/>
                  </a:cubicBezTo>
                  <a:cubicBezTo>
                    <a:pt x="281" y="79"/>
                    <a:pt x="281" y="80"/>
                    <a:pt x="281" y="79"/>
                  </a:cubicBezTo>
                  <a:cubicBezTo>
                    <a:pt x="282" y="78"/>
                    <a:pt x="282" y="76"/>
                    <a:pt x="283" y="77"/>
                  </a:cubicBezTo>
                  <a:cubicBezTo>
                    <a:pt x="284" y="77"/>
                    <a:pt x="284" y="79"/>
                    <a:pt x="284" y="79"/>
                  </a:cubicBezTo>
                  <a:cubicBezTo>
                    <a:pt x="285" y="79"/>
                    <a:pt x="288" y="80"/>
                    <a:pt x="287" y="79"/>
                  </a:cubicBezTo>
                  <a:cubicBezTo>
                    <a:pt x="287" y="79"/>
                    <a:pt x="285" y="78"/>
                    <a:pt x="286" y="77"/>
                  </a:cubicBezTo>
                  <a:cubicBezTo>
                    <a:pt x="287" y="77"/>
                    <a:pt x="289" y="75"/>
                    <a:pt x="289" y="74"/>
                  </a:cubicBezTo>
                  <a:cubicBezTo>
                    <a:pt x="288" y="74"/>
                    <a:pt x="287" y="73"/>
                    <a:pt x="288" y="73"/>
                  </a:cubicBezTo>
                  <a:cubicBezTo>
                    <a:pt x="289" y="72"/>
                    <a:pt x="290" y="73"/>
                    <a:pt x="291" y="74"/>
                  </a:cubicBezTo>
                  <a:cubicBezTo>
                    <a:pt x="291" y="74"/>
                    <a:pt x="292" y="75"/>
                    <a:pt x="294" y="75"/>
                  </a:cubicBezTo>
                  <a:cubicBezTo>
                    <a:pt x="295" y="74"/>
                    <a:pt x="296" y="73"/>
                    <a:pt x="296" y="72"/>
                  </a:cubicBezTo>
                  <a:cubicBezTo>
                    <a:pt x="296" y="71"/>
                    <a:pt x="293" y="68"/>
                    <a:pt x="291" y="67"/>
                  </a:cubicBezTo>
                  <a:cubicBezTo>
                    <a:pt x="290" y="67"/>
                    <a:pt x="296" y="69"/>
                    <a:pt x="297" y="70"/>
                  </a:cubicBezTo>
                  <a:cubicBezTo>
                    <a:pt x="297" y="70"/>
                    <a:pt x="298" y="69"/>
                    <a:pt x="298" y="67"/>
                  </a:cubicBezTo>
                  <a:cubicBezTo>
                    <a:pt x="298" y="66"/>
                    <a:pt x="298" y="66"/>
                    <a:pt x="299" y="66"/>
                  </a:cubicBezTo>
                  <a:cubicBezTo>
                    <a:pt x="300" y="66"/>
                    <a:pt x="301" y="65"/>
                    <a:pt x="302" y="65"/>
                  </a:cubicBezTo>
                  <a:cubicBezTo>
                    <a:pt x="302" y="64"/>
                    <a:pt x="304" y="67"/>
                    <a:pt x="305" y="67"/>
                  </a:cubicBezTo>
                  <a:cubicBezTo>
                    <a:pt x="306" y="66"/>
                    <a:pt x="308" y="65"/>
                    <a:pt x="308" y="64"/>
                  </a:cubicBezTo>
                  <a:cubicBezTo>
                    <a:pt x="309" y="63"/>
                    <a:pt x="309" y="61"/>
                    <a:pt x="310" y="60"/>
                  </a:cubicBezTo>
                  <a:cubicBezTo>
                    <a:pt x="311" y="59"/>
                    <a:pt x="312" y="57"/>
                    <a:pt x="312" y="57"/>
                  </a:cubicBezTo>
                  <a:cubicBezTo>
                    <a:pt x="311" y="57"/>
                    <a:pt x="308" y="57"/>
                    <a:pt x="306" y="56"/>
                  </a:cubicBezTo>
                  <a:cubicBezTo>
                    <a:pt x="304" y="55"/>
                    <a:pt x="301" y="54"/>
                    <a:pt x="301" y="54"/>
                  </a:cubicBezTo>
                  <a:cubicBezTo>
                    <a:pt x="300" y="54"/>
                    <a:pt x="292" y="55"/>
                    <a:pt x="292" y="55"/>
                  </a:cubicBezTo>
                  <a:cubicBezTo>
                    <a:pt x="292" y="54"/>
                    <a:pt x="294" y="54"/>
                    <a:pt x="295" y="54"/>
                  </a:cubicBezTo>
                  <a:cubicBezTo>
                    <a:pt x="296" y="54"/>
                    <a:pt x="299" y="53"/>
                    <a:pt x="299" y="53"/>
                  </a:cubicBezTo>
                  <a:cubicBezTo>
                    <a:pt x="299" y="53"/>
                    <a:pt x="298" y="52"/>
                    <a:pt x="299" y="51"/>
                  </a:cubicBezTo>
                  <a:cubicBezTo>
                    <a:pt x="300" y="51"/>
                    <a:pt x="301" y="51"/>
                    <a:pt x="302" y="52"/>
                  </a:cubicBezTo>
                  <a:cubicBezTo>
                    <a:pt x="304" y="52"/>
                    <a:pt x="307" y="54"/>
                    <a:pt x="308" y="54"/>
                  </a:cubicBezTo>
                  <a:cubicBezTo>
                    <a:pt x="308" y="55"/>
                    <a:pt x="312" y="56"/>
                    <a:pt x="313" y="56"/>
                  </a:cubicBezTo>
                  <a:cubicBezTo>
                    <a:pt x="314" y="55"/>
                    <a:pt x="319" y="51"/>
                    <a:pt x="319" y="51"/>
                  </a:cubicBezTo>
                  <a:cubicBezTo>
                    <a:pt x="320" y="50"/>
                    <a:pt x="317" y="47"/>
                    <a:pt x="317" y="47"/>
                  </a:cubicBezTo>
                  <a:cubicBezTo>
                    <a:pt x="318" y="46"/>
                    <a:pt x="318" y="47"/>
                    <a:pt x="320" y="47"/>
                  </a:cubicBezTo>
                  <a:cubicBezTo>
                    <a:pt x="321" y="46"/>
                    <a:pt x="322" y="46"/>
                    <a:pt x="322" y="47"/>
                  </a:cubicBezTo>
                  <a:cubicBezTo>
                    <a:pt x="322" y="47"/>
                    <a:pt x="322" y="50"/>
                    <a:pt x="323" y="50"/>
                  </a:cubicBezTo>
                  <a:cubicBezTo>
                    <a:pt x="324" y="50"/>
                    <a:pt x="326" y="51"/>
                    <a:pt x="325" y="50"/>
                  </a:cubicBezTo>
                  <a:cubicBezTo>
                    <a:pt x="325" y="49"/>
                    <a:pt x="324" y="48"/>
                    <a:pt x="325" y="48"/>
                  </a:cubicBezTo>
                  <a:cubicBezTo>
                    <a:pt x="326" y="48"/>
                    <a:pt x="326" y="47"/>
                    <a:pt x="326" y="46"/>
                  </a:cubicBezTo>
                  <a:cubicBezTo>
                    <a:pt x="326" y="46"/>
                    <a:pt x="327" y="46"/>
                    <a:pt x="326" y="45"/>
                  </a:cubicBezTo>
                  <a:cubicBezTo>
                    <a:pt x="325" y="44"/>
                    <a:pt x="323" y="43"/>
                    <a:pt x="324" y="43"/>
                  </a:cubicBezTo>
                  <a:cubicBezTo>
                    <a:pt x="324" y="43"/>
                    <a:pt x="326" y="42"/>
                    <a:pt x="326" y="43"/>
                  </a:cubicBezTo>
                  <a:cubicBezTo>
                    <a:pt x="327" y="44"/>
                    <a:pt x="328" y="44"/>
                    <a:pt x="328" y="45"/>
                  </a:cubicBezTo>
                  <a:cubicBezTo>
                    <a:pt x="328" y="46"/>
                    <a:pt x="329" y="47"/>
                    <a:pt x="329" y="48"/>
                  </a:cubicBezTo>
                  <a:cubicBezTo>
                    <a:pt x="329" y="48"/>
                    <a:pt x="329" y="49"/>
                    <a:pt x="330" y="49"/>
                  </a:cubicBezTo>
                  <a:cubicBezTo>
                    <a:pt x="330" y="49"/>
                    <a:pt x="330" y="48"/>
                    <a:pt x="331" y="47"/>
                  </a:cubicBezTo>
                  <a:cubicBezTo>
                    <a:pt x="333" y="46"/>
                    <a:pt x="334" y="46"/>
                    <a:pt x="335" y="45"/>
                  </a:cubicBezTo>
                  <a:cubicBezTo>
                    <a:pt x="337" y="45"/>
                    <a:pt x="336" y="44"/>
                    <a:pt x="338" y="44"/>
                  </a:cubicBezTo>
                  <a:cubicBezTo>
                    <a:pt x="339" y="44"/>
                    <a:pt x="340" y="43"/>
                    <a:pt x="340" y="42"/>
                  </a:cubicBezTo>
                  <a:cubicBezTo>
                    <a:pt x="340" y="42"/>
                    <a:pt x="341" y="38"/>
                    <a:pt x="340" y="38"/>
                  </a:cubicBezTo>
                  <a:cubicBezTo>
                    <a:pt x="340" y="37"/>
                    <a:pt x="339" y="36"/>
                    <a:pt x="339" y="35"/>
                  </a:cubicBezTo>
                  <a:cubicBezTo>
                    <a:pt x="339" y="34"/>
                    <a:pt x="339" y="32"/>
                    <a:pt x="339" y="32"/>
                  </a:cubicBezTo>
                  <a:cubicBezTo>
                    <a:pt x="339" y="31"/>
                    <a:pt x="338" y="30"/>
                    <a:pt x="340" y="30"/>
                  </a:cubicBezTo>
                  <a:cubicBezTo>
                    <a:pt x="341" y="30"/>
                    <a:pt x="343" y="31"/>
                    <a:pt x="344" y="30"/>
                  </a:cubicBezTo>
                  <a:cubicBezTo>
                    <a:pt x="344" y="29"/>
                    <a:pt x="344" y="28"/>
                    <a:pt x="344" y="27"/>
                  </a:cubicBezTo>
                  <a:cubicBezTo>
                    <a:pt x="343" y="27"/>
                    <a:pt x="343" y="27"/>
                    <a:pt x="344" y="26"/>
                  </a:cubicBezTo>
                  <a:cubicBezTo>
                    <a:pt x="345" y="26"/>
                    <a:pt x="345" y="25"/>
                    <a:pt x="344" y="25"/>
                  </a:cubicBezTo>
                  <a:cubicBezTo>
                    <a:pt x="343" y="25"/>
                    <a:pt x="342" y="26"/>
                    <a:pt x="341" y="25"/>
                  </a:cubicBezTo>
                  <a:cubicBezTo>
                    <a:pt x="341" y="25"/>
                    <a:pt x="341" y="24"/>
                    <a:pt x="341" y="24"/>
                  </a:cubicBezTo>
                  <a:cubicBezTo>
                    <a:pt x="342" y="23"/>
                    <a:pt x="340" y="23"/>
                    <a:pt x="341" y="22"/>
                  </a:cubicBezTo>
                  <a:cubicBezTo>
                    <a:pt x="341" y="22"/>
                    <a:pt x="342" y="21"/>
                    <a:pt x="342" y="21"/>
                  </a:cubicBezTo>
                  <a:cubicBezTo>
                    <a:pt x="341" y="21"/>
                    <a:pt x="339" y="20"/>
                    <a:pt x="339" y="20"/>
                  </a:cubicBezTo>
                  <a:cubicBezTo>
                    <a:pt x="339" y="21"/>
                    <a:pt x="337" y="21"/>
                    <a:pt x="337" y="21"/>
                  </a:cubicBezTo>
                  <a:cubicBezTo>
                    <a:pt x="336" y="20"/>
                    <a:pt x="336" y="20"/>
                    <a:pt x="335" y="20"/>
                  </a:cubicBezTo>
                  <a:cubicBezTo>
                    <a:pt x="334" y="20"/>
                    <a:pt x="331" y="20"/>
                    <a:pt x="331" y="20"/>
                  </a:cubicBezTo>
                  <a:cubicBezTo>
                    <a:pt x="331" y="20"/>
                    <a:pt x="330" y="19"/>
                    <a:pt x="330" y="20"/>
                  </a:cubicBezTo>
                  <a:cubicBezTo>
                    <a:pt x="330" y="20"/>
                    <a:pt x="331" y="21"/>
                    <a:pt x="330" y="21"/>
                  </a:cubicBezTo>
                  <a:cubicBezTo>
                    <a:pt x="329" y="21"/>
                    <a:pt x="330" y="23"/>
                    <a:pt x="330" y="23"/>
                  </a:cubicBezTo>
                  <a:cubicBezTo>
                    <a:pt x="330" y="24"/>
                    <a:pt x="329" y="25"/>
                    <a:pt x="330" y="25"/>
                  </a:cubicBezTo>
                  <a:cubicBezTo>
                    <a:pt x="330" y="25"/>
                    <a:pt x="332" y="26"/>
                    <a:pt x="331" y="27"/>
                  </a:cubicBezTo>
                  <a:cubicBezTo>
                    <a:pt x="331" y="27"/>
                    <a:pt x="333" y="27"/>
                    <a:pt x="332" y="28"/>
                  </a:cubicBezTo>
                  <a:cubicBezTo>
                    <a:pt x="331" y="28"/>
                    <a:pt x="331" y="29"/>
                    <a:pt x="330" y="28"/>
                  </a:cubicBezTo>
                  <a:cubicBezTo>
                    <a:pt x="329" y="28"/>
                    <a:pt x="328" y="28"/>
                    <a:pt x="328" y="28"/>
                  </a:cubicBezTo>
                  <a:cubicBezTo>
                    <a:pt x="327" y="29"/>
                    <a:pt x="326" y="33"/>
                    <a:pt x="325" y="34"/>
                  </a:cubicBezTo>
                  <a:cubicBezTo>
                    <a:pt x="324" y="34"/>
                    <a:pt x="323" y="37"/>
                    <a:pt x="323" y="36"/>
                  </a:cubicBezTo>
                  <a:cubicBezTo>
                    <a:pt x="322" y="36"/>
                    <a:pt x="322" y="35"/>
                    <a:pt x="322" y="36"/>
                  </a:cubicBezTo>
                  <a:cubicBezTo>
                    <a:pt x="321" y="37"/>
                    <a:pt x="323" y="39"/>
                    <a:pt x="321" y="39"/>
                  </a:cubicBezTo>
                  <a:cubicBezTo>
                    <a:pt x="320" y="40"/>
                    <a:pt x="319" y="41"/>
                    <a:pt x="319" y="41"/>
                  </a:cubicBezTo>
                  <a:cubicBezTo>
                    <a:pt x="318" y="41"/>
                    <a:pt x="317" y="41"/>
                    <a:pt x="317" y="39"/>
                  </a:cubicBezTo>
                  <a:cubicBezTo>
                    <a:pt x="316" y="38"/>
                    <a:pt x="316" y="37"/>
                    <a:pt x="315" y="37"/>
                  </a:cubicBezTo>
                  <a:cubicBezTo>
                    <a:pt x="315" y="36"/>
                    <a:pt x="316" y="33"/>
                    <a:pt x="316" y="33"/>
                  </a:cubicBezTo>
                  <a:cubicBezTo>
                    <a:pt x="316" y="32"/>
                    <a:pt x="317" y="31"/>
                    <a:pt x="317" y="32"/>
                  </a:cubicBezTo>
                  <a:cubicBezTo>
                    <a:pt x="317" y="32"/>
                    <a:pt x="318" y="32"/>
                    <a:pt x="318" y="30"/>
                  </a:cubicBezTo>
                  <a:cubicBezTo>
                    <a:pt x="319" y="29"/>
                    <a:pt x="320" y="28"/>
                    <a:pt x="319" y="27"/>
                  </a:cubicBezTo>
                  <a:cubicBezTo>
                    <a:pt x="318" y="26"/>
                    <a:pt x="318" y="26"/>
                    <a:pt x="317" y="25"/>
                  </a:cubicBezTo>
                  <a:cubicBezTo>
                    <a:pt x="317" y="24"/>
                    <a:pt x="315" y="24"/>
                    <a:pt x="314" y="25"/>
                  </a:cubicBezTo>
                  <a:cubicBezTo>
                    <a:pt x="314" y="25"/>
                    <a:pt x="312" y="25"/>
                    <a:pt x="313" y="26"/>
                  </a:cubicBezTo>
                  <a:cubicBezTo>
                    <a:pt x="313" y="27"/>
                    <a:pt x="312" y="29"/>
                    <a:pt x="312" y="29"/>
                  </a:cubicBezTo>
                  <a:cubicBezTo>
                    <a:pt x="311" y="30"/>
                    <a:pt x="309" y="32"/>
                    <a:pt x="308" y="32"/>
                  </a:cubicBezTo>
                  <a:cubicBezTo>
                    <a:pt x="308" y="32"/>
                    <a:pt x="307" y="30"/>
                    <a:pt x="307" y="30"/>
                  </a:cubicBezTo>
                  <a:cubicBezTo>
                    <a:pt x="308" y="29"/>
                    <a:pt x="309" y="26"/>
                    <a:pt x="308" y="26"/>
                  </a:cubicBezTo>
                  <a:cubicBezTo>
                    <a:pt x="308" y="25"/>
                    <a:pt x="306" y="24"/>
                    <a:pt x="307" y="24"/>
                  </a:cubicBezTo>
                  <a:cubicBezTo>
                    <a:pt x="308" y="24"/>
                    <a:pt x="309" y="24"/>
                    <a:pt x="309" y="24"/>
                  </a:cubicBezTo>
                  <a:cubicBezTo>
                    <a:pt x="308" y="23"/>
                    <a:pt x="307" y="23"/>
                    <a:pt x="306" y="23"/>
                  </a:cubicBezTo>
                  <a:cubicBezTo>
                    <a:pt x="305" y="22"/>
                    <a:pt x="306" y="21"/>
                    <a:pt x="305" y="21"/>
                  </a:cubicBezTo>
                  <a:cubicBezTo>
                    <a:pt x="304" y="20"/>
                    <a:pt x="303" y="20"/>
                    <a:pt x="303" y="19"/>
                  </a:cubicBezTo>
                  <a:cubicBezTo>
                    <a:pt x="304" y="19"/>
                    <a:pt x="305" y="19"/>
                    <a:pt x="306" y="18"/>
                  </a:cubicBezTo>
                  <a:cubicBezTo>
                    <a:pt x="308" y="18"/>
                    <a:pt x="308" y="16"/>
                    <a:pt x="307" y="17"/>
                  </a:cubicBezTo>
                  <a:cubicBezTo>
                    <a:pt x="307" y="17"/>
                    <a:pt x="306" y="17"/>
                    <a:pt x="305" y="17"/>
                  </a:cubicBezTo>
                  <a:cubicBezTo>
                    <a:pt x="305" y="17"/>
                    <a:pt x="304" y="17"/>
                    <a:pt x="305" y="16"/>
                  </a:cubicBezTo>
                  <a:cubicBezTo>
                    <a:pt x="306" y="16"/>
                    <a:pt x="308" y="17"/>
                    <a:pt x="308" y="16"/>
                  </a:cubicBezTo>
                  <a:cubicBezTo>
                    <a:pt x="308" y="15"/>
                    <a:pt x="308" y="13"/>
                    <a:pt x="306" y="11"/>
                  </a:cubicBezTo>
                  <a:cubicBezTo>
                    <a:pt x="305" y="10"/>
                    <a:pt x="304" y="9"/>
                    <a:pt x="304" y="8"/>
                  </a:cubicBezTo>
                  <a:cubicBezTo>
                    <a:pt x="304" y="7"/>
                    <a:pt x="304" y="5"/>
                    <a:pt x="304" y="5"/>
                  </a:cubicBezTo>
                  <a:cubicBezTo>
                    <a:pt x="305" y="4"/>
                    <a:pt x="304" y="1"/>
                    <a:pt x="302" y="1"/>
                  </a:cubicBezTo>
                  <a:cubicBezTo>
                    <a:pt x="301" y="1"/>
                    <a:pt x="298" y="0"/>
                    <a:pt x="298" y="2"/>
                  </a:cubicBezTo>
                  <a:cubicBezTo>
                    <a:pt x="298" y="3"/>
                    <a:pt x="299" y="4"/>
                    <a:pt x="298" y="5"/>
                  </a:cubicBezTo>
                  <a:cubicBezTo>
                    <a:pt x="298" y="5"/>
                    <a:pt x="297" y="6"/>
                    <a:pt x="297" y="6"/>
                  </a:cubicBezTo>
                  <a:cubicBezTo>
                    <a:pt x="297" y="5"/>
                    <a:pt x="296" y="5"/>
                    <a:pt x="296" y="5"/>
                  </a:cubicBezTo>
                  <a:cubicBezTo>
                    <a:pt x="295" y="5"/>
                    <a:pt x="294" y="5"/>
                    <a:pt x="294" y="6"/>
                  </a:cubicBezTo>
                  <a:cubicBezTo>
                    <a:pt x="294" y="7"/>
                    <a:pt x="292" y="9"/>
                    <a:pt x="291" y="10"/>
                  </a:cubicBezTo>
                  <a:cubicBezTo>
                    <a:pt x="290" y="12"/>
                    <a:pt x="290" y="13"/>
                    <a:pt x="290" y="15"/>
                  </a:cubicBezTo>
                  <a:cubicBezTo>
                    <a:pt x="289" y="17"/>
                    <a:pt x="290" y="18"/>
                    <a:pt x="291" y="18"/>
                  </a:cubicBezTo>
                  <a:cubicBezTo>
                    <a:pt x="292" y="18"/>
                    <a:pt x="291" y="19"/>
                    <a:pt x="293" y="19"/>
                  </a:cubicBezTo>
                  <a:cubicBezTo>
                    <a:pt x="294" y="19"/>
                    <a:pt x="294" y="21"/>
                    <a:pt x="294" y="21"/>
                  </a:cubicBezTo>
                  <a:cubicBezTo>
                    <a:pt x="295" y="21"/>
                    <a:pt x="296" y="21"/>
                    <a:pt x="297" y="21"/>
                  </a:cubicBezTo>
                  <a:cubicBezTo>
                    <a:pt x="298" y="21"/>
                    <a:pt x="301" y="21"/>
                    <a:pt x="300" y="22"/>
                  </a:cubicBezTo>
                  <a:cubicBezTo>
                    <a:pt x="299" y="22"/>
                    <a:pt x="298" y="22"/>
                    <a:pt x="297" y="23"/>
                  </a:cubicBezTo>
                  <a:cubicBezTo>
                    <a:pt x="296" y="24"/>
                    <a:pt x="295" y="26"/>
                    <a:pt x="294" y="27"/>
                  </a:cubicBezTo>
                  <a:cubicBezTo>
                    <a:pt x="293" y="27"/>
                    <a:pt x="293" y="29"/>
                    <a:pt x="293" y="28"/>
                  </a:cubicBezTo>
                  <a:cubicBezTo>
                    <a:pt x="294" y="28"/>
                    <a:pt x="297" y="27"/>
                    <a:pt x="297" y="27"/>
                  </a:cubicBezTo>
                  <a:cubicBezTo>
                    <a:pt x="297" y="27"/>
                    <a:pt x="296" y="29"/>
                    <a:pt x="296" y="29"/>
                  </a:cubicBezTo>
                  <a:cubicBezTo>
                    <a:pt x="297" y="30"/>
                    <a:pt x="297" y="30"/>
                    <a:pt x="296" y="30"/>
                  </a:cubicBezTo>
                  <a:cubicBezTo>
                    <a:pt x="295" y="31"/>
                    <a:pt x="293" y="31"/>
                    <a:pt x="293" y="32"/>
                  </a:cubicBezTo>
                  <a:cubicBezTo>
                    <a:pt x="292" y="33"/>
                    <a:pt x="290" y="34"/>
                    <a:pt x="290" y="35"/>
                  </a:cubicBezTo>
                  <a:cubicBezTo>
                    <a:pt x="289" y="35"/>
                    <a:pt x="288" y="36"/>
                    <a:pt x="287" y="36"/>
                  </a:cubicBezTo>
                  <a:cubicBezTo>
                    <a:pt x="287" y="36"/>
                    <a:pt x="286" y="37"/>
                    <a:pt x="287" y="38"/>
                  </a:cubicBezTo>
                  <a:cubicBezTo>
                    <a:pt x="287" y="39"/>
                    <a:pt x="288" y="41"/>
                    <a:pt x="287" y="41"/>
                  </a:cubicBezTo>
                  <a:cubicBezTo>
                    <a:pt x="286" y="42"/>
                    <a:pt x="286" y="44"/>
                    <a:pt x="286" y="43"/>
                  </a:cubicBezTo>
                  <a:cubicBezTo>
                    <a:pt x="286" y="41"/>
                    <a:pt x="286" y="40"/>
                    <a:pt x="285" y="39"/>
                  </a:cubicBezTo>
                  <a:cubicBezTo>
                    <a:pt x="283" y="39"/>
                    <a:pt x="283" y="37"/>
                    <a:pt x="284" y="36"/>
                  </a:cubicBezTo>
                  <a:cubicBezTo>
                    <a:pt x="284" y="36"/>
                    <a:pt x="285" y="35"/>
                    <a:pt x="284" y="35"/>
                  </a:cubicBezTo>
                  <a:cubicBezTo>
                    <a:pt x="284" y="34"/>
                    <a:pt x="284" y="34"/>
                    <a:pt x="284" y="33"/>
                  </a:cubicBezTo>
                  <a:cubicBezTo>
                    <a:pt x="284" y="33"/>
                    <a:pt x="286" y="32"/>
                    <a:pt x="284" y="32"/>
                  </a:cubicBezTo>
                  <a:cubicBezTo>
                    <a:pt x="283" y="32"/>
                    <a:pt x="282" y="30"/>
                    <a:pt x="281" y="31"/>
                  </a:cubicBezTo>
                  <a:cubicBezTo>
                    <a:pt x="281" y="31"/>
                    <a:pt x="279" y="32"/>
                    <a:pt x="279" y="33"/>
                  </a:cubicBezTo>
                  <a:cubicBezTo>
                    <a:pt x="279" y="34"/>
                    <a:pt x="280" y="37"/>
                    <a:pt x="279" y="37"/>
                  </a:cubicBezTo>
                  <a:cubicBezTo>
                    <a:pt x="279" y="36"/>
                    <a:pt x="278" y="35"/>
                    <a:pt x="277" y="35"/>
                  </a:cubicBezTo>
                  <a:cubicBezTo>
                    <a:pt x="277" y="35"/>
                    <a:pt x="275" y="37"/>
                    <a:pt x="274" y="36"/>
                  </a:cubicBezTo>
                  <a:cubicBezTo>
                    <a:pt x="273" y="36"/>
                    <a:pt x="271" y="36"/>
                    <a:pt x="270" y="36"/>
                  </a:cubicBezTo>
                  <a:cubicBezTo>
                    <a:pt x="269" y="36"/>
                    <a:pt x="266" y="37"/>
                    <a:pt x="265" y="37"/>
                  </a:cubicBezTo>
                  <a:cubicBezTo>
                    <a:pt x="265" y="37"/>
                    <a:pt x="263" y="37"/>
                    <a:pt x="262" y="37"/>
                  </a:cubicBezTo>
                  <a:cubicBezTo>
                    <a:pt x="262" y="37"/>
                    <a:pt x="262" y="36"/>
                    <a:pt x="261" y="35"/>
                  </a:cubicBezTo>
                  <a:cubicBezTo>
                    <a:pt x="260" y="35"/>
                    <a:pt x="260" y="33"/>
                    <a:pt x="259" y="34"/>
                  </a:cubicBezTo>
                  <a:cubicBezTo>
                    <a:pt x="257" y="34"/>
                    <a:pt x="256" y="34"/>
                    <a:pt x="255" y="34"/>
                  </a:cubicBezTo>
                  <a:cubicBezTo>
                    <a:pt x="255" y="33"/>
                    <a:pt x="253" y="33"/>
                    <a:pt x="252" y="31"/>
                  </a:cubicBezTo>
                  <a:cubicBezTo>
                    <a:pt x="252" y="30"/>
                    <a:pt x="254" y="28"/>
                    <a:pt x="253" y="28"/>
                  </a:cubicBezTo>
                  <a:cubicBezTo>
                    <a:pt x="252" y="27"/>
                    <a:pt x="249" y="28"/>
                    <a:pt x="248" y="28"/>
                  </a:cubicBezTo>
                  <a:cubicBezTo>
                    <a:pt x="246" y="28"/>
                    <a:pt x="244" y="28"/>
                    <a:pt x="243" y="28"/>
                  </a:cubicBezTo>
                  <a:cubicBezTo>
                    <a:pt x="243" y="29"/>
                    <a:pt x="241" y="29"/>
                    <a:pt x="241" y="30"/>
                  </a:cubicBezTo>
                  <a:cubicBezTo>
                    <a:pt x="240" y="31"/>
                    <a:pt x="239" y="32"/>
                    <a:pt x="239" y="32"/>
                  </a:cubicBezTo>
                  <a:cubicBezTo>
                    <a:pt x="240" y="33"/>
                    <a:pt x="241" y="34"/>
                    <a:pt x="241" y="33"/>
                  </a:cubicBezTo>
                  <a:cubicBezTo>
                    <a:pt x="241" y="32"/>
                    <a:pt x="241" y="32"/>
                    <a:pt x="242" y="32"/>
                  </a:cubicBezTo>
                  <a:cubicBezTo>
                    <a:pt x="243" y="32"/>
                    <a:pt x="244" y="32"/>
                    <a:pt x="245" y="32"/>
                  </a:cubicBezTo>
                  <a:cubicBezTo>
                    <a:pt x="246" y="31"/>
                    <a:pt x="247" y="30"/>
                    <a:pt x="248" y="30"/>
                  </a:cubicBezTo>
                  <a:cubicBezTo>
                    <a:pt x="249" y="30"/>
                    <a:pt x="251" y="30"/>
                    <a:pt x="251" y="30"/>
                  </a:cubicBezTo>
                  <a:cubicBezTo>
                    <a:pt x="250" y="30"/>
                    <a:pt x="249" y="32"/>
                    <a:pt x="248" y="32"/>
                  </a:cubicBezTo>
                  <a:cubicBezTo>
                    <a:pt x="247" y="32"/>
                    <a:pt x="245" y="33"/>
                    <a:pt x="245" y="33"/>
                  </a:cubicBezTo>
                  <a:cubicBezTo>
                    <a:pt x="244" y="33"/>
                    <a:pt x="243" y="34"/>
                    <a:pt x="242" y="34"/>
                  </a:cubicBezTo>
                  <a:cubicBezTo>
                    <a:pt x="242" y="34"/>
                    <a:pt x="240" y="35"/>
                    <a:pt x="240" y="35"/>
                  </a:cubicBezTo>
                  <a:cubicBezTo>
                    <a:pt x="239" y="36"/>
                    <a:pt x="239" y="37"/>
                    <a:pt x="238" y="38"/>
                  </a:cubicBezTo>
                  <a:cubicBezTo>
                    <a:pt x="237" y="38"/>
                    <a:pt x="239" y="39"/>
                    <a:pt x="239" y="39"/>
                  </a:cubicBezTo>
                  <a:cubicBezTo>
                    <a:pt x="239" y="40"/>
                    <a:pt x="239" y="40"/>
                    <a:pt x="239" y="41"/>
                  </a:cubicBezTo>
                  <a:cubicBezTo>
                    <a:pt x="240" y="42"/>
                    <a:pt x="239" y="42"/>
                    <a:pt x="238" y="43"/>
                  </a:cubicBezTo>
                  <a:cubicBezTo>
                    <a:pt x="237" y="44"/>
                    <a:pt x="239" y="46"/>
                    <a:pt x="238" y="46"/>
                  </a:cubicBezTo>
                  <a:cubicBezTo>
                    <a:pt x="236" y="45"/>
                    <a:pt x="234" y="43"/>
                    <a:pt x="235" y="43"/>
                  </a:cubicBezTo>
                  <a:cubicBezTo>
                    <a:pt x="236" y="42"/>
                    <a:pt x="237" y="41"/>
                    <a:pt x="237" y="41"/>
                  </a:cubicBezTo>
                  <a:cubicBezTo>
                    <a:pt x="237" y="40"/>
                    <a:pt x="236" y="38"/>
                    <a:pt x="235" y="39"/>
                  </a:cubicBezTo>
                  <a:cubicBezTo>
                    <a:pt x="234" y="39"/>
                    <a:pt x="233" y="40"/>
                    <a:pt x="234" y="39"/>
                  </a:cubicBezTo>
                  <a:cubicBezTo>
                    <a:pt x="234" y="38"/>
                    <a:pt x="235" y="36"/>
                    <a:pt x="234" y="37"/>
                  </a:cubicBezTo>
                  <a:cubicBezTo>
                    <a:pt x="234" y="37"/>
                    <a:pt x="233" y="37"/>
                    <a:pt x="232" y="37"/>
                  </a:cubicBezTo>
                  <a:cubicBezTo>
                    <a:pt x="232" y="36"/>
                    <a:pt x="231" y="34"/>
                    <a:pt x="231" y="34"/>
                  </a:cubicBezTo>
                  <a:cubicBezTo>
                    <a:pt x="231" y="35"/>
                    <a:pt x="228" y="36"/>
                    <a:pt x="226" y="37"/>
                  </a:cubicBezTo>
                  <a:cubicBezTo>
                    <a:pt x="225" y="37"/>
                    <a:pt x="220" y="37"/>
                    <a:pt x="219" y="37"/>
                  </a:cubicBezTo>
                  <a:cubicBezTo>
                    <a:pt x="218" y="37"/>
                    <a:pt x="218" y="37"/>
                    <a:pt x="216" y="37"/>
                  </a:cubicBezTo>
                  <a:cubicBezTo>
                    <a:pt x="215" y="36"/>
                    <a:pt x="211" y="36"/>
                    <a:pt x="212" y="35"/>
                  </a:cubicBezTo>
                  <a:cubicBezTo>
                    <a:pt x="214" y="35"/>
                    <a:pt x="215" y="35"/>
                    <a:pt x="215" y="34"/>
                  </a:cubicBezTo>
                  <a:cubicBezTo>
                    <a:pt x="215" y="34"/>
                    <a:pt x="213" y="33"/>
                    <a:pt x="215" y="33"/>
                  </a:cubicBezTo>
                  <a:cubicBezTo>
                    <a:pt x="216" y="33"/>
                    <a:pt x="217" y="33"/>
                    <a:pt x="217" y="33"/>
                  </a:cubicBezTo>
                  <a:cubicBezTo>
                    <a:pt x="217" y="32"/>
                    <a:pt x="216" y="32"/>
                    <a:pt x="217" y="31"/>
                  </a:cubicBezTo>
                  <a:cubicBezTo>
                    <a:pt x="219" y="31"/>
                    <a:pt x="220" y="32"/>
                    <a:pt x="220" y="32"/>
                  </a:cubicBezTo>
                  <a:cubicBezTo>
                    <a:pt x="221" y="31"/>
                    <a:pt x="221" y="30"/>
                    <a:pt x="220" y="29"/>
                  </a:cubicBezTo>
                  <a:cubicBezTo>
                    <a:pt x="219" y="29"/>
                    <a:pt x="219" y="27"/>
                    <a:pt x="217" y="27"/>
                  </a:cubicBezTo>
                  <a:cubicBezTo>
                    <a:pt x="215" y="27"/>
                    <a:pt x="214" y="26"/>
                    <a:pt x="214" y="27"/>
                  </a:cubicBezTo>
                  <a:cubicBezTo>
                    <a:pt x="214" y="28"/>
                    <a:pt x="215" y="29"/>
                    <a:pt x="214" y="29"/>
                  </a:cubicBezTo>
                  <a:cubicBezTo>
                    <a:pt x="212" y="28"/>
                    <a:pt x="212" y="28"/>
                    <a:pt x="210" y="27"/>
                  </a:cubicBezTo>
                  <a:cubicBezTo>
                    <a:pt x="208" y="27"/>
                    <a:pt x="208" y="26"/>
                    <a:pt x="207" y="25"/>
                  </a:cubicBezTo>
                  <a:cubicBezTo>
                    <a:pt x="206" y="25"/>
                    <a:pt x="207" y="24"/>
                    <a:pt x="206" y="24"/>
                  </a:cubicBezTo>
                  <a:cubicBezTo>
                    <a:pt x="205" y="24"/>
                    <a:pt x="200" y="21"/>
                    <a:pt x="199" y="21"/>
                  </a:cubicBezTo>
                  <a:cubicBezTo>
                    <a:pt x="198" y="21"/>
                    <a:pt x="197" y="19"/>
                    <a:pt x="195" y="19"/>
                  </a:cubicBezTo>
                  <a:cubicBezTo>
                    <a:pt x="194" y="19"/>
                    <a:pt x="192" y="19"/>
                    <a:pt x="192" y="20"/>
                  </a:cubicBezTo>
                  <a:cubicBezTo>
                    <a:pt x="192" y="20"/>
                    <a:pt x="189" y="22"/>
                    <a:pt x="188" y="22"/>
                  </a:cubicBezTo>
                  <a:cubicBezTo>
                    <a:pt x="188" y="21"/>
                    <a:pt x="189" y="20"/>
                    <a:pt x="189" y="20"/>
                  </a:cubicBezTo>
                  <a:cubicBezTo>
                    <a:pt x="189" y="20"/>
                    <a:pt x="189" y="18"/>
                    <a:pt x="189" y="18"/>
                  </a:cubicBezTo>
                  <a:cubicBezTo>
                    <a:pt x="190" y="17"/>
                    <a:pt x="189" y="17"/>
                    <a:pt x="188" y="17"/>
                  </a:cubicBezTo>
                  <a:cubicBezTo>
                    <a:pt x="188" y="18"/>
                    <a:pt x="187" y="18"/>
                    <a:pt x="187" y="19"/>
                  </a:cubicBezTo>
                  <a:cubicBezTo>
                    <a:pt x="187" y="20"/>
                    <a:pt x="186" y="20"/>
                    <a:pt x="186" y="20"/>
                  </a:cubicBezTo>
                  <a:cubicBezTo>
                    <a:pt x="186" y="21"/>
                    <a:pt x="185" y="22"/>
                    <a:pt x="184" y="22"/>
                  </a:cubicBezTo>
                  <a:cubicBezTo>
                    <a:pt x="183" y="22"/>
                    <a:pt x="182" y="22"/>
                    <a:pt x="182" y="21"/>
                  </a:cubicBezTo>
                  <a:cubicBezTo>
                    <a:pt x="181" y="19"/>
                    <a:pt x="180" y="18"/>
                    <a:pt x="180" y="17"/>
                  </a:cubicBezTo>
                  <a:cubicBezTo>
                    <a:pt x="180" y="15"/>
                    <a:pt x="180" y="13"/>
                    <a:pt x="179" y="12"/>
                  </a:cubicBezTo>
                  <a:cubicBezTo>
                    <a:pt x="179" y="12"/>
                    <a:pt x="177" y="11"/>
                    <a:pt x="177" y="11"/>
                  </a:cubicBezTo>
                  <a:cubicBezTo>
                    <a:pt x="177" y="12"/>
                    <a:pt x="176" y="12"/>
                    <a:pt x="177" y="13"/>
                  </a:cubicBezTo>
                  <a:cubicBezTo>
                    <a:pt x="177" y="13"/>
                    <a:pt x="177" y="14"/>
                    <a:pt x="177" y="15"/>
                  </a:cubicBezTo>
                  <a:cubicBezTo>
                    <a:pt x="178" y="15"/>
                    <a:pt x="178" y="16"/>
                    <a:pt x="178" y="16"/>
                  </a:cubicBezTo>
                  <a:cubicBezTo>
                    <a:pt x="177" y="16"/>
                    <a:pt x="176" y="16"/>
                    <a:pt x="176" y="16"/>
                  </a:cubicBezTo>
                  <a:cubicBezTo>
                    <a:pt x="176" y="17"/>
                    <a:pt x="176" y="18"/>
                    <a:pt x="175" y="18"/>
                  </a:cubicBezTo>
                  <a:cubicBezTo>
                    <a:pt x="174" y="18"/>
                    <a:pt x="173" y="20"/>
                    <a:pt x="173" y="20"/>
                  </a:cubicBezTo>
                  <a:cubicBezTo>
                    <a:pt x="172" y="20"/>
                    <a:pt x="172" y="19"/>
                    <a:pt x="171" y="19"/>
                  </a:cubicBezTo>
                  <a:cubicBezTo>
                    <a:pt x="170" y="19"/>
                    <a:pt x="168" y="21"/>
                    <a:pt x="169" y="19"/>
                  </a:cubicBezTo>
                  <a:cubicBezTo>
                    <a:pt x="169" y="18"/>
                    <a:pt x="170" y="18"/>
                    <a:pt x="169" y="17"/>
                  </a:cubicBezTo>
                  <a:cubicBezTo>
                    <a:pt x="169" y="16"/>
                    <a:pt x="169" y="15"/>
                    <a:pt x="168" y="16"/>
                  </a:cubicBezTo>
                  <a:cubicBezTo>
                    <a:pt x="167" y="17"/>
                    <a:pt x="164" y="18"/>
                    <a:pt x="163" y="19"/>
                  </a:cubicBezTo>
                  <a:cubicBezTo>
                    <a:pt x="163" y="19"/>
                    <a:pt x="160" y="23"/>
                    <a:pt x="159" y="23"/>
                  </a:cubicBezTo>
                  <a:cubicBezTo>
                    <a:pt x="159" y="23"/>
                    <a:pt x="156" y="24"/>
                    <a:pt x="157" y="24"/>
                  </a:cubicBezTo>
                  <a:cubicBezTo>
                    <a:pt x="158" y="23"/>
                    <a:pt x="161" y="20"/>
                    <a:pt x="160" y="20"/>
                  </a:cubicBezTo>
                  <a:cubicBezTo>
                    <a:pt x="160" y="20"/>
                    <a:pt x="160" y="19"/>
                    <a:pt x="159" y="19"/>
                  </a:cubicBezTo>
                  <a:cubicBezTo>
                    <a:pt x="159" y="20"/>
                    <a:pt x="156" y="22"/>
                    <a:pt x="155" y="23"/>
                  </a:cubicBezTo>
                  <a:cubicBezTo>
                    <a:pt x="153" y="24"/>
                    <a:pt x="150" y="25"/>
                    <a:pt x="149" y="26"/>
                  </a:cubicBezTo>
                  <a:cubicBezTo>
                    <a:pt x="149" y="26"/>
                    <a:pt x="148" y="28"/>
                    <a:pt x="148" y="27"/>
                  </a:cubicBezTo>
                  <a:cubicBezTo>
                    <a:pt x="147" y="27"/>
                    <a:pt x="148" y="26"/>
                    <a:pt x="147" y="26"/>
                  </a:cubicBezTo>
                  <a:cubicBezTo>
                    <a:pt x="146" y="27"/>
                    <a:pt x="146" y="28"/>
                    <a:pt x="145" y="28"/>
                  </a:cubicBezTo>
                  <a:cubicBezTo>
                    <a:pt x="145" y="28"/>
                    <a:pt x="144" y="27"/>
                    <a:pt x="143" y="27"/>
                  </a:cubicBezTo>
                  <a:cubicBezTo>
                    <a:pt x="143" y="28"/>
                    <a:pt x="142" y="29"/>
                    <a:pt x="142" y="28"/>
                  </a:cubicBezTo>
                  <a:cubicBezTo>
                    <a:pt x="141" y="27"/>
                    <a:pt x="140" y="27"/>
                    <a:pt x="140" y="27"/>
                  </a:cubicBezTo>
                  <a:cubicBezTo>
                    <a:pt x="140" y="28"/>
                    <a:pt x="139" y="28"/>
                    <a:pt x="138" y="28"/>
                  </a:cubicBezTo>
                  <a:cubicBezTo>
                    <a:pt x="138" y="28"/>
                    <a:pt x="136" y="26"/>
                    <a:pt x="135" y="25"/>
                  </a:cubicBezTo>
                  <a:cubicBezTo>
                    <a:pt x="135" y="25"/>
                    <a:pt x="135" y="24"/>
                    <a:pt x="135" y="24"/>
                  </a:cubicBezTo>
                  <a:cubicBezTo>
                    <a:pt x="134" y="23"/>
                    <a:pt x="134" y="21"/>
                    <a:pt x="133" y="21"/>
                  </a:cubicBezTo>
                  <a:cubicBezTo>
                    <a:pt x="132" y="21"/>
                    <a:pt x="131" y="21"/>
                    <a:pt x="130" y="21"/>
                  </a:cubicBezTo>
                  <a:cubicBezTo>
                    <a:pt x="130" y="21"/>
                    <a:pt x="129" y="21"/>
                    <a:pt x="129" y="21"/>
                  </a:cubicBezTo>
                  <a:cubicBezTo>
                    <a:pt x="129" y="21"/>
                    <a:pt x="129" y="21"/>
                    <a:pt x="129" y="21"/>
                  </a:cubicBezTo>
                  <a:cubicBezTo>
                    <a:pt x="128" y="21"/>
                    <a:pt x="128" y="21"/>
                    <a:pt x="128" y="21"/>
                  </a:cubicBezTo>
                  <a:cubicBezTo>
                    <a:pt x="127" y="21"/>
                    <a:pt x="126" y="21"/>
                    <a:pt x="126" y="21"/>
                  </a:cubicBezTo>
                  <a:cubicBezTo>
                    <a:pt x="126" y="21"/>
                    <a:pt x="126" y="21"/>
                    <a:pt x="126" y="21"/>
                  </a:cubicBezTo>
                  <a:cubicBezTo>
                    <a:pt x="125" y="20"/>
                    <a:pt x="125" y="20"/>
                    <a:pt x="125" y="20"/>
                  </a:cubicBezTo>
                  <a:cubicBezTo>
                    <a:pt x="124" y="20"/>
                    <a:pt x="120" y="18"/>
                    <a:pt x="120" y="17"/>
                  </a:cubicBezTo>
                  <a:cubicBezTo>
                    <a:pt x="119" y="17"/>
                    <a:pt x="119" y="17"/>
                    <a:pt x="116" y="17"/>
                  </a:cubicBezTo>
                  <a:cubicBezTo>
                    <a:pt x="114" y="18"/>
                    <a:pt x="111" y="18"/>
                    <a:pt x="109" y="17"/>
                  </a:cubicBezTo>
                  <a:cubicBezTo>
                    <a:pt x="107" y="17"/>
                    <a:pt x="104" y="17"/>
                    <a:pt x="103" y="16"/>
                  </a:cubicBezTo>
                  <a:cubicBezTo>
                    <a:pt x="103" y="16"/>
                    <a:pt x="103" y="15"/>
                    <a:pt x="102" y="15"/>
                  </a:cubicBezTo>
                  <a:cubicBezTo>
                    <a:pt x="101" y="15"/>
                    <a:pt x="97" y="14"/>
                    <a:pt x="96" y="14"/>
                  </a:cubicBezTo>
                  <a:cubicBezTo>
                    <a:pt x="95" y="14"/>
                    <a:pt x="92" y="13"/>
                    <a:pt x="92" y="14"/>
                  </a:cubicBezTo>
                  <a:cubicBezTo>
                    <a:pt x="91" y="14"/>
                    <a:pt x="90" y="15"/>
                    <a:pt x="89" y="14"/>
                  </a:cubicBezTo>
                  <a:cubicBezTo>
                    <a:pt x="88" y="14"/>
                    <a:pt x="89" y="14"/>
                    <a:pt x="88" y="13"/>
                  </a:cubicBezTo>
                  <a:cubicBezTo>
                    <a:pt x="87" y="13"/>
                    <a:pt x="86" y="12"/>
                    <a:pt x="87" y="12"/>
                  </a:cubicBezTo>
                  <a:cubicBezTo>
                    <a:pt x="87" y="11"/>
                    <a:pt x="89" y="10"/>
                    <a:pt x="88" y="10"/>
                  </a:cubicBezTo>
                  <a:cubicBezTo>
                    <a:pt x="87" y="10"/>
                    <a:pt x="83" y="11"/>
                    <a:pt x="83" y="11"/>
                  </a:cubicBezTo>
                  <a:cubicBezTo>
                    <a:pt x="82" y="11"/>
                    <a:pt x="80" y="11"/>
                    <a:pt x="80" y="10"/>
                  </a:cubicBezTo>
                  <a:cubicBezTo>
                    <a:pt x="81" y="9"/>
                    <a:pt x="82" y="9"/>
                    <a:pt x="82" y="8"/>
                  </a:cubicBezTo>
                  <a:cubicBezTo>
                    <a:pt x="81" y="8"/>
                    <a:pt x="80" y="8"/>
                    <a:pt x="79" y="9"/>
                  </a:cubicBezTo>
                  <a:cubicBezTo>
                    <a:pt x="78" y="10"/>
                    <a:pt x="77" y="12"/>
                    <a:pt x="77" y="11"/>
                  </a:cubicBezTo>
                  <a:cubicBezTo>
                    <a:pt x="77" y="10"/>
                    <a:pt x="78" y="8"/>
                    <a:pt x="78" y="8"/>
                  </a:cubicBezTo>
                  <a:cubicBezTo>
                    <a:pt x="77" y="8"/>
                    <a:pt x="77" y="7"/>
                    <a:pt x="76" y="7"/>
                  </a:cubicBezTo>
                  <a:cubicBezTo>
                    <a:pt x="76" y="7"/>
                    <a:pt x="75" y="6"/>
                    <a:pt x="74" y="6"/>
                  </a:cubicBezTo>
                  <a:cubicBezTo>
                    <a:pt x="73" y="6"/>
                    <a:pt x="72" y="9"/>
                    <a:pt x="70" y="10"/>
                  </a:cubicBezTo>
                  <a:cubicBezTo>
                    <a:pt x="68" y="11"/>
                    <a:pt x="64" y="12"/>
                    <a:pt x="63" y="12"/>
                  </a:cubicBezTo>
                  <a:cubicBezTo>
                    <a:pt x="62" y="11"/>
                    <a:pt x="61" y="11"/>
                    <a:pt x="60" y="11"/>
                  </a:cubicBezTo>
                  <a:cubicBezTo>
                    <a:pt x="60" y="12"/>
                    <a:pt x="58" y="14"/>
                    <a:pt x="57" y="14"/>
                  </a:cubicBezTo>
                  <a:cubicBezTo>
                    <a:pt x="56" y="14"/>
                    <a:pt x="54" y="15"/>
                    <a:pt x="52" y="15"/>
                  </a:cubicBezTo>
                  <a:cubicBezTo>
                    <a:pt x="49" y="15"/>
                    <a:pt x="50" y="16"/>
                    <a:pt x="49" y="16"/>
                  </a:cubicBezTo>
                  <a:cubicBezTo>
                    <a:pt x="48" y="17"/>
                    <a:pt x="47" y="19"/>
                    <a:pt x="47" y="19"/>
                  </a:cubicBezTo>
                  <a:cubicBezTo>
                    <a:pt x="46" y="20"/>
                    <a:pt x="43" y="23"/>
                    <a:pt x="42" y="24"/>
                  </a:cubicBezTo>
                  <a:cubicBezTo>
                    <a:pt x="41" y="25"/>
                    <a:pt x="38" y="27"/>
                    <a:pt x="37" y="28"/>
                  </a:cubicBezTo>
                  <a:cubicBezTo>
                    <a:pt x="37" y="28"/>
                    <a:pt x="36" y="27"/>
                    <a:pt x="35" y="28"/>
                  </a:cubicBezTo>
                  <a:cubicBezTo>
                    <a:pt x="34" y="28"/>
                    <a:pt x="32" y="28"/>
                    <a:pt x="30" y="28"/>
                  </a:cubicBezTo>
                  <a:cubicBezTo>
                    <a:pt x="28" y="28"/>
                    <a:pt x="28" y="31"/>
                    <a:pt x="27" y="31"/>
                  </a:cubicBezTo>
                  <a:cubicBezTo>
                    <a:pt x="27" y="31"/>
                    <a:pt x="26" y="31"/>
                    <a:pt x="26" y="32"/>
                  </a:cubicBezTo>
                  <a:cubicBezTo>
                    <a:pt x="26" y="32"/>
                    <a:pt x="27" y="33"/>
                    <a:pt x="27" y="34"/>
                  </a:cubicBezTo>
                  <a:cubicBezTo>
                    <a:pt x="28" y="35"/>
                    <a:pt x="28" y="34"/>
                    <a:pt x="29" y="35"/>
                  </a:cubicBezTo>
                  <a:cubicBezTo>
                    <a:pt x="29" y="36"/>
                    <a:pt x="30" y="37"/>
                    <a:pt x="31" y="37"/>
                  </a:cubicBezTo>
                  <a:cubicBezTo>
                    <a:pt x="31" y="38"/>
                    <a:pt x="32" y="38"/>
                    <a:pt x="32" y="39"/>
                  </a:cubicBezTo>
                  <a:cubicBezTo>
                    <a:pt x="31" y="40"/>
                    <a:pt x="32" y="41"/>
                    <a:pt x="32" y="42"/>
                  </a:cubicBezTo>
                  <a:cubicBezTo>
                    <a:pt x="32" y="43"/>
                    <a:pt x="33" y="43"/>
                    <a:pt x="34" y="43"/>
                  </a:cubicBezTo>
                  <a:cubicBezTo>
                    <a:pt x="35" y="43"/>
                    <a:pt x="38" y="43"/>
                    <a:pt x="38" y="44"/>
                  </a:cubicBezTo>
                  <a:cubicBezTo>
                    <a:pt x="38" y="45"/>
                    <a:pt x="38" y="45"/>
                    <a:pt x="39" y="46"/>
                  </a:cubicBezTo>
                  <a:cubicBezTo>
                    <a:pt x="40" y="46"/>
                    <a:pt x="43" y="46"/>
                    <a:pt x="42" y="47"/>
                  </a:cubicBezTo>
                  <a:cubicBezTo>
                    <a:pt x="42" y="47"/>
                    <a:pt x="41" y="48"/>
                    <a:pt x="40" y="47"/>
                  </a:cubicBezTo>
                  <a:cubicBezTo>
                    <a:pt x="39" y="47"/>
                    <a:pt x="37" y="47"/>
                    <a:pt x="37" y="46"/>
                  </a:cubicBezTo>
                  <a:cubicBezTo>
                    <a:pt x="36" y="45"/>
                    <a:pt x="36" y="46"/>
                    <a:pt x="36" y="47"/>
                  </a:cubicBezTo>
                  <a:cubicBezTo>
                    <a:pt x="36" y="48"/>
                    <a:pt x="35" y="49"/>
                    <a:pt x="36" y="49"/>
                  </a:cubicBezTo>
                  <a:cubicBezTo>
                    <a:pt x="36" y="48"/>
                    <a:pt x="37" y="47"/>
                    <a:pt x="38" y="48"/>
                  </a:cubicBezTo>
                  <a:cubicBezTo>
                    <a:pt x="39" y="49"/>
                    <a:pt x="39" y="50"/>
                    <a:pt x="39" y="50"/>
                  </a:cubicBezTo>
                  <a:cubicBezTo>
                    <a:pt x="38" y="50"/>
                    <a:pt x="37" y="49"/>
                    <a:pt x="37" y="50"/>
                  </a:cubicBezTo>
                  <a:cubicBezTo>
                    <a:pt x="36" y="51"/>
                    <a:pt x="36" y="52"/>
                    <a:pt x="35" y="52"/>
                  </a:cubicBezTo>
                  <a:cubicBezTo>
                    <a:pt x="34" y="52"/>
                    <a:pt x="33" y="51"/>
                    <a:pt x="33" y="51"/>
                  </a:cubicBezTo>
                  <a:cubicBezTo>
                    <a:pt x="33" y="51"/>
                    <a:pt x="31" y="52"/>
                    <a:pt x="31" y="52"/>
                  </a:cubicBezTo>
                  <a:cubicBezTo>
                    <a:pt x="31" y="52"/>
                    <a:pt x="31" y="51"/>
                    <a:pt x="30" y="51"/>
                  </a:cubicBezTo>
                  <a:cubicBezTo>
                    <a:pt x="30" y="51"/>
                    <a:pt x="29" y="51"/>
                    <a:pt x="28" y="51"/>
                  </a:cubicBezTo>
                  <a:cubicBezTo>
                    <a:pt x="28" y="50"/>
                    <a:pt x="28" y="49"/>
                    <a:pt x="29" y="48"/>
                  </a:cubicBezTo>
                  <a:cubicBezTo>
                    <a:pt x="29" y="48"/>
                    <a:pt x="30" y="46"/>
                    <a:pt x="30" y="46"/>
                  </a:cubicBezTo>
                  <a:cubicBezTo>
                    <a:pt x="29" y="46"/>
                    <a:pt x="26" y="46"/>
                    <a:pt x="25" y="47"/>
                  </a:cubicBezTo>
                  <a:cubicBezTo>
                    <a:pt x="25" y="47"/>
                    <a:pt x="23" y="48"/>
                    <a:pt x="22" y="48"/>
                  </a:cubicBezTo>
                  <a:cubicBezTo>
                    <a:pt x="21" y="49"/>
                    <a:pt x="20" y="49"/>
                    <a:pt x="20" y="50"/>
                  </a:cubicBezTo>
                  <a:cubicBezTo>
                    <a:pt x="20" y="50"/>
                    <a:pt x="19" y="51"/>
                    <a:pt x="19" y="51"/>
                  </a:cubicBezTo>
                  <a:cubicBezTo>
                    <a:pt x="18" y="50"/>
                    <a:pt x="16" y="52"/>
                    <a:pt x="15" y="52"/>
                  </a:cubicBezTo>
                  <a:cubicBezTo>
                    <a:pt x="14" y="52"/>
                    <a:pt x="13" y="52"/>
                    <a:pt x="13" y="53"/>
                  </a:cubicBezTo>
                  <a:cubicBezTo>
                    <a:pt x="12" y="53"/>
                    <a:pt x="12" y="54"/>
                    <a:pt x="11" y="54"/>
                  </a:cubicBezTo>
                  <a:cubicBezTo>
                    <a:pt x="11" y="54"/>
                    <a:pt x="11" y="55"/>
                    <a:pt x="12" y="55"/>
                  </a:cubicBezTo>
                  <a:cubicBezTo>
                    <a:pt x="13" y="56"/>
                    <a:pt x="14" y="55"/>
                    <a:pt x="13" y="57"/>
                  </a:cubicBezTo>
                  <a:cubicBezTo>
                    <a:pt x="13" y="58"/>
                    <a:pt x="13" y="59"/>
                    <a:pt x="13" y="60"/>
                  </a:cubicBezTo>
                  <a:cubicBezTo>
                    <a:pt x="14" y="60"/>
                    <a:pt x="12" y="63"/>
                    <a:pt x="14" y="63"/>
                  </a:cubicBezTo>
                  <a:cubicBezTo>
                    <a:pt x="15" y="63"/>
                    <a:pt x="15" y="64"/>
                    <a:pt x="18" y="64"/>
                  </a:cubicBezTo>
                  <a:cubicBezTo>
                    <a:pt x="20" y="63"/>
                    <a:pt x="21" y="63"/>
                    <a:pt x="22" y="63"/>
                  </a:cubicBezTo>
                  <a:cubicBezTo>
                    <a:pt x="24" y="63"/>
                    <a:pt x="24" y="63"/>
                    <a:pt x="25" y="63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8" y="63"/>
                    <a:pt x="30" y="60"/>
                    <a:pt x="31" y="60"/>
                  </a:cubicBezTo>
                  <a:cubicBezTo>
                    <a:pt x="32" y="60"/>
                    <a:pt x="32" y="61"/>
                    <a:pt x="33" y="61"/>
                  </a:cubicBezTo>
                  <a:cubicBezTo>
                    <a:pt x="33" y="60"/>
                    <a:pt x="34" y="60"/>
                    <a:pt x="33" y="61"/>
                  </a:cubicBezTo>
                  <a:cubicBezTo>
                    <a:pt x="33" y="62"/>
                    <a:pt x="32" y="63"/>
                    <a:pt x="32" y="63"/>
                  </a:cubicBezTo>
                  <a:cubicBezTo>
                    <a:pt x="31" y="63"/>
                    <a:pt x="33" y="64"/>
                    <a:pt x="32" y="65"/>
                  </a:cubicBezTo>
                  <a:cubicBezTo>
                    <a:pt x="32" y="66"/>
                    <a:pt x="31" y="68"/>
                    <a:pt x="30" y="69"/>
                  </a:cubicBezTo>
                  <a:cubicBezTo>
                    <a:pt x="29" y="70"/>
                    <a:pt x="27" y="70"/>
                    <a:pt x="26" y="70"/>
                  </a:cubicBezTo>
                  <a:cubicBezTo>
                    <a:pt x="25" y="70"/>
                    <a:pt x="24" y="71"/>
                    <a:pt x="23" y="72"/>
                  </a:cubicBezTo>
                  <a:cubicBezTo>
                    <a:pt x="22" y="72"/>
                    <a:pt x="19" y="73"/>
                    <a:pt x="19" y="73"/>
                  </a:cubicBezTo>
                  <a:cubicBezTo>
                    <a:pt x="19" y="72"/>
                    <a:pt x="19" y="72"/>
                    <a:pt x="18" y="72"/>
                  </a:cubicBezTo>
                  <a:cubicBezTo>
                    <a:pt x="17" y="72"/>
                    <a:pt x="16" y="71"/>
                    <a:pt x="15" y="72"/>
                  </a:cubicBezTo>
                  <a:cubicBezTo>
                    <a:pt x="14" y="73"/>
                    <a:pt x="13" y="75"/>
                    <a:pt x="12" y="76"/>
                  </a:cubicBezTo>
                  <a:cubicBezTo>
                    <a:pt x="11" y="77"/>
                    <a:pt x="7" y="79"/>
                    <a:pt x="7" y="80"/>
                  </a:cubicBezTo>
                  <a:cubicBezTo>
                    <a:pt x="6" y="81"/>
                    <a:pt x="6" y="82"/>
                    <a:pt x="5" y="82"/>
                  </a:cubicBezTo>
                  <a:cubicBezTo>
                    <a:pt x="4" y="83"/>
                    <a:pt x="3" y="84"/>
                    <a:pt x="4" y="84"/>
                  </a:cubicBezTo>
                  <a:cubicBezTo>
                    <a:pt x="4" y="84"/>
                    <a:pt x="6" y="83"/>
                    <a:pt x="6" y="84"/>
                  </a:cubicBezTo>
                  <a:cubicBezTo>
                    <a:pt x="5" y="84"/>
                    <a:pt x="4" y="85"/>
                    <a:pt x="4" y="86"/>
                  </a:cubicBezTo>
                  <a:cubicBezTo>
                    <a:pt x="3" y="86"/>
                    <a:pt x="5" y="87"/>
                    <a:pt x="6" y="87"/>
                  </a:cubicBezTo>
                  <a:cubicBezTo>
                    <a:pt x="7" y="88"/>
                    <a:pt x="7" y="88"/>
                    <a:pt x="9" y="89"/>
                  </a:cubicBezTo>
                  <a:cubicBezTo>
                    <a:pt x="10" y="89"/>
                    <a:pt x="11" y="89"/>
                    <a:pt x="10" y="89"/>
                  </a:cubicBezTo>
                  <a:cubicBezTo>
                    <a:pt x="10" y="90"/>
                    <a:pt x="8" y="90"/>
                    <a:pt x="8" y="91"/>
                  </a:cubicBezTo>
                  <a:cubicBezTo>
                    <a:pt x="7" y="93"/>
                    <a:pt x="6" y="94"/>
                    <a:pt x="7" y="94"/>
                  </a:cubicBezTo>
                  <a:cubicBezTo>
                    <a:pt x="8" y="94"/>
                    <a:pt x="7" y="94"/>
                    <a:pt x="8" y="95"/>
                  </a:cubicBezTo>
                  <a:cubicBezTo>
                    <a:pt x="8" y="96"/>
                    <a:pt x="10" y="95"/>
                    <a:pt x="11" y="95"/>
                  </a:cubicBezTo>
                  <a:cubicBezTo>
                    <a:pt x="12" y="95"/>
                    <a:pt x="14" y="95"/>
                    <a:pt x="13" y="94"/>
                  </a:cubicBezTo>
                  <a:cubicBezTo>
                    <a:pt x="13" y="93"/>
                    <a:pt x="14" y="91"/>
                    <a:pt x="15" y="91"/>
                  </a:cubicBezTo>
                  <a:cubicBezTo>
                    <a:pt x="15" y="91"/>
                    <a:pt x="15" y="94"/>
                    <a:pt x="15" y="95"/>
                  </a:cubicBezTo>
                  <a:cubicBezTo>
                    <a:pt x="15" y="95"/>
                    <a:pt x="14" y="96"/>
                    <a:pt x="13" y="97"/>
                  </a:cubicBezTo>
                  <a:cubicBezTo>
                    <a:pt x="12" y="98"/>
                    <a:pt x="12" y="98"/>
                    <a:pt x="13" y="99"/>
                  </a:cubicBezTo>
                  <a:cubicBezTo>
                    <a:pt x="13" y="100"/>
                    <a:pt x="13" y="100"/>
                    <a:pt x="13" y="101"/>
                  </a:cubicBezTo>
                  <a:cubicBezTo>
                    <a:pt x="12" y="101"/>
                    <a:pt x="12" y="102"/>
                    <a:pt x="11" y="102"/>
                  </a:cubicBezTo>
                  <a:cubicBezTo>
                    <a:pt x="10" y="102"/>
                    <a:pt x="8" y="103"/>
                    <a:pt x="10" y="103"/>
                  </a:cubicBezTo>
                  <a:cubicBezTo>
                    <a:pt x="11" y="103"/>
                    <a:pt x="12" y="104"/>
                    <a:pt x="13" y="103"/>
                  </a:cubicBezTo>
                  <a:cubicBezTo>
                    <a:pt x="14" y="103"/>
                    <a:pt x="17" y="101"/>
                    <a:pt x="18" y="101"/>
                  </a:cubicBezTo>
                  <a:cubicBezTo>
                    <a:pt x="20" y="101"/>
                    <a:pt x="20" y="102"/>
                    <a:pt x="21" y="102"/>
                  </a:cubicBezTo>
                  <a:cubicBezTo>
                    <a:pt x="22" y="102"/>
                    <a:pt x="22" y="101"/>
                    <a:pt x="22" y="102"/>
                  </a:cubicBezTo>
                  <a:cubicBezTo>
                    <a:pt x="23" y="102"/>
                    <a:pt x="23" y="104"/>
                    <a:pt x="24" y="103"/>
                  </a:cubicBezTo>
                  <a:cubicBezTo>
                    <a:pt x="25" y="103"/>
                    <a:pt x="24" y="102"/>
                    <a:pt x="24" y="102"/>
                  </a:cubicBezTo>
                  <a:cubicBezTo>
                    <a:pt x="25" y="101"/>
                    <a:pt x="26" y="99"/>
                    <a:pt x="27" y="100"/>
                  </a:cubicBezTo>
                  <a:cubicBezTo>
                    <a:pt x="27" y="100"/>
                    <a:pt x="26" y="102"/>
                    <a:pt x="27" y="102"/>
                  </a:cubicBezTo>
                  <a:cubicBezTo>
                    <a:pt x="28" y="102"/>
                    <a:pt x="31" y="101"/>
                    <a:pt x="32" y="100"/>
                  </a:cubicBezTo>
                  <a:cubicBezTo>
                    <a:pt x="32" y="100"/>
                    <a:pt x="33" y="99"/>
                    <a:pt x="33" y="100"/>
                  </a:cubicBezTo>
                  <a:cubicBezTo>
                    <a:pt x="32" y="101"/>
                    <a:pt x="31" y="102"/>
                    <a:pt x="30" y="103"/>
                  </a:cubicBezTo>
                  <a:cubicBezTo>
                    <a:pt x="29" y="104"/>
                    <a:pt x="27" y="105"/>
                    <a:pt x="27" y="106"/>
                  </a:cubicBezTo>
                  <a:cubicBezTo>
                    <a:pt x="26" y="107"/>
                    <a:pt x="25" y="108"/>
                    <a:pt x="24" y="110"/>
                  </a:cubicBezTo>
                  <a:cubicBezTo>
                    <a:pt x="22" y="112"/>
                    <a:pt x="21" y="114"/>
                    <a:pt x="20" y="114"/>
                  </a:cubicBezTo>
                  <a:cubicBezTo>
                    <a:pt x="19" y="114"/>
                    <a:pt x="16" y="114"/>
                    <a:pt x="15" y="115"/>
                  </a:cubicBezTo>
                  <a:cubicBezTo>
                    <a:pt x="14" y="116"/>
                    <a:pt x="12" y="119"/>
                    <a:pt x="11" y="119"/>
                  </a:cubicBezTo>
                  <a:cubicBezTo>
                    <a:pt x="10" y="119"/>
                    <a:pt x="11" y="118"/>
                    <a:pt x="9" y="119"/>
                  </a:cubicBezTo>
                  <a:cubicBezTo>
                    <a:pt x="8" y="119"/>
                    <a:pt x="6" y="119"/>
                    <a:pt x="4" y="120"/>
                  </a:cubicBezTo>
                  <a:cubicBezTo>
                    <a:pt x="2" y="121"/>
                    <a:pt x="2" y="122"/>
                    <a:pt x="1" y="122"/>
                  </a:cubicBezTo>
                  <a:cubicBezTo>
                    <a:pt x="1" y="123"/>
                    <a:pt x="0" y="123"/>
                    <a:pt x="1" y="124"/>
                  </a:cubicBezTo>
                  <a:cubicBezTo>
                    <a:pt x="3" y="124"/>
                    <a:pt x="3" y="124"/>
                    <a:pt x="4" y="123"/>
                  </a:cubicBezTo>
                  <a:cubicBezTo>
                    <a:pt x="4" y="122"/>
                    <a:pt x="6" y="121"/>
                    <a:pt x="6" y="121"/>
                  </a:cubicBezTo>
                  <a:cubicBezTo>
                    <a:pt x="6" y="122"/>
                    <a:pt x="5" y="123"/>
                    <a:pt x="6" y="122"/>
                  </a:cubicBezTo>
                  <a:cubicBezTo>
                    <a:pt x="8" y="122"/>
                    <a:pt x="10" y="121"/>
                    <a:pt x="12" y="120"/>
                  </a:cubicBezTo>
                  <a:cubicBezTo>
                    <a:pt x="13" y="120"/>
                    <a:pt x="13" y="119"/>
                    <a:pt x="15" y="119"/>
                  </a:cubicBezTo>
                  <a:cubicBezTo>
                    <a:pt x="17" y="119"/>
                    <a:pt x="18" y="118"/>
                    <a:pt x="19" y="117"/>
                  </a:cubicBezTo>
                  <a:cubicBezTo>
                    <a:pt x="21" y="116"/>
                    <a:pt x="29" y="113"/>
                    <a:pt x="30" y="113"/>
                  </a:cubicBezTo>
                  <a:cubicBezTo>
                    <a:pt x="31" y="112"/>
                    <a:pt x="30" y="112"/>
                    <a:pt x="32" y="111"/>
                  </a:cubicBezTo>
                  <a:cubicBezTo>
                    <a:pt x="34" y="110"/>
                    <a:pt x="35" y="108"/>
                    <a:pt x="37" y="107"/>
                  </a:cubicBezTo>
                  <a:cubicBezTo>
                    <a:pt x="39" y="106"/>
                    <a:pt x="40" y="107"/>
                    <a:pt x="41" y="106"/>
                  </a:cubicBezTo>
                  <a:cubicBezTo>
                    <a:pt x="42" y="106"/>
                    <a:pt x="41" y="105"/>
                    <a:pt x="42" y="105"/>
                  </a:cubicBezTo>
                  <a:cubicBezTo>
                    <a:pt x="43" y="104"/>
                    <a:pt x="46" y="101"/>
                    <a:pt x="46" y="101"/>
                  </a:cubicBezTo>
                  <a:cubicBezTo>
                    <a:pt x="47" y="100"/>
                    <a:pt x="47" y="100"/>
                    <a:pt x="46" y="100"/>
                  </a:cubicBezTo>
                  <a:cubicBezTo>
                    <a:pt x="45" y="99"/>
                    <a:pt x="43" y="99"/>
                    <a:pt x="45" y="98"/>
                  </a:cubicBezTo>
                  <a:cubicBezTo>
                    <a:pt x="47" y="97"/>
                    <a:pt x="48" y="95"/>
                    <a:pt x="49" y="95"/>
                  </a:cubicBezTo>
                  <a:cubicBezTo>
                    <a:pt x="51" y="95"/>
                    <a:pt x="51" y="93"/>
                    <a:pt x="52" y="92"/>
                  </a:cubicBezTo>
                  <a:cubicBezTo>
                    <a:pt x="52" y="91"/>
                    <a:pt x="54" y="89"/>
                    <a:pt x="56" y="88"/>
                  </a:cubicBezTo>
                  <a:cubicBezTo>
                    <a:pt x="57" y="88"/>
                    <a:pt x="59" y="87"/>
                    <a:pt x="60" y="87"/>
                  </a:cubicBezTo>
                  <a:cubicBezTo>
                    <a:pt x="60" y="86"/>
                    <a:pt x="62" y="84"/>
                    <a:pt x="63" y="85"/>
                  </a:cubicBezTo>
                  <a:cubicBezTo>
                    <a:pt x="63" y="85"/>
                    <a:pt x="63" y="85"/>
                    <a:pt x="64" y="85"/>
                  </a:cubicBezTo>
                  <a:cubicBezTo>
                    <a:pt x="65" y="85"/>
                    <a:pt x="67" y="83"/>
                    <a:pt x="67" y="84"/>
                  </a:cubicBezTo>
                  <a:cubicBezTo>
                    <a:pt x="66" y="85"/>
                    <a:pt x="65" y="86"/>
                    <a:pt x="65" y="86"/>
                  </a:cubicBezTo>
                  <a:cubicBezTo>
                    <a:pt x="65" y="87"/>
                    <a:pt x="67" y="88"/>
                    <a:pt x="66" y="88"/>
                  </a:cubicBezTo>
                  <a:cubicBezTo>
                    <a:pt x="65" y="88"/>
                    <a:pt x="63" y="88"/>
                    <a:pt x="63" y="88"/>
                  </a:cubicBezTo>
                  <a:cubicBezTo>
                    <a:pt x="62" y="88"/>
                    <a:pt x="63" y="87"/>
                    <a:pt x="61" y="87"/>
                  </a:cubicBezTo>
                  <a:cubicBezTo>
                    <a:pt x="60" y="88"/>
                    <a:pt x="59" y="88"/>
                    <a:pt x="59" y="89"/>
                  </a:cubicBezTo>
                  <a:cubicBezTo>
                    <a:pt x="58" y="89"/>
                    <a:pt x="56" y="93"/>
                    <a:pt x="55" y="94"/>
                  </a:cubicBezTo>
                  <a:cubicBezTo>
                    <a:pt x="54" y="95"/>
                    <a:pt x="54" y="96"/>
                    <a:pt x="55" y="95"/>
                  </a:cubicBezTo>
                  <a:cubicBezTo>
                    <a:pt x="56" y="95"/>
                    <a:pt x="57" y="95"/>
                    <a:pt x="57" y="95"/>
                  </a:cubicBezTo>
                  <a:cubicBezTo>
                    <a:pt x="56" y="95"/>
                    <a:pt x="54" y="97"/>
                    <a:pt x="54" y="97"/>
                  </a:cubicBezTo>
                  <a:cubicBezTo>
                    <a:pt x="53" y="98"/>
                    <a:pt x="56" y="98"/>
                    <a:pt x="57" y="97"/>
                  </a:cubicBezTo>
                  <a:cubicBezTo>
                    <a:pt x="58" y="96"/>
                    <a:pt x="58" y="97"/>
                    <a:pt x="60" y="96"/>
                  </a:cubicBezTo>
                  <a:cubicBezTo>
                    <a:pt x="61" y="95"/>
                    <a:pt x="63" y="94"/>
                    <a:pt x="64" y="94"/>
                  </a:cubicBezTo>
                  <a:cubicBezTo>
                    <a:pt x="66" y="94"/>
                    <a:pt x="68" y="94"/>
                    <a:pt x="69" y="93"/>
                  </a:cubicBezTo>
                  <a:cubicBezTo>
                    <a:pt x="71" y="92"/>
                    <a:pt x="73" y="92"/>
                    <a:pt x="73" y="91"/>
                  </a:cubicBezTo>
                  <a:cubicBezTo>
                    <a:pt x="73" y="91"/>
                    <a:pt x="71" y="90"/>
                    <a:pt x="70" y="89"/>
                  </a:cubicBezTo>
                  <a:cubicBezTo>
                    <a:pt x="70" y="89"/>
                    <a:pt x="71" y="87"/>
                    <a:pt x="71" y="87"/>
                  </a:cubicBezTo>
                  <a:cubicBezTo>
                    <a:pt x="72" y="87"/>
                    <a:pt x="72" y="87"/>
                    <a:pt x="73" y="87"/>
                  </a:cubicBezTo>
                  <a:cubicBezTo>
                    <a:pt x="74" y="87"/>
                    <a:pt x="74" y="88"/>
                    <a:pt x="75" y="88"/>
                  </a:cubicBezTo>
                  <a:cubicBezTo>
                    <a:pt x="76" y="87"/>
                    <a:pt x="77" y="87"/>
                    <a:pt x="77" y="88"/>
                  </a:cubicBezTo>
                  <a:cubicBezTo>
                    <a:pt x="77" y="88"/>
                    <a:pt x="76" y="89"/>
                    <a:pt x="77" y="89"/>
                  </a:cubicBezTo>
                  <a:cubicBezTo>
                    <a:pt x="78" y="89"/>
                    <a:pt x="78" y="89"/>
                    <a:pt x="79" y="89"/>
                  </a:cubicBezTo>
                  <a:cubicBezTo>
                    <a:pt x="79" y="90"/>
                    <a:pt x="80" y="91"/>
                    <a:pt x="81" y="91"/>
                  </a:cubicBezTo>
                  <a:cubicBezTo>
                    <a:pt x="82" y="91"/>
                    <a:pt x="83" y="91"/>
                    <a:pt x="84" y="91"/>
                  </a:cubicBezTo>
                  <a:cubicBezTo>
                    <a:pt x="84" y="92"/>
                    <a:pt x="84" y="93"/>
                    <a:pt x="85" y="93"/>
                  </a:cubicBezTo>
                  <a:cubicBezTo>
                    <a:pt x="86" y="93"/>
                    <a:pt x="88" y="93"/>
                    <a:pt x="91" y="93"/>
                  </a:cubicBezTo>
                  <a:cubicBezTo>
                    <a:pt x="93" y="93"/>
                    <a:pt x="96" y="95"/>
                    <a:pt x="97" y="95"/>
                  </a:cubicBezTo>
                  <a:cubicBezTo>
                    <a:pt x="98" y="95"/>
                    <a:pt x="102" y="93"/>
                    <a:pt x="102" y="93"/>
                  </a:cubicBezTo>
                  <a:cubicBezTo>
                    <a:pt x="102" y="94"/>
                    <a:pt x="100" y="95"/>
                    <a:pt x="101" y="96"/>
                  </a:cubicBezTo>
                  <a:cubicBezTo>
                    <a:pt x="101" y="97"/>
                    <a:pt x="102" y="99"/>
                    <a:pt x="104" y="99"/>
                  </a:cubicBezTo>
                  <a:cubicBezTo>
                    <a:pt x="105" y="99"/>
                    <a:pt x="106" y="99"/>
                    <a:pt x="106" y="100"/>
                  </a:cubicBezTo>
                  <a:cubicBezTo>
                    <a:pt x="106" y="101"/>
                    <a:pt x="105" y="103"/>
                    <a:pt x="106" y="103"/>
                  </a:cubicBezTo>
                  <a:cubicBezTo>
                    <a:pt x="107" y="103"/>
                    <a:pt x="108" y="103"/>
                    <a:pt x="108" y="104"/>
                  </a:cubicBezTo>
                  <a:cubicBezTo>
                    <a:pt x="109" y="104"/>
                    <a:pt x="109" y="105"/>
                    <a:pt x="110" y="104"/>
                  </a:cubicBezTo>
                  <a:cubicBezTo>
                    <a:pt x="111" y="104"/>
                    <a:pt x="112" y="103"/>
                    <a:pt x="111" y="102"/>
                  </a:cubicBezTo>
                  <a:cubicBezTo>
                    <a:pt x="111" y="102"/>
                    <a:pt x="111" y="100"/>
                    <a:pt x="111" y="100"/>
                  </a:cubicBezTo>
                  <a:cubicBezTo>
                    <a:pt x="112" y="100"/>
                    <a:pt x="113" y="101"/>
                    <a:pt x="113" y="102"/>
                  </a:cubicBezTo>
                  <a:cubicBezTo>
                    <a:pt x="113" y="104"/>
                    <a:pt x="114" y="105"/>
                    <a:pt x="114" y="105"/>
                  </a:cubicBezTo>
                  <a:cubicBezTo>
                    <a:pt x="114" y="105"/>
                    <a:pt x="115" y="101"/>
                    <a:pt x="115" y="101"/>
                  </a:cubicBezTo>
                  <a:cubicBezTo>
                    <a:pt x="115" y="100"/>
                    <a:pt x="115" y="97"/>
                    <a:pt x="116" y="97"/>
                  </a:cubicBezTo>
                  <a:cubicBezTo>
                    <a:pt x="117" y="97"/>
                    <a:pt x="117" y="99"/>
                    <a:pt x="117" y="100"/>
                  </a:cubicBezTo>
                  <a:cubicBezTo>
                    <a:pt x="117" y="101"/>
                    <a:pt x="116" y="104"/>
                    <a:pt x="116" y="104"/>
                  </a:cubicBezTo>
                  <a:cubicBezTo>
                    <a:pt x="117" y="105"/>
                    <a:pt x="118" y="105"/>
                    <a:pt x="119" y="105"/>
                  </a:cubicBezTo>
                  <a:cubicBezTo>
                    <a:pt x="120" y="105"/>
                    <a:pt x="120" y="106"/>
                    <a:pt x="121" y="107"/>
                  </a:cubicBezTo>
                  <a:cubicBezTo>
                    <a:pt x="122" y="108"/>
                    <a:pt x="122" y="109"/>
                    <a:pt x="121" y="110"/>
                  </a:cubicBezTo>
                  <a:cubicBezTo>
                    <a:pt x="121" y="111"/>
                    <a:pt x="123" y="111"/>
                    <a:pt x="123" y="112"/>
                  </a:cubicBezTo>
                  <a:cubicBezTo>
                    <a:pt x="123" y="113"/>
                    <a:pt x="122" y="114"/>
                    <a:pt x="123" y="115"/>
                  </a:cubicBezTo>
                  <a:cubicBezTo>
                    <a:pt x="123" y="116"/>
                    <a:pt x="125" y="116"/>
                    <a:pt x="125" y="117"/>
                  </a:cubicBezTo>
                  <a:cubicBezTo>
                    <a:pt x="124" y="118"/>
                    <a:pt x="123" y="119"/>
                    <a:pt x="124" y="119"/>
                  </a:cubicBezTo>
                  <a:cubicBezTo>
                    <a:pt x="126" y="118"/>
                    <a:pt x="127" y="118"/>
                    <a:pt x="127" y="118"/>
                  </a:cubicBezTo>
                  <a:cubicBezTo>
                    <a:pt x="128" y="118"/>
                    <a:pt x="128" y="120"/>
                    <a:pt x="127" y="121"/>
                  </a:cubicBezTo>
                  <a:cubicBezTo>
                    <a:pt x="127" y="122"/>
                    <a:pt x="128" y="123"/>
                    <a:pt x="127" y="123"/>
                  </a:cubicBezTo>
                  <a:cubicBezTo>
                    <a:pt x="126" y="124"/>
                    <a:pt x="126" y="125"/>
                    <a:pt x="127" y="125"/>
                  </a:cubicBezTo>
                  <a:cubicBezTo>
                    <a:pt x="127" y="125"/>
                    <a:pt x="129" y="123"/>
                    <a:pt x="129" y="124"/>
                  </a:cubicBezTo>
                  <a:cubicBezTo>
                    <a:pt x="129" y="124"/>
                    <a:pt x="129" y="124"/>
                    <a:pt x="129" y="124"/>
                  </a:cubicBezTo>
                  <a:cubicBezTo>
                    <a:pt x="128" y="125"/>
                    <a:pt x="128" y="125"/>
                    <a:pt x="127" y="126"/>
                  </a:cubicBezTo>
                  <a:cubicBezTo>
                    <a:pt x="127" y="126"/>
                    <a:pt x="127" y="126"/>
                    <a:pt x="127" y="126"/>
                  </a:cubicBezTo>
                  <a:cubicBezTo>
                    <a:pt x="127" y="126"/>
                    <a:pt x="127" y="127"/>
                    <a:pt x="126" y="127"/>
                  </a:cubicBezTo>
                  <a:cubicBezTo>
                    <a:pt x="126" y="128"/>
                    <a:pt x="127" y="129"/>
                    <a:pt x="127" y="130"/>
                  </a:cubicBezTo>
                  <a:cubicBezTo>
                    <a:pt x="127" y="130"/>
                    <a:pt x="128" y="131"/>
                    <a:pt x="126" y="131"/>
                  </a:cubicBezTo>
                  <a:cubicBezTo>
                    <a:pt x="125" y="131"/>
                    <a:pt x="125" y="132"/>
                    <a:pt x="126" y="133"/>
                  </a:cubicBezTo>
                  <a:cubicBezTo>
                    <a:pt x="127" y="133"/>
                    <a:pt x="128" y="133"/>
                    <a:pt x="129" y="133"/>
                  </a:cubicBezTo>
                  <a:cubicBezTo>
                    <a:pt x="129" y="132"/>
                    <a:pt x="130" y="130"/>
                    <a:pt x="131" y="131"/>
                  </a:cubicBezTo>
                  <a:cubicBezTo>
                    <a:pt x="132" y="131"/>
                    <a:pt x="132" y="133"/>
                    <a:pt x="131" y="133"/>
                  </a:cubicBezTo>
                  <a:cubicBezTo>
                    <a:pt x="131" y="133"/>
                    <a:pt x="130" y="133"/>
                    <a:pt x="130" y="134"/>
                  </a:cubicBezTo>
                  <a:cubicBezTo>
                    <a:pt x="129" y="134"/>
                    <a:pt x="130" y="135"/>
                    <a:pt x="131" y="136"/>
                  </a:cubicBezTo>
                  <a:cubicBezTo>
                    <a:pt x="131" y="136"/>
                    <a:pt x="131" y="139"/>
                    <a:pt x="132" y="139"/>
                  </a:cubicBezTo>
                  <a:cubicBezTo>
                    <a:pt x="133" y="138"/>
                    <a:pt x="136" y="137"/>
                    <a:pt x="136" y="137"/>
                  </a:cubicBezTo>
                  <a:cubicBezTo>
                    <a:pt x="136" y="138"/>
                    <a:pt x="134" y="140"/>
                    <a:pt x="133" y="141"/>
                  </a:cubicBezTo>
                  <a:cubicBezTo>
                    <a:pt x="132" y="141"/>
                    <a:pt x="130" y="144"/>
                    <a:pt x="130" y="144"/>
                  </a:cubicBezTo>
                  <a:cubicBezTo>
                    <a:pt x="130" y="145"/>
                    <a:pt x="129" y="145"/>
                    <a:pt x="130" y="146"/>
                  </a:cubicBezTo>
                  <a:cubicBezTo>
                    <a:pt x="130" y="147"/>
                    <a:pt x="131" y="147"/>
                    <a:pt x="132" y="147"/>
                  </a:cubicBezTo>
                  <a:cubicBezTo>
                    <a:pt x="133" y="147"/>
                    <a:pt x="133" y="147"/>
                    <a:pt x="133" y="148"/>
                  </a:cubicBezTo>
                  <a:cubicBezTo>
                    <a:pt x="132" y="148"/>
                    <a:pt x="132" y="149"/>
                    <a:pt x="134" y="149"/>
                  </a:cubicBezTo>
                  <a:cubicBezTo>
                    <a:pt x="136" y="149"/>
                    <a:pt x="138" y="149"/>
                    <a:pt x="138" y="149"/>
                  </a:cubicBezTo>
                  <a:cubicBezTo>
                    <a:pt x="138" y="149"/>
                    <a:pt x="138" y="149"/>
                    <a:pt x="138" y="150"/>
                  </a:cubicBezTo>
                  <a:cubicBezTo>
                    <a:pt x="138" y="150"/>
                    <a:pt x="138" y="150"/>
                    <a:pt x="138" y="150"/>
                  </a:cubicBezTo>
                  <a:cubicBezTo>
                    <a:pt x="138" y="150"/>
                    <a:pt x="138" y="150"/>
                    <a:pt x="138" y="150"/>
                  </a:cubicBezTo>
                  <a:cubicBezTo>
                    <a:pt x="138" y="150"/>
                    <a:pt x="138" y="150"/>
                    <a:pt x="139" y="150"/>
                  </a:cubicBezTo>
                  <a:cubicBezTo>
                    <a:pt x="140" y="150"/>
                    <a:pt x="141" y="148"/>
                    <a:pt x="140" y="149"/>
                  </a:cubicBezTo>
                  <a:cubicBezTo>
                    <a:pt x="140" y="150"/>
                    <a:pt x="138" y="151"/>
                    <a:pt x="139" y="152"/>
                  </a:cubicBezTo>
                  <a:cubicBezTo>
                    <a:pt x="140" y="153"/>
                    <a:pt x="140" y="152"/>
                    <a:pt x="140" y="153"/>
                  </a:cubicBezTo>
                  <a:cubicBezTo>
                    <a:pt x="140" y="154"/>
                    <a:pt x="140" y="155"/>
                    <a:pt x="141" y="155"/>
                  </a:cubicBezTo>
                  <a:cubicBezTo>
                    <a:pt x="143" y="154"/>
                    <a:pt x="142" y="155"/>
                    <a:pt x="143" y="156"/>
                  </a:cubicBezTo>
                  <a:cubicBezTo>
                    <a:pt x="143" y="156"/>
                    <a:pt x="144" y="156"/>
                    <a:pt x="144" y="156"/>
                  </a:cubicBezTo>
                  <a:cubicBezTo>
                    <a:pt x="144" y="157"/>
                    <a:pt x="144" y="157"/>
                    <a:pt x="144" y="157"/>
                  </a:cubicBezTo>
                  <a:cubicBezTo>
                    <a:pt x="144" y="157"/>
                    <a:pt x="144" y="157"/>
                    <a:pt x="144" y="157"/>
                  </a:cubicBezTo>
                  <a:cubicBezTo>
                    <a:pt x="144" y="157"/>
                    <a:pt x="144" y="157"/>
                    <a:pt x="144" y="157"/>
                  </a:cubicBezTo>
                  <a:cubicBezTo>
                    <a:pt x="144" y="157"/>
                    <a:pt x="144" y="157"/>
                    <a:pt x="144" y="158"/>
                  </a:cubicBezTo>
                  <a:cubicBezTo>
                    <a:pt x="144" y="158"/>
                    <a:pt x="144" y="158"/>
                    <a:pt x="144" y="158"/>
                  </a:cubicBezTo>
                  <a:cubicBezTo>
                    <a:pt x="144" y="159"/>
                    <a:pt x="144" y="161"/>
                    <a:pt x="144" y="162"/>
                  </a:cubicBezTo>
                  <a:cubicBezTo>
                    <a:pt x="144" y="162"/>
                    <a:pt x="143" y="164"/>
                    <a:pt x="143" y="164"/>
                  </a:cubicBezTo>
                  <a:cubicBezTo>
                    <a:pt x="143" y="163"/>
                    <a:pt x="142" y="162"/>
                    <a:pt x="141" y="162"/>
                  </a:cubicBezTo>
                  <a:cubicBezTo>
                    <a:pt x="140" y="162"/>
                    <a:pt x="137" y="162"/>
                    <a:pt x="136" y="162"/>
                  </a:cubicBezTo>
                  <a:cubicBezTo>
                    <a:pt x="135" y="161"/>
                    <a:pt x="135" y="162"/>
                    <a:pt x="135" y="163"/>
                  </a:cubicBezTo>
                  <a:cubicBezTo>
                    <a:pt x="135" y="164"/>
                    <a:pt x="136" y="169"/>
                    <a:pt x="134" y="171"/>
                  </a:cubicBezTo>
                  <a:cubicBezTo>
                    <a:pt x="133" y="174"/>
                    <a:pt x="132" y="179"/>
                    <a:pt x="131" y="180"/>
                  </a:cubicBezTo>
                  <a:cubicBezTo>
                    <a:pt x="130" y="181"/>
                    <a:pt x="128" y="187"/>
                    <a:pt x="127" y="188"/>
                  </a:cubicBezTo>
                  <a:cubicBezTo>
                    <a:pt x="126" y="189"/>
                    <a:pt x="126" y="191"/>
                    <a:pt x="126" y="192"/>
                  </a:cubicBezTo>
                  <a:cubicBezTo>
                    <a:pt x="126" y="193"/>
                    <a:pt x="126" y="193"/>
                    <a:pt x="125" y="195"/>
                  </a:cubicBezTo>
                  <a:cubicBezTo>
                    <a:pt x="124" y="197"/>
                    <a:pt x="123" y="201"/>
                    <a:pt x="123" y="203"/>
                  </a:cubicBezTo>
                  <a:cubicBezTo>
                    <a:pt x="123" y="204"/>
                    <a:pt x="125" y="206"/>
                    <a:pt x="124" y="207"/>
                  </a:cubicBezTo>
                  <a:cubicBezTo>
                    <a:pt x="123" y="209"/>
                    <a:pt x="123" y="210"/>
                    <a:pt x="124" y="211"/>
                  </a:cubicBezTo>
                  <a:cubicBezTo>
                    <a:pt x="124" y="212"/>
                    <a:pt x="125" y="214"/>
                    <a:pt x="125" y="216"/>
                  </a:cubicBezTo>
                  <a:cubicBezTo>
                    <a:pt x="126" y="217"/>
                    <a:pt x="125" y="219"/>
                    <a:pt x="126" y="220"/>
                  </a:cubicBezTo>
                  <a:cubicBezTo>
                    <a:pt x="127" y="221"/>
                    <a:pt x="127" y="224"/>
                    <a:pt x="127" y="226"/>
                  </a:cubicBezTo>
                  <a:cubicBezTo>
                    <a:pt x="128" y="228"/>
                    <a:pt x="129" y="228"/>
                    <a:pt x="129" y="230"/>
                  </a:cubicBezTo>
                  <a:cubicBezTo>
                    <a:pt x="129" y="231"/>
                    <a:pt x="132" y="230"/>
                    <a:pt x="133" y="231"/>
                  </a:cubicBezTo>
                  <a:cubicBezTo>
                    <a:pt x="135" y="232"/>
                    <a:pt x="136" y="232"/>
                    <a:pt x="137" y="232"/>
                  </a:cubicBezTo>
                  <a:cubicBezTo>
                    <a:pt x="139" y="233"/>
                    <a:pt x="138" y="234"/>
                    <a:pt x="139" y="235"/>
                  </a:cubicBezTo>
                  <a:cubicBezTo>
                    <a:pt x="139" y="235"/>
                    <a:pt x="139" y="235"/>
                    <a:pt x="139" y="235"/>
                  </a:cubicBezTo>
                  <a:cubicBezTo>
                    <a:pt x="139" y="235"/>
                    <a:pt x="139" y="235"/>
                    <a:pt x="139" y="235"/>
                  </a:cubicBezTo>
                  <a:cubicBezTo>
                    <a:pt x="139" y="236"/>
                    <a:pt x="139" y="236"/>
                    <a:pt x="139" y="236"/>
                  </a:cubicBezTo>
                  <a:cubicBezTo>
                    <a:pt x="139" y="236"/>
                    <a:pt x="139" y="236"/>
                    <a:pt x="139" y="236"/>
                  </a:cubicBezTo>
                  <a:cubicBezTo>
                    <a:pt x="139" y="237"/>
                    <a:pt x="139" y="237"/>
                    <a:pt x="139" y="237"/>
                  </a:cubicBezTo>
                  <a:cubicBezTo>
                    <a:pt x="139" y="238"/>
                    <a:pt x="140" y="238"/>
                    <a:pt x="140" y="238"/>
                  </a:cubicBezTo>
                  <a:cubicBezTo>
                    <a:pt x="140" y="238"/>
                    <a:pt x="140" y="238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0" y="240"/>
                    <a:pt x="140" y="240"/>
                    <a:pt x="140" y="240"/>
                  </a:cubicBezTo>
                  <a:cubicBezTo>
                    <a:pt x="140" y="240"/>
                    <a:pt x="140" y="241"/>
                    <a:pt x="140" y="241"/>
                  </a:cubicBezTo>
                  <a:cubicBezTo>
                    <a:pt x="140" y="241"/>
                    <a:pt x="140" y="241"/>
                    <a:pt x="140" y="242"/>
                  </a:cubicBezTo>
                  <a:cubicBezTo>
                    <a:pt x="140" y="242"/>
                    <a:pt x="140" y="242"/>
                    <a:pt x="140" y="242"/>
                  </a:cubicBezTo>
                  <a:cubicBezTo>
                    <a:pt x="140" y="242"/>
                    <a:pt x="140" y="243"/>
                    <a:pt x="140" y="243"/>
                  </a:cubicBezTo>
                  <a:cubicBezTo>
                    <a:pt x="140" y="243"/>
                    <a:pt x="141" y="243"/>
                    <a:pt x="141" y="243"/>
                  </a:cubicBezTo>
                  <a:cubicBezTo>
                    <a:pt x="141" y="244"/>
                    <a:pt x="141" y="244"/>
                    <a:pt x="141" y="244"/>
                  </a:cubicBezTo>
                  <a:cubicBezTo>
                    <a:pt x="141" y="246"/>
                    <a:pt x="142" y="249"/>
                    <a:pt x="142" y="251"/>
                  </a:cubicBezTo>
                  <a:cubicBezTo>
                    <a:pt x="142" y="253"/>
                    <a:pt x="143" y="254"/>
                    <a:pt x="144" y="255"/>
                  </a:cubicBezTo>
                  <a:cubicBezTo>
                    <a:pt x="145" y="256"/>
                    <a:pt x="147" y="257"/>
                    <a:pt x="146" y="259"/>
                  </a:cubicBezTo>
                  <a:cubicBezTo>
                    <a:pt x="145" y="261"/>
                    <a:pt x="144" y="262"/>
                    <a:pt x="143" y="262"/>
                  </a:cubicBezTo>
                  <a:cubicBezTo>
                    <a:pt x="143" y="262"/>
                    <a:pt x="143" y="263"/>
                    <a:pt x="144" y="264"/>
                  </a:cubicBezTo>
                  <a:cubicBezTo>
                    <a:pt x="144" y="264"/>
                    <a:pt x="146" y="266"/>
                    <a:pt x="147" y="266"/>
                  </a:cubicBezTo>
                  <a:cubicBezTo>
                    <a:pt x="148" y="266"/>
                    <a:pt x="149" y="266"/>
                    <a:pt x="150" y="267"/>
                  </a:cubicBezTo>
                  <a:cubicBezTo>
                    <a:pt x="151" y="268"/>
                    <a:pt x="151" y="270"/>
                    <a:pt x="151" y="271"/>
                  </a:cubicBezTo>
                  <a:cubicBezTo>
                    <a:pt x="150" y="273"/>
                    <a:pt x="150" y="274"/>
                    <a:pt x="151" y="275"/>
                  </a:cubicBezTo>
                  <a:cubicBezTo>
                    <a:pt x="151" y="276"/>
                    <a:pt x="155" y="279"/>
                    <a:pt x="155" y="281"/>
                  </a:cubicBezTo>
                  <a:cubicBezTo>
                    <a:pt x="155" y="282"/>
                    <a:pt x="156" y="284"/>
                    <a:pt x="157" y="283"/>
                  </a:cubicBezTo>
                  <a:cubicBezTo>
                    <a:pt x="157" y="283"/>
                    <a:pt x="159" y="283"/>
                    <a:pt x="159" y="281"/>
                  </a:cubicBezTo>
                  <a:cubicBezTo>
                    <a:pt x="159" y="280"/>
                    <a:pt x="156" y="276"/>
                    <a:pt x="155" y="276"/>
                  </a:cubicBezTo>
                  <a:cubicBezTo>
                    <a:pt x="155" y="275"/>
                    <a:pt x="157" y="275"/>
                    <a:pt x="156" y="274"/>
                  </a:cubicBezTo>
                  <a:cubicBezTo>
                    <a:pt x="156" y="272"/>
                    <a:pt x="154" y="271"/>
                    <a:pt x="155" y="270"/>
                  </a:cubicBezTo>
                  <a:cubicBezTo>
                    <a:pt x="155" y="270"/>
                    <a:pt x="157" y="270"/>
                    <a:pt x="156" y="269"/>
                  </a:cubicBezTo>
                  <a:cubicBezTo>
                    <a:pt x="154" y="267"/>
                    <a:pt x="154" y="265"/>
                    <a:pt x="153" y="264"/>
                  </a:cubicBezTo>
                  <a:cubicBezTo>
                    <a:pt x="153" y="262"/>
                    <a:pt x="152" y="262"/>
                    <a:pt x="152" y="260"/>
                  </a:cubicBezTo>
                  <a:cubicBezTo>
                    <a:pt x="152" y="258"/>
                    <a:pt x="150" y="255"/>
                    <a:pt x="149" y="255"/>
                  </a:cubicBezTo>
                  <a:cubicBezTo>
                    <a:pt x="148" y="254"/>
                    <a:pt x="146" y="252"/>
                    <a:pt x="147" y="251"/>
                  </a:cubicBezTo>
                  <a:cubicBezTo>
                    <a:pt x="147" y="250"/>
                    <a:pt x="147" y="248"/>
                    <a:pt x="147" y="247"/>
                  </a:cubicBezTo>
                  <a:cubicBezTo>
                    <a:pt x="147" y="246"/>
                    <a:pt x="148" y="245"/>
                    <a:pt x="148" y="244"/>
                  </a:cubicBezTo>
                  <a:cubicBezTo>
                    <a:pt x="148" y="244"/>
                    <a:pt x="149" y="243"/>
                    <a:pt x="149" y="243"/>
                  </a:cubicBezTo>
                  <a:cubicBezTo>
                    <a:pt x="149" y="244"/>
                    <a:pt x="151" y="245"/>
                    <a:pt x="151" y="245"/>
                  </a:cubicBezTo>
                  <a:cubicBezTo>
                    <a:pt x="151" y="245"/>
                    <a:pt x="152" y="245"/>
                    <a:pt x="153" y="246"/>
                  </a:cubicBezTo>
                  <a:cubicBezTo>
                    <a:pt x="154" y="247"/>
                    <a:pt x="155" y="246"/>
                    <a:pt x="154" y="247"/>
                  </a:cubicBezTo>
                  <a:cubicBezTo>
                    <a:pt x="154" y="249"/>
                    <a:pt x="154" y="250"/>
                    <a:pt x="154" y="251"/>
                  </a:cubicBezTo>
                  <a:cubicBezTo>
                    <a:pt x="155" y="251"/>
                    <a:pt x="154" y="254"/>
                    <a:pt x="155" y="254"/>
                  </a:cubicBezTo>
                  <a:cubicBezTo>
                    <a:pt x="155" y="255"/>
                    <a:pt x="155" y="257"/>
                    <a:pt x="156" y="258"/>
                  </a:cubicBezTo>
                  <a:cubicBezTo>
                    <a:pt x="157" y="260"/>
                    <a:pt x="158" y="260"/>
                    <a:pt x="160" y="262"/>
                  </a:cubicBezTo>
                  <a:cubicBezTo>
                    <a:pt x="161" y="263"/>
                    <a:pt x="165" y="267"/>
                    <a:pt x="164" y="267"/>
                  </a:cubicBezTo>
                  <a:cubicBezTo>
                    <a:pt x="164" y="268"/>
                    <a:pt x="163" y="269"/>
                    <a:pt x="164" y="270"/>
                  </a:cubicBezTo>
                  <a:cubicBezTo>
                    <a:pt x="164" y="271"/>
                    <a:pt x="166" y="272"/>
                    <a:pt x="167" y="273"/>
                  </a:cubicBezTo>
                  <a:cubicBezTo>
                    <a:pt x="168" y="274"/>
                    <a:pt x="170" y="276"/>
                    <a:pt x="170" y="277"/>
                  </a:cubicBezTo>
                  <a:cubicBezTo>
                    <a:pt x="169" y="278"/>
                    <a:pt x="170" y="279"/>
                    <a:pt x="171" y="281"/>
                  </a:cubicBezTo>
                  <a:cubicBezTo>
                    <a:pt x="172" y="282"/>
                    <a:pt x="173" y="284"/>
                    <a:pt x="173" y="286"/>
                  </a:cubicBezTo>
                  <a:cubicBezTo>
                    <a:pt x="174" y="287"/>
                    <a:pt x="173" y="291"/>
                    <a:pt x="173" y="292"/>
                  </a:cubicBezTo>
                  <a:cubicBezTo>
                    <a:pt x="172" y="292"/>
                    <a:pt x="170" y="294"/>
                    <a:pt x="170" y="295"/>
                  </a:cubicBezTo>
                  <a:cubicBezTo>
                    <a:pt x="171" y="295"/>
                    <a:pt x="169" y="296"/>
                    <a:pt x="171" y="298"/>
                  </a:cubicBezTo>
                  <a:cubicBezTo>
                    <a:pt x="173" y="300"/>
                    <a:pt x="177" y="303"/>
                    <a:pt x="179" y="304"/>
                  </a:cubicBezTo>
                  <a:cubicBezTo>
                    <a:pt x="181" y="305"/>
                    <a:pt x="183" y="304"/>
                    <a:pt x="184" y="305"/>
                  </a:cubicBezTo>
                  <a:cubicBezTo>
                    <a:pt x="185" y="306"/>
                    <a:pt x="186" y="307"/>
                    <a:pt x="188" y="308"/>
                  </a:cubicBezTo>
                  <a:cubicBezTo>
                    <a:pt x="189" y="308"/>
                    <a:pt x="195" y="310"/>
                    <a:pt x="196" y="311"/>
                  </a:cubicBezTo>
                  <a:cubicBezTo>
                    <a:pt x="197" y="312"/>
                    <a:pt x="198" y="313"/>
                    <a:pt x="200" y="313"/>
                  </a:cubicBezTo>
                  <a:cubicBezTo>
                    <a:pt x="202" y="314"/>
                    <a:pt x="204" y="315"/>
                    <a:pt x="206" y="315"/>
                  </a:cubicBezTo>
                  <a:cubicBezTo>
                    <a:pt x="207" y="314"/>
                    <a:pt x="212" y="311"/>
                    <a:pt x="214" y="312"/>
                  </a:cubicBezTo>
                  <a:cubicBezTo>
                    <a:pt x="216" y="312"/>
                    <a:pt x="217" y="312"/>
                    <a:pt x="217" y="313"/>
                  </a:cubicBezTo>
                  <a:cubicBezTo>
                    <a:pt x="218" y="314"/>
                    <a:pt x="219" y="317"/>
                    <a:pt x="221" y="319"/>
                  </a:cubicBezTo>
                  <a:cubicBezTo>
                    <a:pt x="221" y="319"/>
                    <a:pt x="221" y="319"/>
                    <a:pt x="221" y="320"/>
                  </a:cubicBezTo>
                  <a:cubicBezTo>
                    <a:pt x="222" y="320"/>
                    <a:pt x="222" y="320"/>
                    <a:pt x="222" y="321"/>
                  </a:cubicBezTo>
                  <a:cubicBezTo>
                    <a:pt x="222" y="321"/>
                    <a:pt x="222" y="321"/>
                    <a:pt x="222" y="321"/>
                  </a:cubicBezTo>
                  <a:cubicBezTo>
                    <a:pt x="222" y="321"/>
                    <a:pt x="223" y="321"/>
                    <a:pt x="223" y="321"/>
                  </a:cubicBezTo>
                  <a:cubicBezTo>
                    <a:pt x="223" y="321"/>
                    <a:pt x="223" y="321"/>
                    <a:pt x="223" y="321"/>
                  </a:cubicBezTo>
                  <a:cubicBezTo>
                    <a:pt x="223" y="321"/>
                    <a:pt x="223" y="321"/>
                    <a:pt x="223" y="321"/>
                  </a:cubicBezTo>
                  <a:cubicBezTo>
                    <a:pt x="223" y="321"/>
                    <a:pt x="223" y="321"/>
                    <a:pt x="223" y="321"/>
                  </a:cubicBezTo>
                  <a:cubicBezTo>
                    <a:pt x="224" y="321"/>
                    <a:pt x="224" y="321"/>
                    <a:pt x="224" y="321"/>
                  </a:cubicBezTo>
                  <a:cubicBezTo>
                    <a:pt x="224" y="322"/>
                    <a:pt x="224" y="322"/>
                    <a:pt x="224" y="322"/>
                  </a:cubicBezTo>
                  <a:cubicBezTo>
                    <a:pt x="224" y="322"/>
                    <a:pt x="225" y="322"/>
                    <a:pt x="225" y="322"/>
                  </a:cubicBezTo>
                  <a:cubicBezTo>
                    <a:pt x="226" y="322"/>
                    <a:pt x="227" y="322"/>
                    <a:pt x="227" y="322"/>
                  </a:cubicBezTo>
                  <a:cubicBezTo>
                    <a:pt x="228" y="322"/>
                    <a:pt x="228" y="322"/>
                    <a:pt x="228" y="322"/>
                  </a:cubicBezTo>
                  <a:cubicBezTo>
                    <a:pt x="229" y="322"/>
                    <a:pt x="229" y="322"/>
                    <a:pt x="229" y="322"/>
                  </a:cubicBezTo>
                  <a:cubicBezTo>
                    <a:pt x="229" y="322"/>
                    <a:pt x="230" y="322"/>
                    <a:pt x="230" y="322"/>
                  </a:cubicBezTo>
                  <a:cubicBezTo>
                    <a:pt x="230" y="322"/>
                    <a:pt x="230" y="322"/>
                    <a:pt x="230" y="322"/>
                  </a:cubicBezTo>
                  <a:cubicBezTo>
                    <a:pt x="231" y="323"/>
                    <a:pt x="231" y="323"/>
                    <a:pt x="231" y="323"/>
                  </a:cubicBezTo>
                  <a:cubicBezTo>
                    <a:pt x="232" y="323"/>
                    <a:pt x="236" y="326"/>
                    <a:pt x="237" y="326"/>
                  </a:cubicBezTo>
                  <a:cubicBezTo>
                    <a:pt x="238" y="326"/>
                    <a:pt x="238" y="326"/>
                    <a:pt x="238" y="326"/>
                  </a:cubicBezTo>
                  <a:cubicBezTo>
                    <a:pt x="238" y="326"/>
                    <a:pt x="238" y="326"/>
                    <a:pt x="238" y="326"/>
                  </a:cubicBezTo>
                  <a:cubicBezTo>
                    <a:pt x="239" y="326"/>
                    <a:pt x="239" y="326"/>
                    <a:pt x="239" y="326"/>
                  </a:cubicBezTo>
                  <a:cubicBezTo>
                    <a:pt x="239" y="326"/>
                    <a:pt x="239" y="326"/>
                    <a:pt x="240" y="326"/>
                  </a:cubicBezTo>
                  <a:cubicBezTo>
                    <a:pt x="240" y="326"/>
                    <a:pt x="240" y="326"/>
                    <a:pt x="240" y="326"/>
                  </a:cubicBezTo>
                  <a:cubicBezTo>
                    <a:pt x="240" y="326"/>
                    <a:pt x="240" y="326"/>
                    <a:pt x="240" y="326"/>
                  </a:cubicBezTo>
                  <a:cubicBezTo>
                    <a:pt x="240" y="326"/>
                    <a:pt x="240" y="326"/>
                    <a:pt x="241" y="326"/>
                  </a:cubicBezTo>
                  <a:cubicBezTo>
                    <a:pt x="241" y="326"/>
                    <a:pt x="241" y="326"/>
                    <a:pt x="241" y="326"/>
                  </a:cubicBezTo>
                  <a:cubicBezTo>
                    <a:pt x="241" y="326"/>
                    <a:pt x="241" y="326"/>
                    <a:pt x="241" y="326"/>
                  </a:cubicBezTo>
                  <a:cubicBezTo>
                    <a:pt x="241" y="326"/>
                    <a:pt x="241" y="326"/>
                    <a:pt x="241" y="326"/>
                  </a:cubicBezTo>
                  <a:cubicBezTo>
                    <a:pt x="241" y="326"/>
                    <a:pt x="241" y="326"/>
                    <a:pt x="241" y="326"/>
                  </a:cubicBezTo>
                  <a:cubicBezTo>
                    <a:pt x="241" y="326"/>
                    <a:pt x="241" y="326"/>
                    <a:pt x="240" y="327"/>
                  </a:cubicBezTo>
                  <a:cubicBezTo>
                    <a:pt x="240" y="327"/>
                    <a:pt x="240" y="327"/>
                    <a:pt x="240" y="327"/>
                  </a:cubicBezTo>
                  <a:cubicBezTo>
                    <a:pt x="240" y="327"/>
                    <a:pt x="240" y="327"/>
                    <a:pt x="240" y="327"/>
                  </a:cubicBezTo>
                  <a:cubicBezTo>
                    <a:pt x="240" y="327"/>
                    <a:pt x="240" y="327"/>
                    <a:pt x="240" y="327"/>
                  </a:cubicBezTo>
                  <a:cubicBezTo>
                    <a:pt x="240" y="327"/>
                    <a:pt x="240" y="328"/>
                    <a:pt x="240" y="328"/>
                  </a:cubicBezTo>
                  <a:cubicBezTo>
                    <a:pt x="240" y="328"/>
                    <a:pt x="240" y="328"/>
                    <a:pt x="240" y="328"/>
                  </a:cubicBezTo>
                  <a:cubicBezTo>
                    <a:pt x="240" y="329"/>
                    <a:pt x="243" y="330"/>
                    <a:pt x="243" y="331"/>
                  </a:cubicBezTo>
                  <a:cubicBezTo>
                    <a:pt x="244" y="332"/>
                    <a:pt x="244" y="333"/>
                    <a:pt x="245" y="333"/>
                  </a:cubicBezTo>
                  <a:cubicBezTo>
                    <a:pt x="245" y="334"/>
                    <a:pt x="245" y="334"/>
                    <a:pt x="246" y="334"/>
                  </a:cubicBezTo>
                  <a:cubicBezTo>
                    <a:pt x="246" y="334"/>
                    <a:pt x="246" y="334"/>
                    <a:pt x="246" y="334"/>
                  </a:cubicBezTo>
                  <a:cubicBezTo>
                    <a:pt x="246" y="335"/>
                    <a:pt x="246" y="335"/>
                    <a:pt x="246" y="335"/>
                  </a:cubicBezTo>
                  <a:cubicBezTo>
                    <a:pt x="246" y="335"/>
                    <a:pt x="246" y="335"/>
                    <a:pt x="246" y="335"/>
                  </a:cubicBezTo>
                  <a:cubicBezTo>
                    <a:pt x="246" y="336"/>
                    <a:pt x="246" y="336"/>
                    <a:pt x="246" y="337"/>
                  </a:cubicBezTo>
                  <a:cubicBezTo>
                    <a:pt x="246" y="338"/>
                    <a:pt x="245" y="339"/>
                    <a:pt x="246" y="340"/>
                  </a:cubicBezTo>
                  <a:cubicBezTo>
                    <a:pt x="247" y="341"/>
                    <a:pt x="248" y="342"/>
                    <a:pt x="249" y="341"/>
                  </a:cubicBezTo>
                  <a:cubicBezTo>
                    <a:pt x="249" y="340"/>
                    <a:pt x="249" y="340"/>
                    <a:pt x="249" y="341"/>
                  </a:cubicBezTo>
                  <a:cubicBezTo>
                    <a:pt x="250" y="342"/>
                    <a:pt x="249" y="343"/>
                    <a:pt x="251" y="343"/>
                  </a:cubicBezTo>
                  <a:cubicBezTo>
                    <a:pt x="253" y="344"/>
                    <a:pt x="252" y="345"/>
                    <a:pt x="253" y="346"/>
                  </a:cubicBezTo>
                  <a:cubicBezTo>
                    <a:pt x="253" y="346"/>
                    <a:pt x="253" y="346"/>
                    <a:pt x="253" y="346"/>
                  </a:cubicBezTo>
                  <a:cubicBezTo>
                    <a:pt x="253" y="346"/>
                    <a:pt x="253" y="346"/>
                    <a:pt x="254" y="346"/>
                  </a:cubicBezTo>
                  <a:cubicBezTo>
                    <a:pt x="254" y="346"/>
                    <a:pt x="254" y="347"/>
                    <a:pt x="255" y="347"/>
                  </a:cubicBezTo>
                  <a:cubicBezTo>
                    <a:pt x="255" y="347"/>
                    <a:pt x="255" y="347"/>
                    <a:pt x="255" y="347"/>
                  </a:cubicBezTo>
                  <a:cubicBezTo>
                    <a:pt x="255" y="347"/>
                    <a:pt x="255" y="347"/>
                    <a:pt x="255" y="347"/>
                  </a:cubicBezTo>
                  <a:cubicBezTo>
                    <a:pt x="256" y="347"/>
                    <a:pt x="256" y="347"/>
                    <a:pt x="256" y="347"/>
                  </a:cubicBezTo>
                  <a:cubicBezTo>
                    <a:pt x="257" y="348"/>
                    <a:pt x="259" y="347"/>
                    <a:pt x="260" y="348"/>
                  </a:cubicBezTo>
                  <a:cubicBezTo>
                    <a:pt x="262" y="349"/>
                    <a:pt x="261" y="351"/>
                    <a:pt x="263" y="351"/>
                  </a:cubicBezTo>
                  <a:cubicBezTo>
                    <a:pt x="265" y="351"/>
                    <a:pt x="268" y="351"/>
                    <a:pt x="268" y="351"/>
                  </a:cubicBezTo>
                  <a:cubicBezTo>
                    <a:pt x="268" y="350"/>
                    <a:pt x="267" y="348"/>
                    <a:pt x="268" y="348"/>
                  </a:cubicBezTo>
                  <a:cubicBezTo>
                    <a:pt x="269" y="347"/>
                    <a:pt x="270" y="346"/>
                    <a:pt x="271" y="345"/>
                  </a:cubicBezTo>
                  <a:cubicBezTo>
                    <a:pt x="271" y="345"/>
                    <a:pt x="274" y="344"/>
                    <a:pt x="274" y="345"/>
                  </a:cubicBezTo>
                  <a:cubicBezTo>
                    <a:pt x="275" y="345"/>
                    <a:pt x="277" y="346"/>
                    <a:pt x="277" y="348"/>
                  </a:cubicBezTo>
                  <a:cubicBezTo>
                    <a:pt x="277" y="349"/>
                    <a:pt x="277" y="352"/>
                    <a:pt x="278" y="353"/>
                  </a:cubicBezTo>
                  <a:cubicBezTo>
                    <a:pt x="278" y="353"/>
                    <a:pt x="278" y="353"/>
                    <a:pt x="278" y="353"/>
                  </a:cubicBezTo>
                  <a:cubicBezTo>
                    <a:pt x="278" y="354"/>
                    <a:pt x="279" y="354"/>
                    <a:pt x="279" y="354"/>
                  </a:cubicBezTo>
                  <a:cubicBezTo>
                    <a:pt x="279" y="354"/>
                    <a:pt x="279" y="354"/>
                    <a:pt x="279" y="354"/>
                  </a:cubicBezTo>
                  <a:cubicBezTo>
                    <a:pt x="279" y="354"/>
                    <a:pt x="279" y="354"/>
                    <a:pt x="279" y="355"/>
                  </a:cubicBezTo>
                  <a:cubicBezTo>
                    <a:pt x="279" y="355"/>
                    <a:pt x="279" y="355"/>
                    <a:pt x="279" y="355"/>
                  </a:cubicBezTo>
                  <a:cubicBezTo>
                    <a:pt x="279" y="355"/>
                    <a:pt x="279" y="355"/>
                    <a:pt x="279" y="356"/>
                  </a:cubicBezTo>
                  <a:cubicBezTo>
                    <a:pt x="279" y="356"/>
                    <a:pt x="279" y="356"/>
                    <a:pt x="278" y="357"/>
                  </a:cubicBezTo>
                  <a:cubicBezTo>
                    <a:pt x="278" y="359"/>
                    <a:pt x="279" y="360"/>
                    <a:pt x="278" y="360"/>
                  </a:cubicBezTo>
                  <a:cubicBezTo>
                    <a:pt x="277" y="361"/>
                    <a:pt x="277" y="362"/>
                    <a:pt x="277" y="363"/>
                  </a:cubicBezTo>
                  <a:cubicBezTo>
                    <a:pt x="277" y="363"/>
                    <a:pt x="276" y="364"/>
                    <a:pt x="276" y="366"/>
                  </a:cubicBezTo>
                  <a:cubicBezTo>
                    <a:pt x="276" y="367"/>
                    <a:pt x="277" y="368"/>
                    <a:pt x="276" y="369"/>
                  </a:cubicBezTo>
                  <a:cubicBezTo>
                    <a:pt x="275" y="370"/>
                    <a:pt x="274" y="372"/>
                    <a:pt x="272" y="372"/>
                  </a:cubicBezTo>
                  <a:cubicBezTo>
                    <a:pt x="271" y="372"/>
                    <a:pt x="270" y="373"/>
                    <a:pt x="269" y="373"/>
                  </a:cubicBezTo>
                  <a:cubicBezTo>
                    <a:pt x="269" y="373"/>
                    <a:pt x="269" y="376"/>
                    <a:pt x="267" y="377"/>
                  </a:cubicBezTo>
                  <a:cubicBezTo>
                    <a:pt x="267" y="378"/>
                    <a:pt x="266" y="378"/>
                    <a:pt x="266" y="378"/>
                  </a:cubicBezTo>
                  <a:cubicBezTo>
                    <a:pt x="266" y="379"/>
                    <a:pt x="265" y="379"/>
                    <a:pt x="265" y="379"/>
                  </a:cubicBezTo>
                  <a:cubicBezTo>
                    <a:pt x="265" y="380"/>
                    <a:pt x="265" y="380"/>
                    <a:pt x="265" y="380"/>
                  </a:cubicBezTo>
                  <a:cubicBezTo>
                    <a:pt x="264" y="380"/>
                    <a:pt x="264" y="380"/>
                    <a:pt x="263" y="381"/>
                  </a:cubicBezTo>
                  <a:cubicBezTo>
                    <a:pt x="262" y="381"/>
                    <a:pt x="260" y="382"/>
                    <a:pt x="259" y="384"/>
                  </a:cubicBezTo>
                  <a:cubicBezTo>
                    <a:pt x="258" y="386"/>
                    <a:pt x="259" y="386"/>
                    <a:pt x="257" y="386"/>
                  </a:cubicBezTo>
                  <a:cubicBezTo>
                    <a:pt x="256" y="387"/>
                    <a:pt x="254" y="389"/>
                    <a:pt x="254" y="390"/>
                  </a:cubicBezTo>
                  <a:cubicBezTo>
                    <a:pt x="254" y="391"/>
                    <a:pt x="252" y="395"/>
                    <a:pt x="253" y="396"/>
                  </a:cubicBezTo>
                  <a:cubicBezTo>
                    <a:pt x="254" y="397"/>
                    <a:pt x="253" y="398"/>
                    <a:pt x="253" y="398"/>
                  </a:cubicBezTo>
                  <a:cubicBezTo>
                    <a:pt x="253" y="398"/>
                    <a:pt x="253" y="398"/>
                    <a:pt x="253" y="399"/>
                  </a:cubicBezTo>
                  <a:cubicBezTo>
                    <a:pt x="253" y="399"/>
                    <a:pt x="252" y="399"/>
                    <a:pt x="252" y="399"/>
                  </a:cubicBezTo>
                  <a:cubicBezTo>
                    <a:pt x="252" y="399"/>
                    <a:pt x="252" y="399"/>
                    <a:pt x="252" y="399"/>
                  </a:cubicBezTo>
                  <a:cubicBezTo>
                    <a:pt x="252" y="399"/>
                    <a:pt x="252" y="399"/>
                    <a:pt x="252" y="399"/>
                  </a:cubicBezTo>
                  <a:cubicBezTo>
                    <a:pt x="251" y="399"/>
                    <a:pt x="251" y="399"/>
                    <a:pt x="251" y="399"/>
                  </a:cubicBezTo>
                  <a:cubicBezTo>
                    <a:pt x="251" y="400"/>
                    <a:pt x="251" y="400"/>
                    <a:pt x="251" y="400"/>
                  </a:cubicBezTo>
                  <a:cubicBezTo>
                    <a:pt x="250" y="400"/>
                    <a:pt x="250" y="400"/>
                    <a:pt x="250" y="400"/>
                  </a:cubicBezTo>
                  <a:cubicBezTo>
                    <a:pt x="250" y="400"/>
                    <a:pt x="249" y="401"/>
                    <a:pt x="249" y="401"/>
                  </a:cubicBezTo>
                  <a:cubicBezTo>
                    <a:pt x="248" y="402"/>
                    <a:pt x="246" y="403"/>
                    <a:pt x="247" y="404"/>
                  </a:cubicBezTo>
                  <a:cubicBezTo>
                    <a:pt x="248" y="405"/>
                    <a:pt x="249" y="406"/>
                    <a:pt x="248" y="406"/>
                  </a:cubicBezTo>
                  <a:cubicBezTo>
                    <a:pt x="247" y="407"/>
                    <a:pt x="246" y="408"/>
                    <a:pt x="247" y="408"/>
                  </a:cubicBezTo>
                  <a:cubicBezTo>
                    <a:pt x="249" y="409"/>
                    <a:pt x="252" y="411"/>
                    <a:pt x="253" y="413"/>
                  </a:cubicBezTo>
                  <a:cubicBezTo>
                    <a:pt x="253" y="414"/>
                    <a:pt x="252" y="414"/>
                    <a:pt x="253" y="416"/>
                  </a:cubicBezTo>
                  <a:cubicBezTo>
                    <a:pt x="254" y="417"/>
                    <a:pt x="255" y="420"/>
                    <a:pt x="255" y="421"/>
                  </a:cubicBezTo>
                  <a:cubicBezTo>
                    <a:pt x="255" y="422"/>
                    <a:pt x="258" y="431"/>
                    <a:pt x="258" y="433"/>
                  </a:cubicBezTo>
                  <a:cubicBezTo>
                    <a:pt x="259" y="435"/>
                    <a:pt x="261" y="436"/>
                    <a:pt x="261" y="439"/>
                  </a:cubicBezTo>
                  <a:cubicBezTo>
                    <a:pt x="260" y="441"/>
                    <a:pt x="259" y="443"/>
                    <a:pt x="260" y="446"/>
                  </a:cubicBezTo>
                  <a:cubicBezTo>
                    <a:pt x="260" y="449"/>
                    <a:pt x="260" y="452"/>
                    <a:pt x="261" y="453"/>
                  </a:cubicBezTo>
                  <a:cubicBezTo>
                    <a:pt x="263" y="454"/>
                    <a:pt x="264" y="457"/>
                    <a:pt x="265" y="458"/>
                  </a:cubicBezTo>
                  <a:cubicBezTo>
                    <a:pt x="266" y="459"/>
                    <a:pt x="270" y="462"/>
                    <a:pt x="271" y="462"/>
                  </a:cubicBezTo>
                  <a:cubicBezTo>
                    <a:pt x="273" y="463"/>
                    <a:pt x="277" y="466"/>
                    <a:pt x="278" y="467"/>
                  </a:cubicBezTo>
                  <a:cubicBezTo>
                    <a:pt x="278" y="468"/>
                    <a:pt x="281" y="469"/>
                    <a:pt x="281" y="471"/>
                  </a:cubicBezTo>
                  <a:cubicBezTo>
                    <a:pt x="281" y="471"/>
                    <a:pt x="281" y="472"/>
                    <a:pt x="282" y="473"/>
                  </a:cubicBezTo>
                  <a:cubicBezTo>
                    <a:pt x="282" y="473"/>
                    <a:pt x="282" y="473"/>
                    <a:pt x="282" y="474"/>
                  </a:cubicBezTo>
                  <a:cubicBezTo>
                    <a:pt x="282" y="474"/>
                    <a:pt x="282" y="474"/>
                    <a:pt x="282" y="474"/>
                  </a:cubicBezTo>
                  <a:cubicBezTo>
                    <a:pt x="282" y="474"/>
                    <a:pt x="282" y="475"/>
                    <a:pt x="282" y="475"/>
                  </a:cubicBezTo>
                  <a:cubicBezTo>
                    <a:pt x="282" y="475"/>
                    <a:pt x="282" y="475"/>
                    <a:pt x="282" y="475"/>
                  </a:cubicBezTo>
                  <a:cubicBezTo>
                    <a:pt x="282" y="476"/>
                    <a:pt x="282" y="476"/>
                    <a:pt x="281" y="477"/>
                  </a:cubicBezTo>
                  <a:cubicBezTo>
                    <a:pt x="280" y="478"/>
                    <a:pt x="279" y="480"/>
                    <a:pt x="279" y="482"/>
                  </a:cubicBezTo>
                  <a:cubicBezTo>
                    <a:pt x="279" y="483"/>
                    <a:pt x="280" y="484"/>
                    <a:pt x="279" y="487"/>
                  </a:cubicBezTo>
                  <a:cubicBezTo>
                    <a:pt x="278" y="489"/>
                    <a:pt x="277" y="495"/>
                    <a:pt x="276" y="496"/>
                  </a:cubicBezTo>
                  <a:cubicBezTo>
                    <a:pt x="275" y="496"/>
                    <a:pt x="273" y="497"/>
                    <a:pt x="273" y="498"/>
                  </a:cubicBezTo>
                  <a:cubicBezTo>
                    <a:pt x="274" y="500"/>
                    <a:pt x="274" y="502"/>
                    <a:pt x="273" y="505"/>
                  </a:cubicBezTo>
                  <a:cubicBezTo>
                    <a:pt x="272" y="507"/>
                    <a:pt x="271" y="510"/>
                    <a:pt x="270" y="512"/>
                  </a:cubicBezTo>
                  <a:cubicBezTo>
                    <a:pt x="270" y="513"/>
                    <a:pt x="268" y="519"/>
                    <a:pt x="267" y="520"/>
                  </a:cubicBezTo>
                  <a:cubicBezTo>
                    <a:pt x="267" y="521"/>
                    <a:pt x="266" y="526"/>
                    <a:pt x="265" y="527"/>
                  </a:cubicBezTo>
                  <a:cubicBezTo>
                    <a:pt x="264" y="527"/>
                    <a:pt x="261" y="531"/>
                    <a:pt x="262" y="533"/>
                  </a:cubicBezTo>
                  <a:cubicBezTo>
                    <a:pt x="262" y="534"/>
                    <a:pt x="262" y="534"/>
                    <a:pt x="261" y="536"/>
                  </a:cubicBezTo>
                  <a:cubicBezTo>
                    <a:pt x="260" y="538"/>
                    <a:pt x="259" y="544"/>
                    <a:pt x="259" y="546"/>
                  </a:cubicBezTo>
                  <a:cubicBezTo>
                    <a:pt x="259" y="549"/>
                    <a:pt x="258" y="553"/>
                    <a:pt x="257" y="555"/>
                  </a:cubicBezTo>
                  <a:cubicBezTo>
                    <a:pt x="256" y="557"/>
                    <a:pt x="254" y="559"/>
                    <a:pt x="254" y="560"/>
                  </a:cubicBezTo>
                  <a:cubicBezTo>
                    <a:pt x="253" y="562"/>
                    <a:pt x="249" y="569"/>
                    <a:pt x="247" y="572"/>
                  </a:cubicBezTo>
                  <a:cubicBezTo>
                    <a:pt x="245" y="574"/>
                    <a:pt x="244" y="578"/>
                    <a:pt x="242" y="580"/>
                  </a:cubicBezTo>
                  <a:cubicBezTo>
                    <a:pt x="241" y="582"/>
                    <a:pt x="239" y="583"/>
                    <a:pt x="240" y="585"/>
                  </a:cubicBezTo>
                  <a:cubicBezTo>
                    <a:pt x="240" y="587"/>
                    <a:pt x="241" y="588"/>
                    <a:pt x="240" y="590"/>
                  </a:cubicBezTo>
                  <a:cubicBezTo>
                    <a:pt x="239" y="592"/>
                    <a:pt x="240" y="592"/>
                    <a:pt x="239" y="595"/>
                  </a:cubicBezTo>
                  <a:cubicBezTo>
                    <a:pt x="238" y="598"/>
                    <a:pt x="238" y="598"/>
                    <a:pt x="236" y="601"/>
                  </a:cubicBezTo>
                  <a:cubicBezTo>
                    <a:pt x="235" y="604"/>
                    <a:pt x="234" y="607"/>
                    <a:pt x="233" y="610"/>
                  </a:cubicBezTo>
                  <a:cubicBezTo>
                    <a:pt x="233" y="612"/>
                    <a:pt x="233" y="615"/>
                    <a:pt x="232" y="615"/>
                  </a:cubicBezTo>
                  <a:cubicBezTo>
                    <a:pt x="232" y="615"/>
                    <a:pt x="230" y="619"/>
                    <a:pt x="229" y="620"/>
                  </a:cubicBezTo>
                  <a:cubicBezTo>
                    <a:pt x="229" y="622"/>
                    <a:pt x="229" y="625"/>
                    <a:pt x="229" y="625"/>
                  </a:cubicBezTo>
                  <a:cubicBezTo>
                    <a:pt x="230" y="625"/>
                    <a:pt x="232" y="621"/>
                    <a:pt x="233" y="620"/>
                  </a:cubicBezTo>
                  <a:cubicBezTo>
                    <a:pt x="233" y="619"/>
                    <a:pt x="235" y="618"/>
                    <a:pt x="235" y="616"/>
                  </a:cubicBezTo>
                  <a:cubicBezTo>
                    <a:pt x="235" y="615"/>
                    <a:pt x="235" y="613"/>
                    <a:pt x="236" y="614"/>
                  </a:cubicBezTo>
                  <a:cubicBezTo>
                    <a:pt x="236" y="615"/>
                    <a:pt x="238" y="613"/>
                    <a:pt x="237" y="615"/>
                  </a:cubicBezTo>
                  <a:cubicBezTo>
                    <a:pt x="237" y="618"/>
                    <a:pt x="237" y="618"/>
                    <a:pt x="235" y="621"/>
                  </a:cubicBezTo>
                  <a:cubicBezTo>
                    <a:pt x="234" y="624"/>
                    <a:pt x="234" y="628"/>
                    <a:pt x="234" y="628"/>
                  </a:cubicBezTo>
                  <a:cubicBezTo>
                    <a:pt x="233" y="629"/>
                    <a:pt x="232" y="630"/>
                    <a:pt x="232" y="631"/>
                  </a:cubicBezTo>
                  <a:cubicBezTo>
                    <a:pt x="232" y="632"/>
                    <a:pt x="233" y="634"/>
                    <a:pt x="232" y="635"/>
                  </a:cubicBezTo>
                  <a:cubicBezTo>
                    <a:pt x="232" y="635"/>
                    <a:pt x="231" y="638"/>
                    <a:pt x="230" y="638"/>
                  </a:cubicBezTo>
                  <a:cubicBezTo>
                    <a:pt x="229" y="638"/>
                    <a:pt x="228" y="639"/>
                    <a:pt x="229" y="641"/>
                  </a:cubicBezTo>
                  <a:cubicBezTo>
                    <a:pt x="230" y="642"/>
                    <a:pt x="230" y="642"/>
                    <a:pt x="229" y="643"/>
                  </a:cubicBezTo>
                  <a:cubicBezTo>
                    <a:pt x="227" y="644"/>
                    <a:pt x="226" y="647"/>
                    <a:pt x="226" y="647"/>
                  </a:cubicBezTo>
                  <a:cubicBezTo>
                    <a:pt x="226" y="647"/>
                    <a:pt x="225" y="649"/>
                    <a:pt x="224" y="648"/>
                  </a:cubicBezTo>
                  <a:cubicBezTo>
                    <a:pt x="223" y="647"/>
                    <a:pt x="222" y="648"/>
                    <a:pt x="222" y="647"/>
                  </a:cubicBezTo>
                  <a:cubicBezTo>
                    <a:pt x="221" y="646"/>
                    <a:pt x="220" y="645"/>
                    <a:pt x="219" y="646"/>
                  </a:cubicBezTo>
                  <a:cubicBezTo>
                    <a:pt x="218" y="647"/>
                    <a:pt x="219" y="649"/>
                    <a:pt x="218" y="649"/>
                  </a:cubicBezTo>
                  <a:cubicBezTo>
                    <a:pt x="217" y="650"/>
                    <a:pt x="214" y="657"/>
                    <a:pt x="215" y="656"/>
                  </a:cubicBezTo>
                  <a:cubicBezTo>
                    <a:pt x="216" y="654"/>
                    <a:pt x="218" y="653"/>
                    <a:pt x="218" y="655"/>
                  </a:cubicBezTo>
                  <a:cubicBezTo>
                    <a:pt x="218" y="656"/>
                    <a:pt x="218" y="658"/>
                    <a:pt x="218" y="660"/>
                  </a:cubicBezTo>
                  <a:cubicBezTo>
                    <a:pt x="218" y="661"/>
                    <a:pt x="218" y="663"/>
                    <a:pt x="219" y="663"/>
                  </a:cubicBezTo>
                  <a:cubicBezTo>
                    <a:pt x="220" y="664"/>
                    <a:pt x="223" y="664"/>
                    <a:pt x="222" y="665"/>
                  </a:cubicBezTo>
                  <a:cubicBezTo>
                    <a:pt x="221" y="666"/>
                    <a:pt x="220" y="664"/>
                    <a:pt x="218" y="665"/>
                  </a:cubicBezTo>
                  <a:cubicBezTo>
                    <a:pt x="216" y="666"/>
                    <a:pt x="217" y="668"/>
                    <a:pt x="217" y="669"/>
                  </a:cubicBezTo>
                  <a:cubicBezTo>
                    <a:pt x="217" y="670"/>
                    <a:pt x="216" y="672"/>
                    <a:pt x="215" y="673"/>
                  </a:cubicBezTo>
                  <a:cubicBezTo>
                    <a:pt x="215" y="673"/>
                    <a:pt x="214" y="676"/>
                    <a:pt x="215" y="677"/>
                  </a:cubicBezTo>
                  <a:cubicBezTo>
                    <a:pt x="216" y="677"/>
                    <a:pt x="217" y="678"/>
                    <a:pt x="215" y="679"/>
                  </a:cubicBezTo>
                  <a:cubicBezTo>
                    <a:pt x="213" y="680"/>
                    <a:pt x="213" y="681"/>
                    <a:pt x="214" y="683"/>
                  </a:cubicBezTo>
                  <a:cubicBezTo>
                    <a:pt x="214" y="685"/>
                    <a:pt x="214" y="686"/>
                    <a:pt x="213" y="687"/>
                  </a:cubicBezTo>
                  <a:cubicBezTo>
                    <a:pt x="211" y="687"/>
                    <a:pt x="212" y="691"/>
                    <a:pt x="212" y="691"/>
                  </a:cubicBezTo>
                  <a:cubicBezTo>
                    <a:pt x="211" y="692"/>
                    <a:pt x="211" y="693"/>
                    <a:pt x="211" y="694"/>
                  </a:cubicBezTo>
                  <a:cubicBezTo>
                    <a:pt x="212" y="696"/>
                    <a:pt x="212" y="697"/>
                    <a:pt x="211" y="698"/>
                  </a:cubicBezTo>
                  <a:cubicBezTo>
                    <a:pt x="209" y="699"/>
                    <a:pt x="210" y="702"/>
                    <a:pt x="209" y="702"/>
                  </a:cubicBezTo>
                  <a:cubicBezTo>
                    <a:pt x="208" y="703"/>
                    <a:pt x="210" y="703"/>
                    <a:pt x="209" y="705"/>
                  </a:cubicBezTo>
                  <a:cubicBezTo>
                    <a:pt x="208" y="706"/>
                    <a:pt x="208" y="710"/>
                    <a:pt x="209" y="709"/>
                  </a:cubicBezTo>
                  <a:cubicBezTo>
                    <a:pt x="210" y="708"/>
                    <a:pt x="212" y="705"/>
                    <a:pt x="213" y="704"/>
                  </a:cubicBezTo>
                  <a:cubicBezTo>
                    <a:pt x="213" y="704"/>
                    <a:pt x="211" y="707"/>
                    <a:pt x="211" y="709"/>
                  </a:cubicBezTo>
                  <a:cubicBezTo>
                    <a:pt x="210" y="710"/>
                    <a:pt x="209" y="713"/>
                    <a:pt x="210" y="713"/>
                  </a:cubicBezTo>
                  <a:cubicBezTo>
                    <a:pt x="211" y="714"/>
                    <a:pt x="214" y="713"/>
                    <a:pt x="213" y="714"/>
                  </a:cubicBezTo>
                  <a:cubicBezTo>
                    <a:pt x="211" y="716"/>
                    <a:pt x="214" y="714"/>
                    <a:pt x="216" y="713"/>
                  </a:cubicBezTo>
                  <a:cubicBezTo>
                    <a:pt x="218" y="711"/>
                    <a:pt x="221" y="708"/>
                    <a:pt x="222" y="710"/>
                  </a:cubicBezTo>
                  <a:cubicBezTo>
                    <a:pt x="222" y="711"/>
                    <a:pt x="219" y="713"/>
                    <a:pt x="221" y="713"/>
                  </a:cubicBezTo>
                  <a:cubicBezTo>
                    <a:pt x="223" y="713"/>
                    <a:pt x="224" y="713"/>
                    <a:pt x="225" y="711"/>
                  </a:cubicBezTo>
                  <a:cubicBezTo>
                    <a:pt x="226" y="709"/>
                    <a:pt x="228" y="708"/>
                    <a:pt x="230" y="708"/>
                  </a:cubicBezTo>
                  <a:cubicBezTo>
                    <a:pt x="232" y="707"/>
                    <a:pt x="233" y="706"/>
                    <a:pt x="234" y="705"/>
                  </a:cubicBezTo>
                  <a:cubicBezTo>
                    <a:pt x="234" y="705"/>
                    <a:pt x="234" y="705"/>
                    <a:pt x="235" y="705"/>
                  </a:cubicBezTo>
                  <a:cubicBezTo>
                    <a:pt x="235" y="704"/>
                    <a:pt x="235" y="704"/>
                    <a:pt x="235" y="704"/>
                  </a:cubicBezTo>
                  <a:cubicBezTo>
                    <a:pt x="235" y="704"/>
                    <a:pt x="235" y="704"/>
                    <a:pt x="235" y="704"/>
                  </a:cubicBezTo>
                  <a:cubicBezTo>
                    <a:pt x="236" y="704"/>
                    <a:pt x="236" y="704"/>
                    <a:pt x="236" y="704"/>
                  </a:cubicBezTo>
                  <a:cubicBezTo>
                    <a:pt x="236" y="704"/>
                    <a:pt x="236" y="704"/>
                    <a:pt x="236" y="705"/>
                  </a:cubicBezTo>
                  <a:cubicBezTo>
                    <a:pt x="237" y="705"/>
                    <a:pt x="237" y="705"/>
                    <a:pt x="237" y="705"/>
                  </a:cubicBezTo>
                  <a:cubicBezTo>
                    <a:pt x="237" y="705"/>
                    <a:pt x="237" y="705"/>
                    <a:pt x="237" y="705"/>
                  </a:cubicBezTo>
                  <a:cubicBezTo>
                    <a:pt x="237" y="705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9" y="706"/>
                    <a:pt x="239" y="706"/>
                    <a:pt x="239" y="706"/>
                  </a:cubicBezTo>
                  <a:cubicBezTo>
                    <a:pt x="239" y="706"/>
                    <a:pt x="239" y="706"/>
                    <a:pt x="239" y="705"/>
                  </a:cubicBezTo>
                  <a:cubicBezTo>
                    <a:pt x="239" y="705"/>
                    <a:pt x="239" y="705"/>
                    <a:pt x="238" y="705"/>
                  </a:cubicBezTo>
                  <a:cubicBezTo>
                    <a:pt x="238" y="702"/>
                    <a:pt x="238" y="700"/>
                    <a:pt x="238" y="699"/>
                  </a:cubicBezTo>
                  <a:cubicBezTo>
                    <a:pt x="239" y="697"/>
                    <a:pt x="237" y="694"/>
                    <a:pt x="238" y="693"/>
                  </a:cubicBezTo>
                  <a:cubicBezTo>
                    <a:pt x="239" y="691"/>
                    <a:pt x="241" y="693"/>
                    <a:pt x="241" y="691"/>
                  </a:cubicBezTo>
                  <a:cubicBezTo>
                    <a:pt x="241" y="689"/>
                    <a:pt x="240" y="688"/>
                    <a:pt x="241" y="688"/>
                  </a:cubicBezTo>
                  <a:cubicBezTo>
                    <a:pt x="242" y="687"/>
                    <a:pt x="241" y="689"/>
                    <a:pt x="243" y="688"/>
                  </a:cubicBezTo>
                  <a:cubicBezTo>
                    <a:pt x="245" y="688"/>
                    <a:pt x="245" y="686"/>
                    <a:pt x="246" y="685"/>
                  </a:cubicBezTo>
                  <a:cubicBezTo>
                    <a:pt x="248" y="684"/>
                    <a:pt x="250" y="680"/>
                    <a:pt x="250" y="677"/>
                  </a:cubicBezTo>
                  <a:cubicBezTo>
                    <a:pt x="250" y="675"/>
                    <a:pt x="254" y="670"/>
                    <a:pt x="256" y="669"/>
                  </a:cubicBezTo>
                  <a:cubicBezTo>
                    <a:pt x="258" y="669"/>
                    <a:pt x="260" y="667"/>
                    <a:pt x="261" y="666"/>
                  </a:cubicBezTo>
                  <a:cubicBezTo>
                    <a:pt x="262" y="666"/>
                    <a:pt x="264" y="659"/>
                    <a:pt x="263" y="658"/>
                  </a:cubicBezTo>
                  <a:cubicBezTo>
                    <a:pt x="262" y="657"/>
                    <a:pt x="261" y="656"/>
                    <a:pt x="259" y="655"/>
                  </a:cubicBezTo>
                  <a:cubicBezTo>
                    <a:pt x="258" y="654"/>
                    <a:pt x="255" y="650"/>
                    <a:pt x="256" y="648"/>
                  </a:cubicBezTo>
                  <a:cubicBezTo>
                    <a:pt x="257" y="647"/>
                    <a:pt x="258" y="645"/>
                    <a:pt x="260" y="643"/>
                  </a:cubicBezTo>
                  <a:cubicBezTo>
                    <a:pt x="262" y="641"/>
                    <a:pt x="267" y="639"/>
                    <a:pt x="268" y="639"/>
                  </a:cubicBezTo>
                  <a:cubicBezTo>
                    <a:pt x="269" y="639"/>
                    <a:pt x="269" y="638"/>
                    <a:pt x="270" y="637"/>
                  </a:cubicBezTo>
                  <a:cubicBezTo>
                    <a:pt x="271" y="636"/>
                    <a:pt x="272" y="635"/>
                    <a:pt x="272" y="634"/>
                  </a:cubicBezTo>
                  <a:cubicBezTo>
                    <a:pt x="272" y="633"/>
                    <a:pt x="273" y="628"/>
                    <a:pt x="274" y="627"/>
                  </a:cubicBezTo>
                  <a:cubicBezTo>
                    <a:pt x="275" y="626"/>
                    <a:pt x="280" y="623"/>
                    <a:pt x="279" y="622"/>
                  </a:cubicBezTo>
                  <a:cubicBezTo>
                    <a:pt x="278" y="622"/>
                    <a:pt x="276" y="622"/>
                    <a:pt x="277" y="621"/>
                  </a:cubicBezTo>
                  <a:cubicBezTo>
                    <a:pt x="278" y="620"/>
                    <a:pt x="281" y="618"/>
                    <a:pt x="280" y="617"/>
                  </a:cubicBezTo>
                  <a:cubicBezTo>
                    <a:pt x="279" y="616"/>
                    <a:pt x="278" y="613"/>
                    <a:pt x="278" y="611"/>
                  </a:cubicBezTo>
                  <a:cubicBezTo>
                    <a:pt x="278" y="608"/>
                    <a:pt x="279" y="606"/>
                    <a:pt x="281" y="607"/>
                  </a:cubicBezTo>
                  <a:cubicBezTo>
                    <a:pt x="282" y="608"/>
                    <a:pt x="285" y="610"/>
                    <a:pt x="287" y="610"/>
                  </a:cubicBezTo>
                  <a:cubicBezTo>
                    <a:pt x="290" y="609"/>
                    <a:pt x="291" y="609"/>
                    <a:pt x="293" y="608"/>
                  </a:cubicBezTo>
                  <a:cubicBezTo>
                    <a:pt x="294" y="606"/>
                    <a:pt x="294" y="603"/>
                    <a:pt x="294" y="601"/>
                  </a:cubicBezTo>
                  <a:cubicBezTo>
                    <a:pt x="295" y="600"/>
                    <a:pt x="295" y="596"/>
                    <a:pt x="296" y="595"/>
                  </a:cubicBezTo>
                  <a:cubicBezTo>
                    <a:pt x="298" y="594"/>
                    <a:pt x="298" y="594"/>
                    <a:pt x="301" y="594"/>
                  </a:cubicBezTo>
                  <a:cubicBezTo>
                    <a:pt x="304" y="594"/>
                    <a:pt x="307" y="593"/>
                    <a:pt x="310" y="592"/>
                  </a:cubicBezTo>
                  <a:cubicBezTo>
                    <a:pt x="312" y="592"/>
                    <a:pt x="320" y="589"/>
                    <a:pt x="322" y="586"/>
                  </a:cubicBezTo>
                  <a:cubicBezTo>
                    <a:pt x="325" y="583"/>
                    <a:pt x="327" y="580"/>
                    <a:pt x="327" y="578"/>
                  </a:cubicBezTo>
                  <a:cubicBezTo>
                    <a:pt x="327" y="576"/>
                    <a:pt x="327" y="575"/>
                    <a:pt x="326" y="575"/>
                  </a:cubicBezTo>
                  <a:cubicBezTo>
                    <a:pt x="325" y="575"/>
                    <a:pt x="324" y="574"/>
                    <a:pt x="325" y="573"/>
                  </a:cubicBezTo>
                  <a:cubicBezTo>
                    <a:pt x="325" y="571"/>
                    <a:pt x="327" y="570"/>
                    <a:pt x="326" y="569"/>
                  </a:cubicBezTo>
                  <a:cubicBezTo>
                    <a:pt x="325" y="567"/>
                    <a:pt x="322" y="564"/>
                    <a:pt x="321" y="563"/>
                  </a:cubicBezTo>
                  <a:cubicBezTo>
                    <a:pt x="321" y="562"/>
                    <a:pt x="320" y="560"/>
                    <a:pt x="321" y="560"/>
                  </a:cubicBezTo>
                  <a:cubicBezTo>
                    <a:pt x="321" y="560"/>
                    <a:pt x="321" y="560"/>
                    <a:pt x="322" y="560"/>
                  </a:cubicBezTo>
                  <a:cubicBezTo>
                    <a:pt x="322" y="560"/>
                    <a:pt x="322" y="560"/>
                    <a:pt x="322" y="560"/>
                  </a:cubicBezTo>
                  <a:cubicBezTo>
                    <a:pt x="322" y="560"/>
                    <a:pt x="323" y="561"/>
                    <a:pt x="323" y="561"/>
                  </a:cubicBezTo>
                  <a:cubicBezTo>
                    <a:pt x="323" y="561"/>
                    <a:pt x="323" y="561"/>
                    <a:pt x="323" y="561"/>
                  </a:cubicBezTo>
                  <a:cubicBezTo>
                    <a:pt x="324" y="561"/>
                    <a:pt x="324" y="561"/>
                    <a:pt x="324" y="561"/>
                  </a:cubicBezTo>
                  <a:cubicBezTo>
                    <a:pt x="324" y="561"/>
                    <a:pt x="324" y="562"/>
                    <a:pt x="324" y="562"/>
                  </a:cubicBezTo>
                  <a:cubicBezTo>
                    <a:pt x="325" y="562"/>
                    <a:pt x="325" y="562"/>
                    <a:pt x="325" y="562"/>
                  </a:cubicBezTo>
                  <a:cubicBezTo>
                    <a:pt x="325" y="563"/>
                    <a:pt x="328" y="562"/>
                    <a:pt x="329" y="563"/>
                  </a:cubicBezTo>
                  <a:cubicBezTo>
                    <a:pt x="329" y="564"/>
                    <a:pt x="330" y="565"/>
                    <a:pt x="332" y="565"/>
                  </a:cubicBezTo>
                  <a:cubicBezTo>
                    <a:pt x="335" y="565"/>
                    <a:pt x="341" y="565"/>
                    <a:pt x="342" y="564"/>
                  </a:cubicBezTo>
                  <a:cubicBezTo>
                    <a:pt x="344" y="562"/>
                    <a:pt x="346" y="560"/>
                    <a:pt x="348" y="558"/>
                  </a:cubicBezTo>
                  <a:cubicBezTo>
                    <a:pt x="348" y="558"/>
                    <a:pt x="349" y="557"/>
                    <a:pt x="349" y="556"/>
                  </a:cubicBezTo>
                  <a:cubicBezTo>
                    <a:pt x="349" y="556"/>
                    <a:pt x="349" y="556"/>
                    <a:pt x="349" y="556"/>
                  </a:cubicBezTo>
                  <a:cubicBezTo>
                    <a:pt x="350" y="555"/>
                    <a:pt x="350" y="555"/>
                    <a:pt x="350" y="554"/>
                  </a:cubicBezTo>
                  <a:cubicBezTo>
                    <a:pt x="350" y="554"/>
                    <a:pt x="350" y="554"/>
                    <a:pt x="351" y="554"/>
                  </a:cubicBezTo>
                  <a:cubicBezTo>
                    <a:pt x="351" y="554"/>
                    <a:pt x="351" y="553"/>
                    <a:pt x="351" y="553"/>
                  </a:cubicBezTo>
                  <a:cubicBezTo>
                    <a:pt x="351" y="553"/>
                    <a:pt x="351" y="553"/>
                    <a:pt x="351" y="553"/>
                  </a:cubicBezTo>
                  <a:cubicBezTo>
                    <a:pt x="351" y="552"/>
                    <a:pt x="351" y="552"/>
                    <a:pt x="351" y="552"/>
                  </a:cubicBezTo>
                  <a:cubicBezTo>
                    <a:pt x="352" y="552"/>
                    <a:pt x="352" y="551"/>
                    <a:pt x="352" y="551"/>
                  </a:cubicBezTo>
                  <a:cubicBezTo>
                    <a:pt x="352" y="550"/>
                    <a:pt x="353" y="549"/>
                    <a:pt x="354" y="548"/>
                  </a:cubicBezTo>
                  <a:cubicBezTo>
                    <a:pt x="355" y="547"/>
                    <a:pt x="357" y="547"/>
                    <a:pt x="358" y="544"/>
                  </a:cubicBezTo>
                  <a:cubicBezTo>
                    <a:pt x="358" y="541"/>
                    <a:pt x="359" y="539"/>
                    <a:pt x="360" y="538"/>
                  </a:cubicBezTo>
                  <a:cubicBezTo>
                    <a:pt x="361" y="536"/>
                    <a:pt x="363" y="536"/>
                    <a:pt x="363" y="537"/>
                  </a:cubicBezTo>
                  <a:cubicBezTo>
                    <a:pt x="362" y="538"/>
                    <a:pt x="359" y="542"/>
                    <a:pt x="360" y="542"/>
                  </a:cubicBezTo>
                  <a:cubicBezTo>
                    <a:pt x="361" y="541"/>
                    <a:pt x="365" y="538"/>
                    <a:pt x="366" y="536"/>
                  </a:cubicBezTo>
                  <a:cubicBezTo>
                    <a:pt x="368" y="535"/>
                    <a:pt x="371" y="528"/>
                    <a:pt x="372" y="527"/>
                  </a:cubicBezTo>
                  <a:cubicBezTo>
                    <a:pt x="374" y="526"/>
                    <a:pt x="375" y="526"/>
                    <a:pt x="376" y="525"/>
                  </a:cubicBezTo>
                  <a:cubicBezTo>
                    <a:pt x="377" y="523"/>
                    <a:pt x="377" y="521"/>
                    <a:pt x="378" y="520"/>
                  </a:cubicBezTo>
                  <a:cubicBezTo>
                    <a:pt x="379" y="518"/>
                    <a:pt x="377" y="517"/>
                    <a:pt x="378" y="515"/>
                  </a:cubicBezTo>
                  <a:cubicBezTo>
                    <a:pt x="379" y="513"/>
                    <a:pt x="378" y="511"/>
                    <a:pt x="380" y="509"/>
                  </a:cubicBezTo>
                  <a:cubicBezTo>
                    <a:pt x="382" y="507"/>
                    <a:pt x="387" y="502"/>
                    <a:pt x="390" y="501"/>
                  </a:cubicBezTo>
                  <a:cubicBezTo>
                    <a:pt x="392" y="500"/>
                    <a:pt x="393" y="499"/>
                    <a:pt x="395" y="498"/>
                  </a:cubicBezTo>
                  <a:cubicBezTo>
                    <a:pt x="397" y="497"/>
                    <a:pt x="398" y="495"/>
                    <a:pt x="401" y="494"/>
                  </a:cubicBezTo>
                  <a:cubicBezTo>
                    <a:pt x="403" y="493"/>
                    <a:pt x="409" y="494"/>
                    <a:pt x="412" y="493"/>
                  </a:cubicBezTo>
                  <a:cubicBezTo>
                    <a:pt x="415" y="492"/>
                    <a:pt x="418" y="489"/>
                    <a:pt x="418" y="488"/>
                  </a:cubicBezTo>
                  <a:cubicBezTo>
                    <a:pt x="419" y="487"/>
                    <a:pt x="423" y="480"/>
                    <a:pt x="425" y="479"/>
                  </a:cubicBezTo>
                  <a:cubicBezTo>
                    <a:pt x="426" y="477"/>
                    <a:pt x="428" y="473"/>
                    <a:pt x="429" y="470"/>
                  </a:cubicBezTo>
                  <a:cubicBezTo>
                    <a:pt x="430" y="467"/>
                    <a:pt x="432" y="462"/>
                    <a:pt x="433" y="460"/>
                  </a:cubicBezTo>
                  <a:cubicBezTo>
                    <a:pt x="433" y="459"/>
                    <a:pt x="434" y="460"/>
                    <a:pt x="434" y="456"/>
                  </a:cubicBezTo>
                  <a:cubicBezTo>
                    <a:pt x="435" y="452"/>
                    <a:pt x="435" y="445"/>
                    <a:pt x="437" y="444"/>
                  </a:cubicBezTo>
                  <a:cubicBezTo>
                    <a:pt x="439" y="443"/>
                    <a:pt x="439" y="442"/>
                    <a:pt x="441" y="440"/>
                  </a:cubicBezTo>
                  <a:cubicBezTo>
                    <a:pt x="443" y="437"/>
                    <a:pt x="447" y="431"/>
                    <a:pt x="450" y="429"/>
                  </a:cubicBezTo>
                  <a:cubicBezTo>
                    <a:pt x="454" y="427"/>
                    <a:pt x="459" y="421"/>
                    <a:pt x="459" y="418"/>
                  </a:cubicBezTo>
                  <a:cubicBezTo>
                    <a:pt x="460" y="415"/>
                    <a:pt x="460" y="412"/>
                    <a:pt x="459" y="410"/>
                  </a:cubicBezTo>
                  <a:cubicBezTo>
                    <a:pt x="458" y="408"/>
                    <a:pt x="460" y="407"/>
                    <a:pt x="458" y="4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63" name="Freeform 58"/>
            <p:cNvSpPr/>
            <p:nvPr/>
          </p:nvSpPr>
          <p:spPr bwMode="auto">
            <a:xfrm>
              <a:off x="2069635" y="5936012"/>
              <a:ext cx="157876" cy="134721"/>
            </a:xfrm>
            <a:custGeom>
              <a:gdLst>
                <a:gd fmla="*/ 30 w 32" name="T0"/>
                <a:gd fmla="*/ 24 h 27" name="T1"/>
                <a:gd fmla="*/ 23 w 32" name="T2"/>
                <a:gd fmla="*/ 18 h 27" name="T3"/>
                <a:gd fmla="*/ 19 w 32" name="T4"/>
                <a:gd fmla="*/ 11 h 27" name="T5"/>
                <a:gd fmla="*/ 18 w 32" name="T6"/>
                <a:gd fmla="*/ 7 h 27" name="T7"/>
                <a:gd fmla="*/ 19 w 32" name="T8"/>
                <a:gd fmla="*/ 3 h 27" name="T9"/>
                <a:gd fmla="*/ 19 w 32" name="T10"/>
                <a:gd fmla="*/ 1 h 27" name="T11"/>
                <a:gd fmla="*/ 18 w 32" name="T12"/>
                <a:gd fmla="*/ 1 h 27" name="T13"/>
                <a:gd fmla="*/ 18 w 32" name="T14"/>
                <a:gd fmla="*/ 0 h 27" name="T15"/>
                <a:gd fmla="*/ 18 w 32" name="T16"/>
                <a:gd fmla="*/ 0 h 27" name="T17"/>
                <a:gd fmla="*/ 18 w 32" name="T18"/>
                <a:gd fmla="*/ 0 h 27" name="T19"/>
                <a:gd fmla="*/ 18 w 32" name="T20"/>
                <a:gd fmla="*/ 0 h 27" name="T21"/>
                <a:gd fmla="*/ 17 w 32" name="T22"/>
                <a:gd fmla="*/ 0 h 27" name="T23"/>
                <a:gd fmla="*/ 15 w 32" name="T24"/>
                <a:gd fmla="*/ 2 h 27" name="T25"/>
                <a:gd fmla="*/ 14 w 32" name="T26"/>
                <a:gd fmla="*/ 1 h 27" name="T27"/>
                <a:gd fmla="*/ 11 w 32" name="T28"/>
                <a:gd fmla="*/ 3 h 27" name="T29"/>
                <a:gd fmla="*/ 10 w 32" name="T30"/>
                <a:gd fmla="*/ 5 h 27" name="T31"/>
                <a:gd fmla="*/ 12 w 32" name="T32"/>
                <a:gd fmla="*/ 7 h 27" name="T33"/>
                <a:gd fmla="*/ 13 w 32" name="T34"/>
                <a:gd fmla="*/ 10 h 27" name="T35"/>
                <a:gd fmla="*/ 8 w 32" name="T36"/>
                <a:gd fmla="*/ 13 h 27" name="T37"/>
                <a:gd fmla="*/ 8 w 32" name="T38"/>
                <a:gd fmla="*/ 16 h 27" name="T39"/>
                <a:gd fmla="*/ 11 w 32" name="T40"/>
                <a:gd fmla="*/ 20 h 27" name="T41"/>
                <a:gd fmla="*/ 7 w 32" name="T42"/>
                <a:gd fmla="*/ 19 h 27" name="T43"/>
                <a:gd fmla="*/ 5 w 32" name="T44"/>
                <a:gd fmla="*/ 21 h 27" name="T45"/>
                <a:gd fmla="*/ 2 w 32" name="T46"/>
                <a:gd fmla="*/ 20 h 27" name="T47"/>
                <a:gd fmla="*/ 1 w 32" name="T48"/>
                <a:gd fmla="*/ 24 h 27" name="T49"/>
                <a:gd fmla="*/ 6 w 32" name="T50"/>
                <a:gd fmla="*/ 25 h 27" name="T51"/>
                <a:gd fmla="*/ 12 w 32" name="T52"/>
                <a:gd fmla="*/ 25 h 27" name="T53"/>
                <a:gd fmla="*/ 16 w 32" name="T54"/>
                <a:gd fmla="*/ 25 h 27" name="T55"/>
                <a:gd fmla="*/ 16 w 32" name="T56"/>
                <a:gd fmla="*/ 25 h 27" name="T57"/>
                <a:gd fmla="*/ 17 w 32" name="T58"/>
                <a:gd fmla="*/ 25 h 27" name="T59"/>
                <a:gd fmla="*/ 17 w 32" name="T60"/>
                <a:gd fmla="*/ 25 h 27" name="T61"/>
                <a:gd fmla="*/ 18 w 32" name="T62"/>
                <a:gd fmla="*/ 25 h 27" name="T63"/>
                <a:gd fmla="*/ 19 w 32" name="T64"/>
                <a:gd fmla="*/ 25 h 27" name="T65"/>
                <a:gd fmla="*/ 19 w 32" name="T66"/>
                <a:gd fmla="*/ 25 h 27" name="T67"/>
                <a:gd fmla="*/ 19 w 32" name="T68"/>
                <a:gd fmla="*/ 25 h 27" name="T69"/>
                <a:gd fmla="*/ 20 w 32" name="T70"/>
                <a:gd fmla="*/ 25 h 27" name="T71"/>
                <a:gd fmla="*/ 25 w 32" name="T72"/>
                <a:gd fmla="*/ 27 h 27" name="T73"/>
                <a:gd fmla="*/ 28 w 32" name="T74"/>
                <a:gd fmla="*/ 25 h 27" name="T75"/>
                <a:gd fmla="*/ 30 w 32" name="T76"/>
                <a:gd fmla="*/ 24 h 27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27" w="32">
                  <a:moveTo>
                    <a:pt x="30" y="24"/>
                  </a:moveTo>
                  <a:cubicBezTo>
                    <a:pt x="28" y="23"/>
                    <a:pt x="24" y="20"/>
                    <a:pt x="23" y="18"/>
                  </a:cubicBezTo>
                  <a:cubicBezTo>
                    <a:pt x="23" y="16"/>
                    <a:pt x="19" y="12"/>
                    <a:pt x="19" y="11"/>
                  </a:cubicBezTo>
                  <a:cubicBezTo>
                    <a:pt x="19" y="9"/>
                    <a:pt x="17" y="9"/>
                    <a:pt x="18" y="7"/>
                  </a:cubicBezTo>
                  <a:cubicBezTo>
                    <a:pt x="19" y="5"/>
                    <a:pt x="20" y="6"/>
                    <a:pt x="19" y="3"/>
                  </a:cubicBezTo>
                  <a:cubicBezTo>
                    <a:pt x="19" y="2"/>
                    <a:pt x="19" y="1"/>
                    <a:pt x="19" y="1"/>
                  </a:cubicBezTo>
                  <a:cubicBezTo>
                    <a:pt x="19" y="1"/>
                    <a:pt x="19" y="1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6" y="1"/>
                    <a:pt x="15" y="3"/>
                    <a:pt x="15" y="2"/>
                  </a:cubicBezTo>
                  <a:cubicBezTo>
                    <a:pt x="14" y="2"/>
                    <a:pt x="15" y="0"/>
                    <a:pt x="14" y="1"/>
                  </a:cubicBezTo>
                  <a:cubicBezTo>
                    <a:pt x="13" y="2"/>
                    <a:pt x="12" y="3"/>
                    <a:pt x="11" y="3"/>
                  </a:cubicBezTo>
                  <a:cubicBezTo>
                    <a:pt x="10" y="3"/>
                    <a:pt x="10" y="4"/>
                    <a:pt x="10" y="5"/>
                  </a:cubicBezTo>
                  <a:cubicBezTo>
                    <a:pt x="11" y="6"/>
                    <a:pt x="12" y="6"/>
                    <a:pt x="12" y="7"/>
                  </a:cubicBezTo>
                  <a:cubicBezTo>
                    <a:pt x="13" y="8"/>
                    <a:pt x="14" y="9"/>
                    <a:pt x="13" y="10"/>
                  </a:cubicBezTo>
                  <a:cubicBezTo>
                    <a:pt x="11" y="12"/>
                    <a:pt x="9" y="13"/>
                    <a:pt x="8" y="13"/>
                  </a:cubicBezTo>
                  <a:cubicBezTo>
                    <a:pt x="8" y="13"/>
                    <a:pt x="6" y="15"/>
                    <a:pt x="8" y="16"/>
                  </a:cubicBezTo>
                  <a:cubicBezTo>
                    <a:pt x="10" y="18"/>
                    <a:pt x="11" y="20"/>
                    <a:pt x="11" y="20"/>
                  </a:cubicBezTo>
                  <a:cubicBezTo>
                    <a:pt x="10" y="20"/>
                    <a:pt x="7" y="19"/>
                    <a:pt x="7" y="19"/>
                  </a:cubicBezTo>
                  <a:cubicBezTo>
                    <a:pt x="6" y="20"/>
                    <a:pt x="6" y="21"/>
                    <a:pt x="5" y="21"/>
                  </a:cubicBezTo>
                  <a:cubicBezTo>
                    <a:pt x="4" y="20"/>
                    <a:pt x="3" y="19"/>
                    <a:pt x="2" y="20"/>
                  </a:cubicBezTo>
                  <a:cubicBezTo>
                    <a:pt x="1" y="21"/>
                    <a:pt x="0" y="23"/>
                    <a:pt x="1" y="24"/>
                  </a:cubicBezTo>
                  <a:cubicBezTo>
                    <a:pt x="3" y="25"/>
                    <a:pt x="5" y="23"/>
                    <a:pt x="6" y="25"/>
                  </a:cubicBezTo>
                  <a:cubicBezTo>
                    <a:pt x="7" y="26"/>
                    <a:pt x="10" y="25"/>
                    <a:pt x="12" y="25"/>
                  </a:cubicBezTo>
                  <a:cubicBezTo>
                    <a:pt x="12" y="26"/>
                    <a:pt x="14" y="25"/>
                    <a:pt x="16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25"/>
                    <a:pt x="17" y="25"/>
                    <a:pt x="17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18" y="25"/>
                    <a:pt x="18" y="25"/>
                    <a:pt x="19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2" y="26"/>
                    <a:pt x="24" y="27"/>
                    <a:pt x="25" y="27"/>
                  </a:cubicBezTo>
                  <a:cubicBezTo>
                    <a:pt x="26" y="27"/>
                    <a:pt x="27" y="25"/>
                    <a:pt x="28" y="25"/>
                  </a:cubicBezTo>
                  <a:cubicBezTo>
                    <a:pt x="30" y="25"/>
                    <a:pt x="32" y="25"/>
                    <a:pt x="30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64" name="Freeform 59"/>
            <p:cNvSpPr/>
            <p:nvPr/>
          </p:nvSpPr>
          <p:spPr bwMode="auto">
            <a:xfrm>
              <a:off x="2143313" y="6070733"/>
              <a:ext cx="35785" cy="14735"/>
            </a:xfrm>
            <a:custGeom>
              <a:gdLst>
                <a:gd fmla="*/ 1 w 7" name="T0"/>
                <a:gd fmla="*/ 1 h 3" name="T1"/>
                <a:gd fmla="*/ 5 w 7" name="T2"/>
                <a:gd fmla="*/ 3 h 3" name="T3"/>
                <a:gd fmla="*/ 1 w 7" name="T4"/>
                <a:gd fmla="*/ 1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7">
                  <a:moveTo>
                    <a:pt x="1" y="1"/>
                  </a:moveTo>
                  <a:cubicBezTo>
                    <a:pt x="0" y="1"/>
                    <a:pt x="4" y="3"/>
                    <a:pt x="5" y="3"/>
                  </a:cubicBezTo>
                  <a:cubicBezTo>
                    <a:pt x="7" y="1"/>
                    <a:pt x="3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65" name="Freeform 60"/>
            <p:cNvSpPr/>
            <p:nvPr/>
          </p:nvSpPr>
          <p:spPr bwMode="auto">
            <a:xfrm>
              <a:off x="2088581" y="6074941"/>
              <a:ext cx="39995" cy="21051"/>
            </a:xfrm>
            <a:custGeom>
              <a:gdLst>
                <a:gd fmla="*/ 2 w 8" name="T0"/>
                <a:gd fmla="*/ 0 h 4" name="T1"/>
                <a:gd fmla="*/ 3 w 8" name="T2"/>
                <a:gd fmla="*/ 3 h 4" name="T3"/>
                <a:gd fmla="*/ 7 w 8" name="T4"/>
                <a:gd fmla="*/ 0 h 4" name="T5"/>
                <a:gd fmla="*/ 2 w 8" name="T6"/>
                <a:gd fmla="*/ 0 h 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" w="8">
                  <a:moveTo>
                    <a:pt x="2" y="0"/>
                  </a:moveTo>
                  <a:cubicBezTo>
                    <a:pt x="0" y="1"/>
                    <a:pt x="2" y="2"/>
                    <a:pt x="3" y="3"/>
                  </a:cubicBezTo>
                  <a:cubicBezTo>
                    <a:pt x="4" y="4"/>
                    <a:pt x="6" y="1"/>
                    <a:pt x="7" y="0"/>
                  </a:cubicBezTo>
                  <a:cubicBezTo>
                    <a:pt x="8" y="0"/>
                    <a:pt x="3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66" name="Freeform 61"/>
            <p:cNvSpPr/>
            <p:nvPr/>
          </p:nvSpPr>
          <p:spPr bwMode="auto">
            <a:xfrm>
              <a:off x="1989646" y="5950746"/>
              <a:ext cx="58940" cy="75781"/>
            </a:xfrm>
            <a:custGeom>
              <a:gdLst>
                <a:gd fmla="*/ 1 w 12" name="T0"/>
                <a:gd fmla="*/ 1 h 15" name="T1"/>
                <a:gd fmla="*/ 2 w 12" name="T2"/>
                <a:gd fmla="*/ 4 h 15" name="T3"/>
                <a:gd fmla="*/ 4 w 12" name="T4"/>
                <a:gd fmla="*/ 6 h 15" name="T5"/>
                <a:gd fmla="*/ 5 w 12" name="T6"/>
                <a:gd fmla="*/ 8 h 15" name="T7"/>
                <a:gd fmla="*/ 5 w 12" name="T8"/>
                <a:gd fmla="*/ 11 h 15" name="T9"/>
                <a:gd fmla="*/ 9 w 12" name="T10"/>
                <a:gd fmla="*/ 14 h 15" name="T11"/>
                <a:gd fmla="*/ 12 w 12" name="T12"/>
                <a:gd fmla="*/ 11 h 15" name="T13"/>
                <a:gd fmla="*/ 7 w 12" name="T14"/>
                <a:gd fmla="*/ 5 h 15" name="T15"/>
                <a:gd fmla="*/ 1 w 12" name="T16"/>
                <a:gd fmla="*/ 1 h 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" w="12">
                  <a:moveTo>
                    <a:pt x="1" y="1"/>
                  </a:moveTo>
                  <a:cubicBezTo>
                    <a:pt x="0" y="0"/>
                    <a:pt x="2" y="3"/>
                    <a:pt x="2" y="4"/>
                  </a:cubicBezTo>
                  <a:cubicBezTo>
                    <a:pt x="2" y="5"/>
                    <a:pt x="3" y="6"/>
                    <a:pt x="4" y="6"/>
                  </a:cubicBezTo>
                  <a:cubicBezTo>
                    <a:pt x="4" y="5"/>
                    <a:pt x="5" y="7"/>
                    <a:pt x="5" y="8"/>
                  </a:cubicBezTo>
                  <a:cubicBezTo>
                    <a:pt x="4" y="8"/>
                    <a:pt x="4" y="10"/>
                    <a:pt x="5" y="11"/>
                  </a:cubicBezTo>
                  <a:cubicBezTo>
                    <a:pt x="6" y="12"/>
                    <a:pt x="7" y="14"/>
                    <a:pt x="9" y="14"/>
                  </a:cubicBezTo>
                  <a:cubicBezTo>
                    <a:pt x="10" y="15"/>
                    <a:pt x="11" y="11"/>
                    <a:pt x="12" y="11"/>
                  </a:cubicBezTo>
                  <a:cubicBezTo>
                    <a:pt x="12" y="10"/>
                    <a:pt x="8" y="7"/>
                    <a:pt x="7" y="5"/>
                  </a:cubicBezTo>
                  <a:cubicBezTo>
                    <a:pt x="5" y="4"/>
                    <a:pt x="2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67" name="Freeform 62"/>
            <p:cNvSpPr/>
            <p:nvPr/>
          </p:nvSpPr>
          <p:spPr bwMode="auto">
            <a:xfrm>
              <a:off x="2054900" y="5971796"/>
              <a:ext cx="33680" cy="39995"/>
            </a:xfrm>
            <a:custGeom>
              <a:gdLst>
                <a:gd fmla="*/ 7 w 7" name="T0"/>
                <a:gd fmla="*/ 0 h 8" name="T1"/>
                <a:gd fmla="*/ 3 w 7" name="T2"/>
                <a:gd fmla="*/ 1 h 8" name="T3"/>
                <a:gd fmla="*/ 0 w 7" name="T4"/>
                <a:gd fmla="*/ 3 h 8" name="T5"/>
                <a:gd fmla="*/ 4 w 7" name="T6"/>
                <a:gd fmla="*/ 8 h 8" name="T7"/>
                <a:gd fmla="*/ 7 w 7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7">
                  <a:moveTo>
                    <a:pt x="7" y="0"/>
                  </a:moveTo>
                  <a:cubicBezTo>
                    <a:pt x="6" y="0"/>
                    <a:pt x="4" y="1"/>
                    <a:pt x="3" y="1"/>
                  </a:cubicBezTo>
                  <a:cubicBezTo>
                    <a:pt x="2" y="2"/>
                    <a:pt x="0" y="2"/>
                    <a:pt x="0" y="3"/>
                  </a:cubicBezTo>
                  <a:cubicBezTo>
                    <a:pt x="0" y="5"/>
                    <a:pt x="2" y="7"/>
                    <a:pt x="4" y="8"/>
                  </a:cubicBezTo>
                  <a:cubicBezTo>
                    <a:pt x="5" y="8"/>
                    <a:pt x="7" y="1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68" name="Freeform 63"/>
            <p:cNvSpPr/>
            <p:nvPr/>
          </p:nvSpPr>
          <p:spPr bwMode="auto">
            <a:xfrm>
              <a:off x="2288557" y="3803627"/>
              <a:ext cx="237867" cy="86307"/>
            </a:xfrm>
            <a:custGeom>
              <a:gdLst>
                <a:gd fmla="*/ 43 w 48" name="T0"/>
                <a:gd fmla="*/ 16 h 17" name="T1"/>
                <a:gd fmla="*/ 40 w 48" name="T2"/>
                <a:gd fmla="*/ 13 h 17" name="T3"/>
                <a:gd fmla="*/ 40 w 48" name="T4"/>
                <a:gd fmla="*/ 12 h 17" name="T5"/>
                <a:gd fmla="*/ 38 w 48" name="T6"/>
                <a:gd fmla="*/ 11 h 17" name="T7"/>
                <a:gd fmla="*/ 33 w 48" name="T8"/>
                <a:gd fmla="*/ 9 h 17" name="T9"/>
                <a:gd fmla="*/ 29 w 48" name="T10"/>
                <a:gd fmla="*/ 7 h 17" name="T11"/>
                <a:gd fmla="*/ 21 w 48" name="T12"/>
                <a:gd fmla="*/ 3 h 17" name="T13"/>
                <a:gd fmla="*/ 10 w 48" name="T14"/>
                <a:gd fmla="*/ 2 h 17" name="T15"/>
                <a:gd fmla="*/ 2 w 48" name="T16"/>
                <a:gd fmla="*/ 5 h 17" name="T17"/>
                <a:gd fmla="*/ 6 w 48" name="T18"/>
                <a:gd fmla="*/ 6 h 17" name="T19"/>
                <a:gd fmla="*/ 9 w 48" name="T20"/>
                <a:gd fmla="*/ 8 h 17" name="T21"/>
                <a:gd fmla="*/ 8 w 48" name="T22"/>
                <a:gd fmla="*/ 5 h 17" name="T23"/>
                <a:gd fmla="*/ 11 w 48" name="T24"/>
                <a:gd fmla="*/ 4 h 17" name="T25"/>
                <a:gd fmla="*/ 13 w 48" name="T26"/>
                <a:gd fmla="*/ 5 h 17" name="T27"/>
                <a:gd fmla="*/ 15 w 48" name="T28"/>
                <a:gd fmla="*/ 6 h 17" name="T29"/>
                <a:gd fmla="*/ 19 w 48" name="T30"/>
                <a:gd fmla="*/ 8 h 17" name="T31"/>
                <a:gd fmla="*/ 24 w 48" name="T32"/>
                <a:gd fmla="*/ 8 h 17" name="T33"/>
                <a:gd fmla="*/ 27 w 48" name="T34"/>
                <a:gd fmla="*/ 12 h 17" name="T35"/>
                <a:gd fmla="*/ 31 w 48" name="T36"/>
                <a:gd fmla="*/ 13 h 17" name="T37"/>
                <a:gd fmla="*/ 29 w 48" name="T38"/>
                <a:gd fmla="*/ 16 h 17" name="T39"/>
                <a:gd fmla="*/ 32 w 48" name="T40"/>
                <a:gd fmla="*/ 17 h 17" name="T41"/>
                <a:gd fmla="*/ 43 w 48" name="T42"/>
                <a:gd fmla="*/ 16 h 17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17" w="48">
                  <a:moveTo>
                    <a:pt x="43" y="16"/>
                  </a:moveTo>
                  <a:cubicBezTo>
                    <a:pt x="48" y="15"/>
                    <a:pt x="41" y="13"/>
                    <a:pt x="40" y="13"/>
                  </a:cubicBezTo>
                  <a:cubicBezTo>
                    <a:pt x="39" y="13"/>
                    <a:pt x="39" y="12"/>
                    <a:pt x="40" y="12"/>
                  </a:cubicBezTo>
                  <a:cubicBezTo>
                    <a:pt x="40" y="11"/>
                    <a:pt x="39" y="11"/>
                    <a:pt x="38" y="11"/>
                  </a:cubicBezTo>
                  <a:cubicBezTo>
                    <a:pt x="37" y="11"/>
                    <a:pt x="35" y="10"/>
                    <a:pt x="33" y="9"/>
                  </a:cubicBezTo>
                  <a:cubicBezTo>
                    <a:pt x="32" y="8"/>
                    <a:pt x="32" y="7"/>
                    <a:pt x="29" y="7"/>
                  </a:cubicBezTo>
                  <a:cubicBezTo>
                    <a:pt x="26" y="7"/>
                    <a:pt x="23" y="5"/>
                    <a:pt x="21" y="3"/>
                  </a:cubicBezTo>
                  <a:cubicBezTo>
                    <a:pt x="19" y="0"/>
                    <a:pt x="14" y="1"/>
                    <a:pt x="10" y="2"/>
                  </a:cubicBezTo>
                  <a:cubicBezTo>
                    <a:pt x="7" y="2"/>
                    <a:pt x="3" y="4"/>
                    <a:pt x="2" y="5"/>
                  </a:cubicBezTo>
                  <a:cubicBezTo>
                    <a:pt x="0" y="7"/>
                    <a:pt x="4" y="6"/>
                    <a:pt x="6" y="6"/>
                  </a:cubicBezTo>
                  <a:cubicBezTo>
                    <a:pt x="7" y="7"/>
                    <a:pt x="7" y="8"/>
                    <a:pt x="9" y="8"/>
                  </a:cubicBezTo>
                  <a:cubicBezTo>
                    <a:pt x="10" y="8"/>
                    <a:pt x="8" y="6"/>
                    <a:pt x="8" y="5"/>
                  </a:cubicBezTo>
                  <a:cubicBezTo>
                    <a:pt x="8" y="4"/>
                    <a:pt x="9" y="4"/>
                    <a:pt x="11" y="4"/>
                  </a:cubicBezTo>
                  <a:cubicBezTo>
                    <a:pt x="12" y="4"/>
                    <a:pt x="13" y="4"/>
                    <a:pt x="13" y="5"/>
                  </a:cubicBezTo>
                  <a:cubicBezTo>
                    <a:pt x="13" y="6"/>
                    <a:pt x="13" y="6"/>
                    <a:pt x="15" y="6"/>
                  </a:cubicBezTo>
                  <a:cubicBezTo>
                    <a:pt x="17" y="7"/>
                    <a:pt x="18" y="7"/>
                    <a:pt x="19" y="8"/>
                  </a:cubicBezTo>
                  <a:cubicBezTo>
                    <a:pt x="20" y="10"/>
                    <a:pt x="23" y="8"/>
                    <a:pt x="24" y="8"/>
                  </a:cubicBezTo>
                  <a:cubicBezTo>
                    <a:pt x="26" y="9"/>
                    <a:pt x="27" y="11"/>
                    <a:pt x="27" y="12"/>
                  </a:cubicBezTo>
                  <a:cubicBezTo>
                    <a:pt x="27" y="13"/>
                    <a:pt x="28" y="12"/>
                    <a:pt x="31" y="13"/>
                  </a:cubicBezTo>
                  <a:cubicBezTo>
                    <a:pt x="33" y="14"/>
                    <a:pt x="30" y="15"/>
                    <a:pt x="29" y="16"/>
                  </a:cubicBezTo>
                  <a:cubicBezTo>
                    <a:pt x="28" y="16"/>
                    <a:pt x="30" y="16"/>
                    <a:pt x="32" y="17"/>
                  </a:cubicBezTo>
                  <a:cubicBezTo>
                    <a:pt x="35" y="17"/>
                    <a:pt x="42" y="16"/>
                    <a:pt x="43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69" name="Freeform 64"/>
            <p:cNvSpPr/>
            <p:nvPr/>
          </p:nvSpPr>
          <p:spPr bwMode="auto">
            <a:xfrm>
              <a:off x="2408543" y="3913090"/>
              <a:ext cx="37891" cy="14735"/>
            </a:xfrm>
            <a:custGeom>
              <a:gdLst>
                <a:gd fmla="*/ 1 w 8" name="T0"/>
                <a:gd fmla="*/ 1 h 3" name="T1"/>
                <a:gd fmla="*/ 2 w 8" name="T2"/>
                <a:gd fmla="*/ 3 h 3" name="T3"/>
                <a:gd fmla="*/ 7 w 8" name="T4"/>
                <a:gd fmla="*/ 2 h 3" name="T5"/>
                <a:gd fmla="*/ 4 w 8" name="T6"/>
                <a:gd fmla="*/ 1 h 3" name="T7"/>
                <a:gd fmla="*/ 1 w 8" name="T8"/>
                <a:gd fmla="*/ 1 h 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" w="8">
                  <a:moveTo>
                    <a:pt x="1" y="1"/>
                  </a:moveTo>
                  <a:cubicBezTo>
                    <a:pt x="2" y="2"/>
                    <a:pt x="2" y="3"/>
                    <a:pt x="2" y="3"/>
                  </a:cubicBezTo>
                  <a:cubicBezTo>
                    <a:pt x="2" y="3"/>
                    <a:pt x="5" y="3"/>
                    <a:pt x="7" y="2"/>
                  </a:cubicBezTo>
                  <a:cubicBezTo>
                    <a:pt x="8" y="2"/>
                    <a:pt x="6" y="1"/>
                    <a:pt x="4" y="1"/>
                  </a:cubicBezTo>
                  <a:cubicBezTo>
                    <a:pt x="2" y="0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70" name="Freeform 65"/>
            <p:cNvSpPr/>
            <p:nvPr/>
          </p:nvSpPr>
          <p:spPr bwMode="auto">
            <a:xfrm>
              <a:off x="2496955" y="3913088"/>
              <a:ext cx="44205" cy="10525"/>
            </a:xfrm>
            <a:custGeom>
              <a:gdLst>
                <a:gd fmla="*/ 1 w 9" name="T0"/>
                <a:gd fmla="*/ 1 h 2" name="T1"/>
                <a:gd fmla="*/ 7 w 9" name="T2"/>
                <a:gd fmla="*/ 2 h 2" name="T3"/>
                <a:gd fmla="*/ 4 w 9" name="T4"/>
                <a:gd fmla="*/ 0 h 2" name="T5"/>
                <a:gd fmla="*/ 1 w 9" name="T6"/>
                <a:gd fmla="*/ 1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9">
                  <a:moveTo>
                    <a:pt x="1" y="1"/>
                  </a:moveTo>
                  <a:cubicBezTo>
                    <a:pt x="3" y="2"/>
                    <a:pt x="6" y="2"/>
                    <a:pt x="7" y="2"/>
                  </a:cubicBezTo>
                  <a:cubicBezTo>
                    <a:pt x="9" y="1"/>
                    <a:pt x="6" y="0"/>
                    <a:pt x="4" y="0"/>
                  </a:cubicBezTo>
                  <a:cubicBezTo>
                    <a:pt x="2" y="0"/>
                    <a:pt x="0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71" name="Freeform 66"/>
            <p:cNvSpPr/>
            <p:nvPr/>
          </p:nvSpPr>
          <p:spPr bwMode="auto">
            <a:xfrm>
              <a:off x="2522215" y="3883619"/>
              <a:ext cx="105251" cy="39995"/>
            </a:xfrm>
            <a:custGeom>
              <a:gdLst>
                <a:gd fmla="*/ 3 w 21" name="T0"/>
                <a:gd fmla="*/ 5 h 8" name="T1"/>
                <a:gd fmla="*/ 3 w 21" name="T2"/>
                <a:gd fmla="*/ 5 h 8" name="T3"/>
                <a:gd fmla="*/ 3 w 21" name="T4"/>
                <a:gd fmla="*/ 6 h 8" name="T5"/>
                <a:gd fmla="*/ 4 w 21" name="T6"/>
                <a:gd fmla="*/ 6 h 8" name="T7"/>
                <a:gd fmla="*/ 4 w 21" name="T8"/>
                <a:gd fmla="*/ 6 h 8" name="T9"/>
                <a:gd fmla="*/ 5 w 21" name="T10"/>
                <a:gd fmla="*/ 6 h 8" name="T11"/>
                <a:gd fmla="*/ 5 w 21" name="T12"/>
                <a:gd fmla="*/ 7 h 8" name="T13"/>
                <a:gd fmla="*/ 5 w 21" name="T14"/>
                <a:gd fmla="*/ 7 h 8" name="T15"/>
                <a:gd fmla="*/ 5 w 21" name="T16"/>
                <a:gd fmla="*/ 7 h 8" name="T17"/>
                <a:gd fmla="*/ 6 w 21" name="T18"/>
                <a:gd fmla="*/ 8 h 8" name="T19"/>
                <a:gd fmla="*/ 7 w 21" name="T20"/>
                <a:gd fmla="*/ 8 h 8" name="T21"/>
                <a:gd fmla="*/ 7 w 21" name="T22"/>
                <a:gd fmla="*/ 8 h 8" name="T23"/>
                <a:gd fmla="*/ 10 w 21" name="T24"/>
                <a:gd fmla="*/ 7 h 8" name="T25"/>
                <a:gd fmla="*/ 12 w 21" name="T26"/>
                <a:gd fmla="*/ 8 h 8" name="T27"/>
                <a:gd fmla="*/ 15 w 21" name="T28"/>
                <a:gd fmla="*/ 7 h 8" name="T29"/>
                <a:gd fmla="*/ 20 w 21" name="T30"/>
                <a:gd fmla="*/ 7 h 8" name="T31"/>
                <a:gd fmla="*/ 19 w 21" name="T32"/>
                <a:gd fmla="*/ 5 h 8" name="T33"/>
                <a:gd fmla="*/ 17 w 21" name="T34"/>
                <a:gd fmla="*/ 2 h 8" name="T35"/>
                <a:gd fmla="*/ 11 w 21" name="T36"/>
                <a:gd fmla="*/ 1 h 8" name="T37"/>
                <a:gd fmla="*/ 10 w 21" name="T38"/>
                <a:gd fmla="*/ 1 h 8" name="T39"/>
                <a:gd fmla="*/ 10 w 21" name="T40"/>
                <a:gd fmla="*/ 1 h 8" name="T41"/>
                <a:gd fmla="*/ 9 w 21" name="T42"/>
                <a:gd fmla="*/ 1 h 8" name="T43"/>
                <a:gd fmla="*/ 9 w 21" name="T44"/>
                <a:gd fmla="*/ 1 h 8" name="T45"/>
                <a:gd fmla="*/ 8 w 21" name="T46"/>
                <a:gd fmla="*/ 1 h 8" name="T47"/>
                <a:gd fmla="*/ 8 w 21" name="T48"/>
                <a:gd fmla="*/ 1 h 8" name="T49"/>
                <a:gd fmla="*/ 7 w 21" name="T50"/>
                <a:gd fmla="*/ 1 h 8" name="T51"/>
                <a:gd fmla="*/ 6 w 21" name="T52"/>
                <a:gd fmla="*/ 1 h 8" name="T53"/>
                <a:gd fmla="*/ 6 w 21" name="T54"/>
                <a:gd fmla="*/ 1 h 8" name="T55"/>
                <a:gd fmla="*/ 5 w 21" name="T56"/>
                <a:gd fmla="*/ 1 h 8" name="T57"/>
                <a:gd fmla="*/ 5 w 21" name="T58"/>
                <a:gd fmla="*/ 1 h 8" name="T59"/>
                <a:gd fmla="*/ 4 w 21" name="T60"/>
                <a:gd fmla="*/ 1 h 8" name="T61"/>
                <a:gd fmla="*/ 4 w 21" name="T62"/>
                <a:gd fmla="*/ 1 h 8" name="T63"/>
                <a:gd fmla="*/ 3 w 21" name="T64"/>
                <a:gd fmla="*/ 0 h 8" name="T65"/>
                <a:gd fmla="*/ 1 w 21" name="T66"/>
                <a:gd fmla="*/ 2 h 8" name="T67"/>
                <a:gd fmla="*/ 2 w 21" name="T68"/>
                <a:gd fmla="*/ 4 h 8" name="T69"/>
                <a:gd fmla="*/ 3 w 21" name="T70"/>
                <a:gd fmla="*/ 5 h 8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8" w="21"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6" y="7"/>
                    <a:pt x="6" y="7"/>
                    <a:pt x="6" y="8"/>
                  </a:cubicBezTo>
                  <a:cubicBezTo>
                    <a:pt x="6" y="8"/>
                    <a:pt x="6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8" y="8"/>
                    <a:pt x="9" y="7"/>
                    <a:pt x="10" y="7"/>
                  </a:cubicBezTo>
                  <a:cubicBezTo>
                    <a:pt x="11" y="6"/>
                    <a:pt x="11" y="7"/>
                    <a:pt x="12" y="8"/>
                  </a:cubicBezTo>
                  <a:cubicBezTo>
                    <a:pt x="12" y="8"/>
                    <a:pt x="14" y="7"/>
                    <a:pt x="15" y="7"/>
                  </a:cubicBezTo>
                  <a:cubicBezTo>
                    <a:pt x="17" y="6"/>
                    <a:pt x="19" y="7"/>
                    <a:pt x="20" y="7"/>
                  </a:cubicBezTo>
                  <a:cubicBezTo>
                    <a:pt x="21" y="7"/>
                    <a:pt x="20" y="6"/>
                    <a:pt x="19" y="5"/>
                  </a:cubicBezTo>
                  <a:cubicBezTo>
                    <a:pt x="18" y="5"/>
                    <a:pt x="18" y="3"/>
                    <a:pt x="17" y="2"/>
                  </a:cubicBezTo>
                  <a:cubicBezTo>
                    <a:pt x="16" y="1"/>
                    <a:pt x="13" y="1"/>
                    <a:pt x="11" y="1"/>
                  </a:cubicBezTo>
                  <a:cubicBezTo>
                    <a:pt x="11" y="1"/>
                    <a:pt x="11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8" y="1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1" y="0"/>
                    <a:pt x="0" y="1"/>
                    <a:pt x="1" y="2"/>
                  </a:cubicBezTo>
                  <a:cubicBezTo>
                    <a:pt x="1" y="2"/>
                    <a:pt x="2" y="3"/>
                    <a:pt x="2" y="4"/>
                  </a:cubicBezTo>
                  <a:cubicBezTo>
                    <a:pt x="3" y="4"/>
                    <a:pt x="3" y="5"/>
                    <a:pt x="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72" name="Freeform 67"/>
            <p:cNvSpPr/>
            <p:nvPr/>
          </p:nvSpPr>
          <p:spPr bwMode="auto">
            <a:xfrm>
              <a:off x="2646411" y="3913088"/>
              <a:ext cx="50520" cy="21051"/>
            </a:xfrm>
            <a:custGeom>
              <a:gdLst>
                <a:gd fmla="*/ 4 w 10" name="T0"/>
                <a:gd fmla="*/ 1 h 4" name="T1"/>
                <a:gd fmla="*/ 1 w 10" name="T2"/>
                <a:gd fmla="*/ 2 h 4" name="T3"/>
                <a:gd fmla="*/ 4 w 10" name="T4"/>
                <a:gd fmla="*/ 3 h 4" name="T5"/>
                <a:gd fmla="*/ 4 w 10" name="T6"/>
                <a:gd fmla="*/ 1 h 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" w="10">
                  <a:moveTo>
                    <a:pt x="4" y="1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3"/>
                    <a:pt x="2" y="4"/>
                    <a:pt x="4" y="3"/>
                  </a:cubicBezTo>
                  <a:cubicBezTo>
                    <a:pt x="10" y="0"/>
                    <a:pt x="6" y="0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73" name="Freeform 68"/>
            <p:cNvSpPr/>
            <p:nvPr/>
          </p:nvSpPr>
          <p:spPr bwMode="auto">
            <a:xfrm>
              <a:off x="2736925" y="3927824"/>
              <a:ext cx="4211" cy="10525"/>
            </a:xfrm>
            <a:custGeom>
              <a:gdLst>
                <a:gd fmla="*/ 1 w 1" name="T0"/>
                <a:gd fmla="*/ 2 h 2" name="T1"/>
                <a:gd fmla="*/ 0 w 1" name="T2"/>
                <a:gd fmla="*/ 1 h 2" name="T3"/>
                <a:gd fmla="*/ 1 w 1" name="T4"/>
                <a:gd fmla="*/ 2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1">
                  <a:moveTo>
                    <a:pt x="1" y="2"/>
                  </a:moveTo>
                  <a:cubicBezTo>
                    <a:pt x="1" y="1"/>
                    <a:pt x="1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74" name="Freeform 69"/>
            <p:cNvSpPr/>
            <p:nvPr/>
          </p:nvSpPr>
          <p:spPr bwMode="auto">
            <a:xfrm>
              <a:off x="2751662" y="3938348"/>
              <a:ext cx="14735" cy="10525"/>
            </a:xfrm>
            <a:custGeom>
              <a:gdLst>
                <a:gd fmla="*/ 1 w 3" name="T0"/>
                <a:gd fmla="*/ 2 h 2" name="T1"/>
                <a:gd fmla="*/ 3 w 3" name="T2"/>
                <a:gd fmla="*/ 1 h 2" name="T3"/>
                <a:gd fmla="*/ 1 w 3" name="T4"/>
                <a:gd fmla="*/ 2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3">
                  <a:moveTo>
                    <a:pt x="1" y="2"/>
                  </a:moveTo>
                  <a:cubicBezTo>
                    <a:pt x="2" y="2"/>
                    <a:pt x="3" y="1"/>
                    <a:pt x="3" y="1"/>
                  </a:cubicBezTo>
                  <a:cubicBezTo>
                    <a:pt x="2" y="0"/>
                    <a:pt x="0" y="2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75" name="Freeform 70"/>
            <p:cNvSpPr/>
            <p:nvPr/>
          </p:nvSpPr>
          <p:spPr bwMode="auto">
            <a:xfrm>
              <a:off x="2762185" y="3978344"/>
              <a:ext cx="4211" cy="10525"/>
            </a:xfrm>
            <a:custGeom>
              <a:gdLst>
                <a:gd fmla="*/ 0 w 1" name="T0"/>
                <a:gd fmla="*/ 1 h 2" name="T1"/>
                <a:gd fmla="*/ 0 w 1" name="T2"/>
                <a:gd fmla="*/ 0 h 2" name="T3"/>
                <a:gd fmla="*/ 0 w 1" name="T4"/>
                <a:gd fmla="*/ 1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1">
                  <a:moveTo>
                    <a:pt x="0" y="1"/>
                  </a:moveTo>
                  <a:cubicBezTo>
                    <a:pt x="1" y="1"/>
                    <a:pt x="1" y="0"/>
                    <a:pt x="0" y="0"/>
                  </a:cubicBezTo>
                  <a:cubicBezTo>
                    <a:pt x="0" y="1"/>
                    <a:pt x="0" y="2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76" name="Freeform 71"/>
            <p:cNvSpPr/>
            <p:nvPr/>
          </p:nvSpPr>
          <p:spPr bwMode="auto">
            <a:xfrm>
              <a:off x="2751662" y="4024655"/>
              <a:ext cx="10525" cy="8420"/>
            </a:xfrm>
            <a:custGeom>
              <a:gdLst>
                <a:gd fmla="*/ 1 w 2" name="T0"/>
                <a:gd fmla="*/ 2 h 2" name="T1"/>
                <a:gd fmla="*/ 1 w 2" name="T2"/>
                <a:gd fmla="*/ 1 h 2" name="T3"/>
                <a:gd fmla="*/ 1 w 2" name="T4"/>
                <a:gd fmla="*/ 2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2">
                  <a:moveTo>
                    <a:pt x="1" y="2"/>
                  </a:moveTo>
                  <a:cubicBezTo>
                    <a:pt x="2" y="1"/>
                    <a:pt x="2" y="0"/>
                    <a:pt x="1" y="1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77" name="Freeform 72"/>
            <p:cNvSpPr/>
            <p:nvPr/>
          </p:nvSpPr>
          <p:spPr bwMode="auto">
            <a:xfrm>
              <a:off x="2751662" y="4014129"/>
              <a:ext cx="10525" cy="4211"/>
            </a:xfrm>
            <a:custGeom>
              <a:gdLst>
                <a:gd fmla="*/ 1 w 2" name="T0"/>
                <a:gd fmla="*/ 1 h 1" name="T1"/>
                <a:gd fmla="*/ 2 w 2" name="T2"/>
                <a:gd fmla="*/ 0 h 1" name="T3"/>
                <a:gd fmla="*/ 1 w 2" name="T4"/>
                <a:gd fmla="*/ 1 h 1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" w="2">
                  <a:moveTo>
                    <a:pt x="1" y="1"/>
                  </a:move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78" name="Freeform 73"/>
            <p:cNvSpPr/>
            <p:nvPr/>
          </p:nvSpPr>
          <p:spPr bwMode="auto">
            <a:xfrm>
              <a:off x="2730613" y="4047809"/>
              <a:ext cx="14735" cy="16840"/>
            </a:xfrm>
            <a:custGeom>
              <a:gdLst>
                <a:gd fmla="*/ 2 w 3" name="T0"/>
                <a:gd fmla="*/ 2 h 3" name="T1"/>
                <a:gd fmla="*/ 1 w 3" name="T2"/>
                <a:gd fmla="*/ 1 h 3" name="T3"/>
                <a:gd fmla="*/ 2 w 3" name="T4"/>
                <a:gd fmla="*/ 2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3">
                  <a:moveTo>
                    <a:pt x="2" y="2"/>
                  </a:moveTo>
                  <a:cubicBezTo>
                    <a:pt x="3" y="1"/>
                    <a:pt x="2" y="0"/>
                    <a:pt x="1" y="1"/>
                  </a:cubicBezTo>
                  <a:cubicBezTo>
                    <a:pt x="0" y="1"/>
                    <a:pt x="1" y="3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79" name="Freeform 74"/>
            <p:cNvSpPr/>
            <p:nvPr/>
          </p:nvSpPr>
          <p:spPr bwMode="auto">
            <a:xfrm>
              <a:off x="2785342" y="4024655"/>
              <a:ext cx="14735" cy="14735"/>
            </a:xfrm>
            <a:custGeom>
              <a:gdLst>
                <a:gd fmla="*/ 1 w 3" name="T0"/>
                <a:gd fmla="*/ 1 h 3" name="T1"/>
                <a:gd fmla="*/ 2 w 3" name="T2"/>
                <a:gd fmla="*/ 2 h 3" name="T3"/>
                <a:gd fmla="*/ 1 w 3" name="T4"/>
                <a:gd fmla="*/ 1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3">
                  <a:moveTo>
                    <a:pt x="1" y="1"/>
                  </a:moveTo>
                  <a:cubicBezTo>
                    <a:pt x="0" y="1"/>
                    <a:pt x="1" y="3"/>
                    <a:pt x="2" y="2"/>
                  </a:cubicBezTo>
                  <a:cubicBezTo>
                    <a:pt x="3" y="0"/>
                    <a:pt x="2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80" name="Freeform 75"/>
            <p:cNvSpPr/>
            <p:nvPr/>
          </p:nvSpPr>
          <p:spPr bwMode="auto">
            <a:xfrm>
              <a:off x="2442225" y="3774158"/>
              <a:ext cx="14735" cy="10525"/>
            </a:xfrm>
            <a:custGeom>
              <a:gdLst>
                <a:gd fmla="*/ 1 w 3" name="T0"/>
                <a:gd fmla="*/ 0 h 2" name="T1"/>
                <a:gd fmla="*/ 0 w 3" name="T2"/>
                <a:gd fmla="*/ 1 h 2" name="T3"/>
                <a:gd fmla="*/ 2 w 3" name="T4"/>
                <a:gd fmla="*/ 2 h 2" name="T5"/>
                <a:gd fmla="*/ 1 w 3" name="T6"/>
                <a:gd fmla="*/ 0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3">
                  <a:moveTo>
                    <a:pt x="1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2"/>
                    <a:pt x="1" y="2"/>
                    <a:pt x="2" y="2"/>
                  </a:cubicBezTo>
                  <a:cubicBezTo>
                    <a:pt x="3" y="1"/>
                    <a:pt x="3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81" name="Freeform 76"/>
            <p:cNvSpPr/>
            <p:nvPr/>
          </p:nvSpPr>
          <p:spPr bwMode="auto">
            <a:xfrm>
              <a:off x="2442225" y="3788892"/>
              <a:ext cx="14735" cy="10525"/>
            </a:xfrm>
            <a:custGeom>
              <a:gdLst>
                <a:gd fmla="*/ 2 w 3" name="T0"/>
                <a:gd fmla="*/ 1 h 2" name="T1"/>
                <a:gd fmla="*/ 2 w 3" name="T2"/>
                <a:gd fmla="*/ 0 h 2" name="T3"/>
                <a:gd fmla="*/ 2 w 3" name="T4"/>
                <a:gd fmla="*/ 1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3">
                  <a:moveTo>
                    <a:pt x="2" y="1"/>
                  </a:moveTo>
                  <a:cubicBezTo>
                    <a:pt x="2" y="1"/>
                    <a:pt x="3" y="0"/>
                    <a:pt x="2" y="0"/>
                  </a:cubicBezTo>
                  <a:cubicBezTo>
                    <a:pt x="1" y="0"/>
                    <a:pt x="0" y="2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82" name="Freeform 77"/>
            <p:cNvSpPr/>
            <p:nvPr/>
          </p:nvSpPr>
          <p:spPr bwMode="auto">
            <a:xfrm>
              <a:off x="2755873" y="3603651"/>
              <a:ext cx="14735" cy="14735"/>
            </a:xfrm>
            <a:custGeom>
              <a:gdLst>
                <a:gd fmla="*/ 2 w 3" name="T0"/>
                <a:gd fmla="*/ 1 h 3" name="T1"/>
                <a:gd fmla="*/ 1 w 3" name="T2"/>
                <a:gd fmla="*/ 2 h 3" name="T3"/>
                <a:gd fmla="*/ 2 w 3" name="T4"/>
                <a:gd fmla="*/ 1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3">
                  <a:moveTo>
                    <a:pt x="2" y="1"/>
                  </a:moveTo>
                  <a:cubicBezTo>
                    <a:pt x="1" y="1"/>
                    <a:pt x="0" y="3"/>
                    <a:pt x="1" y="2"/>
                  </a:cubicBezTo>
                  <a:cubicBezTo>
                    <a:pt x="2" y="2"/>
                    <a:pt x="3" y="0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83" name="Freeform 78"/>
            <p:cNvSpPr/>
            <p:nvPr/>
          </p:nvSpPr>
          <p:spPr bwMode="auto">
            <a:xfrm>
              <a:off x="2865332" y="3170018"/>
              <a:ext cx="54731" cy="18945"/>
            </a:xfrm>
            <a:custGeom>
              <a:gdLst>
                <a:gd fmla="*/ 7 w 11" name="T0"/>
                <a:gd fmla="*/ 1 h 4" name="T1"/>
                <a:gd fmla="*/ 1 w 11" name="T2"/>
                <a:gd fmla="*/ 0 h 4" name="T3"/>
                <a:gd fmla="*/ 10 w 11" name="T4"/>
                <a:gd fmla="*/ 4 h 4" name="T5"/>
                <a:gd fmla="*/ 7 w 11" name="T6"/>
                <a:gd fmla="*/ 1 h 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" w="11">
                  <a:moveTo>
                    <a:pt x="7" y="1"/>
                  </a:moveTo>
                  <a:cubicBezTo>
                    <a:pt x="4" y="0"/>
                    <a:pt x="0" y="0"/>
                    <a:pt x="1" y="0"/>
                  </a:cubicBezTo>
                  <a:cubicBezTo>
                    <a:pt x="3" y="1"/>
                    <a:pt x="7" y="4"/>
                    <a:pt x="10" y="4"/>
                  </a:cubicBezTo>
                  <a:cubicBezTo>
                    <a:pt x="11" y="3"/>
                    <a:pt x="9" y="2"/>
                    <a:pt x="7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84" name="Freeform 79"/>
            <p:cNvSpPr/>
            <p:nvPr/>
          </p:nvSpPr>
          <p:spPr bwMode="auto">
            <a:xfrm>
              <a:off x="2905327" y="3245798"/>
              <a:ext cx="25260" cy="29471"/>
            </a:xfrm>
            <a:custGeom>
              <a:gdLst>
                <a:gd fmla="*/ 1 w 5" name="T0"/>
                <a:gd fmla="*/ 6 h 6" name="T1"/>
                <a:gd fmla="*/ 4 w 5" name="T2"/>
                <a:gd fmla="*/ 3 h 6" name="T3"/>
                <a:gd fmla="*/ 4 w 5" name="T4"/>
                <a:gd fmla="*/ 1 h 6" name="T5"/>
                <a:gd fmla="*/ 1 w 5" name="T6"/>
                <a:gd fmla="*/ 3 h 6" name="T7"/>
                <a:gd fmla="*/ 1 w 5" name="T8"/>
                <a:gd fmla="*/ 6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5">
                  <a:moveTo>
                    <a:pt x="1" y="6"/>
                  </a:moveTo>
                  <a:cubicBezTo>
                    <a:pt x="1" y="6"/>
                    <a:pt x="5" y="4"/>
                    <a:pt x="4" y="3"/>
                  </a:cubicBezTo>
                  <a:cubicBezTo>
                    <a:pt x="4" y="3"/>
                    <a:pt x="4" y="2"/>
                    <a:pt x="4" y="1"/>
                  </a:cubicBezTo>
                  <a:cubicBezTo>
                    <a:pt x="4" y="0"/>
                    <a:pt x="3" y="2"/>
                    <a:pt x="1" y="3"/>
                  </a:cubicBezTo>
                  <a:cubicBezTo>
                    <a:pt x="0" y="5"/>
                    <a:pt x="0" y="6"/>
                    <a:pt x="1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85" name="Freeform 80"/>
            <p:cNvSpPr/>
            <p:nvPr/>
          </p:nvSpPr>
          <p:spPr bwMode="auto">
            <a:xfrm>
              <a:off x="2955849" y="3115287"/>
              <a:ext cx="134721" cy="138931"/>
            </a:xfrm>
            <a:custGeom>
              <a:gdLst>
                <a:gd fmla="*/ 16 w 27" name="T0"/>
                <a:gd fmla="*/ 11 h 28" name="T1"/>
                <a:gd fmla="*/ 16 w 27" name="T2"/>
                <a:gd fmla="*/ 9 h 28" name="T3"/>
                <a:gd fmla="*/ 12 w 27" name="T4"/>
                <a:gd fmla="*/ 11 h 28" name="T5"/>
                <a:gd fmla="*/ 14 w 27" name="T6"/>
                <a:gd fmla="*/ 7 h 28" name="T7"/>
                <a:gd fmla="*/ 17 w 27" name="T8"/>
                <a:gd fmla="*/ 4 h 28" name="T9"/>
                <a:gd fmla="*/ 17 w 27" name="T10"/>
                <a:gd fmla="*/ 2 h 28" name="T11"/>
                <a:gd fmla="*/ 19 w 27" name="T12"/>
                <a:gd fmla="*/ 0 h 28" name="T13"/>
                <a:gd fmla="*/ 14 w 27" name="T14"/>
                <a:gd fmla="*/ 2 h 28" name="T15"/>
                <a:gd fmla="*/ 10 w 27" name="T16"/>
                <a:gd fmla="*/ 6 h 28" name="T17"/>
                <a:gd fmla="*/ 7 w 27" name="T18"/>
                <a:gd fmla="*/ 12 h 28" name="T19"/>
                <a:gd fmla="*/ 7 w 27" name="T20"/>
                <a:gd fmla="*/ 14 h 28" name="T21"/>
                <a:gd fmla="*/ 5 w 27" name="T22"/>
                <a:gd fmla="*/ 15 h 28" name="T23"/>
                <a:gd fmla="*/ 2 w 27" name="T24"/>
                <a:gd fmla="*/ 18 h 28" name="T25"/>
                <a:gd fmla="*/ 3 w 27" name="T26"/>
                <a:gd fmla="*/ 18 h 28" name="T27"/>
                <a:gd fmla="*/ 1 w 27" name="T28"/>
                <a:gd fmla="*/ 21 h 28" name="T29"/>
                <a:gd fmla="*/ 4 w 27" name="T30"/>
                <a:gd fmla="*/ 23 h 28" name="T31"/>
                <a:gd fmla="*/ 12 w 27" name="T32"/>
                <a:gd fmla="*/ 22 h 28" name="T33"/>
                <a:gd fmla="*/ 12 w 27" name="T34"/>
                <a:gd fmla="*/ 24 h 28" name="T35"/>
                <a:gd fmla="*/ 12 w 27" name="T36"/>
                <a:gd fmla="*/ 26 h 28" name="T37"/>
                <a:gd fmla="*/ 15 w 27" name="T38"/>
                <a:gd fmla="*/ 27 h 28" name="T39"/>
                <a:gd fmla="*/ 17 w 27" name="T40"/>
                <a:gd fmla="*/ 24 h 28" name="T41"/>
                <a:gd fmla="*/ 19 w 27" name="T42"/>
                <a:gd fmla="*/ 23 h 28" name="T43"/>
                <a:gd fmla="*/ 21 w 27" name="T44"/>
                <a:gd fmla="*/ 21 h 28" name="T45"/>
                <a:gd fmla="*/ 21 w 27" name="T46"/>
                <a:gd fmla="*/ 23 h 28" name="T47"/>
                <a:gd fmla="*/ 20 w 27" name="T48"/>
                <a:gd fmla="*/ 26 h 28" name="T49"/>
                <a:gd fmla="*/ 23 w 27" name="T50"/>
                <a:gd fmla="*/ 25 h 28" name="T51"/>
                <a:gd fmla="*/ 24 w 27" name="T52"/>
                <a:gd fmla="*/ 28 h 28" name="T53"/>
                <a:gd fmla="*/ 26 w 27" name="T54"/>
                <a:gd fmla="*/ 23 h 28" name="T55"/>
                <a:gd fmla="*/ 25 w 27" name="T56"/>
                <a:gd fmla="*/ 23 h 28" name="T57"/>
                <a:gd fmla="*/ 26 w 27" name="T58"/>
                <a:gd fmla="*/ 20 h 28" name="T59"/>
                <a:gd fmla="*/ 23 w 27" name="T60"/>
                <a:gd fmla="*/ 21 h 28" name="T61"/>
                <a:gd fmla="*/ 25 w 27" name="T62"/>
                <a:gd fmla="*/ 18 h 28" name="T63"/>
                <a:gd fmla="*/ 24 w 27" name="T64"/>
                <a:gd fmla="*/ 18 h 28" name="T65"/>
                <a:gd fmla="*/ 24 w 27" name="T66"/>
                <a:gd fmla="*/ 16 h 28" name="T67"/>
                <a:gd fmla="*/ 25 w 27" name="T68"/>
                <a:gd fmla="*/ 13 h 28" name="T69"/>
                <a:gd fmla="*/ 21 w 27" name="T70"/>
                <a:gd fmla="*/ 13 h 28" name="T71"/>
                <a:gd fmla="*/ 18 w 27" name="T72"/>
                <a:gd fmla="*/ 13 h 28" name="T73"/>
                <a:gd fmla="*/ 16 w 27" name="T74"/>
                <a:gd fmla="*/ 11 h 28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28" w="27">
                  <a:moveTo>
                    <a:pt x="16" y="11"/>
                  </a:moveTo>
                  <a:cubicBezTo>
                    <a:pt x="17" y="10"/>
                    <a:pt x="16" y="9"/>
                    <a:pt x="16" y="9"/>
                  </a:cubicBezTo>
                  <a:cubicBezTo>
                    <a:pt x="15" y="9"/>
                    <a:pt x="13" y="11"/>
                    <a:pt x="12" y="11"/>
                  </a:cubicBezTo>
                  <a:cubicBezTo>
                    <a:pt x="12" y="12"/>
                    <a:pt x="14" y="8"/>
                    <a:pt x="14" y="7"/>
                  </a:cubicBezTo>
                  <a:cubicBezTo>
                    <a:pt x="14" y="7"/>
                    <a:pt x="17" y="4"/>
                    <a:pt x="17" y="4"/>
                  </a:cubicBezTo>
                  <a:cubicBezTo>
                    <a:pt x="17" y="3"/>
                    <a:pt x="17" y="2"/>
                    <a:pt x="17" y="2"/>
                  </a:cubicBezTo>
                  <a:cubicBezTo>
                    <a:pt x="17" y="2"/>
                    <a:pt x="19" y="1"/>
                    <a:pt x="19" y="0"/>
                  </a:cubicBezTo>
                  <a:cubicBezTo>
                    <a:pt x="19" y="0"/>
                    <a:pt x="15" y="1"/>
                    <a:pt x="14" y="2"/>
                  </a:cubicBezTo>
                  <a:cubicBezTo>
                    <a:pt x="14" y="3"/>
                    <a:pt x="12" y="5"/>
                    <a:pt x="10" y="6"/>
                  </a:cubicBezTo>
                  <a:cubicBezTo>
                    <a:pt x="9" y="8"/>
                    <a:pt x="7" y="11"/>
                    <a:pt x="7" y="12"/>
                  </a:cubicBezTo>
                  <a:cubicBezTo>
                    <a:pt x="6" y="13"/>
                    <a:pt x="6" y="13"/>
                    <a:pt x="7" y="14"/>
                  </a:cubicBezTo>
                  <a:cubicBezTo>
                    <a:pt x="7" y="15"/>
                    <a:pt x="5" y="15"/>
                    <a:pt x="5" y="15"/>
                  </a:cubicBezTo>
                  <a:cubicBezTo>
                    <a:pt x="5" y="15"/>
                    <a:pt x="3" y="16"/>
                    <a:pt x="2" y="18"/>
                  </a:cubicBezTo>
                  <a:cubicBezTo>
                    <a:pt x="0" y="19"/>
                    <a:pt x="2" y="18"/>
                    <a:pt x="3" y="18"/>
                  </a:cubicBezTo>
                  <a:cubicBezTo>
                    <a:pt x="4" y="18"/>
                    <a:pt x="2" y="20"/>
                    <a:pt x="1" y="21"/>
                  </a:cubicBezTo>
                  <a:cubicBezTo>
                    <a:pt x="0" y="22"/>
                    <a:pt x="2" y="23"/>
                    <a:pt x="4" y="23"/>
                  </a:cubicBezTo>
                  <a:cubicBezTo>
                    <a:pt x="5" y="23"/>
                    <a:pt x="10" y="22"/>
                    <a:pt x="12" y="22"/>
                  </a:cubicBezTo>
                  <a:cubicBezTo>
                    <a:pt x="13" y="22"/>
                    <a:pt x="13" y="23"/>
                    <a:pt x="12" y="24"/>
                  </a:cubicBezTo>
                  <a:cubicBezTo>
                    <a:pt x="11" y="24"/>
                    <a:pt x="12" y="25"/>
                    <a:pt x="12" y="26"/>
                  </a:cubicBezTo>
                  <a:cubicBezTo>
                    <a:pt x="12" y="27"/>
                    <a:pt x="14" y="27"/>
                    <a:pt x="15" y="27"/>
                  </a:cubicBezTo>
                  <a:cubicBezTo>
                    <a:pt x="15" y="27"/>
                    <a:pt x="17" y="25"/>
                    <a:pt x="17" y="24"/>
                  </a:cubicBezTo>
                  <a:cubicBezTo>
                    <a:pt x="17" y="24"/>
                    <a:pt x="18" y="23"/>
                    <a:pt x="19" y="23"/>
                  </a:cubicBezTo>
                  <a:cubicBezTo>
                    <a:pt x="19" y="23"/>
                    <a:pt x="20" y="22"/>
                    <a:pt x="21" y="21"/>
                  </a:cubicBezTo>
                  <a:cubicBezTo>
                    <a:pt x="21" y="21"/>
                    <a:pt x="21" y="22"/>
                    <a:pt x="21" y="23"/>
                  </a:cubicBezTo>
                  <a:cubicBezTo>
                    <a:pt x="22" y="24"/>
                    <a:pt x="20" y="25"/>
                    <a:pt x="20" y="26"/>
                  </a:cubicBezTo>
                  <a:cubicBezTo>
                    <a:pt x="20" y="27"/>
                    <a:pt x="22" y="25"/>
                    <a:pt x="23" y="25"/>
                  </a:cubicBezTo>
                  <a:cubicBezTo>
                    <a:pt x="23" y="25"/>
                    <a:pt x="23" y="27"/>
                    <a:pt x="24" y="28"/>
                  </a:cubicBezTo>
                  <a:cubicBezTo>
                    <a:pt x="25" y="28"/>
                    <a:pt x="26" y="23"/>
                    <a:pt x="26" y="23"/>
                  </a:cubicBezTo>
                  <a:cubicBezTo>
                    <a:pt x="27" y="22"/>
                    <a:pt x="25" y="22"/>
                    <a:pt x="25" y="23"/>
                  </a:cubicBezTo>
                  <a:cubicBezTo>
                    <a:pt x="24" y="23"/>
                    <a:pt x="25" y="21"/>
                    <a:pt x="26" y="20"/>
                  </a:cubicBezTo>
                  <a:cubicBezTo>
                    <a:pt x="26" y="20"/>
                    <a:pt x="23" y="22"/>
                    <a:pt x="23" y="21"/>
                  </a:cubicBezTo>
                  <a:cubicBezTo>
                    <a:pt x="23" y="21"/>
                    <a:pt x="24" y="19"/>
                    <a:pt x="25" y="18"/>
                  </a:cubicBezTo>
                  <a:cubicBezTo>
                    <a:pt x="26" y="18"/>
                    <a:pt x="25" y="18"/>
                    <a:pt x="24" y="18"/>
                  </a:cubicBezTo>
                  <a:cubicBezTo>
                    <a:pt x="24" y="19"/>
                    <a:pt x="24" y="17"/>
                    <a:pt x="24" y="16"/>
                  </a:cubicBezTo>
                  <a:cubicBezTo>
                    <a:pt x="23" y="15"/>
                    <a:pt x="25" y="14"/>
                    <a:pt x="25" y="13"/>
                  </a:cubicBezTo>
                  <a:cubicBezTo>
                    <a:pt x="25" y="13"/>
                    <a:pt x="21" y="12"/>
                    <a:pt x="21" y="13"/>
                  </a:cubicBezTo>
                  <a:cubicBezTo>
                    <a:pt x="20" y="13"/>
                    <a:pt x="19" y="13"/>
                    <a:pt x="18" y="13"/>
                  </a:cubicBezTo>
                  <a:cubicBezTo>
                    <a:pt x="17" y="13"/>
                    <a:pt x="16" y="11"/>
                    <a:pt x="1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86" name="Freeform 81"/>
            <p:cNvSpPr/>
            <p:nvPr/>
          </p:nvSpPr>
          <p:spPr bwMode="auto">
            <a:xfrm>
              <a:off x="2635886" y="2780590"/>
              <a:ext cx="25260" cy="29471"/>
            </a:xfrm>
            <a:custGeom>
              <a:gdLst>
                <a:gd fmla="*/ 1 w 5" name="T0"/>
                <a:gd fmla="*/ 6 h 6" name="T1"/>
                <a:gd fmla="*/ 4 w 5" name="T2"/>
                <a:gd fmla="*/ 2 h 6" name="T3"/>
                <a:gd fmla="*/ 3 w 5" name="T4"/>
                <a:gd fmla="*/ 0 h 6" name="T5"/>
                <a:gd fmla="*/ 1 w 5" name="T6"/>
                <a:gd fmla="*/ 6 h 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" w="5">
                  <a:moveTo>
                    <a:pt x="1" y="6"/>
                  </a:moveTo>
                  <a:cubicBezTo>
                    <a:pt x="2" y="6"/>
                    <a:pt x="4" y="3"/>
                    <a:pt x="4" y="2"/>
                  </a:cubicBezTo>
                  <a:cubicBezTo>
                    <a:pt x="5" y="1"/>
                    <a:pt x="5" y="0"/>
                    <a:pt x="3" y="0"/>
                  </a:cubicBezTo>
                  <a:cubicBezTo>
                    <a:pt x="1" y="0"/>
                    <a:pt x="0" y="6"/>
                    <a:pt x="1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87" name="Freeform 82"/>
            <p:cNvSpPr/>
            <p:nvPr/>
          </p:nvSpPr>
          <p:spPr bwMode="auto">
            <a:xfrm>
              <a:off x="2572733" y="2759540"/>
              <a:ext cx="54731" cy="39995"/>
            </a:xfrm>
            <a:custGeom>
              <a:gdLst>
                <a:gd fmla="*/ 6 w 11" name="T0"/>
                <a:gd fmla="*/ 2 h 8" name="T1"/>
                <a:gd fmla="*/ 2 w 11" name="T2"/>
                <a:gd fmla="*/ 5 h 8" name="T3"/>
                <a:gd fmla="*/ 1 w 11" name="T4"/>
                <a:gd fmla="*/ 7 h 8" name="T5"/>
                <a:gd fmla="*/ 2 w 11" name="T6"/>
                <a:gd fmla="*/ 7 h 8" name="T7"/>
                <a:gd fmla="*/ 3 w 11" name="T8"/>
                <a:gd fmla="*/ 7 h 8" name="T9"/>
                <a:gd fmla="*/ 6 w 11" name="T10"/>
                <a:gd fmla="*/ 6 h 8" name="T11"/>
                <a:gd fmla="*/ 11 w 11" name="T12"/>
                <a:gd fmla="*/ 1 h 8" name="T13"/>
                <a:gd fmla="*/ 9 w 11" name="T14"/>
                <a:gd fmla="*/ 1 h 8" name="T15"/>
                <a:gd fmla="*/ 6 w 11" name="T16"/>
                <a:gd fmla="*/ 2 h 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" w="11">
                  <a:moveTo>
                    <a:pt x="6" y="2"/>
                  </a:moveTo>
                  <a:cubicBezTo>
                    <a:pt x="5" y="2"/>
                    <a:pt x="3" y="4"/>
                    <a:pt x="2" y="5"/>
                  </a:cubicBezTo>
                  <a:cubicBezTo>
                    <a:pt x="1" y="6"/>
                    <a:pt x="0" y="7"/>
                    <a:pt x="1" y="7"/>
                  </a:cubicBezTo>
                  <a:cubicBezTo>
                    <a:pt x="1" y="8"/>
                    <a:pt x="1" y="7"/>
                    <a:pt x="2" y="7"/>
                  </a:cubicBezTo>
                  <a:cubicBezTo>
                    <a:pt x="2" y="6"/>
                    <a:pt x="2" y="7"/>
                    <a:pt x="3" y="7"/>
                  </a:cubicBezTo>
                  <a:cubicBezTo>
                    <a:pt x="4" y="7"/>
                    <a:pt x="4" y="6"/>
                    <a:pt x="6" y="6"/>
                  </a:cubicBezTo>
                  <a:cubicBezTo>
                    <a:pt x="8" y="5"/>
                    <a:pt x="11" y="2"/>
                    <a:pt x="11" y="1"/>
                  </a:cubicBezTo>
                  <a:cubicBezTo>
                    <a:pt x="11" y="0"/>
                    <a:pt x="10" y="1"/>
                    <a:pt x="9" y="1"/>
                  </a:cubicBezTo>
                  <a:cubicBezTo>
                    <a:pt x="8" y="2"/>
                    <a:pt x="8" y="1"/>
                    <a:pt x="6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88" name="Freeform 83"/>
            <p:cNvSpPr/>
            <p:nvPr/>
          </p:nvSpPr>
          <p:spPr bwMode="auto">
            <a:xfrm>
              <a:off x="2522214" y="2660604"/>
              <a:ext cx="128407" cy="105251"/>
            </a:xfrm>
            <a:custGeom>
              <a:gdLst>
                <a:gd fmla="*/ 26 w 26" name="T0"/>
                <a:gd fmla="*/ 15 h 21" name="T1"/>
                <a:gd fmla="*/ 23 w 26" name="T2"/>
                <a:gd fmla="*/ 13 h 21" name="T3"/>
                <a:gd fmla="*/ 21 w 26" name="T4"/>
                <a:gd fmla="*/ 14 h 21" name="T5"/>
                <a:gd fmla="*/ 21 w 26" name="T6"/>
                <a:gd fmla="*/ 9 h 21" name="T7"/>
                <a:gd fmla="*/ 18 w 26" name="T8"/>
                <a:gd fmla="*/ 7 h 21" name="T9"/>
                <a:gd fmla="*/ 16 w 26" name="T10"/>
                <a:gd fmla="*/ 5 h 21" name="T11"/>
                <a:gd fmla="*/ 14 w 26" name="T12"/>
                <a:gd fmla="*/ 3 h 21" name="T13"/>
                <a:gd fmla="*/ 12 w 26" name="T14"/>
                <a:gd fmla="*/ 5 h 21" name="T15"/>
                <a:gd fmla="*/ 13 w 26" name="T16"/>
                <a:gd fmla="*/ 2 h 21" name="T17"/>
                <a:gd fmla="*/ 12 w 26" name="T18"/>
                <a:gd fmla="*/ 0 h 21" name="T19"/>
                <a:gd fmla="*/ 10 w 26" name="T20"/>
                <a:gd fmla="*/ 2 h 21" name="T21"/>
                <a:gd fmla="*/ 7 w 26" name="T22"/>
                <a:gd fmla="*/ 11 h 21" name="T23"/>
                <a:gd fmla="*/ 3 w 26" name="T24"/>
                <a:gd fmla="*/ 14 h 21" name="T25"/>
                <a:gd fmla="*/ 1 w 26" name="T26"/>
                <a:gd fmla="*/ 16 h 21" name="T27"/>
                <a:gd fmla="*/ 5 w 26" name="T28"/>
                <a:gd fmla="*/ 17 h 21" name="T29"/>
                <a:gd fmla="*/ 5 w 26" name="T30"/>
                <a:gd fmla="*/ 21 h 21" name="T31"/>
                <a:gd fmla="*/ 10 w 26" name="T32"/>
                <a:gd fmla="*/ 20 h 21" name="T33"/>
                <a:gd fmla="*/ 13 w 26" name="T34"/>
                <a:gd fmla="*/ 16 h 21" name="T35"/>
                <a:gd fmla="*/ 13 w 26" name="T36"/>
                <a:gd fmla="*/ 15 h 21" name="T37"/>
                <a:gd fmla="*/ 17 w 26" name="T38"/>
                <a:gd fmla="*/ 12 h 21" name="T39"/>
                <a:gd fmla="*/ 17 w 26" name="T40"/>
                <a:gd fmla="*/ 14 h 21" name="T41"/>
                <a:gd fmla="*/ 18 w 26" name="T42"/>
                <a:gd fmla="*/ 16 h 21" name="T43"/>
                <a:gd fmla="*/ 23 w 26" name="T44"/>
                <a:gd fmla="*/ 17 h 21" name="T45"/>
                <a:gd fmla="*/ 26 w 26" name="T46"/>
                <a:gd fmla="*/ 15 h 21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21" w="26">
                  <a:moveTo>
                    <a:pt x="26" y="15"/>
                  </a:moveTo>
                  <a:cubicBezTo>
                    <a:pt x="26" y="14"/>
                    <a:pt x="25" y="13"/>
                    <a:pt x="23" y="13"/>
                  </a:cubicBezTo>
                  <a:cubicBezTo>
                    <a:pt x="22" y="13"/>
                    <a:pt x="22" y="14"/>
                    <a:pt x="21" y="14"/>
                  </a:cubicBezTo>
                  <a:cubicBezTo>
                    <a:pt x="20" y="15"/>
                    <a:pt x="22" y="9"/>
                    <a:pt x="21" y="9"/>
                  </a:cubicBezTo>
                  <a:cubicBezTo>
                    <a:pt x="20" y="8"/>
                    <a:pt x="18" y="8"/>
                    <a:pt x="18" y="7"/>
                  </a:cubicBezTo>
                  <a:cubicBezTo>
                    <a:pt x="17" y="6"/>
                    <a:pt x="17" y="5"/>
                    <a:pt x="16" y="5"/>
                  </a:cubicBezTo>
                  <a:cubicBezTo>
                    <a:pt x="15" y="4"/>
                    <a:pt x="15" y="3"/>
                    <a:pt x="14" y="3"/>
                  </a:cubicBezTo>
                  <a:cubicBezTo>
                    <a:pt x="13" y="2"/>
                    <a:pt x="14" y="4"/>
                    <a:pt x="12" y="5"/>
                  </a:cubicBezTo>
                  <a:cubicBezTo>
                    <a:pt x="11" y="5"/>
                    <a:pt x="13" y="2"/>
                    <a:pt x="13" y="2"/>
                  </a:cubicBezTo>
                  <a:cubicBezTo>
                    <a:pt x="13" y="1"/>
                    <a:pt x="13" y="0"/>
                    <a:pt x="12" y="0"/>
                  </a:cubicBezTo>
                  <a:cubicBezTo>
                    <a:pt x="11" y="0"/>
                    <a:pt x="10" y="1"/>
                    <a:pt x="10" y="2"/>
                  </a:cubicBezTo>
                  <a:cubicBezTo>
                    <a:pt x="9" y="3"/>
                    <a:pt x="7" y="10"/>
                    <a:pt x="7" y="11"/>
                  </a:cubicBezTo>
                  <a:cubicBezTo>
                    <a:pt x="7" y="13"/>
                    <a:pt x="5" y="13"/>
                    <a:pt x="3" y="14"/>
                  </a:cubicBezTo>
                  <a:cubicBezTo>
                    <a:pt x="0" y="15"/>
                    <a:pt x="0" y="15"/>
                    <a:pt x="1" y="16"/>
                  </a:cubicBezTo>
                  <a:cubicBezTo>
                    <a:pt x="1" y="17"/>
                    <a:pt x="4" y="17"/>
                    <a:pt x="5" y="17"/>
                  </a:cubicBezTo>
                  <a:cubicBezTo>
                    <a:pt x="6" y="17"/>
                    <a:pt x="3" y="21"/>
                    <a:pt x="5" y="21"/>
                  </a:cubicBezTo>
                  <a:cubicBezTo>
                    <a:pt x="6" y="21"/>
                    <a:pt x="10" y="20"/>
                    <a:pt x="10" y="20"/>
                  </a:cubicBezTo>
                  <a:cubicBezTo>
                    <a:pt x="10" y="20"/>
                    <a:pt x="12" y="17"/>
                    <a:pt x="13" y="16"/>
                  </a:cubicBezTo>
                  <a:cubicBezTo>
                    <a:pt x="14" y="16"/>
                    <a:pt x="13" y="15"/>
                    <a:pt x="13" y="15"/>
                  </a:cubicBezTo>
                  <a:cubicBezTo>
                    <a:pt x="13" y="14"/>
                    <a:pt x="16" y="12"/>
                    <a:pt x="17" y="12"/>
                  </a:cubicBezTo>
                  <a:cubicBezTo>
                    <a:pt x="18" y="12"/>
                    <a:pt x="17" y="14"/>
                    <a:pt x="17" y="14"/>
                  </a:cubicBezTo>
                  <a:cubicBezTo>
                    <a:pt x="16" y="15"/>
                    <a:pt x="17" y="15"/>
                    <a:pt x="18" y="16"/>
                  </a:cubicBezTo>
                  <a:cubicBezTo>
                    <a:pt x="20" y="16"/>
                    <a:pt x="21" y="17"/>
                    <a:pt x="23" y="17"/>
                  </a:cubicBezTo>
                  <a:cubicBezTo>
                    <a:pt x="24" y="17"/>
                    <a:pt x="26" y="15"/>
                    <a:pt x="26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89" name="Freeform 84"/>
            <p:cNvSpPr/>
            <p:nvPr/>
          </p:nvSpPr>
          <p:spPr bwMode="auto">
            <a:xfrm>
              <a:off x="2686406" y="2744803"/>
              <a:ext cx="25260" cy="21051"/>
            </a:xfrm>
            <a:custGeom>
              <a:gdLst>
                <a:gd fmla="*/ 1 w 5" name="T0"/>
                <a:gd fmla="*/ 0 h 4" name="T1"/>
                <a:gd fmla="*/ 1 w 5" name="T2"/>
                <a:gd fmla="*/ 3 h 4" name="T3"/>
                <a:gd fmla="*/ 4 w 5" name="T4"/>
                <a:gd fmla="*/ 2 h 4" name="T5"/>
                <a:gd fmla="*/ 3 w 5" name="T6"/>
                <a:gd fmla="*/ 1 h 4" name="T7"/>
                <a:gd fmla="*/ 1 w 5" name="T8"/>
                <a:gd fmla="*/ 0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5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2" y="4"/>
                    <a:pt x="3" y="3"/>
                    <a:pt x="4" y="2"/>
                  </a:cubicBezTo>
                  <a:cubicBezTo>
                    <a:pt x="5" y="2"/>
                    <a:pt x="3" y="1"/>
                    <a:pt x="3" y="1"/>
                  </a:cubicBezTo>
                  <a:cubicBezTo>
                    <a:pt x="2" y="1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90" name="Freeform 85"/>
            <p:cNvSpPr/>
            <p:nvPr/>
          </p:nvSpPr>
          <p:spPr bwMode="auto">
            <a:xfrm>
              <a:off x="2707457" y="2740594"/>
              <a:ext cx="18945" cy="10525"/>
            </a:xfrm>
            <a:custGeom>
              <a:gdLst>
                <a:gd fmla="*/ 1 w 4" name="T0"/>
                <a:gd fmla="*/ 0 h 2" name="T1"/>
                <a:gd fmla="*/ 3 w 4" name="T2"/>
                <a:gd fmla="*/ 2 h 2" name="T3"/>
                <a:gd fmla="*/ 2 w 4" name="T4"/>
                <a:gd fmla="*/ 0 h 2" name="T5"/>
                <a:gd fmla="*/ 1 w 4" name="T6"/>
                <a:gd fmla="*/ 0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4">
                  <a:moveTo>
                    <a:pt x="1" y="0"/>
                  </a:moveTo>
                  <a:cubicBezTo>
                    <a:pt x="0" y="1"/>
                    <a:pt x="1" y="2"/>
                    <a:pt x="3" y="2"/>
                  </a:cubicBezTo>
                  <a:cubicBezTo>
                    <a:pt x="4" y="2"/>
                    <a:pt x="3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91" name="Freeform 86"/>
            <p:cNvSpPr/>
            <p:nvPr/>
          </p:nvSpPr>
          <p:spPr bwMode="auto">
            <a:xfrm>
              <a:off x="2776922" y="2570087"/>
              <a:ext cx="29471" cy="25260"/>
            </a:xfrm>
            <a:custGeom>
              <a:gdLst>
                <a:gd fmla="*/ 2 w 6" name="T0"/>
                <a:gd fmla="*/ 5 h 5" name="T1"/>
                <a:gd fmla="*/ 5 w 6" name="T2"/>
                <a:gd fmla="*/ 3 h 5" name="T3"/>
                <a:gd fmla="*/ 4 w 6" name="T4"/>
                <a:gd fmla="*/ 0 h 5" name="T5"/>
                <a:gd fmla="*/ 0 w 6" name="T6"/>
                <a:gd fmla="*/ 2 h 5" name="T7"/>
                <a:gd fmla="*/ 2 w 6" name="T8"/>
                <a:gd fmla="*/ 5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6">
                  <a:moveTo>
                    <a:pt x="2" y="5"/>
                  </a:moveTo>
                  <a:cubicBezTo>
                    <a:pt x="3" y="5"/>
                    <a:pt x="4" y="4"/>
                    <a:pt x="5" y="3"/>
                  </a:cubicBezTo>
                  <a:cubicBezTo>
                    <a:pt x="5" y="3"/>
                    <a:pt x="6" y="0"/>
                    <a:pt x="4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3"/>
                    <a:pt x="0" y="5"/>
                    <a:pt x="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92" name="Freeform 87"/>
            <p:cNvSpPr/>
            <p:nvPr/>
          </p:nvSpPr>
          <p:spPr bwMode="auto">
            <a:xfrm>
              <a:off x="2696931" y="2490096"/>
              <a:ext cx="33680" cy="21051"/>
            </a:xfrm>
            <a:custGeom>
              <a:gdLst>
                <a:gd fmla="*/ 7 w 7" name="T0"/>
                <a:gd fmla="*/ 4 h 4" name="T1"/>
                <a:gd fmla="*/ 7 w 7" name="T2"/>
                <a:gd fmla="*/ 1 h 4" name="T3"/>
                <a:gd fmla="*/ 2 w 7" name="T4"/>
                <a:gd fmla="*/ 1 h 4" name="T5"/>
                <a:gd fmla="*/ 3 w 7" name="T6"/>
                <a:gd fmla="*/ 3 h 4" name="T7"/>
                <a:gd fmla="*/ 7 w 7" name="T8"/>
                <a:gd fmla="*/ 4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7">
                  <a:moveTo>
                    <a:pt x="7" y="4"/>
                  </a:moveTo>
                  <a:cubicBezTo>
                    <a:pt x="7" y="3"/>
                    <a:pt x="7" y="2"/>
                    <a:pt x="7" y="1"/>
                  </a:cubicBezTo>
                  <a:cubicBezTo>
                    <a:pt x="7" y="0"/>
                    <a:pt x="3" y="1"/>
                    <a:pt x="2" y="1"/>
                  </a:cubicBezTo>
                  <a:cubicBezTo>
                    <a:pt x="0" y="1"/>
                    <a:pt x="2" y="2"/>
                    <a:pt x="3" y="3"/>
                  </a:cubicBezTo>
                  <a:cubicBezTo>
                    <a:pt x="4" y="4"/>
                    <a:pt x="6" y="4"/>
                    <a:pt x="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93" name="Freeform 88"/>
            <p:cNvSpPr/>
            <p:nvPr/>
          </p:nvSpPr>
          <p:spPr bwMode="auto">
            <a:xfrm>
              <a:off x="2915853" y="2799533"/>
              <a:ext cx="29471" cy="21051"/>
            </a:xfrm>
            <a:custGeom>
              <a:gdLst>
                <a:gd fmla="*/ 3 w 6" name="T0"/>
                <a:gd fmla="*/ 0 h 4" name="T1"/>
                <a:gd fmla="*/ 1 w 6" name="T2"/>
                <a:gd fmla="*/ 1 h 4" name="T3"/>
                <a:gd fmla="*/ 2 w 6" name="T4"/>
                <a:gd fmla="*/ 4 h 4" name="T5"/>
                <a:gd fmla="*/ 5 w 6" name="T6"/>
                <a:gd fmla="*/ 2 h 4" name="T7"/>
                <a:gd fmla="*/ 3 w 6" name="T8"/>
                <a:gd fmla="*/ 2 h 4" name="T9"/>
                <a:gd fmla="*/ 3 w 6" name="T10"/>
                <a:gd fmla="*/ 0 h 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" w="6">
                  <a:moveTo>
                    <a:pt x="3" y="0"/>
                  </a:moveTo>
                  <a:cubicBezTo>
                    <a:pt x="3" y="0"/>
                    <a:pt x="1" y="1"/>
                    <a:pt x="1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4"/>
                    <a:pt x="4" y="3"/>
                    <a:pt x="5" y="2"/>
                  </a:cubicBezTo>
                  <a:cubicBezTo>
                    <a:pt x="6" y="2"/>
                    <a:pt x="4" y="2"/>
                    <a:pt x="3" y="2"/>
                  </a:cubicBezTo>
                  <a:cubicBezTo>
                    <a:pt x="3" y="2"/>
                    <a:pt x="3" y="1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94" name="Freeform 89"/>
            <p:cNvSpPr/>
            <p:nvPr/>
          </p:nvSpPr>
          <p:spPr bwMode="auto">
            <a:xfrm>
              <a:off x="2566420" y="2296435"/>
              <a:ext cx="473629" cy="513624"/>
            </a:xfrm>
            <a:custGeom>
              <a:gdLst>
                <a:gd fmla="*/ 5 w 95" name="T0"/>
                <a:gd fmla="*/ 27 h 103" name="T1"/>
                <a:gd fmla="*/ 8 w 95" name="T2"/>
                <a:gd fmla="*/ 32 h 103" name="T3"/>
                <a:gd fmla="*/ 11 w 95" name="T4"/>
                <a:gd fmla="*/ 36 h 103" name="T5"/>
                <a:gd fmla="*/ 23 w 95" name="T6"/>
                <a:gd fmla="*/ 39 h 103" name="T7"/>
                <a:gd fmla="*/ 33 w 95" name="T8"/>
                <a:gd fmla="*/ 38 h 103" name="T9"/>
                <a:gd fmla="*/ 43 w 95" name="T10"/>
                <a:gd fmla="*/ 39 h 103" name="T11"/>
                <a:gd fmla="*/ 50 w 95" name="T12"/>
                <a:gd fmla="*/ 46 h 103" name="T13"/>
                <a:gd fmla="*/ 52 w 95" name="T14"/>
                <a:gd fmla="*/ 55 h 103" name="T15"/>
                <a:gd fmla="*/ 49 w 95" name="T16"/>
                <a:gd fmla="*/ 64 h 103" name="T17"/>
                <a:gd fmla="*/ 42 w 95" name="T18"/>
                <a:gd fmla="*/ 74 h 103" name="T19"/>
                <a:gd fmla="*/ 30 w 95" name="T20"/>
                <a:gd fmla="*/ 74 h 103" name="T21"/>
                <a:gd fmla="*/ 29 w 95" name="T22"/>
                <a:gd fmla="*/ 85 h 103" name="T23"/>
                <a:gd fmla="*/ 44 w 95" name="T24"/>
                <a:gd fmla="*/ 84 h 103" name="T25"/>
                <a:gd fmla="*/ 51 w 95" name="T26"/>
                <a:gd fmla="*/ 90 h 103" name="T27"/>
                <a:gd fmla="*/ 54 w 95" name="T28"/>
                <a:gd fmla="*/ 97 h 103" name="T29"/>
                <a:gd fmla="*/ 63 w 95" name="T30"/>
                <a:gd fmla="*/ 99 h 103" name="T31"/>
                <a:gd fmla="*/ 69 w 95" name="T32"/>
                <a:gd fmla="*/ 96 h 103" name="T33"/>
                <a:gd fmla="*/ 63 w 95" name="T34"/>
                <a:gd fmla="*/ 91 h 103" name="T35"/>
                <a:gd fmla="*/ 66 w 95" name="T36"/>
                <a:gd fmla="*/ 90 h 103" name="T37"/>
                <a:gd fmla="*/ 74 w 95" name="T38"/>
                <a:gd fmla="*/ 95 h 103" name="T39"/>
                <a:gd fmla="*/ 78 w 95" name="T40"/>
                <a:gd fmla="*/ 97 h 103" name="T41"/>
                <a:gd fmla="*/ 78 w 95" name="T42"/>
                <a:gd fmla="*/ 92 h 103" name="T43"/>
                <a:gd fmla="*/ 77 w 95" name="T44"/>
                <a:gd fmla="*/ 86 h 103" name="T45"/>
                <a:gd fmla="*/ 72 w 95" name="T46"/>
                <a:gd fmla="*/ 80 h 103" name="T47"/>
                <a:gd fmla="*/ 70 w 95" name="T48"/>
                <a:gd fmla="*/ 75 h 103" name="T49"/>
                <a:gd fmla="*/ 70 w 95" name="T50"/>
                <a:gd fmla="*/ 71 h 103" name="T51"/>
                <a:gd fmla="*/ 75 w 95" name="T52"/>
                <a:gd fmla="*/ 69 h 103" name="T53"/>
                <a:gd fmla="*/ 79 w 95" name="T54"/>
                <a:gd fmla="*/ 72 h 103" name="T55"/>
                <a:gd fmla="*/ 80 w 95" name="T56"/>
                <a:gd fmla="*/ 76 h 103" name="T57"/>
                <a:gd fmla="*/ 84 w 95" name="T58"/>
                <a:gd fmla="*/ 77 h 103" name="T59"/>
                <a:gd fmla="*/ 89 w 95" name="T60"/>
                <a:gd fmla="*/ 74 h 103" name="T61"/>
                <a:gd fmla="*/ 92 w 95" name="T62"/>
                <a:gd fmla="*/ 67 h 103" name="T63"/>
                <a:gd fmla="*/ 91 w 95" name="T64"/>
                <a:gd fmla="*/ 65 h 103" name="T65"/>
                <a:gd fmla="*/ 86 w 95" name="T66"/>
                <a:gd fmla="*/ 63 h 103" name="T67"/>
                <a:gd fmla="*/ 85 w 95" name="T68"/>
                <a:gd fmla="*/ 62 h 103" name="T69"/>
                <a:gd fmla="*/ 81 w 95" name="T70"/>
                <a:gd fmla="*/ 56 h 103" name="T71"/>
                <a:gd fmla="*/ 76 w 95" name="T72"/>
                <a:gd fmla="*/ 52 h 103" name="T73"/>
                <a:gd fmla="*/ 72 w 95" name="T74"/>
                <a:gd fmla="*/ 49 h 103" name="T75"/>
                <a:gd fmla="*/ 76 w 95" name="T76"/>
                <a:gd fmla="*/ 46 h 103" name="T77"/>
                <a:gd fmla="*/ 78 w 95" name="T78"/>
                <a:gd fmla="*/ 41 h 103" name="T79"/>
                <a:gd fmla="*/ 73 w 95" name="T80"/>
                <a:gd fmla="*/ 35 h 103" name="T81"/>
                <a:gd fmla="*/ 69 w 95" name="T82"/>
                <a:gd fmla="*/ 30 h 103" name="T83"/>
                <a:gd fmla="*/ 63 w 95" name="T84"/>
                <a:gd fmla="*/ 26 h 103" name="T85"/>
                <a:gd fmla="*/ 56 w 95" name="T86"/>
                <a:gd fmla="*/ 21 h 103" name="T87"/>
                <a:gd fmla="*/ 50 w 95" name="T88"/>
                <a:gd fmla="*/ 15 h 103" name="T89"/>
                <a:gd fmla="*/ 40 w 95" name="T90"/>
                <a:gd fmla="*/ 17 h 103" name="T91"/>
                <a:gd fmla="*/ 35 w 95" name="T92"/>
                <a:gd fmla="*/ 16 h 103" name="T93"/>
                <a:gd fmla="*/ 30 w 95" name="T94"/>
                <a:gd fmla="*/ 16 h 103" name="T95"/>
                <a:gd fmla="*/ 35 w 95" name="T96"/>
                <a:gd fmla="*/ 7 h 103" name="T97"/>
                <a:gd fmla="*/ 31 w 95" name="T98"/>
                <a:gd fmla="*/ 2 h 103" name="T99"/>
                <a:gd fmla="*/ 29 w 95" name="T100"/>
                <a:gd fmla="*/ 5 h 103" name="T101"/>
                <a:gd fmla="*/ 23 w 95" name="T102"/>
                <a:gd fmla="*/ 8 h 103" name="T103"/>
                <a:gd fmla="*/ 20 w 95" name="T104"/>
                <a:gd fmla="*/ 16 h 103" name="T105"/>
                <a:gd fmla="*/ 27 w 95" name="T106"/>
                <a:gd fmla="*/ 26 h 103" name="T107"/>
                <a:gd fmla="*/ 22 w 95" name="T108"/>
                <a:gd fmla="*/ 27 h 103" name="T109"/>
                <a:gd fmla="*/ 19 w 95" name="T110"/>
                <a:gd fmla="*/ 23 h 103" name="T111"/>
                <a:gd fmla="*/ 24 w 95" name="T112"/>
                <a:gd fmla="*/ 3 h 103" name="T113"/>
                <a:gd fmla="*/ 12 w 95" name="T114"/>
                <a:gd fmla="*/ 3 h 103" name="T115"/>
                <a:gd fmla="*/ 1 w 95" name="T116"/>
                <a:gd fmla="*/ 17 h 103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103" w="95">
                  <a:moveTo>
                    <a:pt x="1" y="22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4"/>
                    <a:pt x="2" y="25"/>
                    <a:pt x="2" y="26"/>
                  </a:cubicBezTo>
                  <a:cubicBezTo>
                    <a:pt x="3" y="27"/>
                    <a:pt x="4" y="27"/>
                    <a:pt x="5" y="27"/>
                  </a:cubicBezTo>
                  <a:cubicBezTo>
                    <a:pt x="7" y="28"/>
                    <a:pt x="8" y="29"/>
                    <a:pt x="8" y="29"/>
                  </a:cubicBezTo>
                  <a:cubicBezTo>
                    <a:pt x="8" y="30"/>
                    <a:pt x="5" y="29"/>
                    <a:pt x="4" y="29"/>
                  </a:cubicBezTo>
                  <a:cubicBezTo>
                    <a:pt x="4" y="29"/>
                    <a:pt x="4" y="30"/>
                    <a:pt x="5" y="32"/>
                  </a:cubicBezTo>
                  <a:cubicBezTo>
                    <a:pt x="6" y="33"/>
                    <a:pt x="6" y="32"/>
                    <a:pt x="8" y="32"/>
                  </a:cubicBezTo>
                  <a:cubicBezTo>
                    <a:pt x="9" y="33"/>
                    <a:pt x="9" y="34"/>
                    <a:pt x="9" y="34"/>
                  </a:cubicBezTo>
                  <a:cubicBezTo>
                    <a:pt x="9" y="35"/>
                    <a:pt x="6" y="33"/>
                    <a:pt x="7" y="34"/>
                  </a:cubicBezTo>
                  <a:cubicBezTo>
                    <a:pt x="7" y="34"/>
                    <a:pt x="8" y="36"/>
                    <a:pt x="9" y="36"/>
                  </a:cubicBezTo>
                  <a:cubicBezTo>
                    <a:pt x="10" y="37"/>
                    <a:pt x="10" y="36"/>
                    <a:pt x="11" y="36"/>
                  </a:cubicBezTo>
                  <a:cubicBezTo>
                    <a:pt x="12" y="36"/>
                    <a:pt x="12" y="37"/>
                    <a:pt x="13" y="37"/>
                  </a:cubicBezTo>
                  <a:cubicBezTo>
                    <a:pt x="13" y="37"/>
                    <a:pt x="14" y="36"/>
                    <a:pt x="15" y="36"/>
                  </a:cubicBezTo>
                  <a:cubicBezTo>
                    <a:pt x="16" y="36"/>
                    <a:pt x="16" y="38"/>
                    <a:pt x="17" y="38"/>
                  </a:cubicBezTo>
                  <a:cubicBezTo>
                    <a:pt x="18" y="39"/>
                    <a:pt x="22" y="39"/>
                    <a:pt x="23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5" y="39"/>
                    <a:pt x="25" y="39"/>
                    <a:pt x="26" y="39"/>
                  </a:cubicBezTo>
                  <a:cubicBezTo>
                    <a:pt x="27" y="38"/>
                    <a:pt x="26" y="39"/>
                    <a:pt x="27" y="39"/>
                  </a:cubicBezTo>
                  <a:cubicBezTo>
                    <a:pt x="27" y="39"/>
                    <a:pt x="32" y="38"/>
                    <a:pt x="33" y="38"/>
                  </a:cubicBezTo>
                  <a:cubicBezTo>
                    <a:pt x="34" y="38"/>
                    <a:pt x="37" y="38"/>
                    <a:pt x="37" y="38"/>
                  </a:cubicBezTo>
                  <a:cubicBezTo>
                    <a:pt x="38" y="38"/>
                    <a:pt x="39" y="40"/>
                    <a:pt x="40" y="41"/>
                  </a:cubicBezTo>
                  <a:cubicBezTo>
                    <a:pt x="41" y="41"/>
                    <a:pt x="41" y="40"/>
                    <a:pt x="41" y="40"/>
                  </a:cubicBezTo>
                  <a:cubicBezTo>
                    <a:pt x="41" y="39"/>
                    <a:pt x="43" y="39"/>
                    <a:pt x="43" y="39"/>
                  </a:cubicBezTo>
                  <a:cubicBezTo>
                    <a:pt x="44" y="39"/>
                    <a:pt x="44" y="39"/>
                    <a:pt x="43" y="40"/>
                  </a:cubicBezTo>
                  <a:cubicBezTo>
                    <a:pt x="43" y="41"/>
                    <a:pt x="43" y="42"/>
                    <a:pt x="43" y="43"/>
                  </a:cubicBezTo>
                  <a:cubicBezTo>
                    <a:pt x="44" y="44"/>
                    <a:pt x="45" y="44"/>
                    <a:pt x="46" y="45"/>
                  </a:cubicBezTo>
                  <a:cubicBezTo>
                    <a:pt x="47" y="45"/>
                    <a:pt x="49" y="46"/>
                    <a:pt x="50" y="46"/>
                  </a:cubicBezTo>
                  <a:cubicBezTo>
                    <a:pt x="51" y="46"/>
                    <a:pt x="52" y="46"/>
                    <a:pt x="51" y="47"/>
                  </a:cubicBezTo>
                  <a:cubicBezTo>
                    <a:pt x="50" y="47"/>
                    <a:pt x="50" y="50"/>
                    <a:pt x="50" y="51"/>
                  </a:cubicBezTo>
                  <a:cubicBezTo>
                    <a:pt x="51" y="52"/>
                    <a:pt x="51" y="53"/>
                    <a:pt x="52" y="53"/>
                  </a:cubicBezTo>
                  <a:cubicBezTo>
                    <a:pt x="53" y="53"/>
                    <a:pt x="53" y="53"/>
                    <a:pt x="52" y="55"/>
                  </a:cubicBezTo>
                  <a:cubicBezTo>
                    <a:pt x="52" y="57"/>
                    <a:pt x="54" y="59"/>
                    <a:pt x="53" y="60"/>
                  </a:cubicBezTo>
                  <a:cubicBezTo>
                    <a:pt x="53" y="61"/>
                    <a:pt x="52" y="61"/>
                    <a:pt x="51" y="61"/>
                  </a:cubicBezTo>
                  <a:cubicBezTo>
                    <a:pt x="51" y="61"/>
                    <a:pt x="52" y="62"/>
                    <a:pt x="52" y="63"/>
                  </a:cubicBezTo>
                  <a:cubicBezTo>
                    <a:pt x="53" y="63"/>
                    <a:pt x="50" y="64"/>
                    <a:pt x="49" y="64"/>
                  </a:cubicBezTo>
                  <a:cubicBezTo>
                    <a:pt x="48" y="64"/>
                    <a:pt x="45" y="66"/>
                    <a:pt x="45" y="67"/>
                  </a:cubicBezTo>
                  <a:cubicBezTo>
                    <a:pt x="45" y="68"/>
                    <a:pt x="46" y="71"/>
                    <a:pt x="47" y="72"/>
                  </a:cubicBezTo>
                  <a:cubicBezTo>
                    <a:pt x="47" y="73"/>
                    <a:pt x="45" y="73"/>
                    <a:pt x="44" y="74"/>
                  </a:cubicBezTo>
                  <a:cubicBezTo>
                    <a:pt x="42" y="74"/>
                    <a:pt x="43" y="74"/>
                    <a:pt x="42" y="74"/>
                  </a:cubicBezTo>
                  <a:cubicBezTo>
                    <a:pt x="41" y="73"/>
                    <a:pt x="40" y="74"/>
                    <a:pt x="39" y="74"/>
                  </a:cubicBezTo>
                  <a:cubicBezTo>
                    <a:pt x="38" y="74"/>
                    <a:pt x="37" y="73"/>
                    <a:pt x="36" y="73"/>
                  </a:cubicBezTo>
                  <a:cubicBezTo>
                    <a:pt x="36" y="72"/>
                    <a:pt x="33" y="73"/>
                    <a:pt x="32" y="73"/>
                  </a:cubicBezTo>
                  <a:cubicBezTo>
                    <a:pt x="32" y="73"/>
                    <a:pt x="31" y="74"/>
                    <a:pt x="30" y="74"/>
                  </a:cubicBezTo>
                  <a:cubicBezTo>
                    <a:pt x="29" y="75"/>
                    <a:pt x="31" y="75"/>
                    <a:pt x="31" y="76"/>
                  </a:cubicBezTo>
                  <a:cubicBezTo>
                    <a:pt x="32" y="76"/>
                    <a:pt x="31" y="78"/>
                    <a:pt x="30" y="79"/>
                  </a:cubicBezTo>
                  <a:cubicBezTo>
                    <a:pt x="30" y="79"/>
                    <a:pt x="28" y="80"/>
                    <a:pt x="27" y="81"/>
                  </a:cubicBezTo>
                  <a:cubicBezTo>
                    <a:pt x="27" y="81"/>
                    <a:pt x="28" y="84"/>
                    <a:pt x="29" y="85"/>
                  </a:cubicBezTo>
                  <a:cubicBezTo>
                    <a:pt x="29" y="85"/>
                    <a:pt x="32" y="86"/>
                    <a:pt x="33" y="85"/>
                  </a:cubicBezTo>
                  <a:cubicBezTo>
                    <a:pt x="34" y="85"/>
                    <a:pt x="38" y="83"/>
                    <a:pt x="39" y="83"/>
                  </a:cubicBezTo>
                  <a:cubicBezTo>
                    <a:pt x="40" y="83"/>
                    <a:pt x="41" y="84"/>
                    <a:pt x="42" y="84"/>
                  </a:cubicBezTo>
                  <a:cubicBezTo>
                    <a:pt x="43" y="85"/>
                    <a:pt x="43" y="85"/>
                    <a:pt x="44" y="84"/>
                  </a:cubicBezTo>
                  <a:cubicBezTo>
                    <a:pt x="44" y="83"/>
                    <a:pt x="46" y="85"/>
                    <a:pt x="47" y="85"/>
                  </a:cubicBezTo>
                  <a:cubicBezTo>
                    <a:pt x="47" y="86"/>
                    <a:pt x="46" y="88"/>
                    <a:pt x="46" y="88"/>
                  </a:cubicBezTo>
                  <a:cubicBezTo>
                    <a:pt x="47" y="89"/>
                    <a:pt x="48" y="89"/>
                    <a:pt x="49" y="89"/>
                  </a:cubicBezTo>
                  <a:cubicBezTo>
                    <a:pt x="50" y="89"/>
                    <a:pt x="51" y="89"/>
                    <a:pt x="51" y="90"/>
                  </a:cubicBezTo>
                  <a:cubicBezTo>
                    <a:pt x="52" y="90"/>
                    <a:pt x="50" y="91"/>
                    <a:pt x="49" y="91"/>
                  </a:cubicBezTo>
                  <a:cubicBezTo>
                    <a:pt x="48" y="92"/>
                    <a:pt x="49" y="93"/>
                    <a:pt x="51" y="93"/>
                  </a:cubicBezTo>
                  <a:cubicBezTo>
                    <a:pt x="52" y="94"/>
                    <a:pt x="51" y="95"/>
                    <a:pt x="52" y="95"/>
                  </a:cubicBezTo>
                  <a:cubicBezTo>
                    <a:pt x="52" y="96"/>
                    <a:pt x="53" y="97"/>
                    <a:pt x="54" y="97"/>
                  </a:cubicBezTo>
                  <a:cubicBezTo>
                    <a:pt x="55" y="97"/>
                    <a:pt x="54" y="96"/>
                    <a:pt x="54" y="95"/>
                  </a:cubicBezTo>
                  <a:cubicBezTo>
                    <a:pt x="54" y="95"/>
                    <a:pt x="56" y="96"/>
                    <a:pt x="57" y="97"/>
                  </a:cubicBezTo>
                  <a:cubicBezTo>
                    <a:pt x="59" y="97"/>
                    <a:pt x="58" y="97"/>
                    <a:pt x="58" y="98"/>
                  </a:cubicBezTo>
                  <a:cubicBezTo>
                    <a:pt x="59" y="98"/>
                    <a:pt x="62" y="99"/>
                    <a:pt x="63" y="99"/>
                  </a:cubicBezTo>
                  <a:cubicBezTo>
                    <a:pt x="64" y="99"/>
                    <a:pt x="66" y="102"/>
                    <a:pt x="68" y="103"/>
                  </a:cubicBezTo>
                  <a:cubicBezTo>
                    <a:pt x="69" y="103"/>
                    <a:pt x="70" y="101"/>
                    <a:pt x="70" y="101"/>
                  </a:cubicBezTo>
                  <a:cubicBezTo>
                    <a:pt x="71" y="100"/>
                    <a:pt x="70" y="99"/>
                    <a:pt x="70" y="99"/>
                  </a:cubicBezTo>
                  <a:cubicBezTo>
                    <a:pt x="71" y="98"/>
                    <a:pt x="70" y="96"/>
                    <a:pt x="69" y="96"/>
                  </a:cubicBezTo>
                  <a:cubicBezTo>
                    <a:pt x="68" y="96"/>
                    <a:pt x="67" y="95"/>
                    <a:pt x="66" y="94"/>
                  </a:cubicBezTo>
                  <a:cubicBezTo>
                    <a:pt x="64" y="92"/>
                    <a:pt x="65" y="92"/>
                    <a:pt x="66" y="92"/>
                  </a:cubicBezTo>
                  <a:cubicBezTo>
                    <a:pt x="66" y="91"/>
                    <a:pt x="65" y="91"/>
                    <a:pt x="64" y="92"/>
                  </a:cubicBezTo>
                  <a:cubicBezTo>
                    <a:pt x="64" y="92"/>
                    <a:pt x="63" y="92"/>
                    <a:pt x="63" y="91"/>
                  </a:cubicBezTo>
                  <a:cubicBezTo>
                    <a:pt x="62" y="90"/>
                    <a:pt x="62" y="88"/>
                    <a:pt x="62" y="88"/>
                  </a:cubicBezTo>
                  <a:cubicBezTo>
                    <a:pt x="62" y="88"/>
                    <a:pt x="62" y="88"/>
                    <a:pt x="63" y="88"/>
                  </a:cubicBezTo>
                  <a:cubicBezTo>
                    <a:pt x="63" y="89"/>
                    <a:pt x="63" y="88"/>
                    <a:pt x="64" y="88"/>
                  </a:cubicBezTo>
                  <a:cubicBezTo>
                    <a:pt x="64" y="88"/>
                    <a:pt x="65" y="90"/>
                    <a:pt x="66" y="90"/>
                  </a:cubicBezTo>
                  <a:cubicBezTo>
                    <a:pt x="66" y="91"/>
                    <a:pt x="67" y="90"/>
                    <a:pt x="67" y="90"/>
                  </a:cubicBezTo>
                  <a:cubicBezTo>
                    <a:pt x="67" y="89"/>
                    <a:pt x="68" y="91"/>
                    <a:pt x="68" y="92"/>
                  </a:cubicBezTo>
                  <a:cubicBezTo>
                    <a:pt x="69" y="93"/>
                    <a:pt x="71" y="93"/>
                    <a:pt x="71" y="94"/>
                  </a:cubicBezTo>
                  <a:cubicBezTo>
                    <a:pt x="71" y="95"/>
                    <a:pt x="73" y="95"/>
                    <a:pt x="74" y="95"/>
                  </a:cubicBezTo>
                  <a:cubicBezTo>
                    <a:pt x="74" y="96"/>
                    <a:pt x="73" y="97"/>
                    <a:pt x="73" y="98"/>
                  </a:cubicBezTo>
                  <a:cubicBezTo>
                    <a:pt x="73" y="98"/>
                    <a:pt x="74" y="98"/>
                    <a:pt x="74" y="98"/>
                  </a:cubicBezTo>
                  <a:cubicBezTo>
                    <a:pt x="75" y="98"/>
                    <a:pt x="75" y="98"/>
                    <a:pt x="76" y="99"/>
                  </a:cubicBezTo>
                  <a:cubicBezTo>
                    <a:pt x="76" y="99"/>
                    <a:pt x="77" y="98"/>
                    <a:pt x="78" y="97"/>
                  </a:cubicBezTo>
                  <a:cubicBezTo>
                    <a:pt x="78" y="97"/>
                    <a:pt x="76" y="97"/>
                    <a:pt x="76" y="96"/>
                  </a:cubicBezTo>
                  <a:cubicBezTo>
                    <a:pt x="76" y="96"/>
                    <a:pt x="76" y="95"/>
                    <a:pt x="77" y="94"/>
                  </a:cubicBezTo>
                  <a:cubicBezTo>
                    <a:pt x="77" y="93"/>
                    <a:pt x="77" y="92"/>
                    <a:pt x="77" y="92"/>
                  </a:cubicBezTo>
                  <a:cubicBezTo>
                    <a:pt x="77" y="91"/>
                    <a:pt x="77" y="92"/>
                    <a:pt x="78" y="92"/>
                  </a:cubicBezTo>
                  <a:cubicBezTo>
                    <a:pt x="78" y="93"/>
                    <a:pt x="79" y="92"/>
                    <a:pt x="79" y="92"/>
                  </a:cubicBezTo>
                  <a:cubicBezTo>
                    <a:pt x="80" y="92"/>
                    <a:pt x="79" y="91"/>
                    <a:pt x="79" y="90"/>
                  </a:cubicBezTo>
                  <a:cubicBezTo>
                    <a:pt x="80" y="90"/>
                    <a:pt x="79" y="89"/>
                    <a:pt x="78" y="89"/>
                  </a:cubicBezTo>
                  <a:cubicBezTo>
                    <a:pt x="78" y="88"/>
                    <a:pt x="78" y="87"/>
                    <a:pt x="77" y="86"/>
                  </a:cubicBezTo>
                  <a:cubicBezTo>
                    <a:pt x="77" y="86"/>
                    <a:pt x="77" y="84"/>
                    <a:pt x="76" y="83"/>
                  </a:cubicBezTo>
                  <a:cubicBezTo>
                    <a:pt x="75" y="82"/>
                    <a:pt x="75" y="81"/>
                    <a:pt x="75" y="80"/>
                  </a:cubicBezTo>
                  <a:cubicBezTo>
                    <a:pt x="74" y="80"/>
                    <a:pt x="74" y="81"/>
                    <a:pt x="74" y="81"/>
                  </a:cubicBezTo>
                  <a:cubicBezTo>
                    <a:pt x="73" y="81"/>
                    <a:pt x="73" y="80"/>
                    <a:pt x="72" y="80"/>
                  </a:cubicBezTo>
                  <a:cubicBezTo>
                    <a:pt x="72" y="80"/>
                    <a:pt x="71" y="80"/>
                    <a:pt x="71" y="80"/>
                  </a:cubicBezTo>
                  <a:cubicBezTo>
                    <a:pt x="70" y="80"/>
                    <a:pt x="70" y="78"/>
                    <a:pt x="71" y="78"/>
                  </a:cubicBezTo>
                  <a:cubicBezTo>
                    <a:pt x="72" y="78"/>
                    <a:pt x="72" y="77"/>
                    <a:pt x="71" y="77"/>
                  </a:cubicBezTo>
                  <a:cubicBezTo>
                    <a:pt x="71" y="76"/>
                    <a:pt x="71" y="76"/>
                    <a:pt x="70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1" y="74"/>
                    <a:pt x="69" y="74"/>
                    <a:pt x="69" y="74"/>
                  </a:cubicBezTo>
                  <a:cubicBezTo>
                    <a:pt x="69" y="73"/>
                    <a:pt x="69" y="72"/>
                    <a:pt x="70" y="72"/>
                  </a:cubicBezTo>
                  <a:cubicBezTo>
                    <a:pt x="71" y="72"/>
                    <a:pt x="70" y="71"/>
                    <a:pt x="70" y="71"/>
                  </a:cubicBezTo>
                  <a:cubicBezTo>
                    <a:pt x="69" y="71"/>
                    <a:pt x="70" y="70"/>
                    <a:pt x="70" y="70"/>
                  </a:cubicBezTo>
                  <a:cubicBezTo>
                    <a:pt x="71" y="70"/>
                    <a:pt x="71" y="69"/>
                    <a:pt x="72" y="68"/>
                  </a:cubicBezTo>
                  <a:cubicBezTo>
                    <a:pt x="73" y="68"/>
                    <a:pt x="73" y="68"/>
                    <a:pt x="74" y="68"/>
                  </a:cubicBezTo>
                  <a:cubicBezTo>
                    <a:pt x="74" y="68"/>
                    <a:pt x="74" y="69"/>
                    <a:pt x="75" y="69"/>
                  </a:cubicBezTo>
                  <a:cubicBezTo>
                    <a:pt x="75" y="70"/>
                    <a:pt x="75" y="71"/>
                    <a:pt x="76" y="71"/>
                  </a:cubicBezTo>
                  <a:cubicBezTo>
                    <a:pt x="76" y="72"/>
                    <a:pt x="77" y="71"/>
                    <a:pt x="77" y="71"/>
                  </a:cubicBezTo>
                  <a:cubicBezTo>
                    <a:pt x="78" y="70"/>
                    <a:pt x="77" y="71"/>
                    <a:pt x="77" y="72"/>
                  </a:cubicBezTo>
                  <a:cubicBezTo>
                    <a:pt x="77" y="73"/>
                    <a:pt x="78" y="72"/>
                    <a:pt x="79" y="72"/>
                  </a:cubicBezTo>
                  <a:cubicBezTo>
                    <a:pt x="80" y="72"/>
                    <a:pt x="78" y="73"/>
                    <a:pt x="78" y="73"/>
                  </a:cubicBezTo>
                  <a:cubicBezTo>
                    <a:pt x="77" y="74"/>
                    <a:pt x="78" y="74"/>
                    <a:pt x="79" y="75"/>
                  </a:cubicBezTo>
                  <a:cubicBezTo>
                    <a:pt x="80" y="75"/>
                    <a:pt x="80" y="75"/>
                    <a:pt x="79" y="75"/>
                  </a:cubicBezTo>
                  <a:cubicBezTo>
                    <a:pt x="78" y="76"/>
                    <a:pt x="79" y="76"/>
                    <a:pt x="80" y="76"/>
                  </a:cubicBezTo>
                  <a:cubicBezTo>
                    <a:pt x="81" y="76"/>
                    <a:pt x="79" y="78"/>
                    <a:pt x="79" y="78"/>
                  </a:cubicBezTo>
                  <a:cubicBezTo>
                    <a:pt x="79" y="78"/>
                    <a:pt x="81" y="78"/>
                    <a:pt x="82" y="77"/>
                  </a:cubicBezTo>
                  <a:cubicBezTo>
                    <a:pt x="83" y="77"/>
                    <a:pt x="84" y="79"/>
                    <a:pt x="85" y="79"/>
                  </a:cubicBezTo>
                  <a:cubicBezTo>
                    <a:pt x="86" y="79"/>
                    <a:pt x="83" y="77"/>
                    <a:pt x="84" y="77"/>
                  </a:cubicBezTo>
                  <a:cubicBezTo>
                    <a:pt x="84" y="77"/>
                    <a:pt x="84" y="75"/>
                    <a:pt x="85" y="75"/>
                  </a:cubicBezTo>
                  <a:cubicBezTo>
                    <a:pt x="85" y="75"/>
                    <a:pt x="85" y="74"/>
                    <a:pt x="86" y="73"/>
                  </a:cubicBezTo>
                  <a:cubicBezTo>
                    <a:pt x="86" y="73"/>
                    <a:pt x="87" y="74"/>
                    <a:pt x="87" y="75"/>
                  </a:cubicBezTo>
                  <a:cubicBezTo>
                    <a:pt x="88" y="76"/>
                    <a:pt x="88" y="74"/>
                    <a:pt x="89" y="74"/>
                  </a:cubicBezTo>
                  <a:cubicBezTo>
                    <a:pt x="90" y="73"/>
                    <a:pt x="91" y="74"/>
                    <a:pt x="92" y="74"/>
                  </a:cubicBezTo>
                  <a:cubicBezTo>
                    <a:pt x="93" y="74"/>
                    <a:pt x="93" y="72"/>
                    <a:pt x="92" y="72"/>
                  </a:cubicBezTo>
                  <a:cubicBezTo>
                    <a:pt x="91" y="71"/>
                    <a:pt x="90" y="69"/>
                    <a:pt x="90" y="68"/>
                  </a:cubicBezTo>
                  <a:cubicBezTo>
                    <a:pt x="90" y="67"/>
                    <a:pt x="91" y="67"/>
                    <a:pt x="92" y="67"/>
                  </a:cubicBezTo>
                  <a:cubicBezTo>
                    <a:pt x="93" y="67"/>
                    <a:pt x="94" y="67"/>
                    <a:pt x="94" y="66"/>
                  </a:cubicBezTo>
                  <a:cubicBezTo>
                    <a:pt x="95" y="66"/>
                    <a:pt x="94" y="65"/>
                    <a:pt x="94" y="65"/>
                  </a:cubicBezTo>
                  <a:cubicBezTo>
                    <a:pt x="93" y="65"/>
                    <a:pt x="93" y="63"/>
                    <a:pt x="92" y="63"/>
                  </a:cubicBezTo>
                  <a:cubicBezTo>
                    <a:pt x="92" y="63"/>
                    <a:pt x="92" y="64"/>
                    <a:pt x="91" y="65"/>
                  </a:cubicBezTo>
                  <a:cubicBezTo>
                    <a:pt x="91" y="65"/>
                    <a:pt x="89" y="65"/>
                    <a:pt x="89" y="65"/>
                  </a:cubicBezTo>
                  <a:cubicBezTo>
                    <a:pt x="88" y="64"/>
                    <a:pt x="89" y="63"/>
                    <a:pt x="89" y="62"/>
                  </a:cubicBezTo>
                  <a:cubicBezTo>
                    <a:pt x="89" y="62"/>
                    <a:pt x="88" y="63"/>
                    <a:pt x="87" y="64"/>
                  </a:cubicBezTo>
                  <a:cubicBezTo>
                    <a:pt x="87" y="64"/>
                    <a:pt x="87" y="63"/>
                    <a:pt x="86" y="63"/>
                  </a:cubicBezTo>
                  <a:cubicBezTo>
                    <a:pt x="86" y="63"/>
                    <a:pt x="84" y="64"/>
                    <a:pt x="83" y="65"/>
                  </a:cubicBezTo>
                  <a:cubicBezTo>
                    <a:pt x="81" y="65"/>
                    <a:pt x="83" y="63"/>
                    <a:pt x="83" y="63"/>
                  </a:cubicBezTo>
                  <a:cubicBezTo>
                    <a:pt x="84" y="63"/>
                    <a:pt x="83" y="62"/>
                    <a:pt x="83" y="62"/>
                  </a:cubicBezTo>
                  <a:cubicBezTo>
                    <a:pt x="83" y="61"/>
                    <a:pt x="85" y="62"/>
                    <a:pt x="85" y="62"/>
                  </a:cubicBezTo>
                  <a:cubicBezTo>
                    <a:pt x="85" y="61"/>
                    <a:pt x="85" y="59"/>
                    <a:pt x="84" y="58"/>
                  </a:cubicBezTo>
                  <a:cubicBezTo>
                    <a:pt x="84" y="57"/>
                    <a:pt x="83" y="58"/>
                    <a:pt x="82" y="58"/>
                  </a:cubicBezTo>
                  <a:cubicBezTo>
                    <a:pt x="81" y="57"/>
                    <a:pt x="83" y="56"/>
                    <a:pt x="83" y="55"/>
                  </a:cubicBezTo>
                  <a:cubicBezTo>
                    <a:pt x="83" y="55"/>
                    <a:pt x="82" y="55"/>
                    <a:pt x="81" y="56"/>
                  </a:cubicBezTo>
                  <a:cubicBezTo>
                    <a:pt x="80" y="57"/>
                    <a:pt x="81" y="56"/>
                    <a:pt x="79" y="56"/>
                  </a:cubicBezTo>
                  <a:cubicBezTo>
                    <a:pt x="78" y="56"/>
                    <a:pt x="78" y="55"/>
                    <a:pt x="77" y="54"/>
                  </a:cubicBezTo>
                  <a:cubicBezTo>
                    <a:pt x="76" y="54"/>
                    <a:pt x="77" y="54"/>
                    <a:pt x="78" y="53"/>
                  </a:cubicBezTo>
                  <a:cubicBezTo>
                    <a:pt x="79" y="53"/>
                    <a:pt x="77" y="52"/>
                    <a:pt x="76" y="52"/>
                  </a:cubicBezTo>
                  <a:cubicBezTo>
                    <a:pt x="75" y="52"/>
                    <a:pt x="74" y="52"/>
                    <a:pt x="73" y="51"/>
                  </a:cubicBezTo>
                  <a:cubicBezTo>
                    <a:pt x="72" y="51"/>
                    <a:pt x="71" y="51"/>
                    <a:pt x="71" y="51"/>
                  </a:cubicBezTo>
                  <a:cubicBezTo>
                    <a:pt x="71" y="50"/>
                    <a:pt x="73" y="50"/>
                    <a:pt x="74" y="51"/>
                  </a:cubicBezTo>
                  <a:cubicBezTo>
                    <a:pt x="75" y="51"/>
                    <a:pt x="73" y="49"/>
                    <a:pt x="72" y="49"/>
                  </a:cubicBezTo>
                  <a:cubicBezTo>
                    <a:pt x="72" y="49"/>
                    <a:pt x="73" y="49"/>
                    <a:pt x="74" y="48"/>
                  </a:cubicBezTo>
                  <a:cubicBezTo>
                    <a:pt x="75" y="48"/>
                    <a:pt x="73" y="48"/>
                    <a:pt x="74" y="47"/>
                  </a:cubicBezTo>
                  <a:cubicBezTo>
                    <a:pt x="74" y="47"/>
                    <a:pt x="73" y="46"/>
                    <a:pt x="72" y="46"/>
                  </a:cubicBezTo>
                  <a:cubicBezTo>
                    <a:pt x="71" y="46"/>
                    <a:pt x="75" y="46"/>
                    <a:pt x="76" y="46"/>
                  </a:cubicBezTo>
                  <a:cubicBezTo>
                    <a:pt x="77" y="46"/>
                    <a:pt x="78" y="46"/>
                    <a:pt x="78" y="45"/>
                  </a:cubicBezTo>
                  <a:cubicBezTo>
                    <a:pt x="78" y="44"/>
                    <a:pt x="75" y="44"/>
                    <a:pt x="74" y="44"/>
                  </a:cubicBezTo>
                  <a:cubicBezTo>
                    <a:pt x="72" y="43"/>
                    <a:pt x="75" y="42"/>
                    <a:pt x="76" y="42"/>
                  </a:cubicBezTo>
                  <a:cubicBezTo>
                    <a:pt x="76" y="41"/>
                    <a:pt x="77" y="41"/>
                    <a:pt x="78" y="41"/>
                  </a:cubicBezTo>
                  <a:cubicBezTo>
                    <a:pt x="78" y="41"/>
                    <a:pt x="78" y="37"/>
                    <a:pt x="78" y="36"/>
                  </a:cubicBezTo>
                  <a:cubicBezTo>
                    <a:pt x="78" y="35"/>
                    <a:pt x="77" y="36"/>
                    <a:pt x="76" y="36"/>
                  </a:cubicBezTo>
                  <a:cubicBezTo>
                    <a:pt x="74" y="37"/>
                    <a:pt x="73" y="37"/>
                    <a:pt x="71" y="37"/>
                  </a:cubicBezTo>
                  <a:cubicBezTo>
                    <a:pt x="70" y="37"/>
                    <a:pt x="71" y="36"/>
                    <a:pt x="73" y="35"/>
                  </a:cubicBezTo>
                  <a:cubicBezTo>
                    <a:pt x="74" y="35"/>
                    <a:pt x="76" y="34"/>
                    <a:pt x="76" y="33"/>
                  </a:cubicBezTo>
                  <a:cubicBezTo>
                    <a:pt x="77" y="33"/>
                    <a:pt x="76" y="32"/>
                    <a:pt x="75" y="32"/>
                  </a:cubicBezTo>
                  <a:cubicBezTo>
                    <a:pt x="74" y="32"/>
                    <a:pt x="73" y="31"/>
                    <a:pt x="72" y="31"/>
                  </a:cubicBezTo>
                  <a:cubicBezTo>
                    <a:pt x="71" y="30"/>
                    <a:pt x="70" y="30"/>
                    <a:pt x="69" y="30"/>
                  </a:cubicBezTo>
                  <a:cubicBezTo>
                    <a:pt x="68" y="29"/>
                    <a:pt x="69" y="29"/>
                    <a:pt x="68" y="29"/>
                  </a:cubicBezTo>
                  <a:cubicBezTo>
                    <a:pt x="67" y="29"/>
                    <a:pt x="67" y="28"/>
                    <a:pt x="67" y="27"/>
                  </a:cubicBezTo>
                  <a:cubicBezTo>
                    <a:pt x="67" y="27"/>
                    <a:pt x="68" y="26"/>
                    <a:pt x="67" y="26"/>
                  </a:cubicBezTo>
                  <a:cubicBezTo>
                    <a:pt x="66" y="25"/>
                    <a:pt x="65" y="25"/>
                    <a:pt x="63" y="26"/>
                  </a:cubicBezTo>
                  <a:cubicBezTo>
                    <a:pt x="62" y="26"/>
                    <a:pt x="60" y="24"/>
                    <a:pt x="59" y="24"/>
                  </a:cubicBezTo>
                  <a:cubicBezTo>
                    <a:pt x="58" y="24"/>
                    <a:pt x="58" y="24"/>
                    <a:pt x="58" y="23"/>
                  </a:cubicBezTo>
                  <a:cubicBezTo>
                    <a:pt x="57" y="23"/>
                    <a:pt x="57" y="23"/>
                    <a:pt x="56" y="23"/>
                  </a:cubicBezTo>
                  <a:cubicBezTo>
                    <a:pt x="56" y="23"/>
                    <a:pt x="56" y="22"/>
                    <a:pt x="56" y="21"/>
                  </a:cubicBezTo>
                  <a:cubicBezTo>
                    <a:pt x="56" y="21"/>
                    <a:pt x="55" y="21"/>
                    <a:pt x="54" y="20"/>
                  </a:cubicBezTo>
                  <a:cubicBezTo>
                    <a:pt x="54" y="20"/>
                    <a:pt x="55" y="19"/>
                    <a:pt x="54" y="18"/>
                  </a:cubicBezTo>
                  <a:cubicBezTo>
                    <a:pt x="54" y="18"/>
                    <a:pt x="53" y="16"/>
                    <a:pt x="52" y="16"/>
                  </a:cubicBezTo>
                  <a:cubicBezTo>
                    <a:pt x="51" y="16"/>
                    <a:pt x="51" y="15"/>
                    <a:pt x="50" y="15"/>
                  </a:cubicBezTo>
                  <a:cubicBezTo>
                    <a:pt x="49" y="15"/>
                    <a:pt x="44" y="14"/>
                    <a:pt x="43" y="15"/>
                  </a:cubicBezTo>
                  <a:cubicBezTo>
                    <a:pt x="43" y="15"/>
                    <a:pt x="42" y="15"/>
                    <a:pt x="42" y="16"/>
                  </a:cubicBezTo>
                  <a:cubicBezTo>
                    <a:pt x="41" y="16"/>
                    <a:pt x="43" y="17"/>
                    <a:pt x="43" y="17"/>
                  </a:cubicBezTo>
                  <a:cubicBezTo>
                    <a:pt x="43" y="18"/>
                    <a:pt x="41" y="17"/>
                    <a:pt x="40" y="17"/>
                  </a:cubicBezTo>
                  <a:cubicBezTo>
                    <a:pt x="40" y="17"/>
                    <a:pt x="39" y="19"/>
                    <a:pt x="38" y="20"/>
                  </a:cubicBezTo>
                  <a:cubicBezTo>
                    <a:pt x="37" y="20"/>
                    <a:pt x="38" y="16"/>
                    <a:pt x="39" y="16"/>
                  </a:cubicBezTo>
                  <a:cubicBezTo>
                    <a:pt x="39" y="15"/>
                    <a:pt x="38" y="14"/>
                    <a:pt x="37" y="14"/>
                  </a:cubicBezTo>
                  <a:cubicBezTo>
                    <a:pt x="37" y="14"/>
                    <a:pt x="35" y="15"/>
                    <a:pt x="35" y="16"/>
                  </a:cubicBezTo>
                  <a:cubicBezTo>
                    <a:pt x="35" y="16"/>
                    <a:pt x="34" y="16"/>
                    <a:pt x="33" y="16"/>
                  </a:cubicBezTo>
                  <a:cubicBezTo>
                    <a:pt x="33" y="16"/>
                    <a:pt x="32" y="17"/>
                    <a:pt x="31" y="19"/>
                  </a:cubicBezTo>
                  <a:cubicBezTo>
                    <a:pt x="30" y="20"/>
                    <a:pt x="29" y="20"/>
                    <a:pt x="28" y="20"/>
                  </a:cubicBezTo>
                  <a:cubicBezTo>
                    <a:pt x="27" y="20"/>
                    <a:pt x="30" y="17"/>
                    <a:pt x="30" y="16"/>
                  </a:cubicBezTo>
                  <a:cubicBezTo>
                    <a:pt x="31" y="14"/>
                    <a:pt x="32" y="14"/>
                    <a:pt x="33" y="13"/>
                  </a:cubicBezTo>
                  <a:cubicBezTo>
                    <a:pt x="34" y="13"/>
                    <a:pt x="34" y="10"/>
                    <a:pt x="33" y="9"/>
                  </a:cubicBezTo>
                  <a:cubicBezTo>
                    <a:pt x="33" y="9"/>
                    <a:pt x="34" y="8"/>
                    <a:pt x="35" y="8"/>
                  </a:cubicBezTo>
                  <a:cubicBezTo>
                    <a:pt x="35" y="7"/>
                    <a:pt x="35" y="7"/>
                    <a:pt x="35" y="7"/>
                  </a:cubicBezTo>
                  <a:cubicBezTo>
                    <a:pt x="34" y="6"/>
                    <a:pt x="36" y="6"/>
                    <a:pt x="36" y="5"/>
                  </a:cubicBezTo>
                  <a:cubicBezTo>
                    <a:pt x="36" y="3"/>
                    <a:pt x="36" y="2"/>
                    <a:pt x="37" y="2"/>
                  </a:cubicBezTo>
                  <a:cubicBezTo>
                    <a:pt x="37" y="1"/>
                    <a:pt x="34" y="1"/>
                    <a:pt x="33" y="1"/>
                  </a:cubicBezTo>
                  <a:cubicBezTo>
                    <a:pt x="33" y="2"/>
                    <a:pt x="31" y="2"/>
                    <a:pt x="31" y="2"/>
                  </a:cubicBezTo>
                  <a:cubicBezTo>
                    <a:pt x="30" y="3"/>
                    <a:pt x="31" y="4"/>
                    <a:pt x="31" y="4"/>
                  </a:cubicBezTo>
                  <a:cubicBezTo>
                    <a:pt x="31" y="4"/>
                    <a:pt x="30" y="4"/>
                    <a:pt x="29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4"/>
                    <a:pt x="29" y="5"/>
                    <a:pt x="29" y="5"/>
                  </a:cubicBezTo>
                  <a:cubicBezTo>
                    <a:pt x="29" y="6"/>
                    <a:pt x="30" y="6"/>
                    <a:pt x="30" y="7"/>
                  </a:cubicBezTo>
                  <a:cubicBezTo>
                    <a:pt x="31" y="7"/>
                    <a:pt x="28" y="9"/>
                    <a:pt x="27" y="9"/>
                  </a:cubicBezTo>
                  <a:cubicBezTo>
                    <a:pt x="26" y="9"/>
                    <a:pt x="26" y="8"/>
                    <a:pt x="25" y="8"/>
                  </a:cubicBezTo>
                  <a:cubicBezTo>
                    <a:pt x="23" y="9"/>
                    <a:pt x="24" y="8"/>
                    <a:pt x="23" y="8"/>
                  </a:cubicBezTo>
                  <a:cubicBezTo>
                    <a:pt x="22" y="8"/>
                    <a:pt x="22" y="11"/>
                    <a:pt x="21" y="13"/>
                  </a:cubicBezTo>
                  <a:cubicBezTo>
                    <a:pt x="21" y="14"/>
                    <a:pt x="22" y="14"/>
                    <a:pt x="23" y="15"/>
                  </a:cubicBezTo>
                  <a:cubicBezTo>
                    <a:pt x="23" y="16"/>
                    <a:pt x="23" y="16"/>
                    <a:pt x="22" y="17"/>
                  </a:cubicBezTo>
                  <a:cubicBezTo>
                    <a:pt x="22" y="17"/>
                    <a:pt x="20" y="16"/>
                    <a:pt x="20" y="16"/>
                  </a:cubicBezTo>
                  <a:cubicBezTo>
                    <a:pt x="20" y="16"/>
                    <a:pt x="20" y="18"/>
                    <a:pt x="20" y="19"/>
                  </a:cubicBezTo>
                  <a:cubicBezTo>
                    <a:pt x="20" y="20"/>
                    <a:pt x="21" y="21"/>
                    <a:pt x="22" y="22"/>
                  </a:cubicBezTo>
                  <a:cubicBezTo>
                    <a:pt x="23" y="22"/>
                    <a:pt x="23" y="22"/>
                    <a:pt x="23" y="23"/>
                  </a:cubicBezTo>
                  <a:cubicBezTo>
                    <a:pt x="23" y="24"/>
                    <a:pt x="26" y="25"/>
                    <a:pt x="27" y="26"/>
                  </a:cubicBezTo>
                  <a:cubicBezTo>
                    <a:pt x="27" y="27"/>
                    <a:pt x="26" y="27"/>
                    <a:pt x="25" y="27"/>
                  </a:cubicBezTo>
                  <a:cubicBezTo>
                    <a:pt x="24" y="28"/>
                    <a:pt x="24" y="27"/>
                    <a:pt x="24" y="27"/>
                  </a:cubicBezTo>
                  <a:cubicBezTo>
                    <a:pt x="23" y="27"/>
                    <a:pt x="23" y="28"/>
                    <a:pt x="22" y="29"/>
                  </a:cubicBezTo>
                  <a:cubicBezTo>
                    <a:pt x="21" y="29"/>
                    <a:pt x="22" y="27"/>
                    <a:pt x="22" y="27"/>
                  </a:cubicBezTo>
                  <a:cubicBezTo>
                    <a:pt x="22" y="26"/>
                    <a:pt x="19" y="28"/>
                    <a:pt x="18" y="28"/>
                  </a:cubicBezTo>
                  <a:cubicBezTo>
                    <a:pt x="17" y="29"/>
                    <a:pt x="19" y="26"/>
                    <a:pt x="20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20" y="24"/>
                    <a:pt x="19" y="23"/>
                  </a:cubicBezTo>
                  <a:cubicBezTo>
                    <a:pt x="18" y="22"/>
                    <a:pt x="16" y="21"/>
                    <a:pt x="16" y="19"/>
                  </a:cubicBezTo>
                  <a:cubicBezTo>
                    <a:pt x="15" y="17"/>
                    <a:pt x="18" y="15"/>
                    <a:pt x="18" y="14"/>
                  </a:cubicBezTo>
                  <a:cubicBezTo>
                    <a:pt x="19" y="13"/>
                    <a:pt x="18" y="11"/>
                    <a:pt x="19" y="9"/>
                  </a:cubicBezTo>
                  <a:cubicBezTo>
                    <a:pt x="19" y="7"/>
                    <a:pt x="23" y="4"/>
                    <a:pt x="24" y="3"/>
                  </a:cubicBezTo>
                  <a:cubicBezTo>
                    <a:pt x="25" y="3"/>
                    <a:pt x="27" y="1"/>
                    <a:pt x="27" y="1"/>
                  </a:cubicBezTo>
                  <a:cubicBezTo>
                    <a:pt x="27" y="0"/>
                    <a:pt x="27" y="0"/>
                    <a:pt x="26" y="1"/>
                  </a:cubicBezTo>
                  <a:cubicBezTo>
                    <a:pt x="25" y="1"/>
                    <a:pt x="19" y="1"/>
                    <a:pt x="18" y="1"/>
                  </a:cubicBezTo>
                  <a:cubicBezTo>
                    <a:pt x="17" y="1"/>
                    <a:pt x="13" y="3"/>
                    <a:pt x="12" y="3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9" y="6"/>
                    <a:pt x="7" y="7"/>
                    <a:pt x="6" y="7"/>
                  </a:cubicBezTo>
                  <a:cubicBezTo>
                    <a:pt x="5" y="7"/>
                    <a:pt x="5" y="10"/>
                    <a:pt x="5" y="11"/>
                  </a:cubicBezTo>
                  <a:cubicBezTo>
                    <a:pt x="5" y="13"/>
                    <a:pt x="2" y="16"/>
                    <a:pt x="1" y="17"/>
                  </a:cubicBezTo>
                  <a:cubicBezTo>
                    <a:pt x="0" y="18"/>
                    <a:pt x="0" y="21"/>
                    <a:pt x="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95" name="Freeform 90"/>
            <p:cNvSpPr/>
            <p:nvPr/>
          </p:nvSpPr>
          <p:spPr bwMode="auto">
            <a:xfrm>
              <a:off x="2745345" y="2296435"/>
              <a:ext cx="86307" cy="65256"/>
            </a:xfrm>
            <a:custGeom>
              <a:gdLst>
                <a:gd fmla="*/ 0 w 17" name="T0"/>
                <a:gd fmla="*/ 13 h 13" name="T1"/>
                <a:gd fmla="*/ 9 w 17" name="T2"/>
                <a:gd fmla="*/ 12 h 13" name="T3"/>
                <a:gd fmla="*/ 13 w 17" name="T4"/>
                <a:gd fmla="*/ 13 h 13" name="T5"/>
                <a:gd fmla="*/ 16 w 17" name="T6"/>
                <a:gd fmla="*/ 9 h 13" name="T7"/>
                <a:gd fmla="*/ 15 w 17" name="T8"/>
                <a:gd fmla="*/ 6 h 13" name="T9"/>
                <a:gd fmla="*/ 16 w 17" name="T10"/>
                <a:gd fmla="*/ 4 h 13" name="T11"/>
                <a:gd fmla="*/ 14 w 17" name="T12"/>
                <a:gd fmla="*/ 3 h 13" name="T13"/>
                <a:gd fmla="*/ 9 w 17" name="T14"/>
                <a:gd fmla="*/ 3 h 13" name="T15"/>
                <a:gd fmla="*/ 7 w 17" name="T16"/>
                <a:gd fmla="*/ 1 h 13" name="T17"/>
                <a:gd fmla="*/ 3 w 17" name="T18"/>
                <a:gd fmla="*/ 2 h 13" name="T19"/>
                <a:gd fmla="*/ 2 w 17" name="T20"/>
                <a:gd fmla="*/ 3 h 13" name="T21"/>
                <a:gd fmla="*/ 1 w 17" name="T22"/>
                <a:gd fmla="*/ 9 h 13" name="T23"/>
                <a:gd fmla="*/ 0 w 17" name="T24"/>
                <a:gd fmla="*/ 13 h 1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3" w="17">
                  <a:moveTo>
                    <a:pt x="0" y="13"/>
                  </a:moveTo>
                  <a:cubicBezTo>
                    <a:pt x="1" y="13"/>
                    <a:pt x="8" y="12"/>
                    <a:pt x="9" y="12"/>
                  </a:cubicBezTo>
                  <a:cubicBezTo>
                    <a:pt x="11" y="12"/>
                    <a:pt x="11" y="13"/>
                    <a:pt x="13" y="13"/>
                  </a:cubicBezTo>
                  <a:cubicBezTo>
                    <a:pt x="17" y="13"/>
                    <a:pt x="16" y="11"/>
                    <a:pt x="16" y="9"/>
                  </a:cubicBezTo>
                  <a:cubicBezTo>
                    <a:pt x="15" y="8"/>
                    <a:pt x="16" y="7"/>
                    <a:pt x="15" y="6"/>
                  </a:cubicBezTo>
                  <a:cubicBezTo>
                    <a:pt x="15" y="5"/>
                    <a:pt x="15" y="4"/>
                    <a:pt x="16" y="4"/>
                  </a:cubicBezTo>
                  <a:cubicBezTo>
                    <a:pt x="16" y="3"/>
                    <a:pt x="15" y="3"/>
                    <a:pt x="14" y="3"/>
                  </a:cubicBezTo>
                  <a:cubicBezTo>
                    <a:pt x="13" y="2"/>
                    <a:pt x="10" y="3"/>
                    <a:pt x="9" y="3"/>
                  </a:cubicBezTo>
                  <a:cubicBezTo>
                    <a:pt x="9" y="3"/>
                    <a:pt x="7" y="2"/>
                    <a:pt x="7" y="1"/>
                  </a:cubicBezTo>
                  <a:cubicBezTo>
                    <a:pt x="6" y="0"/>
                    <a:pt x="5" y="1"/>
                    <a:pt x="3" y="2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1" y="4"/>
                    <a:pt x="1" y="7"/>
                    <a:pt x="1" y="9"/>
                  </a:cubicBezTo>
                  <a:cubicBezTo>
                    <a:pt x="1" y="10"/>
                    <a:pt x="0" y="12"/>
                    <a:pt x="0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96" name="Freeform 91"/>
            <p:cNvSpPr/>
            <p:nvPr/>
          </p:nvSpPr>
          <p:spPr bwMode="auto">
            <a:xfrm>
              <a:off x="2347499" y="2490096"/>
              <a:ext cx="79991" cy="65256"/>
            </a:xfrm>
            <a:custGeom>
              <a:gdLst>
                <a:gd fmla="*/ 14 w 16" name="T0"/>
                <a:gd fmla="*/ 6 h 13" name="T1"/>
                <a:gd fmla="*/ 13 w 16" name="T2"/>
                <a:gd fmla="*/ 3 h 13" name="T3"/>
                <a:gd fmla="*/ 12 w 16" name="T4"/>
                <a:gd fmla="*/ 3 h 13" name="T5"/>
                <a:gd fmla="*/ 11 w 16" name="T6"/>
                <a:gd fmla="*/ 2 h 13" name="T7"/>
                <a:gd fmla="*/ 9 w 16" name="T8"/>
                <a:gd fmla="*/ 0 h 13" name="T9"/>
                <a:gd fmla="*/ 7 w 16" name="T10"/>
                <a:gd fmla="*/ 1 h 13" name="T11"/>
                <a:gd fmla="*/ 6 w 16" name="T12"/>
                <a:gd fmla="*/ 3 h 13" name="T13"/>
                <a:gd fmla="*/ 6 w 16" name="T14"/>
                <a:gd fmla="*/ 4 h 13" name="T15"/>
                <a:gd fmla="*/ 4 w 16" name="T16"/>
                <a:gd fmla="*/ 7 h 13" name="T17"/>
                <a:gd fmla="*/ 1 w 16" name="T18"/>
                <a:gd fmla="*/ 7 h 13" name="T19"/>
                <a:gd fmla="*/ 1 w 16" name="T20"/>
                <a:gd fmla="*/ 9 h 13" name="T21"/>
                <a:gd fmla="*/ 3 w 16" name="T22"/>
                <a:gd fmla="*/ 10 h 13" name="T23"/>
                <a:gd fmla="*/ 7 w 16" name="T24"/>
                <a:gd fmla="*/ 11 h 13" name="T25"/>
                <a:gd fmla="*/ 11 w 16" name="T26"/>
                <a:gd fmla="*/ 12 h 13" name="T27"/>
                <a:gd fmla="*/ 16 w 16" name="T28"/>
                <a:gd fmla="*/ 10 h 13" name="T29"/>
                <a:gd fmla="*/ 15 w 16" name="T30"/>
                <a:gd fmla="*/ 9 h 13" name="T31"/>
                <a:gd fmla="*/ 14 w 16" name="T32"/>
                <a:gd fmla="*/ 7 h 13" name="T33"/>
                <a:gd fmla="*/ 14 w 16" name="T34"/>
                <a:gd fmla="*/ 6 h 13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13" w="16">
                  <a:moveTo>
                    <a:pt x="14" y="6"/>
                  </a:moveTo>
                  <a:cubicBezTo>
                    <a:pt x="15" y="6"/>
                    <a:pt x="14" y="4"/>
                    <a:pt x="13" y="3"/>
                  </a:cubicBezTo>
                  <a:cubicBezTo>
                    <a:pt x="13" y="3"/>
                    <a:pt x="12" y="3"/>
                    <a:pt x="12" y="3"/>
                  </a:cubicBezTo>
                  <a:cubicBezTo>
                    <a:pt x="11" y="3"/>
                    <a:pt x="11" y="2"/>
                    <a:pt x="11" y="2"/>
                  </a:cubicBezTo>
                  <a:cubicBezTo>
                    <a:pt x="11" y="1"/>
                    <a:pt x="9" y="0"/>
                    <a:pt x="9" y="0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7" y="2"/>
                    <a:pt x="7" y="3"/>
                    <a:pt x="6" y="3"/>
                  </a:cubicBezTo>
                  <a:cubicBezTo>
                    <a:pt x="6" y="4"/>
                    <a:pt x="5" y="4"/>
                    <a:pt x="6" y="4"/>
                  </a:cubicBezTo>
                  <a:cubicBezTo>
                    <a:pt x="6" y="5"/>
                    <a:pt x="5" y="7"/>
                    <a:pt x="4" y="7"/>
                  </a:cubicBezTo>
                  <a:cubicBezTo>
                    <a:pt x="3" y="7"/>
                    <a:pt x="1" y="7"/>
                    <a:pt x="1" y="7"/>
                  </a:cubicBezTo>
                  <a:cubicBezTo>
                    <a:pt x="0" y="7"/>
                    <a:pt x="0" y="9"/>
                    <a:pt x="1" y="9"/>
                  </a:cubicBezTo>
                  <a:cubicBezTo>
                    <a:pt x="1" y="10"/>
                    <a:pt x="3" y="10"/>
                    <a:pt x="3" y="10"/>
                  </a:cubicBezTo>
                  <a:cubicBezTo>
                    <a:pt x="4" y="11"/>
                    <a:pt x="6" y="11"/>
                    <a:pt x="7" y="11"/>
                  </a:cubicBezTo>
                  <a:cubicBezTo>
                    <a:pt x="8" y="12"/>
                    <a:pt x="10" y="12"/>
                    <a:pt x="11" y="12"/>
                  </a:cubicBezTo>
                  <a:cubicBezTo>
                    <a:pt x="12" y="13"/>
                    <a:pt x="15" y="11"/>
                    <a:pt x="16" y="10"/>
                  </a:cubicBezTo>
                  <a:cubicBezTo>
                    <a:pt x="16" y="10"/>
                    <a:pt x="16" y="10"/>
                    <a:pt x="15" y="9"/>
                  </a:cubicBezTo>
                  <a:cubicBezTo>
                    <a:pt x="14" y="9"/>
                    <a:pt x="15" y="7"/>
                    <a:pt x="14" y="7"/>
                  </a:cubicBezTo>
                  <a:cubicBezTo>
                    <a:pt x="13" y="7"/>
                    <a:pt x="14" y="6"/>
                    <a:pt x="14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97" name="Freeform 92"/>
            <p:cNvSpPr/>
            <p:nvPr/>
          </p:nvSpPr>
          <p:spPr bwMode="auto">
            <a:xfrm>
              <a:off x="1928599" y="2266965"/>
              <a:ext cx="210503" cy="174716"/>
            </a:xfrm>
            <a:custGeom>
              <a:gdLst>
                <a:gd fmla="*/ 3 w 42" name="T0"/>
                <a:gd fmla="*/ 28 h 35" name="T1"/>
                <a:gd fmla="*/ 4 w 42" name="T2"/>
                <a:gd fmla="*/ 34 h 35" name="T3"/>
                <a:gd fmla="*/ 7 w 42" name="T4"/>
                <a:gd fmla="*/ 34 h 35" name="T5"/>
                <a:gd fmla="*/ 9 w 42" name="T6"/>
                <a:gd fmla="*/ 34 h 35" name="T7"/>
                <a:gd fmla="*/ 10 w 42" name="T8"/>
                <a:gd fmla="*/ 32 h 35" name="T9"/>
                <a:gd fmla="*/ 13 w 42" name="T10"/>
                <a:gd fmla="*/ 32 h 35" name="T11"/>
                <a:gd fmla="*/ 19 w 42" name="T12"/>
                <a:gd fmla="*/ 29 h 35" name="T13"/>
                <a:gd fmla="*/ 24 w 42" name="T14"/>
                <a:gd fmla="*/ 20 h 35" name="T15"/>
                <a:gd fmla="*/ 28 w 42" name="T16"/>
                <a:gd fmla="*/ 17 h 35" name="T17"/>
                <a:gd fmla="*/ 31 w 42" name="T18"/>
                <a:gd fmla="*/ 16 h 35" name="T19"/>
                <a:gd fmla="*/ 36 w 42" name="T20"/>
                <a:gd fmla="*/ 15 h 35" name="T21"/>
                <a:gd fmla="*/ 42 w 42" name="T22"/>
                <a:gd fmla="*/ 10 h 35" name="T23"/>
                <a:gd fmla="*/ 40 w 42" name="T24"/>
                <a:gd fmla="*/ 9 h 35" name="T25"/>
                <a:gd fmla="*/ 39 w 42" name="T26"/>
                <a:gd fmla="*/ 8 h 35" name="T27"/>
                <a:gd fmla="*/ 36 w 42" name="T28"/>
                <a:gd fmla="*/ 5 h 35" name="T29"/>
                <a:gd fmla="*/ 33 w 42" name="T30"/>
                <a:gd fmla="*/ 4 h 35" name="T31"/>
                <a:gd fmla="*/ 32 w 42" name="T32"/>
                <a:gd fmla="*/ 6 h 35" name="T33"/>
                <a:gd fmla="*/ 31 w 42" name="T34"/>
                <a:gd fmla="*/ 5 h 35" name="T35"/>
                <a:gd fmla="*/ 30 w 42" name="T36"/>
                <a:gd fmla="*/ 4 h 35" name="T37"/>
                <a:gd fmla="*/ 27 w 42" name="T38"/>
                <a:gd fmla="*/ 3 h 35" name="T39"/>
                <a:gd fmla="*/ 24 w 42" name="T40"/>
                <a:gd fmla="*/ 3 h 35" name="T41"/>
                <a:gd fmla="*/ 25 w 42" name="T42"/>
                <a:gd fmla="*/ 1 h 35" name="T43"/>
                <a:gd fmla="*/ 25 w 42" name="T44"/>
                <a:gd fmla="*/ 1 h 35" name="T45"/>
                <a:gd fmla="*/ 19 w 42" name="T46"/>
                <a:gd fmla="*/ 1 h 35" name="T47"/>
                <a:gd fmla="*/ 15 w 42" name="T48"/>
                <a:gd fmla="*/ 2 h 35" name="T49"/>
                <a:gd fmla="*/ 11 w 42" name="T50"/>
                <a:gd fmla="*/ 5 h 35" name="T51"/>
                <a:gd fmla="*/ 12 w 42" name="T52"/>
                <a:gd fmla="*/ 6 h 35" name="T53"/>
                <a:gd fmla="*/ 11 w 42" name="T54"/>
                <a:gd fmla="*/ 7 h 35" name="T55"/>
                <a:gd fmla="*/ 12 w 42" name="T56"/>
                <a:gd fmla="*/ 8 h 35" name="T57"/>
                <a:gd fmla="*/ 11 w 42" name="T58"/>
                <a:gd fmla="*/ 10 h 35" name="T59"/>
                <a:gd fmla="*/ 9 w 42" name="T60"/>
                <a:gd fmla="*/ 11 h 35" name="T61"/>
                <a:gd fmla="*/ 6 w 42" name="T62"/>
                <a:gd fmla="*/ 17 h 35" name="T63"/>
                <a:gd fmla="*/ 4 w 42" name="T64"/>
                <a:gd fmla="*/ 18 h 35" name="T65"/>
                <a:gd fmla="*/ 4 w 42" name="T66"/>
                <a:gd fmla="*/ 20 h 35" name="T67"/>
                <a:gd fmla="*/ 1 w 42" name="T68"/>
                <a:gd fmla="*/ 24 h 35" name="T69"/>
                <a:gd fmla="*/ 0 w 42" name="T70"/>
                <a:gd fmla="*/ 26 h 35" name="T71"/>
                <a:gd fmla="*/ 3 w 42" name="T72"/>
                <a:gd fmla="*/ 28 h 35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35" w="42">
                  <a:moveTo>
                    <a:pt x="3" y="28"/>
                  </a:moveTo>
                  <a:cubicBezTo>
                    <a:pt x="4" y="29"/>
                    <a:pt x="4" y="33"/>
                    <a:pt x="4" y="34"/>
                  </a:cubicBezTo>
                  <a:cubicBezTo>
                    <a:pt x="4" y="35"/>
                    <a:pt x="6" y="34"/>
                    <a:pt x="7" y="34"/>
                  </a:cubicBezTo>
                  <a:cubicBezTo>
                    <a:pt x="7" y="34"/>
                    <a:pt x="8" y="34"/>
                    <a:pt x="9" y="34"/>
                  </a:cubicBezTo>
                  <a:cubicBezTo>
                    <a:pt x="9" y="34"/>
                    <a:pt x="10" y="33"/>
                    <a:pt x="10" y="32"/>
                  </a:cubicBezTo>
                  <a:cubicBezTo>
                    <a:pt x="11" y="31"/>
                    <a:pt x="11" y="32"/>
                    <a:pt x="13" y="32"/>
                  </a:cubicBezTo>
                  <a:cubicBezTo>
                    <a:pt x="16" y="31"/>
                    <a:pt x="18" y="30"/>
                    <a:pt x="19" y="29"/>
                  </a:cubicBezTo>
                  <a:cubicBezTo>
                    <a:pt x="21" y="27"/>
                    <a:pt x="24" y="20"/>
                    <a:pt x="24" y="20"/>
                  </a:cubicBezTo>
                  <a:cubicBezTo>
                    <a:pt x="25" y="19"/>
                    <a:pt x="27" y="17"/>
                    <a:pt x="28" y="17"/>
                  </a:cubicBezTo>
                  <a:cubicBezTo>
                    <a:pt x="29" y="17"/>
                    <a:pt x="30" y="17"/>
                    <a:pt x="31" y="16"/>
                  </a:cubicBezTo>
                  <a:cubicBezTo>
                    <a:pt x="33" y="15"/>
                    <a:pt x="35" y="15"/>
                    <a:pt x="36" y="15"/>
                  </a:cubicBezTo>
                  <a:cubicBezTo>
                    <a:pt x="38" y="14"/>
                    <a:pt x="41" y="11"/>
                    <a:pt x="42" y="10"/>
                  </a:cubicBezTo>
                  <a:cubicBezTo>
                    <a:pt x="42" y="10"/>
                    <a:pt x="41" y="9"/>
                    <a:pt x="40" y="9"/>
                  </a:cubicBezTo>
                  <a:cubicBezTo>
                    <a:pt x="39" y="9"/>
                    <a:pt x="39" y="8"/>
                    <a:pt x="39" y="8"/>
                  </a:cubicBezTo>
                  <a:cubicBezTo>
                    <a:pt x="39" y="8"/>
                    <a:pt x="37" y="6"/>
                    <a:pt x="36" y="5"/>
                  </a:cubicBezTo>
                  <a:cubicBezTo>
                    <a:pt x="36" y="4"/>
                    <a:pt x="34" y="4"/>
                    <a:pt x="33" y="4"/>
                  </a:cubicBezTo>
                  <a:cubicBezTo>
                    <a:pt x="32" y="5"/>
                    <a:pt x="33" y="5"/>
                    <a:pt x="32" y="6"/>
                  </a:cubicBezTo>
                  <a:cubicBezTo>
                    <a:pt x="31" y="6"/>
                    <a:pt x="31" y="5"/>
                    <a:pt x="31" y="5"/>
                  </a:cubicBezTo>
                  <a:cubicBezTo>
                    <a:pt x="31" y="4"/>
                    <a:pt x="31" y="4"/>
                    <a:pt x="30" y="4"/>
                  </a:cubicBezTo>
                  <a:cubicBezTo>
                    <a:pt x="29" y="4"/>
                    <a:pt x="28" y="3"/>
                    <a:pt x="27" y="3"/>
                  </a:cubicBezTo>
                  <a:cubicBezTo>
                    <a:pt x="26" y="2"/>
                    <a:pt x="25" y="3"/>
                    <a:pt x="24" y="3"/>
                  </a:cubicBezTo>
                  <a:cubicBezTo>
                    <a:pt x="22" y="3"/>
                    <a:pt x="25" y="2"/>
                    <a:pt x="25" y="1"/>
                  </a:cubicBezTo>
                  <a:cubicBezTo>
                    <a:pt x="26" y="1"/>
                    <a:pt x="26" y="0"/>
                    <a:pt x="25" y="1"/>
                  </a:cubicBezTo>
                  <a:cubicBezTo>
                    <a:pt x="23" y="1"/>
                    <a:pt x="21" y="1"/>
                    <a:pt x="19" y="1"/>
                  </a:cubicBezTo>
                  <a:cubicBezTo>
                    <a:pt x="18" y="1"/>
                    <a:pt x="17" y="2"/>
                    <a:pt x="15" y="2"/>
                  </a:cubicBezTo>
                  <a:cubicBezTo>
                    <a:pt x="13" y="3"/>
                    <a:pt x="12" y="4"/>
                    <a:pt x="11" y="5"/>
                  </a:cubicBezTo>
                  <a:cubicBezTo>
                    <a:pt x="10" y="6"/>
                    <a:pt x="12" y="6"/>
                    <a:pt x="12" y="6"/>
                  </a:cubicBezTo>
                  <a:cubicBezTo>
                    <a:pt x="12" y="6"/>
                    <a:pt x="12" y="7"/>
                    <a:pt x="11" y="7"/>
                  </a:cubicBezTo>
                  <a:cubicBezTo>
                    <a:pt x="11" y="8"/>
                    <a:pt x="12" y="8"/>
                    <a:pt x="12" y="8"/>
                  </a:cubicBezTo>
                  <a:cubicBezTo>
                    <a:pt x="12" y="8"/>
                    <a:pt x="12" y="10"/>
                    <a:pt x="11" y="10"/>
                  </a:cubicBezTo>
                  <a:cubicBezTo>
                    <a:pt x="10" y="10"/>
                    <a:pt x="10" y="10"/>
                    <a:pt x="9" y="11"/>
                  </a:cubicBezTo>
                  <a:cubicBezTo>
                    <a:pt x="8" y="13"/>
                    <a:pt x="6" y="16"/>
                    <a:pt x="6" y="17"/>
                  </a:cubicBezTo>
                  <a:cubicBezTo>
                    <a:pt x="6" y="17"/>
                    <a:pt x="5" y="18"/>
                    <a:pt x="4" y="18"/>
                  </a:cubicBezTo>
                  <a:cubicBezTo>
                    <a:pt x="3" y="19"/>
                    <a:pt x="4" y="19"/>
                    <a:pt x="4" y="20"/>
                  </a:cubicBezTo>
                  <a:cubicBezTo>
                    <a:pt x="4" y="20"/>
                    <a:pt x="2" y="24"/>
                    <a:pt x="1" y="24"/>
                  </a:cubicBezTo>
                  <a:cubicBezTo>
                    <a:pt x="0" y="25"/>
                    <a:pt x="0" y="25"/>
                    <a:pt x="0" y="26"/>
                  </a:cubicBezTo>
                  <a:cubicBezTo>
                    <a:pt x="0" y="27"/>
                    <a:pt x="2" y="27"/>
                    <a:pt x="3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98" name="Freeform 93"/>
            <p:cNvSpPr/>
            <p:nvPr/>
          </p:nvSpPr>
          <p:spPr bwMode="auto">
            <a:xfrm>
              <a:off x="2033850" y="2325906"/>
              <a:ext cx="309439" cy="225237"/>
            </a:xfrm>
            <a:custGeom>
              <a:gdLst>
                <a:gd fmla="*/ 10 w 62" name="T0"/>
                <a:gd fmla="*/ 6 h 45" name="T1"/>
                <a:gd fmla="*/ 5 w 62" name="T2"/>
                <a:gd fmla="*/ 9 h 45" name="T3"/>
                <a:gd fmla="*/ 6 w 62" name="T4"/>
                <a:gd fmla="*/ 11 h 45" name="T5"/>
                <a:gd fmla="*/ 1 w 62" name="T6"/>
                <a:gd fmla="*/ 16 h 45" name="T7"/>
                <a:gd fmla="*/ 2 w 62" name="T8"/>
                <a:gd fmla="*/ 18 h 45" name="T9"/>
                <a:gd fmla="*/ 4 w 62" name="T10"/>
                <a:gd fmla="*/ 20 h 45" name="T11"/>
                <a:gd fmla="*/ 11 w 62" name="T12"/>
                <a:gd fmla="*/ 19 h 45" name="T13"/>
                <a:gd fmla="*/ 9 w 62" name="T14"/>
                <a:gd fmla="*/ 20 h 45" name="T15"/>
                <a:gd fmla="*/ 2 w 62" name="T16"/>
                <a:gd fmla="*/ 22 h 45" name="T17"/>
                <a:gd fmla="*/ 4 w 62" name="T18"/>
                <a:gd fmla="*/ 27 h 45" name="T19"/>
                <a:gd fmla="*/ 8 w 62" name="T20"/>
                <a:gd fmla="*/ 27 h 45" name="T21"/>
                <a:gd fmla="*/ 17 w 62" name="T22"/>
                <a:gd fmla="*/ 26 h 45" name="T23"/>
                <a:gd fmla="*/ 25 w 62" name="T24"/>
                <a:gd fmla="*/ 28 h 45" name="T25"/>
                <a:gd fmla="*/ 22 w 62" name="T26"/>
                <a:gd fmla="*/ 30 h 45" name="T27"/>
                <a:gd fmla="*/ 17 w 62" name="T28"/>
                <a:gd fmla="*/ 31 h 45" name="T29"/>
                <a:gd fmla="*/ 7 w 62" name="T30"/>
                <a:gd fmla="*/ 31 h 45" name="T31"/>
                <a:gd fmla="*/ 2 w 62" name="T32"/>
                <a:gd fmla="*/ 35 h 45" name="T33"/>
                <a:gd fmla="*/ 5 w 62" name="T34"/>
                <a:gd fmla="*/ 39 h 45" name="T35"/>
                <a:gd fmla="*/ 12 w 62" name="T36"/>
                <a:gd fmla="*/ 41 h 45" name="T37"/>
                <a:gd fmla="*/ 14 w 62" name="T38"/>
                <a:gd fmla="*/ 45 h 45" name="T39"/>
                <a:gd fmla="*/ 24 w 62" name="T40"/>
                <a:gd fmla="*/ 44 h 45" name="T41"/>
                <a:gd fmla="*/ 35 w 62" name="T42"/>
                <a:gd fmla="*/ 41 h 45" name="T43"/>
                <a:gd fmla="*/ 40 w 62" name="T44"/>
                <a:gd fmla="*/ 41 h 45" name="T45"/>
                <a:gd fmla="*/ 43 w 62" name="T46"/>
                <a:gd fmla="*/ 42 h 45" name="T47"/>
                <a:gd fmla="*/ 51 w 62" name="T48"/>
                <a:gd fmla="*/ 43 h 45" name="T49"/>
                <a:gd fmla="*/ 57 w 62" name="T50"/>
                <a:gd fmla="*/ 39 h 45" name="T51"/>
                <a:gd fmla="*/ 55 w 62" name="T52"/>
                <a:gd fmla="*/ 37 h 45" name="T53"/>
                <a:gd fmla="*/ 51 w 62" name="T54"/>
                <a:gd fmla="*/ 38 h 45" name="T55"/>
                <a:gd fmla="*/ 51 w 62" name="T56"/>
                <a:gd fmla="*/ 36 h 45" name="T57"/>
                <a:gd fmla="*/ 51 w 62" name="T58"/>
                <a:gd fmla="*/ 34 h 45" name="T59"/>
                <a:gd fmla="*/ 54 w 62" name="T60"/>
                <a:gd fmla="*/ 36 h 45" name="T61"/>
                <a:gd fmla="*/ 56 w 62" name="T62"/>
                <a:gd fmla="*/ 34 h 45" name="T63"/>
                <a:gd fmla="*/ 60 w 62" name="T64"/>
                <a:gd fmla="*/ 35 h 45" name="T65"/>
                <a:gd fmla="*/ 60 w 62" name="T66"/>
                <a:gd fmla="*/ 33 h 45" name="T67"/>
                <a:gd fmla="*/ 60 w 62" name="T68"/>
                <a:gd fmla="*/ 31 h 45" name="T69"/>
                <a:gd fmla="*/ 56 w 62" name="T70"/>
                <a:gd fmla="*/ 30 h 45" name="T71"/>
                <a:gd fmla="*/ 51 w 62" name="T72"/>
                <a:gd fmla="*/ 24 h 45" name="T73"/>
                <a:gd fmla="*/ 54 w 62" name="T74"/>
                <a:gd fmla="*/ 8 h 45" name="T75"/>
                <a:gd fmla="*/ 52 w 62" name="T76"/>
                <a:gd fmla="*/ 3 h 45" name="T77"/>
                <a:gd fmla="*/ 48 w 62" name="T78"/>
                <a:gd fmla="*/ 2 h 45" name="T79"/>
                <a:gd fmla="*/ 46 w 62" name="T80"/>
                <a:gd fmla="*/ 3 h 45" name="T81"/>
                <a:gd fmla="*/ 45 w 62" name="T82"/>
                <a:gd fmla="*/ 7 h 45" name="T83"/>
                <a:gd fmla="*/ 43 w 62" name="T84"/>
                <a:gd fmla="*/ 17 h 45" name="T85"/>
                <a:gd fmla="*/ 40 w 62" name="T86"/>
                <a:gd fmla="*/ 17 h 45" name="T87"/>
                <a:gd fmla="*/ 39 w 62" name="T88"/>
                <a:gd fmla="*/ 4 h 45" name="T89"/>
                <a:gd fmla="*/ 35 w 62" name="T90"/>
                <a:gd fmla="*/ 4 h 45" name="T91"/>
                <a:gd fmla="*/ 37 w 62" name="T92"/>
                <a:gd fmla="*/ 8 h 45" name="T93"/>
                <a:gd fmla="*/ 29 w 62" name="T94"/>
                <a:gd fmla="*/ 9 h 45" name="T95"/>
                <a:gd fmla="*/ 31 w 62" name="T96"/>
                <a:gd fmla="*/ 4 h 45" name="T97"/>
                <a:gd fmla="*/ 28 w 62" name="T98"/>
                <a:gd fmla="*/ 4 h 45" name="T99"/>
                <a:gd fmla="*/ 23 w 62" name="T100"/>
                <a:gd fmla="*/ 7 h 45" name="T101"/>
                <a:gd fmla="*/ 23 w 62" name="T102"/>
                <a:gd fmla="*/ 5 h 45" name="T103"/>
                <a:gd fmla="*/ 24 w 62" name="T104"/>
                <a:gd fmla="*/ 1 h 45" name="T105"/>
                <a:gd fmla="*/ 18 w 62" name="T106"/>
                <a:gd fmla="*/ 3 h 45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45" w="62">
                  <a:moveTo>
                    <a:pt x="13" y="5"/>
                  </a:moveTo>
                  <a:cubicBezTo>
                    <a:pt x="12" y="5"/>
                    <a:pt x="11" y="6"/>
                    <a:pt x="10" y="6"/>
                  </a:cubicBezTo>
                  <a:cubicBezTo>
                    <a:pt x="10" y="7"/>
                    <a:pt x="9" y="7"/>
                    <a:pt x="8" y="7"/>
                  </a:cubicBezTo>
                  <a:cubicBezTo>
                    <a:pt x="7" y="7"/>
                    <a:pt x="5" y="8"/>
                    <a:pt x="5" y="9"/>
                  </a:cubicBezTo>
                  <a:cubicBezTo>
                    <a:pt x="5" y="9"/>
                    <a:pt x="5" y="10"/>
                    <a:pt x="5" y="10"/>
                  </a:cubicBezTo>
                  <a:cubicBezTo>
                    <a:pt x="5" y="11"/>
                    <a:pt x="6" y="11"/>
                    <a:pt x="6" y="11"/>
                  </a:cubicBezTo>
                  <a:cubicBezTo>
                    <a:pt x="5" y="12"/>
                    <a:pt x="3" y="13"/>
                    <a:pt x="2" y="13"/>
                  </a:cubicBezTo>
                  <a:cubicBezTo>
                    <a:pt x="2" y="14"/>
                    <a:pt x="1" y="15"/>
                    <a:pt x="1" y="16"/>
                  </a:cubicBezTo>
                  <a:cubicBezTo>
                    <a:pt x="0" y="17"/>
                    <a:pt x="0" y="17"/>
                    <a:pt x="1" y="17"/>
                  </a:cubicBezTo>
                  <a:cubicBezTo>
                    <a:pt x="2" y="17"/>
                    <a:pt x="0" y="18"/>
                    <a:pt x="2" y="18"/>
                  </a:cubicBezTo>
                  <a:cubicBezTo>
                    <a:pt x="3" y="18"/>
                    <a:pt x="4" y="18"/>
                    <a:pt x="4" y="18"/>
                  </a:cubicBezTo>
                  <a:cubicBezTo>
                    <a:pt x="4" y="19"/>
                    <a:pt x="3" y="20"/>
                    <a:pt x="4" y="20"/>
                  </a:cubicBezTo>
                  <a:cubicBezTo>
                    <a:pt x="5" y="19"/>
                    <a:pt x="7" y="20"/>
                    <a:pt x="8" y="20"/>
                  </a:cubicBezTo>
                  <a:cubicBezTo>
                    <a:pt x="9" y="19"/>
                    <a:pt x="9" y="19"/>
                    <a:pt x="11" y="19"/>
                  </a:cubicBezTo>
                  <a:cubicBezTo>
                    <a:pt x="12" y="19"/>
                    <a:pt x="14" y="20"/>
                    <a:pt x="13" y="20"/>
                  </a:cubicBezTo>
                  <a:cubicBezTo>
                    <a:pt x="13" y="20"/>
                    <a:pt x="10" y="20"/>
                    <a:pt x="9" y="20"/>
                  </a:cubicBezTo>
                  <a:cubicBezTo>
                    <a:pt x="9" y="20"/>
                    <a:pt x="8" y="21"/>
                    <a:pt x="6" y="21"/>
                  </a:cubicBezTo>
                  <a:cubicBezTo>
                    <a:pt x="5" y="21"/>
                    <a:pt x="2" y="22"/>
                    <a:pt x="2" y="22"/>
                  </a:cubicBezTo>
                  <a:cubicBezTo>
                    <a:pt x="2" y="22"/>
                    <a:pt x="1" y="25"/>
                    <a:pt x="2" y="26"/>
                  </a:cubicBezTo>
                  <a:cubicBezTo>
                    <a:pt x="2" y="26"/>
                    <a:pt x="3" y="27"/>
                    <a:pt x="4" y="27"/>
                  </a:cubicBezTo>
                  <a:cubicBezTo>
                    <a:pt x="6" y="27"/>
                    <a:pt x="6" y="28"/>
                    <a:pt x="7" y="27"/>
                  </a:cubicBezTo>
                  <a:cubicBezTo>
                    <a:pt x="7" y="27"/>
                    <a:pt x="7" y="27"/>
                    <a:pt x="8" y="27"/>
                  </a:cubicBezTo>
                  <a:cubicBezTo>
                    <a:pt x="10" y="27"/>
                    <a:pt x="10" y="27"/>
                    <a:pt x="12" y="27"/>
                  </a:cubicBezTo>
                  <a:cubicBezTo>
                    <a:pt x="13" y="26"/>
                    <a:pt x="17" y="25"/>
                    <a:pt x="17" y="26"/>
                  </a:cubicBezTo>
                  <a:cubicBezTo>
                    <a:pt x="18" y="26"/>
                    <a:pt x="19" y="27"/>
                    <a:pt x="20" y="27"/>
                  </a:cubicBezTo>
                  <a:cubicBezTo>
                    <a:pt x="22" y="27"/>
                    <a:pt x="26" y="27"/>
                    <a:pt x="25" y="28"/>
                  </a:cubicBezTo>
                  <a:cubicBezTo>
                    <a:pt x="24" y="28"/>
                    <a:pt x="21" y="29"/>
                    <a:pt x="21" y="29"/>
                  </a:cubicBezTo>
                  <a:cubicBezTo>
                    <a:pt x="22" y="29"/>
                    <a:pt x="23" y="30"/>
                    <a:pt x="22" y="30"/>
                  </a:cubicBezTo>
                  <a:cubicBezTo>
                    <a:pt x="22" y="30"/>
                    <a:pt x="21" y="31"/>
                    <a:pt x="21" y="31"/>
                  </a:cubicBezTo>
                  <a:cubicBezTo>
                    <a:pt x="20" y="31"/>
                    <a:pt x="18" y="31"/>
                    <a:pt x="17" y="31"/>
                  </a:cubicBezTo>
                  <a:cubicBezTo>
                    <a:pt x="16" y="31"/>
                    <a:pt x="12" y="32"/>
                    <a:pt x="11" y="32"/>
                  </a:cubicBezTo>
                  <a:cubicBezTo>
                    <a:pt x="10" y="32"/>
                    <a:pt x="9" y="31"/>
                    <a:pt x="7" y="31"/>
                  </a:cubicBezTo>
                  <a:cubicBezTo>
                    <a:pt x="5" y="31"/>
                    <a:pt x="2" y="32"/>
                    <a:pt x="3" y="32"/>
                  </a:cubicBezTo>
                  <a:cubicBezTo>
                    <a:pt x="3" y="33"/>
                    <a:pt x="2" y="35"/>
                    <a:pt x="2" y="35"/>
                  </a:cubicBezTo>
                  <a:cubicBezTo>
                    <a:pt x="3" y="35"/>
                    <a:pt x="4" y="36"/>
                    <a:pt x="4" y="37"/>
                  </a:cubicBezTo>
                  <a:cubicBezTo>
                    <a:pt x="3" y="38"/>
                    <a:pt x="4" y="39"/>
                    <a:pt x="5" y="39"/>
                  </a:cubicBezTo>
                  <a:cubicBezTo>
                    <a:pt x="7" y="40"/>
                    <a:pt x="10" y="39"/>
                    <a:pt x="11" y="40"/>
                  </a:cubicBezTo>
                  <a:cubicBezTo>
                    <a:pt x="11" y="40"/>
                    <a:pt x="13" y="40"/>
                    <a:pt x="12" y="41"/>
                  </a:cubicBezTo>
                  <a:cubicBezTo>
                    <a:pt x="12" y="42"/>
                    <a:pt x="11" y="42"/>
                    <a:pt x="12" y="43"/>
                  </a:cubicBezTo>
                  <a:cubicBezTo>
                    <a:pt x="12" y="44"/>
                    <a:pt x="13" y="45"/>
                    <a:pt x="14" y="45"/>
                  </a:cubicBezTo>
                  <a:cubicBezTo>
                    <a:pt x="16" y="45"/>
                    <a:pt x="20" y="43"/>
                    <a:pt x="21" y="44"/>
                  </a:cubicBezTo>
                  <a:cubicBezTo>
                    <a:pt x="22" y="44"/>
                    <a:pt x="23" y="44"/>
                    <a:pt x="24" y="44"/>
                  </a:cubicBezTo>
                  <a:cubicBezTo>
                    <a:pt x="26" y="44"/>
                    <a:pt x="28" y="42"/>
                    <a:pt x="29" y="42"/>
                  </a:cubicBezTo>
                  <a:cubicBezTo>
                    <a:pt x="30" y="42"/>
                    <a:pt x="35" y="41"/>
                    <a:pt x="35" y="41"/>
                  </a:cubicBezTo>
                  <a:cubicBezTo>
                    <a:pt x="36" y="41"/>
                    <a:pt x="37" y="40"/>
                    <a:pt x="38" y="40"/>
                  </a:cubicBezTo>
                  <a:cubicBezTo>
                    <a:pt x="39" y="40"/>
                    <a:pt x="39" y="41"/>
                    <a:pt x="40" y="41"/>
                  </a:cubicBezTo>
                  <a:cubicBezTo>
                    <a:pt x="42" y="41"/>
                    <a:pt x="45" y="41"/>
                    <a:pt x="44" y="41"/>
                  </a:cubicBezTo>
                  <a:cubicBezTo>
                    <a:pt x="44" y="41"/>
                    <a:pt x="42" y="42"/>
                    <a:pt x="43" y="42"/>
                  </a:cubicBezTo>
                  <a:cubicBezTo>
                    <a:pt x="44" y="42"/>
                    <a:pt x="46" y="42"/>
                    <a:pt x="47" y="42"/>
                  </a:cubicBezTo>
                  <a:cubicBezTo>
                    <a:pt x="49" y="43"/>
                    <a:pt x="50" y="43"/>
                    <a:pt x="51" y="43"/>
                  </a:cubicBezTo>
                  <a:cubicBezTo>
                    <a:pt x="52" y="43"/>
                    <a:pt x="56" y="41"/>
                    <a:pt x="56" y="41"/>
                  </a:cubicBezTo>
                  <a:cubicBezTo>
                    <a:pt x="56" y="40"/>
                    <a:pt x="57" y="39"/>
                    <a:pt x="57" y="39"/>
                  </a:cubicBezTo>
                  <a:cubicBezTo>
                    <a:pt x="57" y="39"/>
                    <a:pt x="56" y="40"/>
                    <a:pt x="56" y="39"/>
                  </a:cubicBezTo>
                  <a:cubicBezTo>
                    <a:pt x="56" y="38"/>
                    <a:pt x="56" y="37"/>
                    <a:pt x="55" y="37"/>
                  </a:cubicBezTo>
                  <a:cubicBezTo>
                    <a:pt x="55" y="37"/>
                    <a:pt x="53" y="38"/>
                    <a:pt x="52" y="38"/>
                  </a:cubicBezTo>
                  <a:cubicBezTo>
                    <a:pt x="52" y="38"/>
                    <a:pt x="52" y="38"/>
                    <a:pt x="51" y="38"/>
                  </a:cubicBezTo>
                  <a:cubicBezTo>
                    <a:pt x="50" y="38"/>
                    <a:pt x="49" y="39"/>
                    <a:pt x="49" y="38"/>
                  </a:cubicBezTo>
                  <a:cubicBezTo>
                    <a:pt x="50" y="37"/>
                    <a:pt x="51" y="37"/>
                    <a:pt x="51" y="36"/>
                  </a:cubicBezTo>
                  <a:cubicBezTo>
                    <a:pt x="50" y="36"/>
                    <a:pt x="49" y="37"/>
                    <a:pt x="49" y="36"/>
                  </a:cubicBezTo>
                  <a:cubicBezTo>
                    <a:pt x="50" y="35"/>
                    <a:pt x="51" y="34"/>
                    <a:pt x="51" y="34"/>
                  </a:cubicBezTo>
                  <a:cubicBezTo>
                    <a:pt x="51" y="35"/>
                    <a:pt x="51" y="36"/>
                    <a:pt x="52" y="36"/>
                  </a:cubicBezTo>
                  <a:cubicBezTo>
                    <a:pt x="53" y="36"/>
                    <a:pt x="55" y="36"/>
                    <a:pt x="54" y="36"/>
                  </a:cubicBezTo>
                  <a:cubicBezTo>
                    <a:pt x="53" y="35"/>
                    <a:pt x="52" y="35"/>
                    <a:pt x="54" y="35"/>
                  </a:cubicBezTo>
                  <a:cubicBezTo>
                    <a:pt x="55" y="35"/>
                    <a:pt x="55" y="34"/>
                    <a:pt x="56" y="34"/>
                  </a:cubicBezTo>
                  <a:cubicBezTo>
                    <a:pt x="57" y="35"/>
                    <a:pt x="58" y="34"/>
                    <a:pt x="59" y="35"/>
                  </a:cubicBezTo>
                  <a:cubicBezTo>
                    <a:pt x="59" y="35"/>
                    <a:pt x="60" y="36"/>
                    <a:pt x="60" y="35"/>
                  </a:cubicBezTo>
                  <a:cubicBezTo>
                    <a:pt x="61" y="35"/>
                    <a:pt x="62" y="34"/>
                    <a:pt x="61" y="34"/>
                  </a:cubicBezTo>
                  <a:cubicBezTo>
                    <a:pt x="61" y="33"/>
                    <a:pt x="60" y="33"/>
                    <a:pt x="60" y="33"/>
                  </a:cubicBezTo>
                  <a:cubicBezTo>
                    <a:pt x="61" y="32"/>
                    <a:pt x="62" y="32"/>
                    <a:pt x="62" y="32"/>
                  </a:cubicBezTo>
                  <a:cubicBezTo>
                    <a:pt x="61" y="31"/>
                    <a:pt x="60" y="31"/>
                    <a:pt x="60" y="31"/>
                  </a:cubicBezTo>
                  <a:cubicBezTo>
                    <a:pt x="59" y="31"/>
                    <a:pt x="58" y="32"/>
                    <a:pt x="57" y="32"/>
                  </a:cubicBezTo>
                  <a:cubicBezTo>
                    <a:pt x="57" y="31"/>
                    <a:pt x="57" y="31"/>
                    <a:pt x="56" y="30"/>
                  </a:cubicBezTo>
                  <a:cubicBezTo>
                    <a:pt x="55" y="28"/>
                    <a:pt x="55" y="28"/>
                    <a:pt x="54" y="27"/>
                  </a:cubicBezTo>
                  <a:cubicBezTo>
                    <a:pt x="53" y="27"/>
                    <a:pt x="51" y="25"/>
                    <a:pt x="51" y="24"/>
                  </a:cubicBezTo>
                  <a:cubicBezTo>
                    <a:pt x="50" y="23"/>
                    <a:pt x="53" y="14"/>
                    <a:pt x="53" y="13"/>
                  </a:cubicBezTo>
                  <a:cubicBezTo>
                    <a:pt x="54" y="12"/>
                    <a:pt x="54" y="9"/>
                    <a:pt x="54" y="8"/>
                  </a:cubicBezTo>
                  <a:cubicBezTo>
                    <a:pt x="55" y="8"/>
                    <a:pt x="54" y="7"/>
                    <a:pt x="54" y="6"/>
                  </a:cubicBezTo>
                  <a:cubicBezTo>
                    <a:pt x="53" y="5"/>
                    <a:pt x="52" y="4"/>
                    <a:pt x="52" y="3"/>
                  </a:cubicBezTo>
                  <a:cubicBezTo>
                    <a:pt x="51" y="2"/>
                    <a:pt x="50" y="1"/>
                    <a:pt x="50" y="1"/>
                  </a:cubicBezTo>
                  <a:cubicBezTo>
                    <a:pt x="49" y="1"/>
                    <a:pt x="49" y="3"/>
                    <a:pt x="48" y="2"/>
                  </a:cubicBezTo>
                  <a:cubicBezTo>
                    <a:pt x="47" y="2"/>
                    <a:pt x="46" y="1"/>
                    <a:pt x="46" y="1"/>
                  </a:cubicBezTo>
                  <a:cubicBezTo>
                    <a:pt x="45" y="2"/>
                    <a:pt x="46" y="3"/>
                    <a:pt x="46" y="3"/>
                  </a:cubicBezTo>
                  <a:cubicBezTo>
                    <a:pt x="45" y="3"/>
                    <a:pt x="45" y="3"/>
                    <a:pt x="44" y="4"/>
                  </a:cubicBezTo>
                  <a:cubicBezTo>
                    <a:pt x="44" y="5"/>
                    <a:pt x="45" y="7"/>
                    <a:pt x="45" y="7"/>
                  </a:cubicBezTo>
                  <a:cubicBezTo>
                    <a:pt x="45" y="8"/>
                    <a:pt x="44" y="12"/>
                    <a:pt x="44" y="13"/>
                  </a:cubicBezTo>
                  <a:cubicBezTo>
                    <a:pt x="43" y="14"/>
                    <a:pt x="43" y="17"/>
                    <a:pt x="43" y="17"/>
                  </a:cubicBezTo>
                  <a:cubicBezTo>
                    <a:pt x="43" y="18"/>
                    <a:pt x="42" y="18"/>
                    <a:pt x="41" y="18"/>
                  </a:cubicBezTo>
                  <a:cubicBezTo>
                    <a:pt x="41" y="18"/>
                    <a:pt x="40" y="17"/>
                    <a:pt x="40" y="17"/>
                  </a:cubicBezTo>
                  <a:cubicBezTo>
                    <a:pt x="40" y="17"/>
                    <a:pt x="41" y="9"/>
                    <a:pt x="41" y="8"/>
                  </a:cubicBezTo>
                  <a:cubicBezTo>
                    <a:pt x="41" y="8"/>
                    <a:pt x="38" y="5"/>
                    <a:pt x="39" y="4"/>
                  </a:cubicBezTo>
                  <a:cubicBezTo>
                    <a:pt x="39" y="3"/>
                    <a:pt x="35" y="2"/>
                    <a:pt x="35" y="2"/>
                  </a:cubicBezTo>
                  <a:cubicBezTo>
                    <a:pt x="35" y="2"/>
                    <a:pt x="35" y="4"/>
                    <a:pt x="35" y="4"/>
                  </a:cubicBezTo>
                  <a:cubicBezTo>
                    <a:pt x="36" y="5"/>
                    <a:pt x="37" y="5"/>
                    <a:pt x="37" y="6"/>
                  </a:cubicBezTo>
                  <a:cubicBezTo>
                    <a:pt x="37" y="7"/>
                    <a:pt x="38" y="8"/>
                    <a:pt x="37" y="8"/>
                  </a:cubicBezTo>
                  <a:cubicBezTo>
                    <a:pt x="35" y="8"/>
                    <a:pt x="35" y="8"/>
                    <a:pt x="34" y="8"/>
                  </a:cubicBezTo>
                  <a:cubicBezTo>
                    <a:pt x="32" y="8"/>
                    <a:pt x="29" y="10"/>
                    <a:pt x="29" y="9"/>
                  </a:cubicBezTo>
                  <a:cubicBezTo>
                    <a:pt x="28" y="9"/>
                    <a:pt x="33" y="7"/>
                    <a:pt x="33" y="6"/>
                  </a:cubicBezTo>
                  <a:cubicBezTo>
                    <a:pt x="33" y="4"/>
                    <a:pt x="31" y="4"/>
                    <a:pt x="31" y="4"/>
                  </a:cubicBezTo>
                  <a:cubicBezTo>
                    <a:pt x="31" y="3"/>
                    <a:pt x="29" y="2"/>
                    <a:pt x="28" y="2"/>
                  </a:cubicBezTo>
                  <a:cubicBezTo>
                    <a:pt x="28" y="3"/>
                    <a:pt x="28" y="4"/>
                    <a:pt x="28" y="4"/>
                  </a:cubicBezTo>
                  <a:cubicBezTo>
                    <a:pt x="27" y="5"/>
                    <a:pt x="26" y="8"/>
                    <a:pt x="25" y="8"/>
                  </a:cubicBezTo>
                  <a:cubicBezTo>
                    <a:pt x="24" y="8"/>
                    <a:pt x="24" y="7"/>
                    <a:pt x="23" y="7"/>
                  </a:cubicBezTo>
                  <a:cubicBezTo>
                    <a:pt x="23" y="7"/>
                    <a:pt x="21" y="8"/>
                    <a:pt x="21" y="8"/>
                  </a:cubicBezTo>
                  <a:cubicBezTo>
                    <a:pt x="20" y="7"/>
                    <a:pt x="22" y="5"/>
                    <a:pt x="23" y="5"/>
                  </a:cubicBezTo>
                  <a:cubicBezTo>
                    <a:pt x="24" y="4"/>
                    <a:pt x="24" y="4"/>
                    <a:pt x="25" y="3"/>
                  </a:cubicBezTo>
                  <a:cubicBezTo>
                    <a:pt x="25" y="2"/>
                    <a:pt x="25" y="1"/>
                    <a:pt x="24" y="1"/>
                  </a:cubicBezTo>
                  <a:cubicBezTo>
                    <a:pt x="24" y="0"/>
                    <a:pt x="22" y="0"/>
                    <a:pt x="22" y="0"/>
                  </a:cubicBezTo>
                  <a:cubicBezTo>
                    <a:pt x="21" y="1"/>
                    <a:pt x="19" y="2"/>
                    <a:pt x="18" y="3"/>
                  </a:cubicBezTo>
                  <a:cubicBezTo>
                    <a:pt x="17" y="3"/>
                    <a:pt x="13" y="5"/>
                    <a:pt x="1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99" name="Freeform 94"/>
            <p:cNvSpPr/>
            <p:nvPr/>
          </p:nvSpPr>
          <p:spPr bwMode="auto">
            <a:xfrm>
              <a:off x="2282242" y="2300645"/>
              <a:ext cx="61047" cy="50520"/>
            </a:xfrm>
            <a:custGeom>
              <a:gdLst>
                <a:gd fmla="*/ 3 w 12" name="T0"/>
                <a:gd fmla="*/ 6 h 10" name="T1"/>
                <a:gd fmla="*/ 5 w 12" name="T2"/>
                <a:gd fmla="*/ 9 h 10" name="T3"/>
                <a:gd fmla="*/ 6 w 12" name="T4"/>
                <a:gd fmla="*/ 8 h 10" name="T5"/>
                <a:gd fmla="*/ 8 w 12" name="T6"/>
                <a:gd fmla="*/ 7 h 10" name="T7"/>
                <a:gd fmla="*/ 10 w 12" name="T8"/>
                <a:gd fmla="*/ 3 h 10" name="T9"/>
                <a:gd fmla="*/ 11 w 12" name="T10"/>
                <a:gd fmla="*/ 1 h 10" name="T11"/>
                <a:gd fmla="*/ 3 w 12" name="T12"/>
                <a:gd fmla="*/ 0 h 10" name="T13"/>
                <a:gd fmla="*/ 1 w 12" name="T14"/>
                <a:gd fmla="*/ 3 h 10" name="T15"/>
                <a:gd fmla="*/ 3 w 12" name="T16"/>
                <a:gd fmla="*/ 6 h 1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0" w="12">
                  <a:moveTo>
                    <a:pt x="3" y="6"/>
                  </a:moveTo>
                  <a:cubicBezTo>
                    <a:pt x="4" y="6"/>
                    <a:pt x="4" y="7"/>
                    <a:pt x="5" y="9"/>
                  </a:cubicBezTo>
                  <a:cubicBezTo>
                    <a:pt x="5" y="10"/>
                    <a:pt x="6" y="8"/>
                    <a:pt x="6" y="8"/>
                  </a:cubicBezTo>
                  <a:cubicBezTo>
                    <a:pt x="7" y="7"/>
                    <a:pt x="7" y="7"/>
                    <a:pt x="8" y="7"/>
                  </a:cubicBezTo>
                  <a:cubicBezTo>
                    <a:pt x="8" y="6"/>
                    <a:pt x="9" y="5"/>
                    <a:pt x="10" y="3"/>
                  </a:cubicBezTo>
                  <a:cubicBezTo>
                    <a:pt x="11" y="2"/>
                    <a:pt x="12" y="1"/>
                    <a:pt x="11" y="1"/>
                  </a:cubicBezTo>
                  <a:cubicBezTo>
                    <a:pt x="10" y="0"/>
                    <a:pt x="3" y="0"/>
                    <a:pt x="3" y="0"/>
                  </a:cubicBezTo>
                  <a:cubicBezTo>
                    <a:pt x="2" y="1"/>
                    <a:pt x="1" y="2"/>
                    <a:pt x="1" y="3"/>
                  </a:cubicBezTo>
                  <a:cubicBezTo>
                    <a:pt x="0" y="4"/>
                    <a:pt x="2" y="5"/>
                    <a:pt x="3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00" name="Freeform 95"/>
            <p:cNvSpPr/>
            <p:nvPr/>
          </p:nvSpPr>
          <p:spPr bwMode="auto">
            <a:xfrm>
              <a:off x="1720203" y="2504831"/>
              <a:ext cx="14735" cy="16840"/>
            </a:xfrm>
            <a:custGeom>
              <a:gdLst>
                <a:gd fmla="*/ 2 w 3" name="T0"/>
                <a:gd fmla="*/ 3 h 3" name="T1"/>
                <a:gd fmla="*/ 2 w 3" name="T2"/>
                <a:gd fmla="*/ 0 h 3" name="T3"/>
                <a:gd fmla="*/ 0 w 3" name="T4"/>
                <a:gd fmla="*/ 2 h 3" name="T5"/>
                <a:gd fmla="*/ 2 w 3" name="T6"/>
                <a:gd fmla="*/ 3 h 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" w="3">
                  <a:moveTo>
                    <a:pt x="2" y="3"/>
                  </a:moveTo>
                  <a:cubicBezTo>
                    <a:pt x="3" y="3"/>
                    <a:pt x="2" y="0"/>
                    <a:pt x="2" y="0"/>
                  </a:cubicBezTo>
                  <a:cubicBezTo>
                    <a:pt x="1" y="0"/>
                    <a:pt x="0" y="2"/>
                    <a:pt x="0" y="2"/>
                  </a:cubicBezTo>
                  <a:cubicBezTo>
                    <a:pt x="0" y="3"/>
                    <a:pt x="1" y="3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01" name="Freeform 96"/>
            <p:cNvSpPr/>
            <p:nvPr/>
          </p:nvSpPr>
          <p:spPr bwMode="auto">
            <a:xfrm>
              <a:off x="2467484" y="2285911"/>
              <a:ext cx="119987" cy="115776"/>
            </a:xfrm>
            <a:custGeom>
              <a:gdLst>
                <a:gd fmla="*/ 1 w 24" name="T0"/>
                <a:gd fmla="*/ 16 h 23" name="T1"/>
                <a:gd fmla="*/ 3 w 24" name="T2"/>
                <a:gd fmla="*/ 18 h 23" name="T3"/>
                <a:gd fmla="*/ 2 w 24" name="T4"/>
                <a:gd fmla="*/ 20 h 23" name="T5"/>
                <a:gd fmla="*/ 3 w 24" name="T6"/>
                <a:gd fmla="*/ 22 h 23" name="T7"/>
                <a:gd fmla="*/ 2 w 24" name="T8"/>
                <a:gd fmla="*/ 22 h 23" name="T9"/>
                <a:gd fmla="*/ 5 w 24" name="T10"/>
                <a:gd fmla="*/ 23 h 23" name="T11"/>
                <a:gd fmla="*/ 7 w 24" name="T12"/>
                <a:gd fmla="*/ 20 h 23" name="T13"/>
                <a:gd fmla="*/ 6 w 24" name="T14"/>
                <a:gd fmla="*/ 18 h 23" name="T15"/>
                <a:gd fmla="*/ 6 w 24" name="T16"/>
                <a:gd fmla="*/ 16 h 23" name="T17"/>
                <a:gd fmla="*/ 10 w 24" name="T18"/>
                <a:gd fmla="*/ 15 h 23" name="T19"/>
                <a:gd fmla="*/ 11 w 24" name="T20"/>
                <a:gd fmla="*/ 15 h 23" name="T21"/>
                <a:gd fmla="*/ 14 w 24" name="T22"/>
                <a:gd fmla="*/ 14 h 23" name="T23"/>
                <a:gd fmla="*/ 17 w 24" name="T24"/>
                <a:gd fmla="*/ 12 h 23" name="T25"/>
                <a:gd fmla="*/ 18 w 24" name="T26"/>
                <a:gd fmla="*/ 9 h 23" name="T27"/>
                <a:gd fmla="*/ 21 w 24" name="T28"/>
                <a:gd fmla="*/ 6 h 23" name="T29"/>
                <a:gd fmla="*/ 24 w 24" name="T30"/>
                <a:gd fmla="*/ 3 h 23" name="T31"/>
                <a:gd fmla="*/ 23 w 24" name="T32"/>
                <a:gd fmla="*/ 2 h 23" name="T33"/>
                <a:gd fmla="*/ 21 w 24" name="T34"/>
                <a:gd fmla="*/ 1 h 23" name="T35"/>
                <a:gd fmla="*/ 19 w 24" name="T36"/>
                <a:gd fmla="*/ 2 h 23" name="T37"/>
                <a:gd fmla="*/ 17 w 24" name="T38"/>
                <a:gd fmla="*/ 2 h 23" name="T39"/>
                <a:gd fmla="*/ 16 w 24" name="T40"/>
                <a:gd fmla="*/ 1 h 23" name="T41"/>
                <a:gd fmla="*/ 12 w 24" name="T42"/>
                <a:gd fmla="*/ 0 h 23" name="T43"/>
                <a:gd fmla="*/ 11 w 24" name="T44"/>
                <a:gd fmla="*/ 1 h 23" name="T45"/>
                <a:gd fmla="*/ 7 w 24" name="T46"/>
                <a:gd fmla="*/ 1 h 23" name="T47"/>
                <a:gd fmla="*/ 7 w 24" name="T48"/>
                <a:gd fmla="*/ 3 h 23" name="T49"/>
                <a:gd fmla="*/ 5 w 24" name="T50"/>
                <a:gd fmla="*/ 5 h 23" name="T51"/>
                <a:gd fmla="*/ 4 w 24" name="T52"/>
                <a:gd fmla="*/ 4 h 23" name="T53"/>
                <a:gd fmla="*/ 3 w 24" name="T54"/>
                <a:gd fmla="*/ 7 h 23" name="T55"/>
                <a:gd fmla="*/ 3 w 24" name="T56"/>
                <a:gd fmla="*/ 10 h 23" name="T57"/>
                <a:gd fmla="*/ 1 w 24" name="T58"/>
                <a:gd fmla="*/ 11 h 23" name="T59"/>
                <a:gd fmla="*/ 2 w 24" name="T60"/>
                <a:gd fmla="*/ 15 h 23" name="T61"/>
                <a:gd fmla="*/ 0 w 24" name="T62"/>
                <a:gd fmla="*/ 15 h 23" name="T63"/>
                <a:gd fmla="*/ 1 w 24" name="T64"/>
                <a:gd fmla="*/ 16 h 23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3" w="24">
                  <a:moveTo>
                    <a:pt x="1" y="16"/>
                  </a:moveTo>
                  <a:cubicBezTo>
                    <a:pt x="2" y="17"/>
                    <a:pt x="2" y="17"/>
                    <a:pt x="3" y="18"/>
                  </a:cubicBezTo>
                  <a:cubicBezTo>
                    <a:pt x="3" y="19"/>
                    <a:pt x="2" y="20"/>
                    <a:pt x="2" y="20"/>
                  </a:cubicBezTo>
                  <a:cubicBezTo>
                    <a:pt x="2" y="21"/>
                    <a:pt x="2" y="21"/>
                    <a:pt x="3" y="22"/>
                  </a:cubicBezTo>
                  <a:cubicBezTo>
                    <a:pt x="4" y="22"/>
                    <a:pt x="3" y="22"/>
                    <a:pt x="2" y="22"/>
                  </a:cubicBezTo>
                  <a:cubicBezTo>
                    <a:pt x="2" y="23"/>
                    <a:pt x="5" y="23"/>
                    <a:pt x="5" y="23"/>
                  </a:cubicBezTo>
                  <a:cubicBezTo>
                    <a:pt x="7" y="22"/>
                    <a:pt x="7" y="21"/>
                    <a:pt x="7" y="20"/>
                  </a:cubicBezTo>
                  <a:cubicBezTo>
                    <a:pt x="7" y="20"/>
                    <a:pt x="7" y="19"/>
                    <a:pt x="6" y="18"/>
                  </a:cubicBezTo>
                  <a:cubicBezTo>
                    <a:pt x="6" y="17"/>
                    <a:pt x="6" y="16"/>
                    <a:pt x="6" y="16"/>
                  </a:cubicBezTo>
                  <a:cubicBezTo>
                    <a:pt x="7" y="16"/>
                    <a:pt x="9" y="15"/>
                    <a:pt x="10" y="15"/>
                  </a:cubicBezTo>
                  <a:cubicBezTo>
                    <a:pt x="10" y="14"/>
                    <a:pt x="10" y="15"/>
                    <a:pt x="11" y="15"/>
                  </a:cubicBezTo>
                  <a:cubicBezTo>
                    <a:pt x="11" y="15"/>
                    <a:pt x="13" y="14"/>
                    <a:pt x="14" y="14"/>
                  </a:cubicBezTo>
                  <a:cubicBezTo>
                    <a:pt x="15" y="14"/>
                    <a:pt x="17" y="12"/>
                    <a:pt x="17" y="12"/>
                  </a:cubicBezTo>
                  <a:cubicBezTo>
                    <a:pt x="18" y="11"/>
                    <a:pt x="18" y="10"/>
                    <a:pt x="18" y="9"/>
                  </a:cubicBezTo>
                  <a:cubicBezTo>
                    <a:pt x="19" y="9"/>
                    <a:pt x="20" y="7"/>
                    <a:pt x="21" y="6"/>
                  </a:cubicBezTo>
                  <a:cubicBezTo>
                    <a:pt x="22" y="5"/>
                    <a:pt x="23" y="4"/>
                    <a:pt x="24" y="3"/>
                  </a:cubicBezTo>
                  <a:cubicBezTo>
                    <a:pt x="24" y="3"/>
                    <a:pt x="24" y="2"/>
                    <a:pt x="23" y="2"/>
                  </a:cubicBezTo>
                  <a:cubicBezTo>
                    <a:pt x="22" y="1"/>
                    <a:pt x="21" y="1"/>
                    <a:pt x="21" y="1"/>
                  </a:cubicBezTo>
                  <a:cubicBezTo>
                    <a:pt x="20" y="1"/>
                    <a:pt x="21" y="2"/>
                    <a:pt x="19" y="2"/>
                  </a:cubicBezTo>
                  <a:cubicBezTo>
                    <a:pt x="17" y="1"/>
                    <a:pt x="18" y="2"/>
                    <a:pt x="17" y="2"/>
                  </a:cubicBezTo>
                  <a:cubicBezTo>
                    <a:pt x="17" y="2"/>
                    <a:pt x="17" y="1"/>
                    <a:pt x="16" y="1"/>
                  </a:cubicBezTo>
                  <a:cubicBezTo>
                    <a:pt x="16" y="0"/>
                    <a:pt x="13" y="1"/>
                    <a:pt x="12" y="0"/>
                  </a:cubicBezTo>
                  <a:cubicBezTo>
                    <a:pt x="11" y="0"/>
                    <a:pt x="11" y="1"/>
                    <a:pt x="11" y="1"/>
                  </a:cubicBezTo>
                  <a:cubicBezTo>
                    <a:pt x="11" y="2"/>
                    <a:pt x="8" y="1"/>
                    <a:pt x="7" y="1"/>
                  </a:cubicBezTo>
                  <a:cubicBezTo>
                    <a:pt x="6" y="1"/>
                    <a:pt x="6" y="3"/>
                    <a:pt x="7" y="3"/>
                  </a:cubicBezTo>
                  <a:cubicBezTo>
                    <a:pt x="7" y="4"/>
                    <a:pt x="6" y="5"/>
                    <a:pt x="5" y="5"/>
                  </a:cubicBezTo>
                  <a:cubicBezTo>
                    <a:pt x="4" y="5"/>
                    <a:pt x="5" y="5"/>
                    <a:pt x="4" y="4"/>
                  </a:cubicBezTo>
                  <a:cubicBezTo>
                    <a:pt x="4" y="4"/>
                    <a:pt x="4" y="6"/>
                    <a:pt x="3" y="7"/>
                  </a:cubicBezTo>
                  <a:cubicBezTo>
                    <a:pt x="3" y="8"/>
                    <a:pt x="3" y="9"/>
                    <a:pt x="3" y="10"/>
                  </a:cubicBezTo>
                  <a:cubicBezTo>
                    <a:pt x="2" y="11"/>
                    <a:pt x="2" y="11"/>
                    <a:pt x="1" y="11"/>
                  </a:cubicBezTo>
                  <a:cubicBezTo>
                    <a:pt x="1" y="12"/>
                    <a:pt x="2" y="14"/>
                    <a:pt x="2" y="15"/>
                  </a:cubicBezTo>
                  <a:cubicBezTo>
                    <a:pt x="1" y="15"/>
                    <a:pt x="1" y="15"/>
                    <a:pt x="0" y="15"/>
                  </a:cubicBezTo>
                  <a:cubicBezTo>
                    <a:pt x="0" y="16"/>
                    <a:pt x="0" y="16"/>
                    <a:pt x="1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02" name="Freeform 97"/>
            <p:cNvSpPr/>
            <p:nvPr/>
          </p:nvSpPr>
          <p:spPr bwMode="auto">
            <a:xfrm>
              <a:off x="2347499" y="2290121"/>
              <a:ext cx="115776" cy="141036"/>
            </a:xfrm>
            <a:custGeom>
              <a:gdLst>
                <a:gd fmla="*/ 1 w 23" name="T0"/>
                <a:gd fmla="*/ 10 h 28" name="T1"/>
                <a:gd fmla="*/ 0 w 23" name="T2"/>
                <a:gd fmla="*/ 12 h 28" name="T3"/>
                <a:gd fmla="*/ 0 w 23" name="T4"/>
                <a:gd fmla="*/ 15 h 28" name="T5"/>
                <a:gd fmla="*/ 0 w 23" name="T6"/>
                <a:gd fmla="*/ 17 h 28" name="T7"/>
                <a:gd fmla="*/ 2 w 23" name="T8"/>
                <a:gd fmla="*/ 20 h 28" name="T9"/>
                <a:gd fmla="*/ 4 w 23" name="T10"/>
                <a:gd fmla="*/ 20 h 28" name="T11"/>
                <a:gd fmla="*/ 4 w 23" name="T12"/>
                <a:gd fmla="*/ 22 h 28" name="T13"/>
                <a:gd fmla="*/ 6 w 23" name="T14"/>
                <a:gd fmla="*/ 22 h 28" name="T15"/>
                <a:gd fmla="*/ 7 w 23" name="T16"/>
                <a:gd fmla="*/ 25 h 28" name="T17"/>
                <a:gd fmla="*/ 8 w 23" name="T18"/>
                <a:gd fmla="*/ 28 h 28" name="T19"/>
                <a:gd fmla="*/ 10 w 23" name="T20"/>
                <a:gd fmla="*/ 27 h 28" name="T21"/>
                <a:gd fmla="*/ 12 w 23" name="T22"/>
                <a:gd fmla="*/ 26 h 28" name="T23"/>
                <a:gd fmla="*/ 15 w 23" name="T24"/>
                <a:gd fmla="*/ 25 h 28" name="T25"/>
                <a:gd fmla="*/ 17 w 23" name="T26"/>
                <a:gd fmla="*/ 24 h 28" name="T27"/>
                <a:gd fmla="*/ 19 w 23" name="T28"/>
                <a:gd fmla="*/ 23 h 28" name="T29"/>
                <a:gd fmla="*/ 20 w 23" name="T30"/>
                <a:gd fmla="*/ 22 h 28" name="T31"/>
                <a:gd fmla="*/ 20 w 23" name="T32"/>
                <a:gd fmla="*/ 19 h 28" name="T33"/>
                <a:gd fmla="*/ 22 w 23" name="T34"/>
                <a:gd fmla="*/ 18 h 28" name="T35"/>
                <a:gd fmla="*/ 22 w 23" name="T36"/>
                <a:gd fmla="*/ 14 h 28" name="T37"/>
                <a:gd fmla="*/ 20 w 23" name="T38"/>
                <a:gd fmla="*/ 13 h 28" name="T39"/>
                <a:gd fmla="*/ 19 w 23" name="T40"/>
                <a:gd fmla="*/ 11 h 28" name="T41"/>
                <a:gd fmla="*/ 18 w 23" name="T42"/>
                <a:gd fmla="*/ 13 h 28" name="T43"/>
                <a:gd fmla="*/ 16 w 23" name="T44"/>
                <a:gd fmla="*/ 11 h 28" name="T45"/>
                <a:gd fmla="*/ 17 w 23" name="T46"/>
                <a:gd fmla="*/ 10 h 28" name="T47"/>
                <a:gd fmla="*/ 19 w 23" name="T48"/>
                <a:gd fmla="*/ 7 h 28" name="T49"/>
                <a:gd fmla="*/ 20 w 23" name="T50"/>
                <a:gd fmla="*/ 7 h 28" name="T51"/>
                <a:gd fmla="*/ 21 w 23" name="T52"/>
                <a:gd fmla="*/ 6 h 28" name="T53"/>
                <a:gd fmla="*/ 20 w 23" name="T54"/>
                <a:gd fmla="*/ 4 h 28" name="T55"/>
                <a:gd fmla="*/ 22 w 23" name="T56"/>
                <a:gd fmla="*/ 4 h 28" name="T57"/>
                <a:gd fmla="*/ 21 w 23" name="T58"/>
                <a:gd fmla="*/ 1 h 28" name="T59"/>
                <a:gd fmla="*/ 19 w 23" name="T60"/>
                <a:gd fmla="*/ 2 h 28" name="T61"/>
                <a:gd fmla="*/ 16 w 23" name="T62"/>
                <a:gd fmla="*/ 3 h 28" name="T63"/>
                <a:gd fmla="*/ 13 w 23" name="T64"/>
                <a:gd fmla="*/ 2 h 28" name="T65"/>
                <a:gd fmla="*/ 14 w 23" name="T66"/>
                <a:gd fmla="*/ 1 h 28" name="T67"/>
                <a:gd fmla="*/ 11 w 23" name="T68"/>
                <a:gd fmla="*/ 1 h 28" name="T69"/>
                <a:gd fmla="*/ 9 w 23" name="T70"/>
                <a:gd fmla="*/ 1 h 28" name="T71"/>
                <a:gd fmla="*/ 6 w 23" name="T72"/>
                <a:gd fmla="*/ 5 h 28" name="T73"/>
                <a:gd fmla="*/ 7 w 23" name="T74"/>
                <a:gd fmla="*/ 7 h 28" name="T75"/>
                <a:gd fmla="*/ 9 w 23" name="T76"/>
                <a:gd fmla="*/ 8 h 28" name="T77"/>
                <a:gd fmla="*/ 8 w 23" name="T78"/>
                <a:gd fmla="*/ 11 h 28" name="T79"/>
                <a:gd fmla="*/ 9 w 23" name="T80"/>
                <a:gd fmla="*/ 12 h 28" name="T81"/>
                <a:gd fmla="*/ 7 w 23" name="T82"/>
                <a:gd fmla="*/ 14 h 28" name="T83"/>
                <a:gd fmla="*/ 5 w 23" name="T84"/>
                <a:gd fmla="*/ 13 h 28" name="T85"/>
                <a:gd fmla="*/ 4 w 23" name="T86"/>
                <a:gd fmla="*/ 12 h 28" name="T87"/>
                <a:gd fmla="*/ 5 w 23" name="T88"/>
                <a:gd fmla="*/ 10 h 28" name="T89"/>
                <a:gd fmla="*/ 3 w 23" name="T90"/>
                <a:gd fmla="*/ 9 h 28" name="T91"/>
                <a:gd fmla="*/ 1 w 23" name="T92"/>
                <a:gd fmla="*/ 10 h 28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28" w="23">
                  <a:moveTo>
                    <a:pt x="1" y="10"/>
                  </a:moveTo>
                  <a:cubicBezTo>
                    <a:pt x="1" y="11"/>
                    <a:pt x="0" y="11"/>
                    <a:pt x="0" y="12"/>
                  </a:cubicBezTo>
                  <a:cubicBezTo>
                    <a:pt x="0" y="13"/>
                    <a:pt x="0" y="15"/>
                    <a:pt x="0" y="15"/>
                  </a:cubicBezTo>
                  <a:cubicBezTo>
                    <a:pt x="1" y="16"/>
                    <a:pt x="0" y="16"/>
                    <a:pt x="0" y="17"/>
                  </a:cubicBezTo>
                  <a:cubicBezTo>
                    <a:pt x="0" y="18"/>
                    <a:pt x="1" y="20"/>
                    <a:pt x="2" y="20"/>
                  </a:cubicBezTo>
                  <a:cubicBezTo>
                    <a:pt x="2" y="21"/>
                    <a:pt x="3" y="20"/>
                    <a:pt x="4" y="20"/>
                  </a:cubicBezTo>
                  <a:cubicBezTo>
                    <a:pt x="4" y="20"/>
                    <a:pt x="4" y="22"/>
                    <a:pt x="4" y="22"/>
                  </a:cubicBezTo>
                  <a:cubicBezTo>
                    <a:pt x="5" y="23"/>
                    <a:pt x="5" y="22"/>
                    <a:pt x="6" y="22"/>
                  </a:cubicBezTo>
                  <a:cubicBezTo>
                    <a:pt x="6" y="22"/>
                    <a:pt x="7" y="24"/>
                    <a:pt x="7" y="25"/>
                  </a:cubicBezTo>
                  <a:cubicBezTo>
                    <a:pt x="8" y="26"/>
                    <a:pt x="7" y="27"/>
                    <a:pt x="8" y="28"/>
                  </a:cubicBezTo>
                  <a:cubicBezTo>
                    <a:pt x="8" y="28"/>
                    <a:pt x="9" y="28"/>
                    <a:pt x="10" y="27"/>
                  </a:cubicBezTo>
                  <a:cubicBezTo>
                    <a:pt x="11" y="27"/>
                    <a:pt x="11" y="27"/>
                    <a:pt x="12" y="26"/>
                  </a:cubicBezTo>
                  <a:cubicBezTo>
                    <a:pt x="13" y="25"/>
                    <a:pt x="14" y="26"/>
                    <a:pt x="15" y="25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8" y="23"/>
                    <a:pt x="19" y="23"/>
                  </a:cubicBezTo>
                  <a:cubicBezTo>
                    <a:pt x="19" y="23"/>
                    <a:pt x="20" y="22"/>
                    <a:pt x="20" y="22"/>
                  </a:cubicBezTo>
                  <a:cubicBezTo>
                    <a:pt x="21" y="21"/>
                    <a:pt x="20" y="20"/>
                    <a:pt x="20" y="19"/>
                  </a:cubicBezTo>
                  <a:cubicBezTo>
                    <a:pt x="20" y="18"/>
                    <a:pt x="22" y="18"/>
                    <a:pt x="22" y="18"/>
                  </a:cubicBezTo>
                  <a:cubicBezTo>
                    <a:pt x="23" y="17"/>
                    <a:pt x="23" y="15"/>
                    <a:pt x="22" y="14"/>
                  </a:cubicBezTo>
                  <a:cubicBezTo>
                    <a:pt x="21" y="13"/>
                    <a:pt x="21" y="13"/>
                    <a:pt x="20" y="13"/>
                  </a:cubicBezTo>
                  <a:cubicBezTo>
                    <a:pt x="19" y="13"/>
                    <a:pt x="20" y="11"/>
                    <a:pt x="19" y="11"/>
                  </a:cubicBezTo>
                  <a:cubicBezTo>
                    <a:pt x="18" y="10"/>
                    <a:pt x="19" y="12"/>
                    <a:pt x="18" y="13"/>
                  </a:cubicBezTo>
                  <a:cubicBezTo>
                    <a:pt x="18" y="14"/>
                    <a:pt x="17" y="11"/>
                    <a:pt x="16" y="11"/>
                  </a:cubicBezTo>
                  <a:cubicBezTo>
                    <a:pt x="16" y="10"/>
                    <a:pt x="16" y="10"/>
                    <a:pt x="17" y="10"/>
                  </a:cubicBezTo>
                  <a:cubicBezTo>
                    <a:pt x="18" y="10"/>
                    <a:pt x="18" y="8"/>
                    <a:pt x="19" y="7"/>
                  </a:cubicBezTo>
                  <a:cubicBezTo>
                    <a:pt x="19" y="7"/>
                    <a:pt x="19" y="7"/>
                    <a:pt x="20" y="7"/>
                  </a:cubicBezTo>
                  <a:cubicBezTo>
                    <a:pt x="21" y="7"/>
                    <a:pt x="21" y="7"/>
                    <a:pt x="21" y="6"/>
                  </a:cubicBezTo>
                  <a:cubicBezTo>
                    <a:pt x="21" y="6"/>
                    <a:pt x="20" y="5"/>
                    <a:pt x="20" y="4"/>
                  </a:cubicBezTo>
                  <a:cubicBezTo>
                    <a:pt x="21" y="4"/>
                    <a:pt x="22" y="4"/>
                    <a:pt x="22" y="4"/>
                  </a:cubicBezTo>
                  <a:cubicBezTo>
                    <a:pt x="23" y="4"/>
                    <a:pt x="21" y="2"/>
                    <a:pt x="21" y="1"/>
                  </a:cubicBezTo>
                  <a:cubicBezTo>
                    <a:pt x="20" y="1"/>
                    <a:pt x="20" y="2"/>
                    <a:pt x="19" y="2"/>
                  </a:cubicBezTo>
                  <a:cubicBezTo>
                    <a:pt x="19" y="3"/>
                    <a:pt x="17" y="3"/>
                    <a:pt x="16" y="3"/>
                  </a:cubicBezTo>
                  <a:cubicBezTo>
                    <a:pt x="15" y="3"/>
                    <a:pt x="14" y="3"/>
                    <a:pt x="13" y="2"/>
                  </a:cubicBezTo>
                  <a:cubicBezTo>
                    <a:pt x="12" y="1"/>
                    <a:pt x="13" y="1"/>
                    <a:pt x="14" y="1"/>
                  </a:cubicBezTo>
                  <a:cubicBezTo>
                    <a:pt x="14" y="0"/>
                    <a:pt x="12" y="1"/>
                    <a:pt x="11" y="1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7" y="1"/>
                    <a:pt x="6" y="5"/>
                    <a:pt x="6" y="5"/>
                  </a:cubicBezTo>
                  <a:cubicBezTo>
                    <a:pt x="6" y="6"/>
                    <a:pt x="7" y="6"/>
                    <a:pt x="7" y="7"/>
                  </a:cubicBezTo>
                  <a:cubicBezTo>
                    <a:pt x="6" y="8"/>
                    <a:pt x="8" y="8"/>
                    <a:pt x="9" y="8"/>
                  </a:cubicBezTo>
                  <a:cubicBezTo>
                    <a:pt x="10" y="8"/>
                    <a:pt x="9" y="10"/>
                    <a:pt x="8" y="11"/>
                  </a:cubicBezTo>
                  <a:cubicBezTo>
                    <a:pt x="8" y="11"/>
                    <a:pt x="9" y="12"/>
                    <a:pt x="9" y="12"/>
                  </a:cubicBezTo>
                  <a:cubicBezTo>
                    <a:pt x="9" y="12"/>
                    <a:pt x="8" y="13"/>
                    <a:pt x="7" y="14"/>
                  </a:cubicBezTo>
                  <a:cubicBezTo>
                    <a:pt x="7" y="14"/>
                    <a:pt x="6" y="13"/>
                    <a:pt x="5" y="13"/>
                  </a:cubicBezTo>
                  <a:cubicBezTo>
                    <a:pt x="5" y="13"/>
                    <a:pt x="4" y="12"/>
                    <a:pt x="4" y="12"/>
                  </a:cubicBezTo>
                  <a:cubicBezTo>
                    <a:pt x="4" y="11"/>
                    <a:pt x="4" y="11"/>
                    <a:pt x="5" y="10"/>
                  </a:cubicBezTo>
                  <a:cubicBezTo>
                    <a:pt x="5" y="10"/>
                    <a:pt x="4" y="9"/>
                    <a:pt x="3" y="9"/>
                  </a:cubicBezTo>
                  <a:cubicBezTo>
                    <a:pt x="3" y="8"/>
                    <a:pt x="1" y="10"/>
                    <a:pt x="1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03" name="Freeform 98"/>
            <p:cNvSpPr/>
            <p:nvPr/>
          </p:nvSpPr>
          <p:spPr bwMode="auto">
            <a:xfrm>
              <a:off x="2347497" y="2216445"/>
              <a:ext cx="21051" cy="18945"/>
            </a:xfrm>
            <a:custGeom>
              <a:gdLst>
                <a:gd fmla="*/ 1 w 4" name="T0"/>
                <a:gd fmla="*/ 2 h 4" name="T1"/>
                <a:gd fmla="*/ 1 w 4" name="T2"/>
                <a:gd fmla="*/ 4 h 4" name="T3"/>
                <a:gd fmla="*/ 3 w 4" name="T4"/>
                <a:gd fmla="*/ 2 h 4" name="T5"/>
                <a:gd fmla="*/ 3 w 4" name="T6"/>
                <a:gd fmla="*/ 0 h 4" name="T7"/>
                <a:gd fmla="*/ 2 w 4" name="T8"/>
                <a:gd fmla="*/ 0 h 4" name="T9"/>
                <a:gd fmla="*/ 0 w 4" name="T10"/>
                <a:gd fmla="*/ 3 h 4" name="T11"/>
                <a:gd fmla="*/ 1 w 4" name="T12"/>
                <a:gd fmla="*/ 2 h 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" w="4">
                  <a:moveTo>
                    <a:pt x="1" y="2"/>
                  </a:moveTo>
                  <a:cubicBezTo>
                    <a:pt x="1" y="2"/>
                    <a:pt x="0" y="4"/>
                    <a:pt x="1" y="4"/>
                  </a:cubicBezTo>
                  <a:cubicBezTo>
                    <a:pt x="2" y="4"/>
                    <a:pt x="3" y="3"/>
                    <a:pt x="3" y="2"/>
                  </a:cubicBezTo>
                  <a:cubicBezTo>
                    <a:pt x="4" y="2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3"/>
                    <a:pt x="0" y="2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04" name="Freeform 99"/>
            <p:cNvSpPr/>
            <p:nvPr/>
          </p:nvSpPr>
          <p:spPr bwMode="auto">
            <a:xfrm>
              <a:off x="5890243" y="2165926"/>
              <a:ext cx="33680" cy="14735"/>
            </a:xfrm>
            <a:custGeom>
              <a:gdLst>
                <a:gd fmla="*/ 1 w 7" name="T0"/>
                <a:gd fmla="*/ 2 h 3" name="T1"/>
                <a:gd fmla="*/ 6 w 7" name="T2"/>
                <a:gd fmla="*/ 2 h 3" name="T3"/>
                <a:gd fmla="*/ 6 w 7" name="T4"/>
                <a:gd fmla="*/ 0 h 3" name="T5"/>
                <a:gd fmla="*/ 2 w 7" name="T6"/>
                <a:gd fmla="*/ 1 h 3" name="T7"/>
                <a:gd fmla="*/ 1 w 7" name="T8"/>
                <a:gd fmla="*/ 2 h 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" w="7">
                  <a:moveTo>
                    <a:pt x="1" y="2"/>
                  </a:moveTo>
                  <a:cubicBezTo>
                    <a:pt x="0" y="3"/>
                    <a:pt x="4" y="2"/>
                    <a:pt x="6" y="2"/>
                  </a:cubicBezTo>
                  <a:cubicBezTo>
                    <a:pt x="7" y="2"/>
                    <a:pt x="7" y="0"/>
                    <a:pt x="6" y="0"/>
                  </a:cubicBezTo>
                  <a:cubicBezTo>
                    <a:pt x="5" y="0"/>
                    <a:pt x="3" y="1"/>
                    <a:pt x="2" y="1"/>
                  </a:cubicBezTo>
                  <a:cubicBezTo>
                    <a:pt x="1" y="1"/>
                    <a:pt x="1" y="1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05" name="Freeform 100"/>
            <p:cNvSpPr/>
            <p:nvPr/>
          </p:nvSpPr>
          <p:spPr bwMode="auto">
            <a:xfrm>
              <a:off x="5879718" y="2125930"/>
              <a:ext cx="29471" cy="14735"/>
            </a:xfrm>
            <a:custGeom>
              <a:gdLst>
                <a:gd fmla="*/ 5 w 6" name="T0"/>
                <a:gd fmla="*/ 2 h 3" name="T1"/>
                <a:gd fmla="*/ 6 w 6" name="T2"/>
                <a:gd fmla="*/ 0 h 3" name="T3"/>
                <a:gd fmla="*/ 4 w 6" name="T4"/>
                <a:gd fmla="*/ 1 h 3" name="T5"/>
                <a:gd fmla="*/ 1 w 6" name="T6"/>
                <a:gd fmla="*/ 2 h 3" name="T7"/>
                <a:gd fmla="*/ 5 w 6" name="T8"/>
                <a:gd fmla="*/ 2 h 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" w="6">
                  <a:moveTo>
                    <a:pt x="5" y="2"/>
                  </a:moveTo>
                  <a:cubicBezTo>
                    <a:pt x="6" y="2"/>
                    <a:pt x="6" y="1"/>
                    <a:pt x="6" y="0"/>
                  </a:cubicBezTo>
                  <a:cubicBezTo>
                    <a:pt x="5" y="0"/>
                    <a:pt x="5" y="1"/>
                    <a:pt x="4" y="1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0" y="3"/>
                    <a:pt x="4" y="2"/>
                    <a:pt x="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06" name="Freeform 101"/>
            <p:cNvSpPr/>
            <p:nvPr/>
          </p:nvSpPr>
          <p:spPr bwMode="auto">
            <a:xfrm>
              <a:off x="5081917" y="2511146"/>
              <a:ext cx="35785" cy="29471"/>
            </a:xfrm>
            <a:custGeom>
              <a:gdLst>
                <a:gd fmla="*/ 3 w 7" name="T0"/>
                <a:gd fmla="*/ 6 h 6" name="T1"/>
                <a:gd fmla="*/ 7 w 7" name="T2"/>
                <a:gd fmla="*/ 2 h 6" name="T3"/>
                <a:gd fmla="*/ 4 w 7" name="T4"/>
                <a:gd fmla="*/ 0 h 6" name="T5"/>
                <a:gd fmla="*/ 1 w 7" name="T6"/>
                <a:gd fmla="*/ 1 h 6" name="T7"/>
                <a:gd fmla="*/ 3 w 7" name="T8"/>
                <a:gd fmla="*/ 6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7">
                  <a:moveTo>
                    <a:pt x="3" y="6"/>
                  </a:moveTo>
                  <a:cubicBezTo>
                    <a:pt x="4" y="6"/>
                    <a:pt x="7" y="3"/>
                    <a:pt x="7" y="2"/>
                  </a:cubicBezTo>
                  <a:cubicBezTo>
                    <a:pt x="7" y="2"/>
                    <a:pt x="5" y="0"/>
                    <a:pt x="4" y="0"/>
                  </a:cubicBezTo>
                  <a:cubicBezTo>
                    <a:pt x="3" y="0"/>
                    <a:pt x="1" y="0"/>
                    <a:pt x="1" y="1"/>
                  </a:cubicBezTo>
                  <a:cubicBezTo>
                    <a:pt x="1" y="2"/>
                    <a:pt x="0" y="6"/>
                    <a:pt x="3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07" name="Freeform 102"/>
            <p:cNvSpPr/>
            <p:nvPr/>
          </p:nvSpPr>
          <p:spPr bwMode="auto">
            <a:xfrm>
              <a:off x="5267157" y="2460627"/>
              <a:ext cx="33680" cy="39995"/>
            </a:xfrm>
            <a:custGeom>
              <a:gdLst>
                <a:gd fmla="*/ 5 w 7" name="T0"/>
                <a:gd fmla="*/ 4 h 8" name="T1"/>
                <a:gd fmla="*/ 2 w 7" name="T2"/>
                <a:gd fmla="*/ 1 h 8" name="T3"/>
                <a:gd fmla="*/ 0 w 7" name="T4"/>
                <a:gd fmla="*/ 3 h 8" name="T5"/>
                <a:gd fmla="*/ 3 w 7" name="T6"/>
                <a:gd fmla="*/ 6 h 8" name="T7"/>
                <a:gd fmla="*/ 5 w 7" name="T8"/>
                <a:gd fmla="*/ 8 h 8" name="T9"/>
                <a:gd fmla="*/ 7 w 7" name="T10"/>
                <a:gd fmla="*/ 6 h 8" name="T11"/>
                <a:gd fmla="*/ 5 w 7" name="T12"/>
                <a:gd fmla="*/ 4 h 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" w="7">
                  <a:moveTo>
                    <a:pt x="5" y="4"/>
                  </a:moveTo>
                  <a:cubicBezTo>
                    <a:pt x="4" y="3"/>
                    <a:pt x="3" y="2"/>
                    <a:pt x="2" y="1"/>
                  </a:cubicBezTo>
                  <a:cubicBezTo>
                    <a:pt x="2" y="0"/>
                    <a:pt x="1" y="2"/>
                    <a:pt x="0" y="3"/>
                  </a:cubicBezTo>
                  <a:cubicBezTo>
                    <a:pt x="0" y="4"/>
                    <a:pt x="2" y="6"/>
                    <a:pt x="3" y="6"/>
                  </a:cubicBezTo>
                  <a:cubicBezTo>
                    <a:pt x="4" y="7"/>
                    <a:pt x="4" y="8"/>
                    <a:pt x="5" y="8"/>
                  </a:cubicBezTo>
                  <a:cubicBezTo>
                    <a:pt x="7" y="8"/>
                    <a:pt x="7" y="7"/>
                    <a:pt x="7" y="6"/>
                  </a:cubicBezTo>
                  <a:cubicBezTo>
                    <a:pt x="7" y="5"/>
                    <a:pt x="6" y="4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08" name="Freeform 103"/>
            <p:cNvSpPr/>
            <p:nvPr/>
          </p:nvSpPr>
          <p:spPr bwMode="auto">
            <a:xfrm>
              <a:off x="5471345" y="2321695"/>
              <a:ext cx="29471" cy="29471"/>
            </a:xfrm>
            <a:custGeom>
              <a:gdLst>
                <a:gd fmla="*/ 1 w 6" name="T0"/>
                <a:gd fmla="*/ 5 h 6" name="T1"/>
                <a:gd fmla="*/ 3 w 6" name="T2"/>
                <a:gd fmla="*/ 5 h 6" name="T3"/>
                <a:gd fmla="*/ 5 w 6" name="T4"/>
                <a:gd fmla="*/ 2 h 6" name="T5"/>
                <a:gd fmla="*/ 4 w 6" name="T6"/>
                <a:gd fmla="*/ 0 h 6" name="T7"/>
                <a:gd fmla="*/ 1 w 6" name="T8"/>
                <a:gd fmla="*/ 1 h 6" name="T9"/>
                <a:gd fmla="*/ 0 w 6" name="T10"/>
                <a:gd fmla="*/ 6 h 6" name="T11"/>
                <a:gd fmla="*/ 1 w 6" name="T12"/>
                <a:gd fmla="*/ 5 h 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" w="6">
                  <a:moveTo>
                    <a:pt x="1" y="5"/>
                  </a:moveTo>
                  <a:cubicBezTo>
                    <a:pt x="2" y="4"/>
                    <a:pt x="2" y="5"/>
                    <a:pt x="3" y="5"/>
                  </a:cubicBezTo>
                  <a:cubicBezTo>
                    <a:pt x="6" y="5"/>
                    <a:pt x="6" y="3"/>
                    <a:pt x="5" y="2"/>
                  </a:cubicBezTo>
                  <a:cubicBezTo>
                    <a:pt x="5" y="1"/>
                    <a:pt x="4" y="1"/>
                    <a:pt x="4" y="0"/>
                  </a:cubicBezTo>
                  <a:cubicBezTo>
                    <a:pt x="3" y="0"/>
                    <a:pt x="1" y="1"/>
                    <a:pt x="1" y="1"/>
                  </a:cubicBezTo>
                  <a:cubicBezTo>
                    <a:pt x="0" y="2"/>
                    <a:pt x="0" y="5"/>
                    <a:pt x="0" y="6"/>
                  </a:cubicBezTo>
                  <a:cubicBezTo>
                    <a:pt x="1" y="6"/>
                    <a:pt x="1" y="5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09" name="Freeform 104"/>
            <p:cNvSpPr/>
            <p:nvPr/>
          </p:nvSpPr>
          <p:spPr bwMode="auto">
            <a:xfrm>
              <a:off x="5540810" y="2330115"/>
              <a:ext cx="14735" cy="21051"/>
            </a:xfrm>
            <a:custGeom>
              <a:gdLst>
                <a:gd fmla="*/ 2 w 3" name="T0"/>
                <a:gd fmla="*/ 3 h 4" name="T1"/>
                <a:gd fmla="*/ 3 w 3" name="T2"/>
                <a:gd fmla="*/ 1 h 4" name="T3"/>
                <a:gd fmla="*/ 1 w 3" name="T4"/>
                <a:gd fmla="*/ 1 h 4" name="T5"/>
                <a:gd fmla="*/ 2 w 3" name="T6"/>
                <a:gd fmla="*/ 3 h 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" w="3">
                  <a:moveTo>
                    <a:pt x="2" y="3"/>
                  </a:moveTo>
                  <a:cubicBezTo>
                    <a:pt x="3" y="3"/>
                    <a:pt x="3" y="2"/>
                    <a:pt x="3" y="1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0" y="2"/>
                    <a:pt x="1" y="4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10" name="Freeform 105"/>
            <p:cNvSpPr/>
            <p:nvPr/>
          </p:nvSpPr>
          <p:spPr bwMode="auto">
            <a:xfrm>
              <a:off x="5599749" y="2346955"/>
              <a:ext cx="21051" cy="8420"/>
            </a:xfrm>
            <a:custGeom>
              <a:gdLst>
                <a:gd fmla="*/ 3 w 4" name="T0"/>
                <a:gd fmla="*/ 2 h 2" name="T1"/>
                <a:gd fmla="*/ 2 w 4" name="T2"/>
                <a:gd fmla="*/ 0 h 2" name="T3"/>
                <a:gd fmla="*/ 0 w 4" name="T4"/>
                <a:gd fmla="*/ 1 h 2" name="T5"/>
                <a:gd fmla="*/ 3 w 4" name="T6"/>
                <a:gd fmla="*/ 2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4">
                  <a:moveTo>
                    <a:pt x="3" y="2"/>
                  </a:moveTo>
                  <a:cubicBezTo>
                    <a:pt x="4" y="2"/>
                    <a:pt x="2" y="0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2" y="2"/>
                    <a:pt x="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11" name="Freeform 106"/>
            <p:cNvSpPr/>
            <p:nvPr/>
          </p:nvSpPr>
          <p:spPr bwMode="auto">
            <a:xfrm>
              <a:off x="5620801" y="2325906"/>
              <a:ext cx="18945" cy="14735"/>
            </a:xfrm>
            <a:custGeom>
              <a:gdLst>
                <a:gd fmla="*/ 3 w 4" name="T0"/>
                <a:gd fmla="*/ 0 h 3" name="T1"/>
                <a:gd fmla="*/ 1 w 4" name="T2"/>
                <a:gd fmla="*/ 2 h 3" name="T3"/>
                <a:gd fmla="*/ 2 w 4" name="T4"/>
                <a:gd fmla="*/ 3 h 3" name="T5"/>
                <a:gd fmla="*/ 3 w 4" name="T6"/>
                <a:gd fmla="*/ 0 h 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" w="4">
                  <a:moveTo>
                    <a:pt x="3" y="0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2" y="3"/>
                    <a:pt x="2" y="3"/>
                  </a:cubicBezTo>
                  <a:cubicBezTo>
                    <a:pt x="4" y="3"/>
                    <a:pt x="3" y="1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12" name="Freeform 107"/>
            <p:cNvSpPr/>
            <p:nvPr/>
          </p:nvSpPr>
          <p:spPr bwMode="auto">
            <a:xfrm>
              <a:off x="6197575" y="2266965"/>
              <a:ext cx="29471" cy="18945"/>
            </a:xfrm>
            <a:custGeom>
              <a:gdLst>
                <a:gd fmla="*/ 1 w 6" name="T0"/>
                <a:gd fmla="*/ 1 h 4" name="T1"/>
                <a:gd fmla="*/ 0 w 6" name="T2"/>
                <a:gd fmla="*/ 3 h 4" name="T3"/>
                <a:gd fmla="*/ 5 w 6" name="T4"/>
                <a:gd fmla="*/ 3 h 4" name="T5"/>
                <a:gd fmla="*/ 4 w 6" name="T6"/>
                <a:gd fmla="*/ 1 h 4" name="T7"/>
                <a:gd fmla="*/ 1 w 6" name="T8"/>
                <a:gd fmla="*/ 1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6">
                  <a:moveTo>
                    <a:pt x="1" y="1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0" y="4"/>
                    <a:pt x="4" y="3"/>
                    <a:pt x="5" y="3"/>
                  </a:cubicBezTo>
                  <a:cubicBezTo>
                    <a:pt x="6" y="3"/>
                    <a:pt x="5" y="2"/>
                    <a:pt x="4" y="1"/>
                  </a:cubicBezTo>
                  <a:cubicBezTo>
                    <a:pt x="4" y="0"/>
                    <a:pt x="1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13" name="Freeform 108"/>
            <p:cNvSpPr/>
            <p:nvPr/>
          </p:nvSpPr>
          <p:spPr bwMode="auto">
            <a:xfrm>
              <a:off x="6704885" y="2311172"/>
              <a:ext cx="71571" cy="35785"/>
            </a:xfrm>
            <a:custGeom>
              <a:gdLst>
                <a:gd fmla="*/ 3 w 14" name="T0"/>
                <a:gd fmla="*/ 5 h 7" name="T1"/>
                <a:gd fmla="*/ 13 w 14" name="T2"/>
                <a:gd fmla="*/ 7 h 7" name="T3"/>
                <a:gd fmla="*/ 10 w 14" name="T4"/>
                <a:gd fmla="*/ 1 h 7" name="T5"/>
                <a:gd fmla="*/ 6 w 14" name="T6"/>
                <a:gd fmla="*/ 0 h 7" name="T7"/>
                <a:gd fmla="*/ 3 w 14" name="T8"/>
                <a:gd fmla="*/ 0 h 7" name="T9"/>
                <a:gd fmla="*/ 3 w 14" name="T10"/>
                <a:gd fmla="*/ 3 h 7" name="T11"/>
                <a:gd fmla="*/ 1 w 14" name="T12"/>
                <a:gd fmla="*/ 5 h 7" name="T13"/>
                <a:gd fmla="*/ 3 w 14" name="T14"/>
                <a:gd fmla="*/ 5 h 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" w="14">
                  <a:moveTo>
                    <a:pt x="3" y="5"/>
                  </a:moveTo>
                  <a:cubicBezTo>
                    <a:pt x="4" y="5"/>
                    <a:pt x="11" y="6"/>
                    <a:pt x="13" y="7"/>
                  </a:cubicBezTo>
                  <a:cubicBezTo>
                    <a:pt x="14" y="7"/>
                    <a:pt x="12" y="2"/>
                    <a:pt x="10" y="1"/>
                  </a:cubicBezTo>
                  <a:cubicBezTo>
                    <a:pt x="9" y="0"/>
                    <a:pt x="7" y="0"/>
                    <a:pt x="6" y="0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3" y="0"/>
                    <a:pt x="3" y="2"/>
                    <a:pt x="3" y="3"/>
                  </a:cubicBezTo>
                  <a:cubicBezTo>
                    <a:pt x="3" y="3"/>
                    <a:pt x="1" y="4"/>
                    <a:pt x="1" y="5"/>
                  </a:cubicBezTo>
                  <a:cubicBezTo>
                    <a:pt x="0" y="6"/>
                    <a:pt x="2" y="5"/>
                    <a:pt x="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14" name="Freeform 109"/>
            <p:cNvSpPr/>
            <p:nvPr/>
          </p:nvSpPr>
          <p:spPr bwMode="auto">
            <a:xfrm>
              <a:off x="6696465" y="2290121"/>
              <a:ext cx="18945" cy="25260"/>
            </a:xfrm>
            <a:custGeom>
              <a:gdLst>
                <a:gd fmla="*/ 4 w 4" name="T0"/>
                <a:gd fmla="*/ 1 h 5" name="T1"/>
                <a:gd fmla="*/ 2 w 4" name="T2"/>
                <a:gd fmla="*/ 0 h 5" name="T3"/>
                <a:gd fmla="*/ 2 w 4" name="T4"/>
                <a:gd fmla="*/ 4 h 5" name="T5"/>
                <a:gd fmla="*/ 4 w 4" name="T6"/>
                <a:gd fmla="*/ 1 h 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" w="4">
                  <a:moveTo>
                    <a:pt x="4" y="1"/>
                  </a:moveTo>
                  <a:cubicBezTo>
                    <a:pt x="4" y="1"/>
                    <a:pt x="3" y="0"/>
                    <a:pt x="2" y="0"/>
                  </a:cubicBezTo>
                  <a:cubicBezTo>
                    <a:pt x="2" y="0"/>
                    <a:pt x="0" y="3"/>
                    <a:pt x="2" y="4"/>
                  </a:cubicBezTo>
                  <a:cubicBezTo>
                    <a:pt x="4" y="5"/>
                    <a:pt x="4" y="2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15" name="Freeform 110"/>
            <p:cNvSpPr/>
            <p:nvPr/>
          </p:nvSpPr>
          <p:spPr bwMode="auto">
            <a:xfrm>
              <a:off x="6620684" y="2186976"/>
              <a:ext cx="159981" cy="84201"/>
            </a:xfrm>
            <a:custGeom>
              <a:gdLst>
                <a:gd fmla="*/ 4 w 32" name="T0"/>
                <a:gd fmla="*/ 12 h 17" name="T1"/>
                <a:gd fmla="*/ 7 w 32" name="T2"/>
                <a:gd fmla="*/ 15 h 17" name="T3"/>
                <a:gd fmla="*/ 11 w 32" name="T4"/>
                <a:gd fmla="*/ 17 h 17" name="T5"/>
                <a:gd fmla="*/ 12 w 32" name="T6"/>
                <a:gd fmla="*/ 15 h 17" name="T7"/>
                <a:gd fmla="*/ 12 w 32" name="T8"/>
                <a:gd fmla="*/ 13 h 17" name="T9"/>
                <a:gd fmla="*/ 14 w 32" name="T10"/>
                <a:gd fmla="*/ 14 h 17" name="T11"/>
                <a:gd fmla="*/ 20 w 32" name="T12"/>
                <a:gd fmla="*/ 14 h 17" name="T13"/>
                <a:gd fmla="*/ 21 w 32" name="T14"/>
                <a:gd fmla="*/ 14 h 17" name="T15"/>
                <a:gd fmla="*/ 22 w 32" name="T16"/>
                <a:gd fmla="*/ 15 h 17" name="T17"/>
                <a:gd fmla="*/ 26 w 32" name="T18"/>
                <a:gd fmla="*/ 14 h 17" name="T19"/>
                <a:gd fmla="*/ 24 w 32" name="T20"/>
                <a:gd fmla="*/ 13 h 17" name="T21"/>
                <a:gd fmla="*/ 20 w 32" name="T22"/>
                <a:gd fmla="*/ 9 h 17" name="T23"/>
                <a:gd fmla="*/ 20 w 32" name="T24"/>
                <a:gd fmla="*/ 6 h 17" name="T25"/>
                <a:gd fmla="*/ 22 w 32" name="T26"/>
                <a:gd fmla="*/ 6 h 17" name="T27"/>
                <a:gd fmla="*/ 21 w 32" name="T28"/>
                <a:gd fmla="*/ 8 h 17" name="T29"/>
                <a:gd fmla="*/ 24 w 32" name="T30"/>
                <a:gd fmla="*/ 12 h 17" name="T31"/>
                <a:gd fmla="*/ 28 w 32" name="T32"/>
                <a:gd fmla="*/ 13 h 17" name="T33"/>
                <a:gd fmla="*/ 30 w 32" name="T34"/>
                <a:gd fmla="*/ 11 h 17" name="T35"/>
                <a:gd fmla="*/ 29 w 32" name="T36"/>
                <a:gd fmla="*/ 9 h 17" name="T37"/>
                <a:gd fmla="*/ 31 w 32" name="T38"/>
                <a:gd fmla="*/ 8 h 17" name="T39"/>
                <a:gd fmla="*/ 26 w 32" name="T40"/>
                <a:gd fmla="*/ 5 h 17" name="T41"/>
                <a:gd fmla="*/ 22 w 32" name="T42"/>
                <a:gd fmla="*/ 4 h 17" name="T43"/>
                <a:gd fmla="*/ 18 w 32" name="T44"/>
                <a:gd fmla="*/ 3 h 17" name="T45"/>
                <a:gd fmla="*/ 16 w 32" name="T46"/>
                <a:gd fmla="*/ 1 h 17" name="T47"/>
                <a:gd fmla="*/ 15 w 32" name="T48"/>
                <a:gd fmla="*/ 2 h 17" name="T49"/>
                <a:gd fmla="*/ 15 w 32" name="T50"/>
                <a:gd fmla="*/ 5 h 17" name="T51"/>
                <a:gd fmla="*/ 15 w 32" name="T52"/>
                <a:gd fmla="*/ 6 h 17" name="T53"/>
                <a:gd fmla="*/ 13 w 32" name="T54"/>
                <a:gd fmla="*/ 5 h 17" name="T55"/>
                <a:gd fmla="*/ 12 w 32" name="T56"/>
                <a:gd fmla="*/ 5 h 17" name="T57"/>
                <a:gd fmla="*/ 10 w 32" name="T58"/>
                <a:gd fmla="*/ 3 h 17" name="T59"/>
                <a:gd fmla="*/ 7 w 32" name="T60"/>
                <a:gd fmla="*/ 1 h 17" name="T61"/>
                <a:gd fmla="*/ 5 w 32" name="T62"/>
                <a:gd fmla="*/ 1 h 17" name="T63"/>
                <a:gd fmla="*/ 2 w 32" name="T64"/>
                <a:gd fmla="*/ 3 h 17" name="T65"/>
                <a:gd fmla="*/ 2 w 32" name="T66"/>
                <a:gd fmla="*/ 5 h 17" name="T67"/>
                <a:gd fmla="*/ 2 w 32" name="T68"/>
                <a:gd fmla="*/ 6 h 17" name="T69"/>
                <a:gd fmla="*/ 3 w 32" name="T70"/>
                <a:gd fmla="*/ 9 h 17" name="T71"/>
                <a:gd fmla="*/ 1 w 32" name="T72"/>
                <a:gd fmla="*/ 9 h 17" name="T73"/>
                <a:gd fmla="*/ 4 w 32" name="T74"/>
                <a:gd fmla="*/ 12 h 17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17" w="32">
                  <a:moveTo>
                    <a:pt x="4" y="12"/>
                  </a:moveTo>
                  <a:cubicBezTo>
                    <a:pt x="5" y="14"/>
                    <a:pt x="6" y="14"/>
                    <a:pt x="7" y="15"/>
                  </a:cubicBezTo>
                  <a:cubicBezTo>
                    <a:pt x="8" y="16"/>
                    <a:pt x="9" y="17"/>
                    <a:pt x="11" y="17"/>
                  </a:cubicBezTo>
                  <a:cubicBezTo>
                    <a:pt x="12" y="17"/>
                    <a:pt x="12" y="16"/>
                    <a:pt x="12" y="15"/>
                  </a:cubicBezTo>
                  <a:cubicBezTo>
                    <a:pt x="12" y="14"/>
                    <a:pt x="11" y="14"/>
                    <a:pt x="12" y="13"/>
                  </a:cubicBezTo>
                  <a:cubicBezTo>
                    <a:pt x="13" y="13"/>
                    <a:pt x="13" y="14"/>
                    <a:pt x="14" y="14"/>
                  </a:cubicBezTo>
                  <a:cubicBezTo>
                    <a:pt x="15" y="15"/>
                    <a:pt x="18" y="14"/>
                    <a:pt x="20" y="14"/>
                  </a:cubicBezTo>
                  <a:cubicBezTo>
                    <a:pt x="21" y="13"/>
                    <a:pt x="21" y="13"/>
                    <a:pt x="21" y="14"/>
                  </a:cubicBezTo>
                  <a:cubicBezTo>
                    <a:pt x="21" y="14"/>
                    <a:pt x="21" y="15"/>
                    <a:pt x="22" y="15"/>
                  </a:cubicBezTo>
                  <a:cubicBezTo>
                    <a:pt x="23" y="15"/>
                    <a:pt x="26" y="15"/>
                    <a:pt x="26" y="14"/>
                  </a:cubicBezTo>
                  <a:cubicBezTo>
                    <a:pt x="27" y="14"/>
                    <a:pt x="27" y="14"/>
                    <a:pt x="24" y="13"/>
                  </a:cubicBezTo>
                  <a:cubicBezTo>
                    <a:pt x="22" y="13"/>
                    <a:pt x="20" y="9"/>
                    <a:pt x="20" y="9"/>
                  </a:cubicBezTo>
                  <a:cubicBezTo>
                    <a:pt x="19" y="8"/>
                    <a:pt x="19" y="7"/>
                    <a:pt x="20" y="6"/>
                  </a:cubicBezTo>
                  <a:cubicBezTo>
                    <a:pt x="20" y="6"/>
                    <a:pt x="22" y="6"/>
                    <a:pt x="22" y="6"/>
                  </a:cubicBezTo>
                  <a:cubicBezTo>
                    <a:pt x="23" y="6"/>
                    <a:pt x="22" y="8"/>
                    <a:pt x="21" y="8"/>
                  </a:cubicBezTo>
                  <a:cubicBezTo>
                    <a:pt x="21" y="9"/>
                    <a:pt x="23" y="11"/>
                    <a:pt x="24" y="12"/>
                  </a:cubicBezTo>
                  <a:cubicBezTo>
                    <a:pt x="25" y="13"/>
                    <a:pt x="27" y="13"/>
                    <a:pt x="28" y="13"/>
                  </a:cubicBezTo>
                  <a:cubicBezTo>
                    <a:pt x="29" y="13"/>
                    <a:pt x="29" y="12"/>
                    <a:pt x="30" y="11"/>
                  </a:cubicBezTo>
                  <a:cubicBezTo>
                    <a:pt x="31" y="11"/>
                    <a:pt x="30" y="9"/>
                    <a:pt x="29" y="9"/>
                  </a:cubicBezTo>
                  <a:cubicBezTo>
                    <a:pt x="29" y="8"/>
                    <a:pt x="31" y="8"/>
                    <a:pt x="31" y="8"/>
                  </a:cubicBezTo>
                  <a:cubicBezTo>
                    <a:pt x="32" y="7"/>
                    <a:pt x="28" y="6"/>
                    <a:pt x="26" y="5"/>
                  </a:cubicBezTo>
                  <a:cubicBezTo>
                    <a:pt x="25" y="4"/>
                    <a:pt x="23" y="4"/>
                    <a:pt x="22" y="4"/>
                  </a:cubicBezTo>
                  <a:cubicBezTo>
                    <a:pt x="21" y="4"/>
                    <a:pt x="20" y="3"/>
                    <a:pt x="18" y="3"/>
                  </a:cubicBezTo>
                  <a:cubicBezTo>
                    <a:pt x="17" y="2"/>
                    <a:pt x="17" y="1"/>
                    <a:pt x="16" y="1"/>
                  </a:cubicBezTo>
                  <a:cubicBezTo>
                    <a:pt x="15" y="1"/>
                    <a:pt x="16" y="2"/>
                    <a:pt x="15" y="2"/>
                  </a:cubicBezTo>
                  <a:cubicBezTo>
                    <a:pt x="15" y="2"/>
                    <a:pt x="15" y="4"/>
                    <a:pt x="15" y="5"/>
                  </a:cubicBezTo>
                  <a:cubicBezTo>
                    <a:pt x="15" y="6"/>
                    <a:pt x="16" y="6"/>
                    <a:pt x="15" y="6"/>
                  </a:cubicBezTo>
                  <a:cubicBezTo>
                    <a:pt x="14" y="7"/>
                    <a:pt x="14" y="5"/>
                    <a:pt x="13" y="5"/>
                  </a:cubicBezTo>
                  <a:cubicBezTo>
                    <a:pt x="13" y="4"/>
                    <a:pt x="13" y="4"/>
                    <a:pt x="12" y="5"/>
                  </a:cubicBezTo>
                  <a:cubicBezTo>
                    <a:pt x="11" y="5"/>
                    <a:pt x="10" y="4"/>
                    <a:pt x="10" y="3"/>
                  </a:cubicBezTo>
                  <a:cubicBezTo>
                    <a:pt x="10" y="3"/>
                    <a:pt x="9" y="2"/>
                    <a:pt x="7" y="1"/>
                  </a:cubicBezTo>
                  <a:cubicBezTo>
                    <a:pt x="6" y="0"/>
                    <a:pt x="6" y="1"/>
                    <a:pt x="5" y="1"/>
                  </a:cubicBezTo>
                  <a:cubicBezTo>
                    <a:pt x="4" y="2"/>
                    <a:pt x="2" y="3"/>
                    <a:pt x="2" y="3"/>
                  </a:cubicBezTo>
                  <a:cubicBezTo>
                    <a:pt x="1" y="3"/>
                    <a:pt x="2" y="4"/>
                    <a:pt x="2" y="5"/>
                  </a:cubicBezTo>
                  <a:cubicBezTo>
                    <a:pt x="3" y="6"/>
                    <a:pt x="2" y="5"/>
                    <a:pt x="2" y="6"/>
                  </a:cubicBezTo>
                  <a:cubicBezTo>
                    <a:pt x="1" y="6"/>
                    <a:pt x="3" y="9"/>
                    <a:pt x="3" y="9"/>
                  </a:cubicBezTo>
                  <a:cubicBezTo>
                    <a:pt x="3" y="10"/>
                    <a:pt x="2" y="9"/>
                    <a:pt x="1" y="9"/>
                  </a:cubicBezTo>
                  <a:cubicBezTo>
                    <a:pt x="0" y="10"/>
                    <a:pt x="2" y="11"/>
                    <a:pt x="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16" name="Freeform 111"/>
            <p:cNvSpPr/>
            <p:nvPr/>
          </p:nvSpPr>
          <p:spPr bwMode="auto">
            <a:xfrm>
              <a:off x="6791191" y="2226970"/>
              <a:ext cx="88411" cy="44205"/>
            </a:xfrm>
            <a:custGeom>
              <a:gdLst>
                <a:gd fmla="*/ 3 w 18" name="T0"/>
                <a:gd fmla="*/ 3 h 9" name="T1"/>
                <a:gd fmla="*/ 6 w 18" name="T2"/>
                <a:gd fmla="*/ 5 h 9" name="T3"/>
                <a:gd fmla="*/ 10 w 18" name="T4"/>
                <a:gd fmla="*/ 7 h 9" name="T5"/>
                <a:gd fmla="*/ 13 w 18" name="T6"/>
                <a:gd fmla="*/ 9 h 9" name="T7"/>
                <a:gd fmla="*/ 13 w 18" name="T8"/>
                <a:gd fmla="*/ 8 h 9" name="T9"/>
                <a:gd fmla="*/ 15 w 18" name="T10"/>
                <a:gd fmla="*/ 8 h 9" name="T11"/>
                <a:gd fmla="*/ 18 w 18" name="T12"/>
                <a:gd fmla="*/ 6 h 9" name="T13"/>
                <a:gd fmla="*/ 16 w 18" name="T14"/>
                <a:gd fmla="*/ 4 h 9" name="T15"/>
                <a:gd fmla="*/ 12 w 18" name="T16"/>
                <a:gd fmla="*/ 3 h 9" name="T17"/>
                <a:gd fmla="*/ 9 w 18" name="T18"/>
                <a:gd fmla="*/ 3 h 9" name="T19"/>
                <a:gd fmla="*/ 9 w 18" name="T20"/>
                <a:gd fmla="*/ 2 h 9" name="T21"/>
                <a:gd fmla="*/ 7 w 18" name="T22"/>
                <a:gd fmla="*/ 1 h 9" name="T23"/>
                <a:gd fmla="*/ 4 w 18" name="T24"/>
                <a:gd fmla="*/ 2 h 9" name="T25"/>
                <a:gd fmla="*/ 1 w 18" name="T26"/>
                <a:gd fmla="*/ 0 h 9" name="T27"/>
                <a:gd fmla="*/ 3 w 18" name="T28"/>
                <a:gd fmla="*/ 3 h 9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9" w="18">
                  <a:moveTo>
                    <a:pt x="3" y="3"/>
                  </a:moveTo>
                  <a:cubicBezTo>
                    <a:pt x="4" y="3"/>
                    <a:pt x="5" y="5"/>
                    <a:pt x="6" y="5"/>
                  </a:cubicBezTo>
                  <a:cubicBezTo>
                    <a:pt x="6" y="5"/>
                    <a:pt x="9" y="7"/>
                    <a:pt x="10" y="7"/>
                  </a:cubicBezTo>
                  <a:cubicBezTo>
                    <a:pt x="12" y="8"/>
                    <a:pt x="12" y="9"/>
                    <a:pt x="13" y="9"/>
                  </a:cubicBezTo>
                  <a:cubicBezTo>
                    <a:pt x="14" y="9"/>
                    <a:pt x="13" y="8"/>
                    <a:pt x="13" y="8"/>
                  </a:cubicBezTo>
                  <a:cubicBezTo>
                    <a:pt x="14" y="8"/>
                    <a:pt x="14" y="8"/>
                    <a:pt x="15" y="8"/>
                  </a:cubicBezTo>
                  <a:cubicBezTo>
                    <a:pt x="16" y="8"/>
                    <a:pt x="17" y="6"/>
                    <a:pt x="18" y="6"/>
                  </a:cubicBezTo>
                  <a:cubicBezTo>
                    <a:pt x="18" y="5"/>
                    <a:pt x="17" y="4"/>
                    <a:pt x="16" y="4"/>
                  </a:cubicBezTo>
                  <a:cubicBezTo>
                    <a:pt x="16" y="4"/>
                    <a:pt x="14" y="4"/>
                    <a:pt x="12" y="3"/>
                  </a:cubicBezTo>
                  <a:cubicBezTo>
                    <a:pt x="10" y="2"/>
                    <a:pt x="11" y="3"/>
                    <a:pt x="9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10" y="1"/>
                    <a:pt x="9" y="1"/>
                    <a:pt x="7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2"/>
                    <a:pt x="1" y="0"/>
                    <a:pt x="1" y="0"/>
                  </a:cubicBezTo>
                  <a:cubicBezTo>
                    <a:pt x="0" y="0"/>
                    <a:pt x="2" y="2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17" name="Freeform 112"/>
            <p:cNvSpPr/>
            <p:nvPr/>
          </p:nvSpPr>
          <p:spPr bwMode="auto">
            <a:xfrm>
              <a:off x="6616474" y="2296437"/>
              <a:ext cx="25260" cy="18945"/>
            </a:xfrm>
            <a:custGeom>
              <a:gdLst>
                <a:gd fmla="*/ 4 w 5" name="T0"/>
                <a:gd fmla="*/ 3 h 4" name="T1"/>
                <a:gd fmla="*/ 1 w 5" name="T2"/>
                <a:gd fmla="*/ 0 h 4" name="T3"/>
                <a:gd fmla="*/ 4 w 5" name="T4"/>
                <a:gd fmla="*/ 3 h 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4" w="5">
                  <a:moveTo>
                    <a:pt x="4" y="3"/>
                  </a:moveTo>
                  <a:cubicBezTo>
                    <a:pt x="5" y="3"/>
                    <a:pt x="2" y="0"/>
                    <a:pt x="1" y="0"/>
                  </a:cubicBezTo>
                  <a:cubicBezTo>
                    <a:pt x="0" y="0"/>
                    <a:pt x="2" y="4"/>
                    <a:pt x="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18" name="Freeform 113"/>
            <p:cNvSpPr/>
            <p:nvPr/>
          </p:nvSpPr>
          <p:spPr bwMode="auto">
            <a:xfrm>
              <a:off x="7264821" y="2490096"/>
              <a:ext cx="18945" cy="21051"/>
            </a:xfrm>
            <a:custGeom>
              <a:gdLst>
                <a:gd fmla="*/ 0 w 4" name="T0"/>
                <a:gd fmla="*/ 1 h 4" name="T1"/>
                <a:gd fmla="*/ 3 w 4" name="T2"/>
                <a:gd fmla="*/ 4 h 4" name="T3"/>
                <a:gd fmla="*/ 4 w 4" name="T4"/>
                <a:gd fmla="*/ 0 h 4" name="T5"/>
                <a:gd fmla="*/ 1 w 4" name="T6"/>
                <a:gd fmla="*/ 0 h 4" name="T7"/>
                <a:gd fmla="*/ 0 w 4" name="T8"/>
                <a:gd fmla="*/ 1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4">
                  <a:moveTo>
                    <a:pt x="0" y="1"/>
                  </a:moveTo>
                  <a:cubicBezTo>
                    <a:pt x="1" y="1"/>
                    <a:pt x="2" y="3"/>
                    <a:pt x="3" y="4"/>
                  </a:cubicBezTo>
                  <a:cubicBezTo>
                    <a:pt x="4" y="4"/>
                    <a:pt x="4" y="1"/>
                    <a:pt x="4" y="0"/>
                  </a:cubicBezTo>
                  <a:cubicBezTo>
                    <a:pt x="4" y="0"/>
                    <a:pt x="3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19" name="Freeform 114"/>
            <p:cNvSpPr/>
            <p:nvPr/>
          </p:nvSpPr>
          <p:spPr bwMode="auto">
            <a:xfrm>
              <a:off x="7443746" y="2431158"/>
              <a:ext cx="58940" cy="14735"/>
            </a:xfrm>
            <a:custGeom>
              <a:gdLst>
                <a:gd fmla="*/ 3 w 12" name="T0"/>
                <a:gd fmla="*/ 3 h 3" name="T1"/>
                <a:gd fmla="*/ 11 w 12" name="T2"/>
                <a:gd fmla="*/ 3 h 3" name="T3"/>
                <a:gd fmla="*/ 12 w 12" name="T4"/>
                <a:gd fmla="*/ 1 h 3" name="T5"/>
                <a:gd fmla="*/ 7 w 12" name="T6"/>
                <a:gd fmla="*/ 0 h 3" name="T7"/>
                <a:gd fmla="*/ 2 w 12" name="T8"/>
                <a:gd fmla="*/ 1 h 3" name="T9"/>
                <a:gd fmla="*/ 3 w 12" name="T10"/>
                <a:gd fmla="*/ 3 h 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" w="12">
                  <a:moveTo>
                    <a:pt x="3" y="3"/>
                  </a:moveTo>
                  <a:cubicBezTo>
                    <a:pt x="5" y="3"/>
                    <a:pt x="10" y="3"/>
                    <a:pt x="11" y="3"/>
                  </a:cubicBezTo>
                  <a:cubicBezTo>
                    <a:pt x="12" y="3"/>
                    <a:pt x="12" y="2"/>
                    <a:pt x="12" y="1"/>
                  </a:cubicBezTo>
                  <a:cubicBezTo>
                    <a:pt x="12" y="1"/>
                    <a:pt x="10" y="1"/>
                    <a:pt x="7" y="0"/>
                  </a:cubicBezTo>
                  <a:cubicBezTo>
                    <a:pt x="5" y="0"/>
                    <a:pt x="4" y="0"/>
                    <a:pt x="2" y="1"/>
                  </a:cubicBezTo>
                  <a:cubicBezTo>
                    <a:pt x="0" y="1"/>
                    <a:pt x="1" y="2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20" name="Freeform 115"/>
            <p:cNvSpPr/>
            <p:nvPr/>
          </p:nvSpPr>
          <p:spPr bwMode="auto">
            <a:xfrm>
              <a:off x="5136647" y="2321696"/>
              <a:ext cx="115776" cy="138931"/>
            </a:xfrm>
            <a:custGeom>
              <a:gdLst>
                <a:gd fmla="*/ 2 w 23" name="T0"/>
                <a:gd fmla="*/ 19 h 28" name="T1"/>
                <a:gd fmla="*/ 5 w 23" name="T2"/>
                <a:gd fmla="*/ 20 h 28" name="T3"/>
                <a:gd fmla="*/ 6 w 23" name="T4"/>
                <a:gd fmla="*/ 21 h 28" name="T5"/>
                <a:gd fmla="*/ 7 w 23" name="T6"/>
                <a:gd fmla="*/ 20 h 28" name="T7"/>
                <a:gd fmla="*/ 8 w 23" name="T8"/>
                <a:gd fmla="*/ 21 h 28" name="T9"/>
                <a:gd fmla="*/ 8 w 23" name="T10"/>
                <a:gd fmla="*/ 23 h 28" name="T11"/>
                <a:gd fmla="*/ 8 w 23" name="T12"/>
                <a:gd fmla="*/ 25 h 28" name="T13"/>
                <a:gd fmla="*/ 13 w 23" name="T14"/>
                <a:gd fmla="*/ 26 h 28" name="T15"/>
                <a:gd fmla="*/ 15 w 23" name="T16"/>
                <a:gd fmla="*/ 27 h 28" name="T17"/>
                <a:gd fmla="*/ 16 w 23" name="T18"/>
                <a:gd fmla="*/ 26 h 28" name="T19"/>
                <a:gd fmla="*/ 17 w 23" name="T20"/>
                <a:gd fmla="*/ 28 h 28" name="T21"/>
                <a:gd fmla="*/ 19 w 23" name="T22"/>
                <a:gd fmla="*/ 27 h 28" name="T23"/>
                <a:gd fmla="*/ 21 w 23" name="T24"/>
                <a:gd fmla="*/ 27 h 28" name="T25"/>
                <a:gd fmla="*/ 22 w 23" name="T26"/>
                <a:gd fmla="*/ 27 h 28" name="T27"/>
                <a:gd fmla="*/ 22 w 23" name="T28"/>
                <a:gd fmla="*/ 26 h 28" name="T29"/>
                <a:gd fmla="*/ 21 w 23" name="T30"/>
                <a:gd fmla="*/ 25 h 28" name="T31"/>
                <a:gd fmla="*/ 20 w 23" name="T32"/>
                <a:gd fmla="*/ 24 h 28" name="T33"/>
                <a:gd fmla="*/ 17 w 23" name="T34"/>
                <a:gd fmla="*/ 22 h 28" name="T35"/>
                <a:gd fmla="*/ 17 w 23" name="T36"/>
                <a:gd fmla="*/ 20 h 28" name="T37"/>
                <a:gd fmla="*/ 15 w 23" name="T38"/>
                <a:gd fmla="*/ 18 h 28" name="T39"/>
                <a:gd fmla="*/ 14 w 23" name="T40"/>
                <a:gd fmla="*/ 16 h 28" name="T41"/>
                <a:gd fmla="*/ 15 w 23" name="T42"/>
                <a:gd fmla="*/ 13 h 28" name="T43"/>
                <a:gd fmla="*/ 14 w 23" name="T44"/>
                <a:gd fmla="*/ 12 h 28" name="T45"/>
                <a:gd fmla="*/ 14 w 23" name="T46"/>
                <a:gd fmla="*/ 10 h 28" name="T47"/>
                <a:gd fmla="*/ 14 w 23" name="T48"/>
                <a:gd fmla="*/ 9 h 28" name="T49"/>
                <a:gd fmla="*/ 15 w 23" name="T50"/>
                <a:gd fmla="*/ 7 h 28" name="T51"/>
                <a:gd fmla="*/ 15 w 23" name="T52"/>
                <a:gd fmla="*/ 6 h 28" name="T53"/>
                <a:gd fmla="*/ 16 w 23" name="T54"/>
                <a:gd fmla="*/ 6 h 28" name="T55"/>
                <a:gd fmla="*/ 16 w 23" name="T56"/>
                <a:gd fmla="*/ 5 h 28" name="T57"/>
                <a:gd fmla="*/ 17 w 23" name="T58"/>
                <a:gd fmla="*/ 4 h 28" name="T59"/>
                <a:gd fmla="*/ 17 w 23" name="T60"/>
                <a:gd fmla="*/ 2 h 28" name="T61"/>
                <a:gd fmla="*/ 15 w 23" name="T62"/>
                <a:gd fmla="*/ 1 h 28" name="T63"/>
                <a:gd fmla="*/ 13 w 23" name="T64"/>
                <a:gd fmla="*/ 1 h 28" name="T65"/>
                <a:gd fmla="*/ 11 w 23" name="T66"/>
                <a:gd fmla="*/ 0 h 28" name="T67"/>
                <a:gd fmla="*/ 11 w 23" name="T68"/>
                <a:gd fmla="*/ 1 h 28" name="T69"/>
                <a:gd fmla="*/ 9 w 23" name="T70"/>
                <a:gd fmla="*/ 1 h 28" name="T71"/>
                <a:gd fmla="*/ 7 w 23" name="T72"/>
                <a:gd fmla="*/ 4 h 28" name="T73"/>
                <a:gd fmla="*/ 5 w 23" name="T74"/>
                <a:gd fmla="*/ 4 h 28" name="T75"/>
                <a:gd fmla="*/ 5 w 23" name="T76"/>
                <a:gd fmla="*/ 6 h 28" name="T77"/>
                <a:gd fmla="*/ 4 w 23" name="T78"/>
                <a:gd fmla="*/ 6 h 28" name="T79"/>
                <a:gd fmla="*/ 3 w 23" name="T80"/>
                <a:gd fmla="*/ 7 h 28" name="T81"/>
                <a:gd fmla="*/ 5 w 23" name="T82"/>
                <a:gd fmla="*/ 8 h 28" name="T83"/>
                <a:gd fmla="*/ 5 w 23" name="T84"/>
                <a:gd fmla="*/ 9 h 28" name="T85"/>
                <a:gd fmla="*/ 4 w 23" name="T86"/>
                <a:gd fmla="*/ 12 h 28" name="T87"/>
                <a:gd fmla="*/ 4 w 23" name="T88"/>
                <a:gd fmla="*/ 13 h 28" name="T89"/>
                <a:gd fmla="*/ 3 w 23" name="T90"/>
                <a:gd fmla="*/ 13 h 28" name="T91"/>
                <a:gd fmla="*/ 2 w 23" name="T92"/>
                <a:gd fmla="*/ 14 h 28" name="T93"/>
                <a:gd fmla="*/ 1 w 23" name="T94"/>
                <a:gd fmla="*/ 14 h 28" name="T95"/>
                <a:gd fmla="*/ 0 w 23" name="T96"/>
                <a:gd fmla="*/ 17 h 28" name="T97"/>
                <a:gd fmla="*/ 2 w 23" name="T98"/>
                <a:gd fmla="*/ 19 h 28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28" w="23">
                  <a:moveTo>
                    <a:pt x="2" y="19"/>
                  </a:moveTo>
                  <a:cubicBezTo>
                    <a:pt x="2" y="19"/>
                    <a:pt x="4" y="20"/>
                    <a:pt x="5" y="20"/>
                  </a:cubicBezTo>
                  <a:cubicBezTo>
                    <a:pt x="5" y="20"/>
                    <a:pt x="5" y="20"/>
                    <a:pt x="6" y="21"/>
                  </a:cubicBezTo>
                  <a:cubicBezTo>
                    <a:pt x="6" y="21"/>
                    <a:pt x="7" y="21"/>
                    <a:pt x="7" y="20"/>
                  </a:cubicBezTo>
                  <a:cubicBezTo>
                    <a:pt x="8" y="20"/>
                    <a:pt x="8" y="21"/>
                    <a:pt x="8" y="21"/>
                  </a:cubicBezTo>
                  <a:cubicBezTo>
                    <a:pt x="9" y="22"/>
                    <a:pt x="8" y="22"/>
                    <a:pt x="8" y="23"/>
                  </a:cubicBezTo>
                  <a:cubicBezTo>
                    <a:pt x="9" y="24"/>
                    <a:pt x="8" y="25"/>
                    <a:pt x="8" y="25"/>
                  </a:cubicBezTo>
                  <a:cubicBezTo>
                    <a:pt x="8" y="26"/>
                    <a:pt x="12" y="26"/>
                    <a:pt x="13" y="26"/>
                  </a:cubicBezTo>
                  <a:cubicBezTo>
                    <a:pt x="13" y="26"/>
                    <a:pt x="14" y="27"/>
                    <a:pt x="15" y="27"/>
                  </a:cubicBezTo>
                  <a:cubicBezTo>
                    <a:pt x="16" y="27"/>
                    <a:pt x="15" y="26"/>
                    <a:pt x="16" y="26"/>
                  </a:cubicBezTo>
                  <a:cubicBezTo>
                    <a:pt x="16" y="26"/>
                    <a:pt x="17" y="27"/>
                    <a:pt x="17" y="28"/>
                  </a:cubicBezTo>
                  <a:cubicBezTo>
                    <a:pt x="18" y="28"/>
                    <a:pt x="19" y="27"/>
                    <a:pt x="19" y="27"/>
                  </a:cubicBezTo>
                  <a:cubicBezTo>
                    <a:pt x="19" y="27"/>
                    <a:pt x="20" y="27"/>
                    <a:pt x="21" y="27"/>
                  </a:cubicBezTo>
                  <a:cubicBezTo>
                    <a:pt x="21" y="27"/>
                    <a:pt x="21" y="27"/>
                    <a:pt x="22" y="27"/>
                  </a:cubicBezTo>
                  <a:cubicBezTo>
                    <a:pt x="23" y="26"/>
                    <a:pt x="22" y="25"/>
                    <a:pt x="22" y="26"/>
                  </a:cubicBezTo>
                  <a:cubicBezTo>
                    <a:pt x="21" y="26"/>
                    <a:pt x="21" y="25"/>
                    <a:pt x="21" y="25"/>
                  </a:cubicBezTo>
                  <a:cubicBezTo>
                    <a:pt x="21" y="24"/>
                    <a:pt x="20" y="25"/>
                    <a:pt x="20" y="24"/>
                  </a:cubicBezTo>
                  <a:cubicBezTo>
                    <a:pt x="19" y="23"/>
                    <a:pt x="17" y="22"/>
                    <a:pt x="17" y="22"/>
                  </a:cubicBezTo>
                  <a:cubicBezTo>
                    <a:pt x="17" y="22"/>
                    <a:pt x="17" y="21"/>
                    <a:pt x="17" y="20"/>
                  </a:cubicBezTo>
                  <a:cubicBezTo>
                    <a:pt x="17" y="20"/>
                    <a:pt x="15" y="18"/>
                    <a:pt x="15" y="18"/>
                  </a:cubicBezTo>
                  <a:cubicBezTo>
                    <a:pt x="15" y="17"/>
                    <a:pt x="14" y="16"/>
                    <a:pt x="14" y="16"/>
                  </a:cubicBezTo>
                  <a:cubicBezTo>
                    <a:pt x="14" y="15"/>
                    <a:pt x="14" y="14"/>
                    <a:pt x="15" y="13"/>
                  </a:cubicBezTo>
                  <a:cubicBezTo>
                    <a:pt x="15" y="13"/>
                    <a:pt x="15" y="13"/>
                    <a:pt x="14" y="12"/>
                  </a:cubicBezTo>
                  <a:cubicBezTo>
                    <a:pt x="13" y="12"/>
                    <a:pt x="14" y="11"/>
                    <a:pt x="14" y="10"/>
                  </a:cubicBezTo>
                  <a:cubicBezTo>
                    <a:pt x="14" y="10"/>
                    <a:pt x="14" y="10"/>
                    <a:pt x="14" y="9"/>
                  </a:cubicBezTo>
                  <a:cubicBezTo>
                    <a:pt x="14" y="9"/>
                    <a:pt x="15" y="8"/>
                    <a:pt x="15" y="7"/>
                  </a:cubicBezTo>
                  <a:cubicBezTo>
                    <a:pt x="15" y="7"/>
                    <a:pt x="14" y="6"/>
                    <a:pt x="15" y="6"/>
                  </a:cubicBezTo>
                  <a:cubicBezTo>
                    <a:pt x="15" y="5"/>
                    <a:pt x="16" y="6"/>
                    <a:pt x="16" y="6"/>
                  </a:cubicBezTo>
                  <a:cubicBezTo>
                    <a:pt x="17" y="6"/>
                    <a:pt x="16" y="5"/>
                    <a:pt x="16" y="5"/>
                  </a:cubicBezTo>
                  <a:cubicBezTo>
                    <a:pt x="16" y="5"/>
                    <a:pt x="17" y="4"/>
                    <a:pt x="17" y="4"/>
                  </a:cubicBezTo>
                  <a:cubicBezTo>
                    <a:pt x="18" y="4"/>
                    <a:pt x="18" y="2"/>
                    <a:pt x="17" y="2"/>
                  </a:cubicBezTo>
                  <a:cubicBezTo>
                    <a:pt x="17" y="2"/>
                    <a:pt x="16" y="2"/>
                    <a:pt x="15" y="1"/>
                  </a:cubicBezTo>
                  <a:cubicBezTo>
                    <a:pt x="15" y="1"/>
                    <a:pt x="14" y="1"/>
                    <a:pt x="13" y="1"/>
                  </a:cubicBezTo>
                  <a:cubicBezTo>
                    <a:pt x="13" y="1"/>
                    <a:pt x="12" y="0"/>
                    <a:pt x="11" y="0"/>
                  </a:cubicBezTo>
                  <a:cubicBezTo>
                    <a:pt x="10" y="0"/>
                    <a:pt x="11" y="1"/>
                    <a:pt x="11" y="1"/>
                  </a:cubicBezTo>
                  <a:cubicBezTo>
                    <a:pt x="11" y="1"/>
                    <a:pt x="9" y="1"/>
                    <a:pt x="9" y="1"/>
                  </a:cubicBezTo>
                  <a:cubicBezTo>
                    <a:pt x="8" y="1"/>
                    <a:pt x="8" y="4"/>
                    <a:pt x="7" y="4"/>
                  </a:cubicBezTo>
                  <a:cubicBezTo>
                    <a:pt x="7" y="5"/>
                    <a:pt x="6" y="4"/>
                    <a:pt x="5" y="4"/>
                  </a:cubicBezTo>
                  <a:cubicBezTo>
                    <a:pt x="5" y="4"/>
                    <a:pt x="5" y="5"/>
                    <a:pt x="5" y="6"/>
                  </a:cubicBezTo>
                  <a:cubicBezTo>
                    <a:pt x="5" y="6"/>
                    <a:pt x="5" y="6"/>
                    <a:pt x="4" y="6"/>
                  </a:cubicBezTo>
                  <a:cubicBezTo>
                    <a:pt x="3" y="6"/>
                    <a:pt x="3" y="7"/>
                    <a:pt x="3" y="7"/>
                  </a:cubicBezTo>
                  <a:cubicBezTo>
                    <a:pt x="4" y="8"/>
                    <a:pt x="5" y="8"/>
                    <a:pt x="5" y="8"/>
                  </a:cubicBezTo>
                  <a:cubicBezTo>
                    <a:pt x="6" y="8"/>
                    <a:pt x="5" y="8"/>
                    <a:pt x="5" y="9"/>
                  </a:cubicBezTo>
                  <a:cubicBezTo>
                    <a:pt x="4" y="9"/>
                    <a:pt x="4" y="11"/>
                    <a:pt x="4" y="12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3"/>
                    <a:pt x="3" y="13"/>
                  </a:cubicBezTo>
                  <a:cubicBezTo>
                    <a:pt x="2" y="13"/>
                    <a:pt x="2" y="13"/>
                    <a:pt x="2" y="14"/>
                  </a:cubicBezTo>
                  <a:cubicBezTo>
                    <a:pt x="2" y="14"/>
                    <a:pt x="2" y="14"/>
                    <a:pt x="1" y="14"/>
                  </a:cubicBezTo>
                  <a:cubicBezTo>
                    <a:pt x="1" y="14"/>
                    <a:pt x="0" y="16"/>
                    <a:pt x="0" y="17"/>
                  </a:cubicBezTo>
                  <a:cubicBezTo>
                    <a:pt x="0" y="18"/>
                    <a:pt x="1" y="19"/>
                    <a:pt x="2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21" name="Freeform 116"/>
            <p:cNvSpPr/>
            <p:nvPr/>
          </p:nvSpPr>
          <p:spPr bwMode="auto">
            <a:xfrm>
              <a:off x="5151381" y="2426947"/>
              <a:ext cx="21051" cy="14735"/>
            </a:xfrm>
            <a:custGeom>
              <a:gdLst>
                <a:gd fmla="*/ 1 w 4" name="T0"/>
                <a:gd fmla="*/ 0 h 3" name="T1"/>
                <a:gd fmla="*/ 1 w 4" name="T2"/>
                <a:gd fmla="*/ 1 h 3" name="T3"/>
                <a:gd fmla="*/ 3 w 4" name="T4"/>
                <a:gd fmla="*/ 3 h 3" name="T5"/>
                <a:gd fmla="*/ 3 w 4" name="T6"/>
                <a:gd fmla="*/ 1 h 3" name="T7"/>
                <a:gd fmla="*/ 1 w 4" name="T8"/>
                <a:gd fmla="*/ 0 h 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" w="4">
                  <a:moveTo>
                    <a:pt x="1" y="0"/>
                  </a:moveTo>
                  <a:cubicBezTo>
                    <a:pt x="0" y="0"/>
                    <a:pt x="0" y="1"/>
                    <a:pt x="1" y="1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4" y="3"/>
                    <a:pt x="3" y="2"/>
                    <a:pt x="3" y="1"/>
                  </a:cubicBezTo>
                  <a:cubicBezTo>
                    <a:pt x="3" y="1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22" name="Freeform 117"/>
            <p:cNvSpPr/>
            <p:nvPr/>
          </p:nvSpPr>
          <p:spPr bwMode="auto">
            <a:xfrm>
              <a:off x="5161905" y="2125929"/>
              <a:ext cx="269443" cy="199977"/>
            </a:xfrm>
            <a:custGeom>
              <a:gdLst>
                <a:gd fmla="*/ 4 w 54" name="T0"/>
                <a:gd fmla="*/ 37 h 40" name="T1"/>
                <a:gd fmla="*/ 9 w 54" name="T2"/>
                <a:gd fmla="*/ 39 h 40" name="T3"/>
                <a:gd fmla="*/ 14 w 54" name="T4"/>
                <a:gd fmla="*/ 40 h 40" name="T5"/>
                <a:gd fmla="*/ 15 w 54" name="T6"/>
                <a:gd fmla="*/ 37 h 40" name="T7"/>
                <a:gd fmla="*/ 17 w 54" name="T8"/>
                <a:gd fmla="*/ 36 h 40" name="T9"/>
                <a:gd fmla="*/ 17 w 54" name="T10"/>
                <a:gd fmla="*/ 34 h 40" name="T11"/>
                <a:gd fmla="*/ 18 w 54" name="T12"/>
                <a:gd fmla="*/ 32 h 40" name="T13"/>
                <a:gd fmla="*/ 19 w 54" name="T14"/>
                <a:gd fmla="*/ 31 h 40" name="T15"/>
                <a:gd fmla="*/ 20 w 54" name="T16"/>
                <a:gd fmla="*/ 28 h 40" name="T17"/>
                <a:gd fmla="*/ 20 w 54" name="T18"/>
                <a:gd fmla="*/ 27 h 40" name="T19"/>
                <a:gd fmla="*/ 23 w 54" name="T20"/>
                <a:gd fmla="*/ 26 h 40" name="T21"/>
                <a:gd fmla="*/ 23 w 54" name="T22"/>
                <a:gd fmla="*/ 24 h 40" name="T23"/>
                <a:gd fmla="*/ 27 w 54" name="T24"/>
                <a:gd fmla="*/ 24 h 40" name="T25"/>
                <a:gd fmla="*/ 29 w 54" name="T26"/>
                <a:gd fmla="*/ 21 h 40" name="T27"/>
                <a:gd fmla="*/ 31 w 54" name="T28"/>
                <a:gd fmla="*/ 21 h 40" name="T29"/>
                <a:gd fmla="*/ 35 w 54" name="T30"/>
                <a:gd fmla="*/ 18 h 40" name="T31"/>
                <a:gd fmla="*/ 41 w 54" name="T32"/>
                <a:gd fmla="*/ 15 h 40" name="T33"/>
                <a:gd fmla="*/ 48 w 54" name="T34"/>
                <a:gd fmla="*/ 15 h 40" name="T35"/>
                <a:gd fmla="*/ 52 w 54" name="T36"/>
                <a:gd fmla="*/ 12 h 40" name="T37"/>
                <a:gd fmla="*/ 53 w 54" name="T38"/>
                <a:gd fmla="*/ 10 h 40" name="T39"/>
                <a:gd fmla="*/ 54 w 54" name="T40"/>
                <a:gd fmla="*/ 8 h 40" name="T41"/>
                <a:gd fmla="*/ 54 w 54" name="T42"/>
                <a:gd fmla="*/ 4 h 40" name="T43"/>
                <a:gd fmla="*/ 52 w 54" name="T44"/>
                <a:gd fmla="*/ 1 h 40" name="T45"/>
                <a:gd fmla="*/ 49 w 54" name="T46"/>
                <a:gd fmla="*/ 1 h 40" name="T47"/>
                <a:gd fmla="*/ 46 w 54" name="T48"/>
                <a:gd fmla="*/ 1 h 40" name="T49"/>
                <a:gd fmla="*/ 44 w 54" name="T50"/>
                <a:gd fmla="*/ 5 h 40" name="T51"/>
                <a:gd fmla="*/ 40 w 54" name="T52"/>
                <a:gd fmla="*/ 9 h 40" name="T53"/>
                <a:gd fmla="*/ 34 w 54" name="T54"/>
                <a:gd fmla="*/ 10 h 40" name="T55"/>
                <a:gd fmla="*/ 31 w 54" name="T56"/>
                <a:gd fmla="*/ 9 h 40" name="T57"/>
                <a:gd fmla="*/ 28 w 54" name="T58"/>
                <a:gd fmla="*/ 9 h 40" name="T59"/>
                <a:gd fmla="*/ 25 w 54" name="T60"/>
                <a:gd fmla="*/ 9 h 40" name="T61"/>
                <a:gd fmla="*/ 24 w 54" name="T62"/>
                <a:gd fmla="*/ 11 h 40" name="T63"/>
                <a:gd fmla="*/ 20 w 54" name="T64"/>
                <a:gd fmla="*/ 15 h 40" name="T65"/>
                <a:gd fmla="*/ 18 w 54" name="T66"/>
                <a:gd fmla="*/ 15 h 40" name="T67"/>
                <a:gd fmla="*/ 15 w 54" name="T68"/>
                <a:gd fmla="*/ 18 h 40" name="T69"/>
                <a:gd fmla="*/ 14 w 54" name="T70"/>
                <a:gd fmla="*/ 19 h 40" name="T71"/>
                <a:gd fmla="*/ 11 w 54" name="T72"/>
                <a:gd fmla="*/ 23 h 40" name="T73"/>
                <a:gd fmla="*/ 8 w 54" name="T74"/>
                <a:gd fmla="*/ 24 h 40" name="T75"/>
                <a:gd fmla="*/ 9 w 54" name="T76"/>
                <a:gd fmla="*/ 25 h 40" name="T77"/>
                <a:gd fmla="*/ 8 w 54" name="T78"/>
                <a:gd fmla="*/ 27 h 40" name="T79"/>
                <a:gd fmla="*/ 7 w 54" name="T80"/>
                <a:gd fmla="*/ 29 h 40" name="T81"/>
                <a:gd fmla="*/ 8 w 54" name="T82"/>
                <a:gd fmla="*/ 32 h 40" name="T83"/>
                <a:gd fmla="*/ 4 w 54" name="T84"/>
                <a:gd fmla="*/ 33 h 40" name="T85"/>
                <a:gd fmla="*/ 1 w 54" name="T86"/>
                <a:gd fmla="*/ 36 h 4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40" w="54">
                  <a:moveTo>
                    <a:pt x="4" y="35"/>
                  </a:moveTo>
                  <a:cubicBezTo>
                    <a:pt x="4" y="35"/>
                    <a:pt x="4" y="37"/>
                    <a:pt x="4" y="37"/>
                  </a:cubicBezTo>
                  <a:cubicBezTo>
                    <a:pt x="4" y="37"/>
                    <a:pt x="6" y="37"/>
                    <a:pt x="7" y="38"/>
                  </a:cubicBezTo>
                  <a:cubicBezTo>
                    <a:pt x="7" y="38"/>
                    <a:pt x="8" y="38"/>
                    <a:pt x="9" y="39"/>
                  </a:cubicBezTo>
                  <a:cubicBezTo>
                    <a:pt x="9" y="39"/>
                    <a:pt x="11" y="39"/>
                    <a:pt x="11" y="39"/>
                  </a:cubicBezTo>
                  <a:cubicBezTo>
                    <a:pt x="11" y="40"/>
                    <a:pt x="13" y="40"/>
                    <a:pt x="14" y="40"/>
                  </a:cubicBezTo>
                  <a:cubicBezTo>
                    <a:pt x="14" y="40"/>
                    <a:pt x="15" y="39"/>
                    <a:pt x="15" y="39"/>
                  </a:cubicBezTo>
                  <a:cubicBezTo>
                    <a:pt x="15" y="38"/>
                    <a:pt x="16" y="37"/>
                    <a:pt x="15" y="37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14" y="36"/>
                    <a:pt x="16" y="36"/>
                    <a:pt x="17" y="36"/>
                  </a:cubicBezTo>
                  <a:cubicBezTo>
                    <a:pt x="17" y="35"/>
                    <a:pt x="16" y="35"/>
                    <a:pt x="16" y="34"/>
                  </a:cubicBezTo>
                  <a:cubicBezTo>
                    <a:pt x="16" y="34"/>
                    <a:pt x="17" y="35"/>
                    <a:pt x="17" y="34"/>
                  </a:cubicBezTo>
                  <a:cubicBezTo>
                    <a:pt x="17" y="34"/>
                    <a:pt x="17" y="33"/>
                    <a:pt x="16" y="33"/>
                  </a:cubicBezTo>
                  <a:cubicBezTo>
                    <a:pt x="16" y="32"/>
                    <a:pt x="17" y="32"/>
                    <a:pt x="18" y="32"/>
                  </a:cubicBezTo>
                  <a:cubicBezTo>
                    <a:pt x="19" y="32"/>
                    <a:pt x="18" y="32"/>
                    <a:pt x="18" y="31"/>
                  </a:cubicBezTo>
                  <a:cubicBezTo>
                    <a:pt x="17" y="31"/>
                    <a:pt x="18" y="31"/>
                    <a:pt x="19" y="31"/>
                  </a:cubicBezTo>
                  <a:cubicBezTo>
                    <a:pt x="19" y="31"/>
                    <a:pt x="20" y="31"/>
                    <a:pt x="20" y="30"/>
                  </a:cubicBezTo>
                  <a:cubicBezTo>
                    <a:pt x="20" y="29"/>
                    <a:pt x="20" y="28"/>
                    <a:pt x="20" y="28"/>
                  </a:cubicBezTo>
                  <a:cubicBezTo>
                    <a:pt x="21" y="28"/>
                    <a:pt x="22" y="28"/>
                    <a:pt x="22" y="28"/>
                  </a:cubicBezTo>
                  <a:cubicBezTo>
                    <a:pt x="22" y="28"/>
                    <a:pt x="20" y="28"/>
                    <a:pt x="20" y="27"/>
                  </a:cubicBezTo>
                  <a:cubicBezTo>
                    <a:pt x="20" y="27"/>
                    <a:pt x="21" y="27"/>
                    <a:pt x="21" y="27"/>
                  </a:cubicBezTo>
                  <a:cubicBezTo>
                    <a:pt x="22" y="27"/>
                    <a:pt x="22" y="27"/>
                    <a:pt x="23" y="26"/>
                  </a:cubicBezTo>
                  <a:cubicBezTo>
                    <a:pt x="23" y="26"/>
                    <a:pt x="23" y="26"/>
                    <a:pt x="24" y="26"/>
                  </a:cubicBezTo>
                  <a:cubicBezTo>
                    <a:pt x="24" y="25"/>
                    <a:pt x="24" y="25"/>
                    <a:pt x="23" y="24"/>
                  </a:cubicBezTo>
                  <a:cubicBezTo>
                    <a:pt x="23" y="24"/>
                    <a:pt x="25" y="25"/>
                    <a:pt x="26" y="25"/>
                  </a:cubicBezTo>
                  <a:cubicBezTo>
                    <a:pt x="27" y="25"/>
                    <a:pt x="27" y="24"/>
                    <a:pt x="27" y="24"/>
                  </a:cubicBezTo>
                  <a:cubicBezTo>
                    <a:pt x="27" y="24"/>
                    <a:pt x="28" y="24"/>
                    <a:pt x="28" y="24"/>
                  </a:cubicBezTo>
                  <a:cubicBezTo>
                    <a:pt x="29" y="24"/>
                    <a:pt x="29" y="22"/>
                    <a:pt x="29" y="21"/>
                  </a:cubicBezTo>
                  <a:cubicBezTo>
                    <a:pt x="29" y="21"/>
                    <a:pt x="29" y="21"/>
                    <a:pt x="30" y="22"/>
                  </a:cubicBezTo>
                  <a:cubicBezTo>
                    <a:pt x="30" y="22"/>
                    <a:pt x="31" y="22"/>
                    <a:pt x="31" y="21"/>
                  </a:cubicBezTo>
                  <a:cubicBezTo>
                    <a:pt x="32" y="21"/>
                    <a:pt x="32" y="21"/>
                    <a:pt x="32" y="20"/>
                  </a:cubicBezTo>
                  <a:cubicBezTo>
                    <a:pt x="33" y="20"/>
                    <a:pt x="35" y="19"/>
                    <a:pt x="35" y="18"/>
                  </a:cubicBezTo>
                  <a:cubicBezTo>
                    <a:pt x="36" y="18"/>
                    <a:pt x="38" y="17"/>
                    <a:pt x="38" y="16"/>
                  </a:cubicBezTo>
                  <a:cubicBezTo>
                    <a:pt x="39" y="15"/>
                    <a:pt x="41" y="15"/>
                    <a:pt x="41" y="15"/>
                  </a:cubicBezTo>
                  <a:cubicBezTo>
                    <a:pt x="42" y="15"/>
                    <a:pt x="43" y="15"/>
                    <a:pt x="45" y="16"/>
                  </a:cubicBezTo>
                  <a:cubicBezTo>
                    <a:pt x="46" y="16"/>
                    <a:pt x="47" y="16"/>
                    <a:pt x="48" y="15"/>
                  </a:cubicBezTo>
                  <a:cubicBezTo>
                    <a:pt x="49" y="15"/>
                    <a:pt x="49" y="14"/>
                    <a:pt x="49" y="14"/>
                  </a:cubicBezTo>
                  <a:cubicBezTo>
                    <a:pt x="50" y="13"/>
                    <a:pt x="52" y="13"/>
                    <a:pt x="52" y="12"/>
                  </a:cubicBezTo>
                  <a:cubicBezTo>
                    <a:pt x="53" y="12"/>
                    <a:pt x="54" y="11"/>
                    <a:pt x="54" y="11"/>
                  </a:cubicBezTo>
                  <a:cubicBezTo>
                    <a:pt x="53" y="11"/>
                    <a:pt x="53" y="11"/>
                    <a:pt x="53" y="10"/>
                  </a:cubicBezTo>
                  <a:cubicBezTo>
                    <a:pt x="53" y="10"/>
                    <a:pt x="53" y="9"/>
                    <a:pt x="54" y="8"/>
                  </a:cubicBezTo>
                  <a:cubicBezTo>
                    <a:pt x="54" y="8"/>
                    <a:pt x="54" y="8"/>
                    <a:pt x="54" y="8"/>
                  </a:cubicBezTo>
                  <a:cubicBezTo>
                    <a:pt x="53" y="7"/>
                    <a:pt x="53" y="6"/>
                    <a:pt x="53" y="5"/>
                  </a:cubicBezTo>
                  <a:cubicBezTo>
                    <a:pt x="53" y="5"/>
                    <a:pt x="54" y="5"/>
                    <a:pt x="54" y="4"/>
                  </a:cubicBezTo>
                  <a:cubicBezTo>
                    <a:pt x="54" y="4"/>
                    <a:pt x="53" y="3"/>
                    <a:pt x="53" y="3"/>
                  </a:cubicBezTo>
                  <a:cubicBezTo>
                    <a:pt x="52" y="2"/>
                    <a:pt x="52" y="2"/>
                    <a:pt x="52" y="1"/>
                  </a:cubicBezTo>
                  <a:cubicBezTo>
                    <a:pt x="52" y="1"/>
                    <a:pt x="51" y="1"/>
                    <a:pt x="50" y="0"/>
                  </a:cubicBezTo>
                  <a:cubicBezTo>
                    <a:pt x="49" y="0"/>
                    <a:pt x="49" y="0"/>
                    <a:pt x="49" y="1"/>
                  </a:cubicBezTo>
                  <a:cubicBezTo>
                    <a:pt x="49" y="1"/>
                    <a:pt x="48" y="1"/>
                    <a:pt x="48" y="0"/>
                  </a:cubicBezTo>
                  <a:cubicBezTo>
                    <a:pt x="48" y="0"/>
                    <a:pt x="46" y="1"/>
                    <a:pt x="46" y="1"/>
                  </a:cubicBezTo>
                  <a:cubicBezTo>
                    <a:pt x="45" y="1"/>
                    <a:pt x="46" y="2"/>
                    <a:pt x="46" y="2"/>
                  </a:cubicBezTo>
                  <a:cubicBezTo>
                    <a:pt x="46" y="3"/>
                    <a:pt x="45" y="4"/>
                    <a:pt x="44" y="5"/>
                  </a:cubicBezTo>
                  <a:cubicBezTo>
                    <a:pt x="44" y="6"/>
                    <a:pt x="43" y="7"/>
                    <a:pt x="42" y="7"/>
                  </a:cubicBezTo>
                  <a:cubicBezTo>
                    <a:pt x="41" y="7"/>
                    <a:pt x="41" y="8"/>
                    <a:pt x="40" y="9"/>
                  </a:cubicBezTo>
                  <a:cubicBezTo>
                    <a:pt x="39" y="9"/>
                    <a:pt x="37" y="10"/>
                    <a:pt x="36" y="10"/>
                  </a:cubicBezTo>
                  <a:cubicBezTo>
                    <a:pt x="34" y="10"/>
                    <a:pt x="35" y="10"/>
                    <a:pt x="34" y="10"/>
                  </a:cubicBezTo>
                  <a:cubicBezTo>
                    <a:pt x="33" y="11"/>
                    <a:pt x="33" y="9"/>
                    <a:pt x="32" y="9"/>
                  </a:cubicBezTo>
                  <a:cubicBezTo>
                    <a:pt x="32" y="8"/>
                    <a:pt x="32" y="9"/>
                    <a:pt x="31" y="9"/>
                  </a:cubicBezTo>
                  <a:cubicBezTo>
                    <a:pt x="31" y="10"/>
                    <a:pt x="31" y="10"/>
                    <a:pt x="30" y="10"/>
                  </a:cubicBezTo>
                  <a:cubicBezTo>
                    <a:pt x="30" y="10"/>
                    <a:pt x="28" y="9"/>
                    <a:pt x="28" y="9"/>
                  </a:cubicBezTo>
                  <a:cubicBezTo>
                    <a:pt x="28" y="8"/>
                    <a:pt x="27" y="9"/>
                    <a:pt x="26" y="9"/>
                  </a:cubicBezTo>
                  <a:cubicBezTo>
                    <a:pt x="26" y="10"/>
                    <a:pt x="26" y="9"/>
                    <a:pt x="25" y="9"/>
                  </a:cubicBezTo>
                  <a:cubicBezTo>
                    <a:pt x="24" y="9"/>
                    <a:pt x="25" y="10"/>
                    <a:pt x="25" y="10"/>
                  </a:cubicBezTo>
                  <a:cubicBezTo>
                    <a:pt x="26" y="10"/>
                    <a:pt x="25" y="11"/>
                    <a:pt x="24" y="11"/>
                  </a:cubicBezTo>
                  <a:cubicBezTo>
                    <a:pt x="24" y="12"/>
                    <a:pt x="22" y="14"/>
                    <a:pt x="21" y="14"/>
                  </a:cubicBezTo>
                  <a:cubicBezTo>
                    <a:pt x="20" y="14"/>
                    <a:pt x="20" y="15"/>
                    <a:pt x="20" y="15"/>
                  </a:cubicBezTo>
                  <a:cubicBezTo>
                    <a:pt x="19" y="15"/>
                    <a:pt x="19" y="14"/>
                    <a:pt x="19" y="14"/>
                  </a:cubicBezTo>
                  <a:cubicBezTo>
                    <a:pt x="18" y="14"/>
                    <a:pt x="18" y="15"/>
                    <a:pt x="18" y="15"/>
                  </a:cubicBezTo>
                  <a:cubicBezTo>
                    <a:pt x="19" y="16"/>
                    <a:pt x="18" y="16"/>
                    <a:pt x="17" y="16"/>
                  </a:cubicBezTo>
                  <a:cubicBezTo>
                    <a:pt x="16" y="17"/>
                    <a:pt x="16" y="17"/>
                    <a:pt x="15" y="18"/>
                  </a:cubicBezTo>
                  <a:cubicBezTo>
                    <a:pt x="14" y="18"/>
                    <a:pt x="15" y="19"/>
                    <a:pt x="15" y="19"/>
                  </a:cubicBezTo>
                  <a:cubicBezTo>
                    <a:pt x="15" y="20"/>
                    <a:pt x="14" y="19"/>
                    <a:pt x="14" y="19"/>
                  </a:cubicBezTo>
                  <a:cubicBezTo>
                    <a:pt x="13" y="19"/>
                    <a:pt x="12" y="20"/>
                    <a:pt x="13" y="20"/>
                  </a:cubicBezTo>
                  <a:cubicBezTo>
                    <a:pt x="13" y="20"/>
                    <a:pt x="11" y="22"/>
                    <a:pt x="11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9" y="23"/>
                    <a:pt x="8" y="23"/>
                    <a:pt x="8" y="24"/>
                  </a:cubicBezTo>
                  <a:cubicBezTo>
                    <a:pt x="8" y="24"/>
                    <a:pt x="9" y="24"/>
                    <a:pt x="9" y="24"/>
                  </a:cubicBezTo>
                  <a:cubicBezTo>
                    <a:pt x="10" y="24"/>
                    <a:pt x="9" y="25"/>
                    <a:pt x="9" y="25"/>
                  </a:cubicBezTo>
                  <a:cubicBezTo>
                    <a:pt x="8" y="26"/>
                    <a:pt x="10" y="26"/>
                    <a:pt x="10" y="27"/>
                  </a:cubicBezTo>
                  <a:cubicBezTo>
                    <a:pt x="10" y="27"/>
                    <a:pt x="9" y="27"/>
                    <a:pt x="8" y="27"/>
                  </a:cubicBezTo>
                  <a:cubicBezTo>
                    <a:pt x="7" y="27"/>
                    <a:pt x="8" y="28"/>
                    <a:pt x="9" y="29"/>
                  </a:cubicBezTo>
                  <a:cubicBezTo>
                    <a:pt x="10" y="29"/>
                    <a:pt x="8" y="29"/>
                    <a:pt x="7" y="29"/>
                  </a:cubicBezTo>
                  <a:cubicBezTo>
                    <a:pt x="6" y="29"/>
                    <a:pt x="8" y="30"/>
                    <a:pt x="7" y="31"/>
                  </a:cubicBezTo>
                  <a:cubicBezTo>
                    <a:pt x="7" y="31"/>
                    <a:pt x="8" y="32"/>
                    <a:pt x="8" y="32"/>
                  </a:cubicBezTo>
                  <a:cubicBezTo>
                    <a:pt x="8" y="33"/>
                    <a:pt x="7" y="32"/>
                    <a:pt x="6" y="32"/>
                  </a:cubicBezTo>
                  <a:cubicBezTo>
                    <a:pt x="5" y="32"/>
                    <a:pt x="5" y="32"/>
                    <a:pt x="4" y="33"/>
                  </a:cubicBezTo>
                  <a:cubicBezTo>
                    <a:pt x="4" y="33"/>
                    <a:pt x="5" y="34"/>
                    <a:pt x="4" y="34"/>
                  </a:cubicBezTo>
                  <a:cubicBezTo>
                    <a:pt x="2" y="34"/>
                    <a:pt x="2" y="34"/>
                    <a:pt x="1" y="36"/>
                  </a:cubicBezTo>
                  <a:cubicBezTo>
                    <a:pt x="0" y="37"/>
                    <a:pt x="3" y="35"/>
                    <a:pt x="4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23" name="Freeform 118"/>
            <p:cNvSpPr/>
            <p:nvPr/>
          </p:nvSpPr>
          <p:spPr bwMode="auto">
            <a:xfrm>
              <a:off x="4593551" y="2441681"/>
              <a:ext cx="29471" cy="23155"/>
            </a:xfrm>
            <a:custGeom>
              <a:gdLst>
                <a:gd fmla="*/ 1 w 6" name="T0"/>
                <a:gd fmla="*/ 5 h 5" name="T1"/>
                <a:gd fmla="*/ 6 w 6" name="T2"/>
                <a:gd fmla="*/ 2 h 5" name="T3"/>
                <a:gd fmla="*/ 5 w 6" name="T4"/>
                <a:gd fmla="*/ 1 h 5" name="T5"/>
                <a:gd fmla="*/ 1 w 6" name="T6"/>
                <a:gd fmla="*/ 3 h 5" name="T7"/>
                <a:gd fmla="*/ 1 w 6" name="T8"/>
                <a:gd fmla="*/ 5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6">
                  <a:moveTo>
                    <a:pt x="1" y="5"/>
                  </a:moveTo>
                  <a:cubicBezTo>
                    <a:pt x="2" y="4"/>
                    <a:pt x="6" y="3"/>
                    <a:pt x="6" y="2"/>
                  </a:cubicBezTo>
                  <a:cubicBezTo>
                    <a:pt x="6" y="1"/>
                    <a:pt x="6" y="0"/>
                    <a:pt x="5" y="1"/>
                  </a:cubicBezTo>
                  <a:cubicBezTo>
                    <a:pt x="4" y="1"/>
                    <a:pt x="1" y="2"/>
                    <a:pt x="1" y="3"/>
                  </a:cubicBezTo>
                  <a:cubicBezTo>
                    <a:pt x="1" y="3"/>
                    <a:pt x="0" y="5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24" name="Freeform 119"/>
            <p:cNvSpPr/>
            <p:nvPr/>
          </p:nvSpPr>
          <p:spPr bwMode="auto">
            <a:xfrm>
              <a:off x="4498827" y="2504833"/>
              <a:ext cx="25260" cy="31575"/>
            </a:xfrm>
            <a:custGeom>
              <a:gdLst>
                <a:gd fmla="*/ 1 w 5" name="T0"/>
                <a:gd fmla="*/ 5 h 6" name="T1"/>
                <a:gd fmla="*/ 5 w 5" name="T2"/>
                <a:gd fmla="*/ 2 h 6" name="T3"/>
                <a:gd fmla="*/ 3 w 5" name="T4"/>
                <a:gd fmla="*/ 1 h 6" name="T5"/>
                <a:gd fmla="*/ 2 w 5" name="T6"/>
                <a:gd fmla="*/ 3 h 6" name="T7"/>
                <a:gd fmla="*/ 1 w 5" name="T8"/>
                <a:gd fmla="*/ 5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5">
                  <a:moveTo>
                    <a:pt x="1" y="5"/>
                  </a:moveTo>
                  <a:cubicBezTo>
                    <a:pt x="2" y="4"/>
                    <a:pt x="5" y="3"/>
                    <a:pt x="5" y="2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4"/>
                    <a:pt x="0" y="6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25" name="Freeform 120"/>
            <p:cNvSpPr/>
            <p:nvPr/>
          </p:nvSpPr>
          <p:spPr bwMode="auto">
            <a:xfrm>
              <a:off x="4804054" y="3529975"/>
              <a:ext cx="44205" cy="25260"/>
            </a:xfrm>
            <a:custGeom>
              <a:gdLst>
                <a:gd fmla="*/ 7 w 9" name="T0"/>
                <a:gd fmla="*/ 4 h 5" name="T1"/>
                <a:gd fmla="*/ 8 w 9" name="T2"/>
                <a:gd fmla="*/ 0 h 5" name="T3"/>
                <a:gd fmla="*/ 3 w 9" name="T4"/>
                <a:gd fmla="*/ 2 h 5" name="T5"/>
                <a:gd fmla="*/ 0 w 9" name="T6"/>
                <a:gd fmla="*/ 4 h 5" name="T7"/>
                <a:gd fmla="*/ 7 w 9" name="T8"/>
                <a:gd fmla="*/ 4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9">
                  <a:moveTo>
                    <a:pt x="7" y="4"/>
                  </a:moveTo>
                  <a:cubicBezTo>
                    <a:pt x="8" y="4"/>
                    <a:pt x="8" y="0"/>
                    <a:pt x="8" y="0"/>
                  </a:cubicBezTo>
                  <a:cubicBezTo>
                    <a:pt x="9" y="0"/>
                    <a:pt x="5" y="2"/>
                    <a:pt x="3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5"/>
                    <a:pt x="6" y="4"/>
                    <a:pt x="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26" name="Freeform 121"/>
            <p:cNvSpPr/>
            <p:nvPr/>
          </p:nvSpPr>
          <p:spPr bwMode="auto">
            <a:xfrm>
              <a:off x="1600217" y="3140547"/>
              <a:ext cx="90516" cy="65256"/>
            </a:xfrm>
            <a:custGeom>
              <a:gdLst>
                <a:gd fmla="*/ 9 w 18" name="T0"/>
                <a:gd fmla="*/ 9 h 13" name="T1"/>
                <a:gd fmla="*/ 11 w 18" name="T2"/>
                <a:gd fmla="*/ 11 h 13" name="T3"/>
                <a:gd fmla="*/ 16 w 18" name="T4"/>
                <a:gd fmla="*/ 13 h 13" name="T5"/>
                <a:gd fmla="*/ 15 w 18" name="T6"/>
                <a:gd fmla="*/ 8 h 13" name="T7"/>
                <a:gd fmla="*/ 12 w 18" name="T8"/>
                <a:gd fmla="*/ 6 h 13" name="T9"/>
                <a:gd fmla="*/ 8 w 18" name="T10"/>
                <a:gd fmla="*/ 2 h 13" name="T11"/>
                <a:gd fmla="*/ 2 w 18" name="T12"/>
                <a:gd fmla="*/ 0 h 13" name="T13"/>
                <a:gd fmla="*/ 1 w 18" name="T14"/>
                <a:gd fmla="*/ 2 h 13" name="T15"/>
                <a:gd fmla="*/ 7 w 18" name="T16"/>
                <a:gd fmla="*/ 8 h 13" name="T17"/>
                <a:gd fmla="*/ 9 w 18" name="T18"/>
                <a:gd fmla="*/ 9 h 1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3" w="18">
                  <a:moveTo>
                    <a:pt x="9" y="9"/>
                  </a:moveTo>
                  <a:cubicBezTo>
                    <a:pt x="10" y="9"/>
                    <a:pt x="11" y="9"/>
                    <a:pt x="11" y="11"/>
                  </a:cubicBezTo>
                  <a:cubicBezTo>
                    <a:pt x="11" y="12"/>
                    <a:pt x="14" y="13"/>
                    <a:pt x="16" y="13"/>
                  </a:cubicBezTo>
                  <a:cubicBezTo>
                    <a:pt x="18" y="12"/>
                    <a:pt x="16" y="10"/>
                    <a:pt x="15" y="8"/>
                  </a:cubicBezTo>
                  <a:cubicBezTo>
                    <a:pt x="14" y="7"/>
                    <a:pt x="12" y="6"/>
                    <a:pt x="12" y="6"/>
                  </a:cubicBezTo>
                  <a:cubicBezTo>
                    <a:pt x="12" y="5"/>
                    <a:pt x="10" y="3"/>
                    <a:pt x="8" y="2"/>
                  </a:cubicBezTo>
                  <a:cubicBezTo>
                    <a:pt x="7" y="2"/>
                    <a:pt x="3" y="0"/>
                    <a:pt x="2" y="0"/>
                  </a:cubicBezTo>
                  <a:cubicBezTo>
                    <a:pt x="1" y="0"/>
                    <a:pt x="0" y="1"/>
                    <a:pt x="1" y="2"/>
                  </a:cubicBezTo>
                  <a:cubicBezTo>
                    <a:pt x="2" y="3"/>
                    <a:pt x="6" y="6"/>
                    <a:pt x="7" y="8"/>
                  </a:cubicBezTo>
                  <a:cubicBezTo>
                    <a:pt x="9" y="9"/>
                    <a:pt x="9" y="9"/>
                    <a:pt x="9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27" name="Freeform 122"/>
            <p:cNvSpPr/>
            <p:nvPr/>
          </p:nvSpPr>
          <p:spPr bwMode="auto">
            <a:xfrm>
              <a:off x="1560221" y="2980565"/>
              <a:ext cx="39995" cy="39995"/>
            </a:xfrm>
            <a:custGeom>
              <a:gdLst>
                <a:gd fmla="*/ 8 w 8" name="T0"/>
                <a:gd fmla="*/ 6 h 8" name="T1"/>
                <a:gd fmla="*/ 6 w 8" name="T2"/>
                <a:gd fmla="*/ 5 h 8" name="T3"/>
                <a:gd fmla="*/ 4 w 8" name="T4"/>
                <a:gd fmla="*/ 4 h 8" name="T5"/>
                <a:gd fmla="*/ 2 w 8" name="T6"/>
                <a:gd fmla="*/ 0 h 8" name="T7"/>
                <a:gd fmla="*/ 1 w 8" name="T8"/>
                <a:gd fmla="*/ 4 h 8" name="T9"/>
                <a:gd fmla="*/ 0 w 8" name="T10"/>
                <a:gd fmla="*/ 7 h 8" name="T11"/>
                <a:gd fmla="*/ 4 w 8" name="T12"/>
                <a:gd fmla="*/ 8 h 8" name="T13"/>
                <a:gd fmla="*/ 8 w 8" name="T14"/>
                <a:gd fmla="*/ 6 h 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" w="8">
                  <a:moveTo>
                    <a:pt x="8" y="6"/>
                  </a:moveTo>
                  <a:cubicBezTo>
                    <a:pt x="8" y="5"/>
                    <a:pt x="7" y="4"/>
                    <a:pt x="6" y="5"/>
                  </a:cubicBezTo>
                  <a:cubicBezTo>
                    <a:pt x="5" y="5"/>
                    <a:pt x="5" y="5"/>
                    <a:pt x="4" y="4"/>
                  </a:cubicBezTo>
                  <a:cubicBezTo>
                    <a:pt x="3" y="2"/>
                    <a:pt x="3" y="0"/>
                    <a:pt x="2" y="0"/>
                  </a:cubicBezTo>
                  <a:cubicBezTo>
                    <a:pt x="1" y="0"/>
                    <a:pt x="0" y="2"/>
                    <a:pt x="1" y="4"/>
                  </a:cubicBezTo>
                  <a:cubicBezTo>
                    <a:pt x="1" y="6"/>
                    <a:pt x="1" y="6"/>
                    <a:pt x="0" y="7"/>
                  </a:cubicBezTo>
                  <a:cubicBezTo>
                    <a:pt x="0" y="8"/>
                    <a:pt x="2" y="8"/>
                    <a:pt x="4" y="8"/>
                  </a:cubicBezTo>
                  <a:cubicBezTo>
                    <a:pt x="5" y="8"/>
                    <a:pt x="8" y="7"/>
                    <a:pt x="8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28" name="Freeform 123"/>
            <p:cNvSpPr/>
            <p:nvPr/>
          </p:nvSpPr>
          <p:spPr bwMode="auto">
            <a:xfrm>
              <a:off x="1551802" y="3035296"/>
              <a:ext cx="29471" cy="54731"/>
            </a:xfrm>
            <a:custGeom>
              <a:gdLst>
                <a:gd fmla="*/ 3 w 6" name="T0"/>
                <a:gd fmla="*/ 1 h 11" name="T1"/>
                <a:gd fmla="*/ 2 w 6" name="T2"/>
                <a:gd fmla="*/ 1 h 11" name="T3"/>
                <a:gd fmla="*/ 0 w 6" name="T4"/>
                <a:gd fmla="*/ 6 h 11" name="T5"/>
                <a:gd fmla="*/ 1 w 6" name="T6"/>
                <a:gd fmla="*/ 10 h 11" name="T7"/>
                <a:gd fmla="*/ 3 w 6" name="T8"/>
                <a:gd fmla="*/ 6 h 11" name="T9"/>
                <a:gd fmla="*/ 5 w 6" name="T10"/>
                <a:gd fmla="*/ 2 h 11" name="T11"/>
                <a:gd fmla="*/ 3 w 6" name="T12"/>
                <a:gd fmla="*/ 1 h 1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1" w="6">
                  <a:moveTo>
                    <a:pt x="3" y="1"/>
                  </a:moveTo>
                  <a:cubicBezTo>
                    <a:pt x="2" y="1"/>
                    <a:pt x="2" y="0"/>
                    <a:pt x="2" y="1"/>
                  </a:cubicBezTo>
                  <a:cubicBezTo>
                    <a:pt x="1" y="1"/>
                    <a:pt x="0" y="4"/>
                    <a:pt x="0" y="6"/>
                  </a:cubicBezTo>
                  <a:cubicBezTo>
                    <a:pt x="1" y="8"/>
                    <a:pt x="0" y="11"/>
                    <a:pt x="1" y="10"/>
                  </a:cubicBezTo>
                  <a:cubicBezTo>
                    <a:pt x="2" y="10"/>
                    <a:pt x="3" y="7"/>
                    <a:pt x="3" y="6"/>
                  </a:cubicBezTo>
                  <a:cubicBezTo>
                    <a:pt x="3" y="5"/>
                    <a:pt x="6" y="2"/>
                    <a:pt x="5" y="2"/>
                  </a:cubicBezTo>
                  <a:cubicBezTo>
                    <a:pt x="5" y="2"/>
                    <a:pt x="3" y="2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29" name="Freeform 124"/>
            <p:cNvSpPr/>
            <p:nvPr/>
          </p:nvSpPr>
          <p:spPr bwMode="auto">
            <a:xfrm>
              <a:off x="1526542" y="2925835"/>
              <a:ext cx="25260" cy="58940"/>
            </a:xfrm>
            <a:custGeom>
              <a:gdLst>
                <a:gd fmla="*/ 3 w 5" name="T0"/>
                <a:gd fmla="*/ 2 h 12" name="T1"/>
                <a:gd fmla="*/ 1 w 5" name="T2"/>
                <a:gd fmla="*/ 0 h 12" name="T3"/>
                <a:gd fmla="*/ 3 w 5" name="T4"/>
                <a:gd fmla="*/ 4 h 12" name="T5"/>
                <a:gd fmla="*/ 3 w 5" name="T6"/>
                <a:gd fmla="*/ 11 h 12" name="T7"/>
                <a:gd fmla="*/ 5 w 5" name="T8"/>
                <a:gd fmla="*/ 6 h 12" name="T9"/>
                <a:gd fmla="*/ 4 w 5" name="T10"/>
                <a:gd fmla="*/ 4 h 12" name="T11"/>
                <a:gd fmla="*/ 3 w 5" name="T12"/>
                <a:gd fmla="*/ 2 h 1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" w="5">
                  <a:moveTo>
                    <a:pt x="3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2" y="3"/>
                    <a:pt x="3" y="4"/>
                  </a:cubicBezTo>
                  <a:cubicBezTo>
                    <a:pt x="3" y="5"/>
                    <a:pt x="3" y="9"/>
                    <a:pt x="3" y="11"/>
                  </a:cubicBezTo>
                  <a:cubicBezTo>
                    <a:pt x="4" y="12"/>
                    <a:pt x="5" y="7"/>
                    <a:pt x="5" y="6"/>
                  </a:cubicBezTo>
                  <a:cubicBezTo>
                    <a:pt x="5" y="6"/>
                    <a:pt x="4" y="4"/>
                    <a:pt x="4" y="4"/>
                  </a:cubicBezTo>
                  <a:cubicBezTo>
                    <a:pt x="4" y="3"/>
                    <a:pt x="4" y="3"/>
                    <a:pt x="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30" name="Freeform 125"/>
            <p:cNvSpPr/>
            <p:nvPr/>
          </p:nvSpPr>
          <p:spPr bwMode="auto">
            <a:xfrm>
              <a:off x="1556013" y="2930046"/>
              <a:ext cx="18945" cy="29471"/>
            </a:xfrm>
            <a:custGeom>
              <a:gdLst>
                <a:gd fmla="*/ 0 w 4" name="T0"/>
                <a:gd fmla="*/ 0 h 6" name="T1"/>
                <a:gd fmla="*/ 1 w 4" name="T2"/>
                <a:gd fmla="*/ 3 h 6" name="T3"/>
                <a:gd fmla="*/ 1 w 4" name="T4"/>
                <a:gd fmla="*/ 5 h 6" name="T5"/>
                <a:gd fmla="*/ 4 w 4" name="T6"/>
                <a:gd fmla="*/ 2 h 6" name="T7"/>
                <a:gd fmla="*/ 0 w 4" name="T8"/>
                <a:gd fmla="*/ 0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4">
                  <a:moveTo>
                    <a:pt x="0" y="0"/>
                  </a:moveTo>
                  <a:cubicBezTo>
                    <a:pt x="0" y="0"/>
                    <a:pt x="1" y="1"/>
                    <a:pt x="1" y="3"/>
                  </a:cubicBezTo>
                  <a:cubicBezTo>
                    <a:pt x="2" y="4"/>
                    <a:pt x="1" y="4"/>
                    <a:pt x="1" y="5"/>
                  </a:cubicBezTo>
                  <a:cubicBezTo>
                    <a:pt x="1" y="6"/>
                    <a:pt x="4" y="3"/>
                    <a:pt x="4" y="2"/>
                  </a:cubicBezTo>
                  <a:cubicBezTo>
                    <a:pt x="4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31" name="Freeform 126"/>
            <p:cNvSpPr/>
            <p:nvPr/>
          </p:nvSpPr>
          <p:spPr bwMode="auto">
            <a:xfrm>
              <a:off x="1566538" y="2951096"/>
              <a:ext cx="14735" cy="23155"/>
            </a:xfrm>
            <a:custGeom>
              <a:gdLst>
                <a:gd fmla="*/ 2 w 3" name="T0"/>
                <a:gd fmla="*/ 4 h 5" name="T1"/>
                <a:gd fmla="*/ 1 w 3" name="T2"/>
                <a:gd fmla="*/ 2 h 5" name="T3"/>
                <a:gd fmla="*/ 0 w 3" name="T4"/>
                <a:gd fmla="*/ 4 h 5" name="T5"/>
                <a:gd fmla="*/ 2 w 3" name="T6"/>
                <a:gd fmla="*/ 4 h 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5" w="3">
                  <a:moveTo>
                    <a:pt x="2" y="4"/>
                  </a:moveTo>
                  <a:cubicBezTo>
                    <a:pt x="2" y="4"/>
                    <a:pt x="3" y="0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1" y="5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32" name="Freeform 127"/>
            <p:cNvSpPr/>
            <p:nvPr/>
          </p:nvSpPr>
          <p:spPr bwMode="auto">
            <a:xfrm>
              <a:off x="1158163" y="2930045"/>
              <a:ext cx="54731" cy="50520"/>
            </a:xfrm>
            <a:custGeom>
              <a:gdLst>
                <a:gd fmla="*/ 10 w 11" name="T0"/>
                <a:gd fmla="*/ 2 h 10" name="T1"/>
                <a:gd fmla="*/ 9 w 11" name="T2"/>
                <a:gd fmla="*/ 0 h 10" name="T3"/>
                <a:gd fmla="*/ 9 w 11" name="T4"/>
                <a:gd fmla="*/ 2 h 10" name="T5"/>
                <a:gd fmla="*/ 6 w 11" name="T6"/>
                <a:gd fmla="*/ 2 h 10" name="T7"/>
                <a:gd fmla="*/ 5 w 11" name="T8"/>
                <a:gd fmla="*/ 3 h 10" name="T9"/>
                <a:gd fmla="*/ 3 w 11" name="T10"/>
                <a:gd fmla="*/ 3 h 10" name="T11"/>
                <a:gd fmla="*/ 0 w 11" name="T12"/>
                <a:gd fmla="*/ 6 h 10" name="T13"/>
                <a:gd fmla="*/ 2 w 11" name="T14"/>
                <a:gd fmla="*/ 7 h 10" name="T15"/>
                <a:gd fmla="*/ 2 w 11" name="T16"/>
                <a:gd fmla="*/ 9 h 10" name="T17"/>
                <a:gd fmla="*/ 5 w 11" name="T18"/>
                <a:gd fmla="*/ 6 h 10" name="T19"/>
                <a:gd fmla="*/ 6 w 11" name="T20"/>
                <a:gd fmla="*/ 7 h 10" name="T21"/>
                <a:gd fmla="*/ 10 w 11" name="T22"/>
                <a:gd fmla="*/ 4 h 10" name="T23"/>
                <a:gd fmla="*/ 10 w 11" name="T24"/>
                <a:gd fmla="*/ 2 h 1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0" w="11">
                  <a:moveTo>
                    <a:pt x="10" y="2"/>
                  </a:moveTo>
                  <a:cubicBezTo>
                    <a:pt x="9" y="2"/>
                    <a:pt x="10" y="1"/>
                    <a:pt x="9" y="0"/>
                  </a:cubicBezTo>
                  <a:cubicBezTo>
                    <a:pt x="8" y="0"/>
                    <a:pt x="9" y="1"/>
                    <a:pt x="9" y="2"/>
                  </a:cubicBezTo>
                  <a:cubicBezTo>
                    <a:pt x="8" y="2"/>
                    <a:pt x="7" y="2"/>
                    <a:pt x="6" y="2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5" y="4"/>
                    <a:pt x="4" y="3"/>
                    <a:pt x="3" y="3"/>
                  </a:cubicBezTo>
                  <a:cubicBezTo>
                    <a:pt x="2" y="3"/>
                    <a:pt x="1" y="5"/>
                    <a:pt x="0" y="6"/>
                  </a:cubicBezTo>
                  <a:cubicBezTo>
                    <a:pt x="0" y="7"/>
                    <a:pt x="1" y="7"/>
                    <a:pt x="2" y="7"/>
                  </a:cubicBezTo>
                  <a:cubicBezTo>
                    <a:pt x="3" y="7"/>
                    <a:pt x="2" y="8"/>
                    <a:pt x="2" y="9"/>
                  </a:cubicBezTo>
                  <a:cubicBezTo>
                    <a:pt x="2" y="10"/>
                    <a:pt x="5" y="7"/>
                    <a:pt x="5" y="6"/>
                  </a:cubicBezTo>
                  <a:cubicBezTo>
                    <a:pt x="6" y="6"/>
                    <a:pt x="6" y="7"/>
                    <a:pt x="6" y="7"/>
                  </a:cubicBezTo>
                  <a:cubicBezTo>
                    <a:pt x="7" y="7"/>
                    <a:pt x="9" y="5"/>
                    <a:pt x="10" y="4"/>
                  </a:cubicBezTo>
                  <a:cubicBezTo>
                    <a:pt x="11" y="4"/>
                    <a:pt x="11" y="2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33" name="Freeform 128"/>
            <p:cNvSpPr/>
            <p:nvPr/>
          </p:nvSpPr>
          <p:spPr bwMode="auto">
            <a:xfrm>
              <a:off x="1206579" y="2919520"/>
              <a:ext cx="25260" cy="10525"/>
            </a:xfrm>
            <a:custGeom>
              <a:gdLst>
                <a:gd fmla="*/ 1 w 5" name="T0"/>
                <a:gd fmla="*/ 0 h 2" name="T1"/>
                <a:gd fmla="*/ 2 w 5" name="T2"/>
                <a:gd fmla="*/ 2 h 2" name="T3"/>
                <a:gd fmla="*/ 5 w 5" name="T4"/>
                <a:gd fmla="*/ 2 h 2" name="T5"/>
                <a:gd fmla="*/ 1 w 5" name="T6"/>
                <a:gd fmla="*/ 0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5">
                  <a:moveTo>
                    <a:pt x="1" y="0"/>
                  </a:moveTo>
                  <a:cubicBezTo>
                    <a:pt x="0" y="1"/>
                    <a:pt x="1" y="2"/>
                    <a:pt x="2" y="2"/>
                  </a:cubicBezTo>
                  <a:cubicBezTo>
                    <a:pt x="3" y="2"/>
                    <a:pt x="5" y="2"/>
                    <a:pt x="5" y="2"/>
                  </a:cubicBezTo>
                  <a:cubicBezTo>
                    <a:pt x="4" y="2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34" name="Freeform 129"/>
            <p:cNvSpPr/>
            <p:nvPr/>
          </p:nvSpPr>
          <p:spPr bwMode="auto">
            <a:xfrm>
              <a:off x="932926" y="3020562"/>
              <a:ext cx="29471" cy="14735"/>
            </a:xfrm>
            <a:custGeom>
              <a:gdLst>
                <a:gd fmla="*/ 3 w 6" name="T0"/>
                <a:gd fmla="*/ 1 h 3" name="T1"/>
                <a:gd fmla="*/ 0 w 6" name="T2"/>
                <a:gd fmla="*/ 3 h 3" name="T3"/>
                <a:gd fmla="*/ 5 w 6" name="T4"/>
                <a:gd fmla="*/ 2 h 3" name="T5"/>
                <a:gd fmla="*/ 6 w 6" name="T6"/>
                <a:gd fmla="*/ 0 h 3" name="T7"/>
                <a:gd fmla="*/ 3 w 6" name="T8"/>
                <a:gd fmla="*/ 1 h 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" w="6">
                  <a:moveTo>
                    <a:pt x="3" y="1"/>
                  </a:moveTo>
                  <a:cubicBezTo>
                    <a:pt x="2" y="1"/>
                    <a:pt x="0" y="2"/>
                    <a:pt x="0" y="3"/>
                  </a:cubicBezTo>
                  <a:cubicBezTo>
                    <a:pt x="0" y="3"/>
                    <a:pt x="4" y="2"/>
                    <a:pt x="5" y="2"/>
                  </a:cubicBezTo>
                  <a:cubicBezTo>
                    <a:pt x="6" y="2"/>
                    <a:pt x="6" y="1"/>
                    <a:pt x="6" y="0"/>
                  </a:cubicBezTo>
                  <a:cubicBezTo>
                    <a:pt x="5" y="0"/>
                    <a:pt x="4" y="1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35" name="Freeform 130"/>
            <p:cNvSpPr/>
            <p:nvPr/>
          </p:nvSpPr>
          <p:spPr bwMode="auto">
            <a:xfrm>
              <a:off x="873986" y="3050031"/>
              <a:ext cx="18945" cy="21051"/>
            </a:xfrm>
            <a:custGeom>
              <a:gdLst>
                <a:gd fmla="*/ 3 w 4" name="T0"/>
                <a:gd fmla="*/ 1 h 4" name="T1"/>
                <a:gd fmla="*/ 0 w 4" name="T2"/>
                <a:gd fmla="*/ 3 h 4" name="T3"/>
                <a:gd fmla="*/ 3 w 4" name="T4"/>
                <a:gd fmla="*/ 2 h 4" name="T5"/>
                <a:gd fmla="*/ 3 w 4" name="T6"/>
                <a:gd fmla="*/ 1 h 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" w="4">
                  <a:moveTo>
                    <a:pt x="3" y="1"/>
                  </a:moveTo>
                  <a:cubicBezTo>
                    <a:pt x="2" y="0"/>
                    <a:pt x="0" y="3"/>
                    <a:pt x="0" y="3"/>
                  </a:cubicBezTo>
                  <a:cubicBezTo>
                    <a:pt x="0" y="4"/>
                    <a:pt x="3" y="2"/>
                    <a:pt x="3" y="2"/>
                  </a:cubicBezTo>
                  <a:cubicBezTo>
                    <a:pt x="4" y="1"/>
                    <a:pt x="4" y="1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36" name="Freeform 131"/>
            <p:cNvSpPr/>
            <p:nvPr/>
          </p:nvSpPr>
          <p:spPr bwMode="auto">
            <a:xfrm>
              <a:off x="833990" y="3064765"/>
              <a:ext cx="29471" cy="21051"/>
            </a:xfrm>
            <a:custGeom>
              <a:gdLst>
                <a:gd fmla="*/ 1 w 6" name="T0"/>
                <a:gd fmla="*/ 3 h 4" name="T1"/>
                <a:gd fmla="*/ 5 w 6" name="T2"/>
                <a:gd fmla="*/ 0 h 4" name="T3"/>
                <a:gd fmla="*/ 1 w 6" name="T4"/>
                <a:gd fmla="*/ 3 h 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4" w="6">
                  <a:moveTo>
                    <a:pt x="1" y="3"/>
                  </a:moveTo>
                  <a:cubicBezTo>
                    <a:pt x="1" y="4"/>
                    <a:pt x="6" y="0"/>
                    <a:pt x="5" y="0"/>
                  </a:cubicBezTo>
                  <a:cubicBezTo>
                    <a:pt x="4" y="0"/>
                    <a:pt x="0" y="2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37" name="Freeform 132"/>
            <p:cNvSpPr/>
            <p:nvPr/>
          </p:nvSpPr>
          <p:spPr bwMode="auto">
            <a:xfrm>
              <a:off x="953976" y="2850055"/>
              <a:ext cx="33680" cy="25260"/>
            </a:xfrm>
            <a:custGeom>
              <a:gdLst>
                <a:gd fmla="*/ 6 w 7" name="T0"/>
                <a:gd fmla="*/ 1 h 5" name="T1"/>
                <a:gd fmla="*/ 1 w 7" name="T2"/>
                <a:gd fmla="*/ 2 h 5" name="T3"/>
                <a:gd fmla="*/ 3 w 7" name="T4"/>
                <a:gd fmla="*/ 4 h 5" name="T5"/>
                <a:gd fmla="*/ 6 w 7" name="T6"/>
                <a:gd fmla="*/ 4 h 5" name="T7"/>
                <a:gd fmla="*/ 6 w 7" name="T8"/>
                <a:gd fmla="*/ 1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7">
                  <a:moveTo>
                    <a:pt x="6" y="1"/>
                  </a:moveTo>
                  <a:cubicBezTo>
                    <a:pt x="6" y="0"/>
                    <a:pt x="2" y="2"/>
                    <a:pt x="1" y="2"/>
                  </a:cubicBezTo>
                  <a:cubicBezTo>
                    <a:pt x="0" y="3"/>
                    <a:pt x="2" y="4"/>
                    <a:pt x="3" y="4"/>
                  </a:cubicBezTo>
                  <a:cubicBezTo>
                    <a:pt x="3" y="5"/>
                    <a:pt x="5" y="4"/>
                    <a:pt x="6" y="4"/>
                  </a:cubicBezTo>
                  <a:cubicBezTo>
                    <a:pt x="7" y="4"/>
                    <a:pt x="6" y="2"/>
                    <a:pt x="6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38" name="Freeform 133"/>
            <p:cNvSpPr/>
            <p:nvPr/>
          </p:nvSpPr>
          <p:spPr bwMode="auto">
            <a:xfrm>
              <a:off x="2526425" y="3071082"/>
              <a:ext cx="39995" cy="18945"/>
            </a:xfrm>
            <a:custGeom>
              <a:gdLst>
                <a:gd fmla="*/ 1 w 8" name="T0"/>
                <a:gd fmla="*/ 0 h 4" name="T1"/>
                <a:gd fmla="*/ 1 w 8" name="T2"/>
                <a:gd fmla="*/ 2 h 4" name="T3"/>
                <a:gd fmla="*/ 6 w 8" name="T4"/>
                <a:gd fmla="*/ 3 h 4" name="T5"/>
                <a:gd fmla="*/ 5 w 8" name="T6"/>
                <a:gd fmla="*/ 1 h 4" name="T7"/>
                <a:gd fmla="*/ 1 w 8" name="T8"/>
                <a:gd fmla="*/ 0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8">
                  <a:moveTo>
                    <a:pt x="1" y="0"/>
                  </a:moveTo>
                  <a:cubicBezTo>
                    <a:pt x="1" y="0"/>
                    <a:pt x="0" y="1"/>
                    <a:pt x="1" y="2"/>
                  </a:cubicBezTo>
                  <a:cubicBezTo>
                    <a:pt x="2" y="3"/>
                    <a:pt x="5" y="4"/>
                    <a:pt x="6" y="3"/>
                  </a:cubicBezTo>
                  <a:cubicBezTo>
                    <a:pt x="8" y="3"/>
                    <a:pt x="7" y="2"/>
                    <a:pt x="5" y="1"/>
                  </a:cubicBezTo>
                  <a:cubicBezTo>
                    <a:pt x="3" y="1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39" name="Freeform 134"/>
            <p:cNvSpPr/>
            <p:nvPr/>
          </p:nvSpPr>
          <p:spPr bwMode="auto">
            <a:xfrm>
              <a:off x="4370420" y="2995301"/>
              <a:ext cx="39995" cy="29471"/>
            </a:xfrm>
            <a:custGeom>
              <a:gdLst>
                <a:gd fmla="*/ 4 w 8" name="T0"/>
                <a:gd fmla="*/ 1 h 6" name="T1"/>
                <a:gd fmla="*/ 1 w 8" name="T2"/>
                <a:gd fmla="*/ 2 h 6" name="T3"/>
                <a:gd fmla="*/ 2 w 8" name="T4"/>
                <a:gd fmla="*/ 4 h 6" name="T5"/>
                <a:gd fmla="*/ 4 w 8" name="T6"/>
                <a:gd fmla="*/ 6 h 6" name="T7"/>
                <a:gd fmla="*/ 7 w 8" name="T8"/>
                <a:gd fmla="*/ 6 h 6" name="T9"/>
                <a:gd fmla="*/ 6 w 8" name="T10"/>
                <a:gd fmla="*/ 3 h 6" name="T11"/>
                <a:gd fmla="*/ 7 w 8" name="T12"/>
                <a:gd fmla="*/ 0 h 6" name="T13"/>
                <a:gd fmla="*/ 4 w 8" name="T14"/>
                <a:gd fmla="*/ 1 h 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6" w="8">
                  <a:moveTo>
                    <a:pt x="4" y="1"/>
                  </a:moveTo>
                  <a:cubicBezTo>
                    <a:pt x="3" y="2"/>
                    <a:pt x="1" y="2"/>
                    <a:pt x="1" y="2"/>
                  </a:cubicBezTo>
                  <a:cubicBezTo>
                    <a:pt x="0" y="2"/>
                    <a:pt x="1" y="3"/>
                    <a:pt x="2" y="4"/>
                  </a:cubicBezTo>
                  <a:cubicBezTo>
                    <a:pt x="4" y="5"/>
                    <a:pt x="3" y="6"/>
                    <a:pt x="4" y="6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6" y="4"/>
                    <a:pt x="6" y="3"/>
                  </a:cubicBezTo>
                  <a:cubicBezTo>
                    <a:pt x="6" y="2"/>
                    <a:pt x="7" y="1"/>
                    <a:pt x="7" y="0"/>
                  </a:cubicBezTo>
                  <a:cubicBezTo>
                    <a:pt x="8" y="0"/>
                    <a:pt x="5" y="1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40" name="Freeform 135"/>
            <p:cNvSpPr/>
            <p:nvPr/>
          </p:nvSpPr>
          <p:spPr bwMode="auto">
            <a:xfrm>
              <a:off x="4519877" y="2934257"/>
              <a:ext cx="25260" cy="35785"/>
            </a:xfrm>
            <a:custGeom>
              <a:gdLst>
                <a:gd fmla="*/ 3 w 5" name="T0"/>
                <a:gd fmla="*/ 4 h 7" name="T1"/>
                <a:gd fmla="*/ 5 w 5" name="T2"/>
                <a:gd fmla="*/ 1 h 7" name="T3"/>
                <a:gd fmla="*/ 1 w 5" name="T4"/>
                <a:gd fmla="*/ 3 h 7" name="T5"/>
                <a:gd fmla="*/ 1 w 5" name="T6"/>
                <a:gd fmla="*/ 7 h 7" name="T7"/>
                <a:gd fmla="*/ 3 w 5" name="T8"/>
                <a:gd fmla="*/ 4 h 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" w="5">
                  <a:moveTo>
                    <a:pt x="3" y="4"/>
                  </a:moveTo>
                  <a:cubicBezTo>
                    <a:pt x="4" y="4"/>
                    <a:pt x="4" y="2"/>
                    <a:pt x="5" y="1"/>
                  </a:cubicBezTo>
                  <a:cubicBezTo>
                    <a:pt x="5" y="0"/>
                    <a:pt x="3" y="2"/>
                    <a:pt x="1" y="3"/>
                  </a:cubicBezTo>
                  <a:cubicBezTo>
                    <a:pt x="0" y="4"/>
                    <a:pt x="0" y="6"/>
                    <a:pt x="1" y="7"/>
                  </a:cubicBezTo>
                  <a:cubicBezTo>
                    <a:pt x="1" y="7"/>
                    <a:pt x="3" y="5"/>
                    <a:pt x="3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41" name="Freeform 136"/>
            <p:cNvSpPr/>
            <p:nvPr/>
          </p:nvSpPr>
          <p:spPr bwMode="auto">
            <a:xfrm>
              <a:off x="4589342" y="2915312"/>
              <a:ext cx="25260" cy="18945"/>
            </a:xfrm>
            <a:custGeom>
              <a:gdLst>
                <a:gd fmla="*/ 2 w 5" name="T0"/>
                <a:gd fmla="*/ 4 h 4" name="T1"/>
                <a:gd fmla="*/ 5 w 5" name="T2"/>
                <a:gd fmla="*/ 1 h 4" name="T3"/>
                <a:gd fmla="*/ 4 w 5" name="T4"/>
                <a:gd fmla="*/ 0 h 4" name="T5"/>
                <a:gd fmla="*/ 1 w 5" name="T6"/>
                <a:gd fmla="*/ 1 h 4" name="T7"/>
                <a:gd fmla="*/ 2 w 5" name="T8"/>
                <a:gd fmla="*/ 4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5">
                  <a:moveTo>
                    <a:pt x="2" y="4"/>
                  </a:moveTo>
                  <a:cubicBezTo>
                    <a:pt x="3" y="3"/>
                    <a:pt x="5" y="2"/>
                    <a:pt x="5" y="1"/>
                  </a:cubicBezTo>
                  <a:cubicBezTo>
                    <a:pt x="5" y="1"/>
                    <a:pt x="5" y="0"/>
                    <a:pt x="4" y="0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42" name="Freeform 137"/>
            <p:cNvSpPr/>
            <p:nvPr/>
          </p:nvSpPr>
          <p:spPr bwMode="auto">
            <a:xfrm>
              <a:off x="4593553" y="2900576"/>
              <a:ext cx="14735" cy="10525"/>
            </a:xfrm>
            <a:custGeom>
              <a:gdLst>
                <a:gd fmla="*/ 2 w 3" name="T0"/>
                <a:gd fmla="*/ 1 h 2" name="T1"/>
                <a:gd fmla="*/ 1 w 3" name="T2"/>
                <a:gd fmla="*/ 2 h 2" name="T3"/>
                <a:gd fmla="*/ 2 w 3" name="T4"/>
                <a:gd fmla="*/ 1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3">
                  <a:moveTo>
                    <a:pt x="2" y="1"/>
                  </a:moveTo>
                  <a:cubicBezTo>
                    <a:pt x="1" y="1"/>
                    <a:pt x="0" y="2"/>
                    <a:pt x="1" y="2"/>
                  </a:cubicBezTo>
                  <a:cubicBezTo>
                    <a:pt x="3" y="2"/>
                    <a:pt x="3" y="0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43" name="Freeform 138"/>
            <p:cNvSpPr/>
            <p:nvPr/>
          </p:nvSpPr>
          <p:spPr bwMode="auto">
            <a:xfrm>
              <a:off x="5361885" y="4822457"/>
              <a:ext cx="18945" cy="25260"/>
            </a:xfrm>
            <a:custGeom>
              <a:gdLst>
                <a:gd fmla="*/ 1 w 4" name="T0"/>
                <a:gd fmla="*/ 1 h 5" name="T1"/>
                <a:gd fmla="*/ 3 w 4" name="T2"/>
                <a:gd fmla="*/ 4 h 5" name="T3"/>
                <a:gd fmla="*/ 1 w 4" name="T4"/>
                <a:gd fmla="*/ 1 h 5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5" w="4">
                  <a:moveTo>
                    <a:pt x="1" y="1"/>
                  </a:moveTo>
                  <a:cubicBezTo>
                    <a:pt x="0" y="2"/>
                    <a:pt x="2" y="5"/>
                    <a:pt x="3" y="4"/>
                  </a:cubicBezTo>
                  <a:cubicBezTo>
                    <a:pt x="4" y="3"/>
                    <a:pt x="3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44" name="Freeform 139"/>
            <p:cNvSpPr/>
            <p:nvPr/>
          </p:nvSpPr>
          <p:spPr bwMode="auto">
            <a:xfrm>
              <a:off x="7736344" y="4538279"/>
              <a:ext cx="35785" cy="14735"/>
            </a:xfrm>
            <a:custGeom>
              <a:gdLst>
                <a:gd fmla="*/ 0 w 7" name="T0"/>
                <a:gd fmla="*/ 0 h 3" name="T1"/>
                <a:gd fmla="*/ 3 w 7" name="T2"/>
                <a:gd fmla="*/ 2 h 3" name="T3"/>
                <a:gd fmla="*/ 6 w 7" name="T4"/>
                <a:gd fmla="*/ 2 h 3" name="T5"/>
                <a:gd fmla="*/ 0 w 7" name="T6"/>
                <a:gd fmla="*/ 0 h 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" w="7">
                  <a:moveTo>
                    <a:pt x="0" y="0"/>
                  </a:moveTo>
                  <a:cubicBezTo>
                    <a:pt x="0" y="0"/>
                    <a:pt x="1" y="1"/>
                    <a:pt x="3" y="2"/>
                  </a:cubicBezTo>
                  <a:cubicBezTo>
                    <a:pt x="4" y="3"/>
                    <a:pt x="6" y="3"/>
                    <a:pt x="6" y="2"/>
                  </a:cubicBezTo>
                  <a:cubicBezTo>
                    <a:pt x="7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45" name="Freeform 140"/>
            <p:cNvSpPr/>
            <p:nvPr/>
          </p:nvSpPr>
          <p:spPr bwMode="auto">
            <a:xfrm>
              <a:off x="7801597" y="4563539"/>
              <a:ext cx="21051" cy="8420"/>
            </a:xfrm>
            <a:custGeom>
              <a:gdLst>
                <a:gd fmla="*/ 0 w 4" name="T0"/>
                <a:gd fmla="*/ 1 h 2" name="T1"/>
                <a:gd fmla="*/ 4 w 4" name="T2"/>
                <a:gd fmla="*/ 2 h 2" name="T3"/>
                <a:gd fmla="*/ 0 w 4" name="T4"/>
                <a:gd fmla="*/ 1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4">
                  <a:moveTo>
                    <a:pt x="0" y="1"/>
                  </a:moveTo>
                  <a:cubicBezTo>
                    <a:pt x="0" y="2"/>
                    <a:pt x="4" y="2"/>
                    <a:pt x="4" y="2"/>
                  </a:cubicBezTo>
                  <a:cubicBezTo>
                    <a:pt x="4" y="1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46" name="Freeform 141"/>
            <p:cNvSpPr/>
            <p:nvPr/>
          </p:nvSpPr>
          <p:spPr bwMode="auto">
            <a:xfrm>
              <a:off x="7687929" y="4494074"/>
              <a:ext cx="48415" cy="29471"/>
            </a:xfrm>
            <a:custGeom>
              <a:gdLst>
                <a:gd fmla="*/ 9 w 10" name="T0"/>
                <a:gd fmla="*/ 4 h 6" name="T1"/>
                <a:gd fmla="*/ 3 w 10" name="T2"/>
                <a:gd fmla="*/ 0 h 6" name="T3"/>
                <a:gd fmla="*/ 9 w 10" name="T4"/>
                <a:gd fmla="*/ 4 h 6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6" w="10">
                  <a:moveTo>
                    <a:pt x="9" y="4"/>
                  </a:moveTo>
                  <a:cubicBezTo>
                    <a:pt x="10" y="2"/>
                    <a:pt x="5" y="0"/>
                    <a:pt x="3" y="0"/>
                  </a:cubicBezTo>
                  <a:cubicBezTo>
                    <a:pt x="0" y="0"/>
                    <a:pt x="8" y="6"/>
                    <a:pt x="9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47" name="Freeform 142"/>
            <p:cNvSpPr/>
            <p:nvPr/>
          </p:nvSpPr>
          <p:spPr bwMode="auto">
            <a:xfrm>
              <a:off x="4429360" y="3523660"/>
              <a:ext cx="10525" cy="10525"/>
            </a:xfrm>
            <a:custGeom>
              <a:gdLst>
                <a:gd fmla="*/ 0 w 2" name="T0"/>
                <a:gd fmla="*/ 1 h 2" name="T1"/>
                <a:gd fmla="*/ 2 w 2" name="T2"/>
                <a:gd fmla="*/ 1 h 2" name="T3"/>
                <a:gd fmla="*/ 0 w 2" name="T4"/>
                <a:gd fmla="*/ 1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2">
                  <a:moveTo>
                    <a:pt x="0" y="1"/>
                  </a:moveTo>
                  <a:cubicBezTo>
                    <a:pt x="0" y="2"/>
                    <a:pt x="2" y="1"/>
                    <a:pt x="2" y="1"/>
                  </a:cubicBezTo>
                  <a:cubicBezTo>
                    <a:pt x="1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48" name="Freeform 143"/>
            <p:cNvSpPr/>
            <p:nvPr/>
          </p:nvSpPr>
          <p:spPr bwMode="auto">
            <a:xfrm>
              <a:off x="3583145" y="3999395"/>
              <a:ext cx="18945" cy="8420"/>
            </a:xfrm>
            <a:custGeom>
              <a:gdLst>
                <a:gd fmla="*/ 2 w 4" name="T0"/>
                <a:gd fmla="*/ 0 h 2" name="T1"/>
                <a:gd fmla="*/ 3 w 4" name="T2"/>
                <a:gd fmla="*/ 1 h 2" name="T3"/>
                <a:gd fmla="*/ 2 w 4" name="T4"/>
                <a:gd fmla="*/ 0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4">
                  <a:moveTo>
                    <a:pt x="2" y="0"/>
                  </a:moveTo>
                  <a:cubicBezTo>
                    <a:pt x="0" y="1"/>
                    <a:pt x="2" y="2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49" name="Freeform 144"/>
            <p:cNvSpPr/>
            <p:nvPr/>
          </p:nvSpPr>
          <p:spPr bwMode="auto">
            <a:xfrm>
              <a:off x="4269379" y="4254102"/>
              <a:ext cx="21051" cy="8420"/>
            </a:xfrm>
            <a:custGeom>
              <a:gdLst>
                <a:gd fmla="*/ 3 w 4" name="T0"/>
                <a:gd fmla="*/ 1 h 2" name="T1"/>
                <a:gd fmla="*/ 2 w 4" name="T2"/>
                <a:gd fmla="*/ 0 h 2" name="T3"/>
                <a:gd fmla="*/ 3 w 4" name="T4"/>
                <a:gd fmla="*/ 1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4">
                  <a:moveTo>
                    <a:pt x="3" y="1"/>
                  </a:moveTo>
                  <a:cubicBezTo>
                    <a:pt x="3" y="1"/>
                    <a:pt x="4" y="0"/>
                    <a:pt x="2" y="0"/>
                  </a:cubicBezTo>
                  <a:cubicBezTo>
                    <a:pt x="0" y="1"/>
                    <a:pt x="2" y="2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50" name="Freeform 145"/>
            <p:cNvSpPr/>
            <p:nvPr/>
          </p:nvSpPr>
          <p:spPr bwMode="auto">
            <a:xfrm>
              <a:off x="4235699" y="4313041"/>
              <a:ext cx="10525" cy="4211"/>
            </a:xfrm>
            <a:custGeom>
              <a:gdLst>
                <a:gd fmla="*/ 0 w 2" name="T0"/>
                <a:gd fmla="*/ 0 h 1" name="T1"/>
                <a:gd fmla="*/ 1 w 2" name="T2"/>
                <a:gd fmla="*/ 1 h 1" name="T3"/>
                <a:gd fmla="*/ 0 w 2" name="T4"/>
                <a:gd fmla="*/ 0 h 1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" w="2">
                  <a:moveTo>
                    <a:pt x="0" y="0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2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51" name="Freeform 146"/>
            <p:cNvSpPr/>
            <p:nvPr/>
          </p:nvSpPr>
          <p:spPr bwMode="auto">
            <a:xfrm>
              <a:off x="5336623" y="4414083"/>
              <a:ext cx="14735" cy="14735"/>
            </a:xfrm>
            <a:custGeom>
              <a:gdLst>
                <a:gd fmla="*/ 1 w 3" name="T0"/>
                <a:gd fmla="*/ 1 h 3" name="T1"/>
                <a:gd fmla="*/ 2 w 3" name="T2"/>
                <a:gd fmla="*/ 2 h 3" name="T3"/>
                <a:gd fmla="*/ 1 w 3" name="T4"/>
                <a:gd fmla="*/ 1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3">
                  <a:moveTo>
                    <a:pt x="1" y="1"/>
                  </a:moveTo>
                  <a:cubicBezTo>
                    <a:pt x="0" y="2"/>
                    <a:pt x="2" y="3"/>
                    <a:pt x="2" y="2"/>
                  </a:cubicBezTo>
                  <a:cubicBezTo>
                    <a:pt x="3" y="1"/>
                    <a:pt x="3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52" name="Freeform 147"/>
            <p:cNvSpPr/>
            <p:nvPr/>
          </p:nvSpPr>
          <p:spPr bwMode="auto">
            <a:xfrm>
              <a:off x="5191376" y="3738372"/>
              <a:ext cx="10525" cy="10525"/>
            </a:xfrm>
            <a:custGeom>
              <a:gdLst>
                <a:gd fmla="*/ 0 w 2" name="T0"/>
                <a:gd fmla="*/ 0 h 2" name="T1"/>
                <a:gd fmla="*/ 1 w 2" name="T2"/>
                <a:gd fmla="*/ 1 h 2" name="T3"/>
                <a:gd fmla="*/ 0 w 2" name="T4"/>
                <a:gd fmla="*/ 0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2">
                  <a:moveTo>
                    <a:pt x="0" y="0"/>
                  </a:moveTo>
                  <a:cubicBezTo>
                    <a:pt x="0" y="1"/>
                    <a:pt x="1" y="2"/>
                    <a:pt x="1" y="1"/>
                  </a:cubicBezTo>
                  <a:cubicBezTo>
                    <a:pt x="2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53" name="Freeform 148"/>
            <p:cNvSpPr/>
            <p:nvPr/>
          </p:nvSpPr>
          <p:spPr bwMode="auto">
            <a:xfrm>
              <a:off x="5062971" y="4597221"/>
              <a:ext cx="25260" cy="14735"/>
            </a:xfrm>
            <a:custGeom>
              <a:gdLst>
                <a:gd fmla="*/ 2 w 5" name="T0"/>
                <a:gd fmla="*/ 0 h 3" name="T1"/>
                <a:gd fmla="*/ 3 w 5" name="T2"/>
                <a:gd fmla="*/ 3 h 3" name="T3"/>
                <a:gd fmla="*/ 2 w 5" name="T4"/>
                <a:gd fmla="*/ 0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5">
                  <a:moveTo>
                    <a:pt x="2" y="0"/>
                  </a:moveTo>
                  <a:cubicBezTo>
                    <a:pt x="0" y="0"/>
                    <a:pt x="1" y="3"/>
                    <a:pt x="3" y="3"/>
                  </a:cubicBezTo>
                  <a:cubicBezTo>
                    <a:pt x="5" y="3"/>
                    <a:pt x="3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54" name="Freeform 149"/>
            <p:cNvSpPr/>
            <p:nvPr/>
          </p:nvSpPr>
          <p:spPr bwMode="auto">
            <a:xfrm>
              <a:off x="2755871" y="4083595"/>
              <a:ext cx="21051" cy="25260"/>
            </a:xfrm>
            <a:custGeom>
              <a:gdLst>
                <a:gd fmla="*/ 3 w 4" name="T0"/>
                <a:gd fmla="*/ 3 h 5" name="T1"/>
                <a:gd fmla="*/ 0 w 4" name="T2"/>
                <a:gd fmla="*/ 2 h 5" name="T3"/>
                <a:gd fmla="*/ 3 w 4" name="T4"/>
                <a:gd fmla="*/ 3 h 5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5" w="4">
                  <a:moveTo>
                    <a:pt x="3" y="3"/>
                  </a:moveTo>
                  <a:cubicBezTo>
                    <a:pt x="4" y="1"/>
                    <a:pt x="1" y="0"/>
                    <a:pt x="0" y="2"/>
                  </a:cubicBezTo>
                  <a:cubicBezTo>
                    <a:pt x="0" y="5"/>
                    <a:pt x="2" y="4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55" name="Freeform 150"/>
            <p:cNvSpPr/>
            <p:nvPr/>
          </p:nvSpPr>
          <p:spPr bwMode="auto">
            <a:xfrm>
              <a:off x="7090104" y="3315265"/>
              <a:ext cx="18945" cy="18945"/>
            </a:xfrm>
            <a:custGeom>
              <a:gdLst>
                <a:gd fmla="*/ 4 w 4" name="T0"/>
                <a:gd fmla="*/ 1 h 4" name="T1"/>
                <a:gd fmla="*/ 1 w 4" name="T2"/>
                <a:gd fmla="*/ 4 h 4" name="T3"/>
                <a:gd fmla="*/ 4 w 4" name="T4"/>
                <a:gd fmla="*/ 1 h 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4" w="4">
                  <a:moveTo>
                    <a:pt x="4" y="1"/>
                  </a:moveTo>
                  <a:cubicBezTo>
                    <a:pt x="3" y="0"/>
                    <a:pt x="0" y="3"/>
                    <a:pt x="1" y="4"/>
                  </a:cubicBezTo>
                  <a:cubicBezTo>
                    <a:pt x="1" y="4"/>
                    <a:pt x="4" y="1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56" name="Freeform 151"/>
            <p:cNvSpPr/>
            <p:nvPr/>
          </p:nvSpPr>
          <p:spPr bwMode="auto">
            <a:xfrm>
              <a:off x="7109048" y="3290003"/>
              <a:ext cx="39995" cy="29471"/>
            </a:xfrm>
            <a:custGeom>
              <a:gdLst>
                <a:gd fmla="*/ 7 w 8" name="T0"/>
                <a:gd fmla="*/ 0 h 6" name="T1"/>
                <a:gd fmla="*/ 5 w 8" name="T2"/>
                <a:gd fmla="*/ 2 h 6" name="T3"/>
                <a:gd fmla="*/ 2 w 8" name="T4"/>
                <a:gd fmla="*/ 5 h 6" name="T5"/>
                <a:gd fmla="*/ 7 w 8" name="T6"/>
                <a:gd fmla="*/ 0 h 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" w="8">
                  <a:moveTo>
                    <a:pt x="7" y="0"/>
                  </a:moveTo>
                  <a:cubicBezTo>
                    <a:pt x="7" y="0"/>
                    <a:pt x="5" y="2"/>
                    <a:pt x="5" y="2"/>
                  </a:cubicBezTo>
                  <a:cubicBezTo>
                    <a:pt x="4" y="2"/>
                    <a:pt x="0" y="4"/>
                    <a:pt x="2" y="5"/>
                  </a:cubicBezTo>
                  <a:cubicBezTo>
                    <a:pt x="3" y="6"/>
                    <a:pt x="8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57" name="Freeform 152"/>
            <p:cNvSpPr/>
            <p:nvPr/>
          </p:nvSpPr>
          <p:spPr bwMode="auto">
            <a:xfrm>
              <a:off x="7153253" y="3264745"/>
              <a:ext cx="21051" cy="18945"/>
            </a:xfrm>
            <a:custGeom>
              <a:gdLst>
                <a:gd fmla="*/ 3 w 4" name="T0"/>
                <a:gd fmla="*/ 1 h 4" name="T1"/>
                <a:gd fmla="*/ 1 w 4" name="T2"/>
                <a:gd fmla="*/ 4 h 4" name="T3"/>
                <a:gd fmla="*/ 3 w 4" name="T4"/>
                <a:gd fmla="*/ 1 h 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4" w="4">
                  <a:moveTo>
                    <a:pt x="3" y="1"/>
                  </a:moveTo>
                  <a:cubicBezTo>
                    <a:pt x="2" y="0"/>
                    <a:pt x="0" y="4"/>
                    <a:pt x="1" y="4"/>
                  </a:cubicBezTo>
                  <a:cubicBezTo>
                    <a:pt x="2" y="4"/>
                    <a:pt x="4" y="2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58" name="Freeform 153"/>
            <p:cNvSpPr/>
            <p:nvPr/>
          </p:nvSpPr>
          <p:spPr bwMode="auto">
            <a:xfrm>
              <a:off x="7184830" y="3245799"/>
              <a:ext cx="14735" cy="14735"/>
            </a:xfrm>
            <a:custGeom>
              <a:gdLst>
                <a:gd fmla="*/ 3 w 3" name="T0"/>
                <a:gd fmla="*/ 0 h 3" name="T1"/>
                <a:gd fmla="*/ 1 w 3" name="T2"/>
                <a:gd fmla="*/ 2 h 3" name="T3"/>
                <a:gd fmla="*/ 3 w 3" name="T4"/>
                <a:gd fmla="*/ 0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3">
                  <a:moveTo>
                    <a:pt x="3" y="0"/>
                  </a:moveTo>
                  <a:cubicBezTo>
                    <a:pt x="2" y="0"/>
                    <a:pt x="0" y="1"/>
                    <a:pt x="1" y="2"/>
                  </a:cubicBezTo>
                  <a:cubicBezTo>
                    <a:pt x="2" y="3"/>
                    <a:pt x="3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59" name="Freeform 154"/>
            <p:cNvSpPr/>
            <p:nvPr/>
          </p:nvSpPr>
          <p:spPr bwMode="auto">
            <a:xfrm>
              <a:off x="7233243" y="3148967"/>
              <a:ext cx="21051" cy="21051"/>
            </a:xfrm>
            <a:custGeom>
              <a:gdLst>
                <a:gd fmla="*/ 3 w 4" name="T0"/>
                <a:gd fmla="*/ 0 h 4" name="T1"/>
                <a:gd fmla="*/ 1 w 4" name="T2"/>
                <a:gd fmla="*/ 2 h 4" name="T3"/>
                <a:gd fmla="*/ 1 w 4" name="T4"/>
                <a:gd fmla="*/ 4 h 4" name="T5"/>
                <a:gd fmla="*/ 3 w 4" name="T6"/>
                <a:gd fmla="*/ 0 h 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" w="4">
                  <a:moveTo>
                    <a:pt x="3" y="0"/>
                  </a:moveTo>
                  <a:cubicBezTo>
                    <a:pt x="2" y="0"/>
                    <a:pt x="2" y="1"/>
                    <a:pt x="1" y="2"/>
                  </a:cubicBezTo>
                  <a:cubicBezTo>
                    <a:pt x="0" y="2"/>
                    <a:pt x="0" y="4"/>
                    <a:pt x="1" y="4"/>
                  </a:cubicBezTo>
                  <a:cubicBezTo>
                    <a:pt x="2" y="4"/>
                    <a:pt x="4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60" name="Freeform 155"/>
            <p:cNvSpPr/>
            <p:nvPr/>
          </p:nvSpPr>
          <p:spPr bwMode="auto">
            <a:xfrm>
              <a:off x="7224823" y="3199488"/>
              <a:ext cx="4211" cy="6315"/>
            </a:xfrm>
            <a:custGeom>
              <a:gdLst>
                <a:gd fmla="*/ 0 w 1" name="T0"/>
                <a:gd fmla="*/ 0 h 1" name="T1"/>
                <a:gd fmla="*/ 0 w 1" name="T2"/>
                <a:gd fmla="*/ 1 h 1" name="T3"/>
                <a:gd fmla="*/ 0 w 1" name="T4"/>
                <a:gd fmla="*/ 0 h 1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" w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61" name="Freeform 156"/>
            <p:cNvSpPr/>
            <p:nvPr/>
          </p:nvSpPr>
          <p:spPr bwMode="auto">
            <a:xfrm>
              <a:off x="6736459" y="3788892"/>
              <a:ext cx="8420" cy="4211"/>
            </a:xfrm>
            <a:custGeom>
              <a:gdLst>
                <a:gd fmla="*/ 1 w 2" name="T0"/>
                <a:gd fmla="*/ 0 h 1" name="T1"/>
                <a:gd fmla="*/ 1 w 2" name="T2"/>
                <a:gd fmla="*/ 1 h 1" name="T3"/>
                <a:gd fmla="*/ 1 w 2" name="T4"/>
                <a:gd fmla="*/ 0 h 1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" w="2">
                  <a:moveTo>
                    <a:pt x="1" y="0"/>
                  </a:moveTo>
                  <a:cubicBezTo>
                    <a:pt x="1" y="0"/>
                    <a:pt x="0" y="1"/>
                    <a:pt x="1" y="1"/>
                  </a:cubicBezTo>
                  <a:cubicBezTo>
                    <a:pt x="2" y="1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  <p:sp>
          <p:nvSpPr>
            <p:cNvPr id="162" name="Freeform 157"/>
            <p:cNvSpPr/>
            <p:nvPr/>
          </p:nvSpPr>
          <p:spPr bwMode="auto">
            <a:xfrm>
              <a:off x="4444095" y="5350815"/>
              <a:ext cx="46311" cy="61047"/>
            </a:xfrm>
            <a:custGeom>
              <a:gdLst>
                <a:gd fmla="*/ 2 w 9" name="T0"/>
                <a:gd fmla="*/ 11 h 12" name="T1"/>
                <a:gd fmla="*/ 8 w 9" name="T2"/>
                <a:gd fmla="*/ 3 h 12" name="T3"/>
                <a:gd fmla="*/ 9 w 9" name="T4"/>
                <a:gd fmla="*/ 0 h 12" name="T5"/>
                <a:gd fmla="*/ 2 w 9" name="T6"/>
                <a:gd fmla="*/ 0 h 12" name="T7"/>
                <a:gd fmla="*/ 2 w 9" name="T8"/>
                <a:gd fmla="*/ 11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9">
                  <a:moveTo>
                    <a:pt x="2" y="11"/>
                  </a:moveTo>
                  <a:cubicBezTo>
                    <a:pt x="3" y="12"/>
                    <a:pt x="7" y="5"/>
                    <a:pt x="8" y="3"/>
                  </a:cubicBezTo>
                  <a:cubicBezTo>
                    <a:pt x="8" y="3"/>
                    <a:pt x="8" y="2"/>
                    <a:pt x="9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3"/>
                    <a:pt x="0" y="8"/>
                    <a:pt x="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800">
                <a:solidFill>
                  <a:prstClr val="black"/>
                </a:solidFill>
              </a:endParaRPr>
            </a:p>
          </p:txBody>
        </p:sp>
      </p:grpSp>
      <p:sp>
        <p:nvSpPr>
          <p:cNvPr id="163" name="等腰三角形 162"/>
          <p:cNvSpPr/>
          <p:nvPr/>
        </p:nvSpPr>
        <p:spPr>
          <a:xfrm flipV="1">
            <a:off x="2418157" y="2299186"/>
            <a:ext cx="233348" cy="237950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grpSp>
        <p:nvGrpSpPr>
          <p:cNvPr id="164" name="组合 163"/>
          <p:cNvGrpSpPr/>
          <p:nvPr/>
        </p:nvGrpSpPr>
        <p:grpSpPr>
          <a:xfrm>
            <a:off x="1467726" y="1115367"/>
            <a:ext cx="2133097" cy="956696"/>
            <a:chOff x="1792403" y="1210594"/>
            <a:chExt cx="2844129" cy="1275595"/>
          </a:xfrm>
        </p:grpSpPr>
        <p:sp>
          <p:nvSpPr>
            <p:cNvPr id="165" name="矩形标注 164"/>
            <p:cNvSpPr/>
            <p:nvPr/>
          </p:nvSpPr>
          <p:spPr>
            <a:xfrm>
              <a:off x="1792403" y="1210594"/>
              <a:ext cx="2834910" cy="1275595"/>
            </a:xfrm>
            <a:prstGeom prst="wedgeRectCallout">
              <a:avLst>
                <a:gd fmla="val -905" name="adj1"/>
                <a:gd fmla="val 68479" name="adj2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6" name="文本框 230"/>
            <p:cNvSpPr txBox="1"/>
            <p:nvPr/>
          </p:nvSpPr>
          <p:spPr>
            <a:xfrm>
              <a:off x="1798592" y="1288705"/>
              <a:ext cx="2401934" cy="406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添加标题内容</a:t>
              </a:r>
            </a:p>
          </p:txBody>
        </p:sp>
        <p:sp>
          <p:nvSpPr>
            <p:cNvPr id="167" name="文本框 231"/>
            <p:cNvSpPr txBox="1"/>
            <p:nvPr/>
          </p:nvSpPr>
          <p:spPr>
            <a:xfrm>
              <a:off x="1798591" y="1611486"/>
              <a:ext cx="2837941" cy="7924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sp>
        <p:nvSpPr>
          <p:cNvPr id="168" name="等腰三角形 167"/>
          <p:cNvSpPr/>
          <p:nvPr/>
        </p:nvSpPr>
        <p:spPr>
          <a:xfrm flipV="1">
            <a:off x="3942851" y="2725607"/>
            <a:ext cx="233348" cy="237950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grpSp>
        <p:nvGrpSpPr>
          <p:cNvPr id="169" name="组合 168"/>
          <p:cNvGrpSpPr/>
          <p:nvPr/>
        </p:nvGrpSpPr>
        <p:grpSpPr>
          <a:xfrm>
            <a:off x="3024378" y="3185821"/>
            <a:ext cx="2133097" cy="901628"/>
            <a:chOff x="1792403" y="1331479"/>
            <a:chExt cx="2844129" cy="1202170"/>
          </a:xfrm>
        </p:grpSpPr>
        <p:sp>
          <p:nvSpPr>
            <p:cNvPr id="170" name="矩形标注 169"/>
            <p:cNvSpPr/>
            <p:nvPr/>
          </p:nvSpPr>
          <p:spPr>
            <a:xfrm flipV="1">
              <a:off x="1792403" y="1331479"/>
              <a:ext cx="2834910" cy="1202170"/>
            </a:xfrm>
            <a:prstGeom prst="wedgeRectCallout">
              <a:avLst>
                <a:gd fmla="val -3277" name="adj1"/>
                <a:gd fmla="val 63046" name="adj2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1" name="文本框 235"/>
            <p:cNvSpPr txBox="1"/>
            <p:nvPr/>
          </p:nvSpPr>
          <p:spPr>
            <a:xfrm>
              <a:off x="1798592" y="1359040"/>
              <a:ext cx="1952650" cy="406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添加标题内容</a:t>
              </a:r>
            </a:p>
          </p:txBody>
        </p:sp>
        <p:sp>
          <p:nvSpPr>
            <p:cNvPr id="172" name="文本框 236"/>
            <p:cNvSpPr txBox="1"/>
            <p:nvPr/>
          </p:nvSpPr>
          <p:spPr>
            <a:xfrm>
              <a:off x="1798591" y="1681822"/>
              <a:ext cx="2837941" cy="7924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sp>
        <p:nvSpPr>
          <p:cNvPr id="173" name="等腰三角形 172"/>
          <p:cNvSpPr/>
          <p:nvPr/>
        </p:nvSpPr>
        <p:spPr>
          <a:xfrm flipV="1">
            <a:off x="5916655" y="2235767"/>
            <a:ext cx="233348" cy="237950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/>
          </a:p>
        </p:txBody>
      </p:sp>
      <p:grpSp>
        <p:nvGrpSpPr>
          <p:cNvPr id="174" name="组合 173"/>
          <p:cNvGrpSpPr/>
          <p:nvPr/>
        </p:nvGrpSpPr>
        <p:grpSpPr>
          <a:xfrm>
            <a:off x="5483662" y="870145"/>
            <a:ext cx="2266700" cy="1018828"/>
            <a:chOff x="1792402" y="1179005"/>
            <a:chExt cx="3462843" cy="1538818"/>
          </a:xfrm>
        </p:grpSpPr>
        <p:sp>
          <p:nvSpPr>
            <p:cNvPr id="175" name="矩形标注 174"/>
            <p:cNvSpPr/>
            <p:nvPr/>
          </p:nvSpPr>
          <p:spPr>
            <a:xfrm>
              <a:off x="1792402" y="1179005"/>
              <a:ext cx="3462843" cy="1538818"/>
            </a:xfrm>
            <a:prstGeom prst="wedgeRectCallout">
              <a:avLst>
                <a:gd fmla="val -25571" name="adj1"/>
                <a:gd fmla="val 74883" name="adj2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6" name="文本框 240"/>
            <p:cNvSpPr txBox="1"/>
            <p:nvPr/>
          </p:nvSpPr>
          <p:spPr>
            <a:xfrm>
              <a:off x="1798592" y="1283442"/>
              <a:ext cx="2828721" cy="46036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添加标题内容</a:t>
              </a:r>
            </a:p>
          </p:txBody>
        </p:sp>
        <p:sp>
          <p:nvSpPr>
            <p:cNvPr id="177" name="文本框 241"/>
            <p:cNvSpPr txBox="1"/>
            <p:nvPr/>
          </p:nvSpPr>
          <p:spPr>
            <a:xfrm>
              <a:off x="1798593" y="1652438"/>
              <a:ext cx="3456654" cy="89771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sp>
        <p:nvSpPr>
          <p:cNvPr id="178" name="矩形 177"/>
          <p:cNvSpPr>
            <a:spLocks noChangeArrowheads="1"/>
          </p:cNvSpPr>
          <p:nvPr/>
        </p:nvSpPr>
        <p:spPr bwMode="auto">
          <a:xfrm>
            <a:off x="476188" y="177842"/>
            <a:ext cx="20116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市场调研分析</a:t>
            </a:r>
          </a:p>
        </p:txBody>
      </p:sp>
      <p:sp>
        <p:nvSpPr>
          <p:cNvPr id="179" name="等腰三角形 178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92389355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24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25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7" nodeType="after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2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36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37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4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50" fill="hold" id="48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50" fill="hold" id="49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51" nodeType="after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3"/>
      <p:bldP grpId="0" spid="168"/>
      <p:bldP grpId="0" spid="173"/>
      <p:bldP grpId="0" spid="178"/>
      <p:bldP grpId="0" spid="179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2012049" y="882935"/>
            <a:ext cx="4175311" cy="3573567"/>
            <a:chOff x="1243649" y="1306887"/>
            <a:chExt cx="6153580" cy="5266736"/>
          </a:xfrm>
          <a:solidFill>
            <a:schemeClr val="accent1"/>
          </a:solidFill>
        </p:grpSpPr>
        <p:sp>
          <p:nvSpPr>
            <p:cNvPr id="7" name="任意多边形 6"/>
            <p:cNvSpPr/>
            <p:nvPr/>
          </p:nvSpPr>
          <p:spPr bwMode="gray">
            <a:xfrm>
              <a:off x="3611263" y="4109462"/>
              <a:ext cx="1445846" cy="1188744"/>
            </a:xfrm>
            <a:custGeom>
              <a:gdLst>
                <a:gd fmla="*/ 1597670 w 5621432" name="connsiteX0"/>
                <a:gd fmla="*/ 4265814 h 4315196" name="connsiteY0"/>
                <a:gd fmla="*/ 1601110 w 5621432" name="connsiteX1"/>
                <a:gd fmla="*/ 4267402 h 4315196" name="connsiteY1"/>
                <a:gd fmla="*/ 1601110 w 5621432" name="connsiteX2"/>
                <a:gd fmla="*/ 4315196 h 4315196" name="connsiteY2"/>
                <a:gd fmla="*/ 1597670 w 5621432" name="connsiteX3"/>
                <a:gd fmla="*/ 4315196 h 4315196" name="connsiteY3"/>
                <a:gd fmla="*/ 1479324 w 5621432" name="connsiteX4"/>
                <a:gd fmla="*/ 3933314 h 4315196" name="connsiteY4"/>
                <a:gd fmla="*/ 1482764 w 5621432" name="connsiteX5"/>
                <a:gd fmla="*/ 3939665 h 4315196" name="connsiteY5"/>
                <a:gd fmla="*/ 1482764 w 5621432" name="connsiteX6"/>
                <a:gd fmla="*/ 4207538 h 4315196" name="connsiteY6"/>
                <a:gd fmla="*/ 1479324 w 5621432" name="connsiteX7"/>
                <a:gd fmla="*/ 4205951 h 4315196" name="connsiteY7"/>
                <a:gd fmla="*/ 3551353 w 5621432" name="connsiteX8"/>
                <a:gd fmla="*/ 3386610 h 4315196" name="connsiteY8"/>
                <a:gd fmla="*/ 3727897 w 5621432" name="connsiteX9"/>
                <a:gd fmla="*/ 3386610 h 4315196" name="connsiteY9"/>
                <a:gd fmla="*/ 3729746 w 5621432" name="connsiteX10"/>
                <a:gd fmla="*/ 3393438 h 4315196" name="connsiteY10"/>
                <a:gd fmla="*/ 3553818 w 5621432" name="connsiteX11"/>
                <a:gd fmla="*/ 3393438 h 4315196" name="connsiteY11"/>
                <a:gd fmla="*/ 1005046 w 5621432" name="connsiteX12"/>
                <a:gd fmla="*/ 3223568 h 4315196" name="connsiteY12"/>
                <a:gd fmla="*/ 1009381 w 5621432" name="connsiteX13"/>
                <a:gd fmla="*/ 3229570 h 4315196" name="connsiteY13"/>
                <a:gd fmla="*/ 951103 w 5621432" name="connsiteX14"/>
                <a:gd fmla="*/ 3283367 h 4315196" name="connsiteY14"/>
                <a:gd fmla="*/ 946768 w 5621432" name="connsiteX15"/>
                <a:gd fmla="*/ 3277364 h 4315196" name="connsiteY15"/>
                <a:gd fmla="*/ 2899475 w 5621432" name="connsiteX16"/>
                <a:gd fmla="*/ 3120324 h 4315196" name="connsiteY16"/>
                <a:gd fmla="*/ 2902915 w 5621432" name="connsiteX17"/>
                <a:gd fmla="*/ 3120324 h 4315196" name="connsiteY17"/>
                <a:gd fmla="*/ 2902915 w 5621432" name="connsiteX18"/>
                <a:gd fmla="*/ 3443350 h 4315196" name="connsiteY18"/>
                <a:gd fmla="*/ 2899475 w 5621432" name="connsiteX19"/>
                <a:gd fmla="*/ 3441233 h 4315196" name="connsiteY19"/>
                <a:gd fmla="*/ 532481 w 5621432" name="connsiteX20"/>
                <a:gd fmla="*/ 1695265 h 4315196" name="connsiteY20"/>
                <a:gd fmla="*/ 535997 w 5621432" name="connsiteX21"/>
                <a:gd fmla="*/ 1700133 h 4315196" name="connsiteY21"/>
                <a:gd fmla="*/ 477156 w 5621432" name="connsiteX22"/>
                <a:gd fmla="*/ 3221001 h 4315196" name="connsiteY22"/>
                <a:gd fmla="*/ 473384 w 5621432" name="connsiteX23"/>
                <a:gd fmla="*/ 3222742 h 4315196" name="connsiteY23"/>
                <a:gd fmla="*/ 531945 w 5621432" name="connsiteX24"/>
                <a:gd fmla="*/ 1475097 h 4315196" name="connsiteY24"/>
                <a:gd fmla="*/ 535997 w 5621432" name="connsiteX25"/>
                <a:gd fmla="*/ 1481642 h 4315196" name="connsiteY25"/>
                <a:gd fmla="*/ 418770 w 5621432" name="connsiteX26"/>
                <a:gd fmla="*/ 1535749 h 4315196" name="connsiteY26"/>
                <a:gd fmla="*/ 414211 w 5621432" name="connsiteX27"/>
                <a:gd fmla="*/ 1529437 h 4315196" name="connsiteY27"/>
                <a:gd fmla="*/ 295865 w 5621432" name="connsiteX28"/>
                <a:gd fmla="*/ 932240 h 4315196" name="connsiteY28"/>
                <a:gd fmla="*/ 299305 w 5621432" name="connsiteX29"/>
                <a:gd fmla="*/ 935415 h 4315196" name="connsiteY29"/>
                <a:gd fmla="*/ 299305 w 5621432" name="connsiteX30"/>
                <a:gd fmla="*/ 1098012 h 4315196" name="connsiteY30"/>
                <a:gd fmla="*/ 295865 w 5621432" name="connsiteX31"/>
                <a:gd fmla="*/ 1092455 h 4315196" name="connsiteY31"/>
                <a:gd fmla="*/ 3668724 w 5621432" name="connsiteX32"/>
                <a:gd fmla="*/ 873964 h 4315196" name="connsiteY32"/>
                <a:gd fmla="*/ 3787070 w 5621432" name="connsiteX33"/>
                <a:gd fmla="*/ 928587 h 4315196" name="connsiteY33"/>
                <a:gd fmla="*/ 3846243 w 5621432" name="connsiteX34"/>
                <a:gd fmla="*/ 1037832 h 4315196" name="connsiteY34"/>
                <a:gd fmla="*/ 4082934 w 5621432" name="connsiteX35"/>
                <a:gd fmla="*/ 983209 h 4315196" name="connsiteY35"/>
                <a:gd fmla="*/ 4378799 w 5621432" name="connsiteX36"/>
                <a:gd fmla="*/ 1201700 h 4315196" name="connsiteY36"/>
                <a:gd fmla="*/ 4615491 w 5621432" name="connsiteX37"/>
                <a:gd fmla="*/ 1256323 h 4315196" name="connsiteY37"/>
                <a:gd fmla="*/ 4852183 w 5621432" name="connsiteX38"/>
                <a:gd fmla="*/ 1310946 h 4315196" name="connsiteY38"/>
                <a:gd fmla="*/ 5207221 w 5621432" name="connsiteX39"/>
                <a:gd fmla="*/ 1529437 h 4315196" name="connsiteY39"/>
                <a:gd fmla="*/ 5384740 w 5621432" name="connsiteX40"/>
                <a:gd fmla="*/ 1584060 h 4315196" name="connsiteY40"/>
                <a:gd fmla="*/ 5621432 w 5621432" name="connsiteX41"/>
                <a:gd fmla="*/ 1747928 h 4315196" name="connsiteY41"/>
                <a:gd fmla="*/ 5621432 w 5621432" name="connsiteX42"/>
                <a:gd fmla="*/ 2021041 h 4315196" name="connsiteY42"/>
                <a:gd fmla="*/ 5503086 w 5621432" name="connsiteX43"/>
                <a:gd fmla="*/ 2021041 h 4315196" name="connsiteY43"/>
                <a:gd fmla="*/ 5266394 w 5621432" name="connsiteX44"/>
                <a:gd fmla="*/ 2130287 h 4315196" name="connsiteY44"/>
                <a:gd fmla="*/ 4911356 w 5621432" name="connsiteX45"/>
                <a:gd fmla="*/ 2130287 h 4315196" name="connsiteY45"/>
                <a:gd fmla="*/ 4793010 w 5621432" name="connsiteX46"/>
                <a:gd fmla="*/ 2239532 h 4315196" name="connsiteY46"/>
                <a:gd fmla="*/ 4793010 w 5621432" name="connsiteX47"/>
                <a:gd fmla="*/ 2294155 h 4315196" name="connsiteY47"/>
                <a:gd fmla="*/ 4852183 w 5621432" name="connsiteX48"/>
                <a:gd fmla="*/ 2403401 h 4315196" name="connsiteY48"/>
                <a:gd fmla="*/ 4852183 w 5621432" name="connsiteX49"/>
                <a:gd fmla="*/ 2458023 h 4315196" name="connsiteY49"/>
                <a:gd fmla="*/ 4793010 w 5621432" name="connsiteX50"/>
                <a:gd fmla="*/ 2567269 h 4315196" name="connsiteY50"/>
                <a:gd fmla="*/ 4852183 w 5621432" name="connsiteX51"/>
                <a:gd fmla="*/ 2567269 h 4315196" name="connsiteY51"/>
                <a:gd fmla="*/ 5148048 w 5621432" name="connsiteX52"/>
                <a:gd fmla="*/ 2895005 h 4315196" name="connsiteY52"/>
                <a:gd fmla="*/ 5207221 w 5621432" name="connsiteX53"/>
                <a:gd fmla="*/ 3113496 h 4315196" name="connsiteY53"/>
                <a:gd fmla="*/ 5148048 w 5621432" name="connsiteX54"/>
                <a:gd fmla="*/ 3277364 h 4315196" name="connsiteY54"/>
                <a:gd fmla="*/ 5148048 w 5621432" name="connsiteX55"/>
                <a:gd fmla="*/ 3331987 h 4315196" name="connsiteY55"/>
                <a:gd fmla="*/ 5088875 w 5621432" name="connsiteX56"/>
                <a:gd fmla="*/ 3441233 h 4315196" name="connsiteY56"/>
                <a:gd fmla="*/ 4970529 w 5621432" name="connsiteX57"/>
                <a:gd fmla="*/ 3441233 h 4315196" name="connsiteY57"/>
                <a:gd fmla="*/ 4911356 w 5621432" name="connsiteX58"/>
                <a:gd fmla="*/ 3331987 h 4315196" name="connsiteY58"/>
                <a:gd fmla="*/ 4852183 w 5621432" name="connsiteX59"/>
                <a:gd fmla="*/ 3331987 h 4315196" name="connsiteY59"/>
                <a:gd fmla="*/ 4674664 w 5621432" name="connsiteX60"/>
                <a:gd fmla="*/ 2949628 h 4315196" name="connsiteY60"/>
                <a:gd fmla="*/ 4497145 w 5621432" name="connsiteX61"/>
                <a:gd fmla="*/ 2949628 h 4315196" name="connsiteY61"/>
                <a:gd fmla="*/ 4378799 w 5621432" name="connsiteX62"/>
                <a:gd fmla="*/ 2840382 h 4315196" name="connsiteY62"/>
                <a:gd fmla="*/ 4319626 w 5621432" name="connsiteX63"/>
                <a:gd fmla="*/ 2895005 h 4315196" name="connsiteY63"/>
                <a:gd fmla="*/ 4260454 w 5621432" name="connsiteX64"/>
                <a:gd fmla="*/ 3113496 h 4315196" name="connsiteY64"/>
                <a:gd fmla="*/ 4082934 w 5621432" name="connsiteX65"/>
                <a:gd fmla="*/ 3004251 h 4315196" name="connsiteY65"/>
                <a:gd fmla="*/ 4082934 w 5621432" name="connsiteX66"/>
                <a:gd fmla="*/ 3168119 h 4315196" name="connsiteY66"/>
                <a:gd fmla="*/ 3964589 w 5621432" name="connsiteX67"/>
                <a:gd fmla="*/ 3222742 h 4315196" name="connsiteY67"/>
                <a:gd fmla="*/ 3905416 w 5621432" name="connsiteX68"/>
                <a:gd fmla="*/ 3168119 h 4315196" name="connsiteY68"/>
                <a:gd fmla="*/ 3787070 w 5621432" name="connsiteX69"/>
                <a:gd fmla="*/ 3168119 h 4315196" name="connsiteY69"/>
                <a:gd fmla="*/ 3734248 w 5621432" name="connsiteX70"/>
                <a:gd fmla="*/ 3151866 h 4315196" name="connsiteY70"/>
                <a:gd fmla="*/ 3723828 w 5621432" name="connsiteX71"/>
                <a:gd fmla="*/ 3131027 h 4315196" name="connsiteY71"/>
                <a:gd fmla="*/ 3638103 w 5621432" name="connsiteX72"/>
                <a:gd fmla="*/ 3035777 h 4315196" name="connsiteY72"/>
                <a:gd fmla="*/ 3561903 w 5621432" name="connsiteX73"/>
                <a:gd fmla="*/ 3073877 h 4315196" name="connsiteY73"/>
                <a:gd fmla="*/ 3495228 w 5621432" name="connsiteX74"/>
                <a:gd fmla="*/ 2997677 h 4315196" name="connsiteY74"/>
                <a:gd fmla="*/ 3438078 w 5621432" name="connsiteX75"/>
                <a:gd fmla="*/ 2892902 h 4315196" name="connsiteY75"/>
                <a:gd fmla="*/ 3323778 w 5621432" name="connsiteX76"/>
                <a:gd fmla="*/ 2854802 h 4315196" name="connsiteY76"/>
                <a:gd fmla="*/ 3285678 w 5621432" name="connsiteX77"/>
                <a:gd fmla="*/ 2778602 h 4315196" name="connsiteY77"/>
                <a:gd fmla="*/ 3266628 w 5621432" name="connsiteX78"/>
                <a:gd fmla="*/ 2673827 h 4315196" name="connsiteY78"/>
                <a:gd fmla="*/ 3342828 w 5621432" name="connsiteX79"/>
                <a:gd fmla="*/ 2607152 h 4315196" name="connsiteY79"/>
                <a:gd fmla="*/ 3457128 w 5621432" name="connsiteX80"/>
                <a:gd fmla="*/ 2530952 h 4315196" name="connsiteY80"/>
                <a:gd fmla="*/ 3428553 w 5621432" name="connsiteX81"/>
                <a:gd fmla="*/ 2435702 h 4315196" name="connsiteY81"/>
                <a:gd fmla="*/ 3352353 w 5621432" name="connsiteX82"/>
                <a:gd fmla="*/ 2349977 h 4315196" name="connsiteY82"/>
                <a:gd fmla="*/ 3466653 w 5621432" name="connsiteX83"/>
                <a:gd fmla="*/ 2302352 h 4315196" name="connsiteY83"/>
                <a:gd fmla="*/ 3466653 w 5621432" name="connsiteX84"/>
                <a:gd fmla="*/ 2254727 h 4315196" name="connsiteY84"/>
                <a:gd fmla="*/ 3580953 w 5621432" name="connsiteX85"/>
                <a:gd fmla="*/ 2235677 h 4315196" name="connsiteY85"/>
                <a:gd fmla="*/ 3733353 w 5621432" name="connsiteX86"/>
                <a:gd fmla="*/ 2340452 h 4315196" name="connsiteY86"/>
                <a:gd fmla="*/ 3800028 w 5621432" name="connsiteX87"/>
                <a:gd fmla="*/ 2330927 h 4315196" name="connsiteY87"/>
                <a:gd fmla="*/ 3923853 w 5621432" name="connsiteX88"/>
                <a:gd fmla="*/ 2283302 h 4315196" name="connsiteY88"/>
                <a:gd fmla="*/ 3961953 w 5621432" name="connsiteX89"/>
                <a:gd fmla="*/ 2369027 h 4315196" name="connsiteY89"/>
                <a:gd fmla="*/ 4038153 w 5621432" name="connsiteX90"/>
                <a:gd fmla="*/ 2426177 h 4315196" name="connsiteY90"/>
                <a:gd fmla="*/ 4123878 w 5621432" name="connsiteX91"/>
                <a:gd fmla="*/ 2407127 h 4315196" name="connsiteY91"/>
                <a:gd fmla="*/ 4200078 w 5621432" name="connsiteX92"/>
                <a:gd fmla="*/ 2340452 h 4315196" name="connsiteY92"/>
                <a:gd fmla="*/ 4247703 w 5621432" name="connsiteX93"/>
                <a:gd fmla="*/ 2216627 h 4315196" name="connsiteY93"/>
                <a:gd fmla="*/ 4285803 w 5621432" name="connsiteX94"/>
                <a:gd fmla="*/ 2149952 h 4315196" name="connsiteY94"/>
                <a:gd fmla="*/ 4257228 w 5621432" name="connsiteX95"/>
                <a:gd fmla="*/ 2092802 h 4315196" name="connsiteY95"/>
                <a:gd fmla="*/ 4304853 w 5621432" name="connsiteX96"/>
                <a:gd fmla="*/ 2016602 h 4315196" name="connsiteY96"/>
                <a:gd fmla="*/ 4371528 w 5621432" name="connsiteX97"/>
                <a:gd fmla="*/ 2026127 h 4315196" name="connsiteY97"/>
                <a:gd fmla="*/ 4447728 w 5621432" name="connsiteX98"/>
                <a:gd fmla="*/ 1988027 h 4315196" name="connsiteY98"/>
                <a:gd fmla="*/ 4495353 w 5621432" name="connsiteX99"/>
                <a:gd fmla="*/ 2035652 h 4315196" name="connsiteY99"/>
                <a:gd fmla="*/ 4533453 w 5621432" name="connsiteX100"/>
                <a:gd fmla="*/ 2016602 h 4315196" name="connsiteY100"/>
                <a:gd fmla="*/ 4523928 w 5621432" name="connsiteX101"/>
                <a:gd fmla="*/ 1959452 h 4315196" name="connsiteY101"/>
                <a:gd fmla="*/ 4562028 w 5621432" name="connsiteX102"/>
                <a:gd fmla="*/ 1911827 h 4315196" name="connsiteY102"/>
                <a:gd fmla="*/ 4562028 w 5621432" name="connsiteX103"/>
                <a:gd fmla="*/ 1835627 h 4315196" name="connsiteY103"/>
                <a:gd fmla="*/ 4619178 w 5621432" name="connsiteX104"/>
                <a:gd fmla="*/ 1788002 h 4315196" name="connsiteY104"/>
                <a:gd fmla="*/ 4600128 w 5621432" name="connsiteX105"/>
                <a:gd fmla="*/ 1759427 h 4315196" name="connsiteY105"/>
                <a:gd fmla="*/ 4657278 w 5621432" name="connsiteX106"/>
                <a:gd fmla="*/ 1711802 h 4315196" name="connsiteY106"/>
                <a:gd fmla="*/ 4666803 w 5621432" name="connsiteX107"/>
                <a:gd fmla="*/ 1673702 h 4315196" name="connsiteY107"/>
                <a:gd fmla="*/ 4733478 w 5621432" name="connsiteX108"/>
                <a:gd fmla="*/ 1664177 h 4315196" name="connsiteY108"/>
                <a:gd fmla="*/ 4771578 w 5621432" name="connsiteX109"/>
                <a:gd fmla="*/ 1635602 h 4315196" name="connsiteY109"/>
                <a:gd fmla="*/ 4819203 w 5621432" name="connsiteX110"/>
                <a:gd fmla="*/ 1587977 h 4315196" name="connsiteY110"/>
                <a:gd fmla="*/ 4800153 w 5621432" name="connsiteX111"/>
                <a:gd fmla="*/ 1559402 h 4315196" name="connsiteY111"/>
                <a:gd fmla="*/ 4723953 w 5621432" name="connsiteX112"/>
                <a:gd fmla="*/ 1483202 h 4315196" name="connsiteY112"/>
                <a:gd fmla="*/ 4685853 w 5621432" name="connsiteX113"/>
                <a:gd fmla="*/ 1435577 h 4315196" name="connsiteY113"/>
                <a:gd fmla="*/ 4723953 w 5621432" name="connsiteX114"/>
                <a:gd fmla="*/ 1416527 h 4315196" name="connsiteY114"/>
                <a:gd fmla="*/ 4733478 w 5621432" name="connsiteX115"/>
                <a:gd fmla="*/ 1378427 h 4315196" name="connsiteY115"/>
                <a:gd fmla="*/ 4762053 w 5621432" name="connsiteX116"/>
                <a:gd fmla="*/ 1321277 h 4315196" name="connsiteY116"/>
                <a:gd fmla="*/ 4883954 w 5621432" name="connsiteX117"/>
                <a:gd fmla="*/ 1335209 h 4315196" name="connsiteY117"/>
                <a:gd fmla="*/ 4855623 w 5621432" name="connsiteX118"/>
                <a:gd fmla="*/ 1317774 h 4315196" name="connsiteY118"/>
                <a:gd fmla="*/ 4618931 w 5621432" name="connsiteX119"/>
                <a:gd fmla="*/ 1263151 h 4315196" name="connsiteY119"/>
                <a:gd fmla="*/ 4382239 w 5621432" name="connsiteX120"/>
                <a:gd fmla="*/ 1208528 h 4315196" name="connsiteY120"/>
                <a:gd fmla="*/ 4086374 w 5621432" name="connsiteX121"/>
                <a:gd fmla="*/ 990037 h 4315196" name="connsiteY121"/>
                <a:gd fmla="*/ 3849683 w 5621432" name="connsiteX122"/>
                <a:gd fmla="*/ 1044660 h 4315196" name="connsiteY122"/>
                <a:gd fmla="*/ 3790510 w 5621432" name="connsiteX123"/>
                <a:gd fmla="*/ 935415 h 4315196" name="connsiteY123"/>
                <a:gd fmla="*/ 3672164 w 5621432" name="connsiteX124"/>
                <a:gd fmla="*/ 880792 h 4315196" name="connsiteY124"/>
                <a:gd fmla="*/ 3494645 w 5621432" name="connsiteX125"/>
                <a:gd fmla="*/ 1099283 h 4315196" name="connsiteY125"/>
                <a:gd fmla="*/ 3198780 w 5621432" name="connsiteX126"/>
                <a:gd fmla="*/ 1044660 h 4315196" name="connsiteY126"/>
                <a:gd fmla="*/ 3080434 w 5621432" name="connsiteX127"/>
                <a:gd fmla="*/ 935415 h 4315196" name="connsiteY127"/>
                <a:gd fmla="*/ 3078456 w 5621432" name="connsiteX128"/>
                <a:gd fmla="*/ 929936 h 4315196" name="connsiteY128"/>
                <a:gd fmla="*/ 3195340 w 5621432" name="connsiteX129"/>
                <a:gd fmla="*/ 1037832 h 4315196" name="connsiteY129"/>
                <a:gd fmla="*/ 3491205 w 5621432" name="connsiteX130"/>
                <a:gd fmla="*/ 1092455 h 4315196" name="connsiteY130"/>
                <a:gd fmla="*/ 2545655 w 5621432" name="connsiteX131"/>
                <a:gd fmla="*/ 328411 h 4315196" name="connsiteY131"/>
                <a:gd fmla="*/ 2840302 w 5621432" name="connsiteX132"/>
                <a:gd fmla="*/ 491605 h 4315196" name="connsiteY132"/>
                <a:gd fmla="*/ 2958648 w 5621432" name="connsiteX133"/>
                <a:gd fmla="*/ 491605 h 4315196" name="connsiteY133"/>
                <a:gd fmla="*/ 2958648 w 5621432" name="connsiteX134"/>
                <a:gd fmla="*/ 498433 h 4315196" name="connsiteY134"/>
                <a:gd fmla="*/ 2843742 w 5621432" name="connsiteX135"/>
                <a:gd fmla="*/ 498433 h 4315196" name="connsiteY135"/>
                <a:gd fmla="*/ 2547877 w 5621432" name="connsiteX136"/>
                <a:gd fmla="*/ 334565 h 4315196" name="connsiteY136"/>
                <a:gd fmla="*/ 177347 w 5621432" name="connsiteX137"/>
                <a:gd fmla="*/ 327896 h 4315196" name="connsiteY137"/>
                <a:gd fmla="*/ 180959 w 5621432" name="connsiteX138"/>
                <a:gd fmla="*/ 334565 h 4315196" name="connsiteY138"/>
                <a:gd fmla="*/ 62613 w 5621432" name="connsiteX139"/>
                <a:gd fmla="*/ 443810 h 4315196" name="connsiteY139"/>
                <a:gd fmla="*/ 3440 w 5621432" name="connsiteX140"/>
                <a:gd fmla="*/ 662301 h 4315196" name="connsiteY140"/>
                <a:gd fmla="*/ 3440 w 5621432" name="connsiteX141"/>
                <a:gd fmla="*/ 711683 h 4315196" name="connsiteY141"/>
                <a:gd fmla="*/ 0 w 5621432" name="connsiteX142"/>
                <a:gd fmla="*/ 710096 h 4315196" name="connsiteY142"/>
                <a:gd fmla="*/ 0 w 5621432" name="connsiteX143"/>
                <a:gd fmla="*/ 655473 h 4315196" name="connsiteY143"/>
                <a:gd fmla="*/ 59173 w 5621432" name="connsiteX144"/>
                <a:gd fmla="*/ 436982 h 4315196" name="connsiteY144"/>
                <a:gd fmla="*/ 2485265 w 5621432" name="connsiteX145"/>
                <a:gd fmla="*/ 163868 h 4315196" name="connsiteY145"/>
                <a:gd fmla="*/ 2487869 w 5621432" name="connsiteX146"/>
                <a:gd fmla="*/ 171082 h 4315196" name="connsiteY146"/>
                <a:gd fmla="*/ 2370359 w 5621432" name="connsiteX147"/>
                <a:gd fmla="*/ 225319 h 4315196" name="connsiteY147"/>
                <a:gd fmla="*/ 2192840 w 5621432" name="connsiteX148"/>
                <a:gd fmla="*/ 225319 h 4315196" name="connsiteY148"/>
                <a:gd fmla="*/ 2192840 w 5621432" name="connsiteX149"/>
                <a:gd fmla="*/ 279942 h 4315196" name="connsiteY149"/>
                <a:gd fmla="*/ 2252013 w 5621432" name="connsiteX150"/>
                <a:gd fmla="*/ 498433 h 4315196" name="connsiteY150"/>
                <a:gd fmla="*/ 2133667 w 5621432" name="connsiteX151"/>
                <a:gd fmla="*/ 662301 h 4315196" name="connsiteY151"/>
                <a:gd fmla="*/ 1896975 w 5621432" name="connsiteX152"/>
                <a:gd fmla="*/ 607678 h 4315196" name="connsiteY152"/>
                <a:gd fmla="*/ 1660283 w 5621432" name="connsiteX153"/>
                <a:gd fmla="*/ 662301 h 4315196" name="connsiteY153"/>
                <a:gd fmla="*/ 1601110 w 5621432" name="connsiteX154"/>
                <a:gd fmla="*/ 880792 h 4315196" name="connsiteY154"/>
                <a:gd fmla="*/ 1305245 w 5621432" name="connsiteX155"/>
                <a:gd fmla="*/ 880792 h 4315196" name="connsiteY155"/>
                <a:gd fmla="*/ 1186899 w 5621432" name="connsiteX156"/>
                <a:gd fmla="*/ 771546 h 4315196" name="connsiteY156"/>
                <a:gd fmla="*/ 1127727 w 5621432" name="connsiteX157"/>
                <a:gd fmla="*/ 716924 h 4315196" name="connsiteY157"/>
                <a:gd fmla="*/ 1127727 w 5621432" name="connsiteX158"/>
                <a:gd fmla="*/ 771546 h 4315196" name="connsiteY158"/>
                <a:gd fmla="*/ 950208 w 5621432" name="connsiteX159"/>
                <a:gd fmla="*/ 826169 h 4315196" name="connsiteY159"/>
                <a:gd fmla="*/ 772689 w 5621432" name="connsiteX160"/>
                <a:gd fmla="*/ 553056 h 4315196" name="connsiteY160"/>
                <a:gd fmla="*/ 654343 w 5621432" name="connsiteX161"/>
                <a:gd fmla="*/ 553056 h 4315196" name="connsiteY161"/>
                <a:gd fmla="*/ 654343 w 5621432" name="connsiteX162"/>
                <a:gd fmla="*/ 546228 h 4315196" name="connsiteY162"/>
                <a:gd fmla="*/ 769249 w 5621432" name="connsiteX163"/>
                <a:gd fmla="*/ 546228 h 4315196" name="connsiteY163"/>
                <a:gd fmla="*/ 946768 w 5621432" name="connsiteX164"/>
                <a:gd fmla="*/ 819341 h 4315196" name="connsiteY164"/>
                <a:gd fmla="*/ 1124286 w 5621432" name="connsiteX165"/>
                <a:gd fmla="*/ 764718 h 4315196" name="connsiteY165"/>
                <a:gd fmla="*/ 1124286 w 5621432" name="connsiteX166"/>
                <a:gd fmla="*/ 710096 h 4315196" name="connsiteY166"/>
                <a:gd fmla="*/ 1183459 w 5621432" name="connsiteX167"/>
                <a:gd fmla="*/ 764718 h 4315196" name="connsiteY167"/>
                <a:gd fmla="*/ 1301805 w 5621432" name="connsiteX168"/>
                <a:gd fmla="*/ 873964 h 4315196" name="connsiteY168"/>
                <a:gd fmla="*/ 1597670 w 5621432" name="connsiteX169"/>
                <a:gd fmla="*/ 873964 h 4315196" name="connsiteY169"/>
                <a:gd fmla="*/ 1656843 w 5621432" name="connsiteX170"/>
                <a:gd fmla="*/ 655473 h 4315196" name="connsiteY170"/>
                <a:gd fmla="*/ 1893535 w 5621432" name="connsiteX171"/>
                <a:gd fmla="*/ 600850 h 4315196" name="connsiteY171"/>
                <a:gd fmla="*/ 2130227 w 5621432" name="connsiteX172"/>
                <a:gd fmla="*/ 655473 h 4315196" name="connsiteY172"/>
                <a:gd fmla="*/ 2248573 w 5621432" name="connsiteX173"/>
                <a:gd fmla="*/ 491605 h 4315196" name="connsiteY173"/>
                <a:gd fmla="*/ 2189400 w 5621432" name="connsiteX174"/>
                <a:gd fmla="*/ 273114 h 4315196" name="connsiteY174"/>
                <a:gd fmla="*/ 2189400 w 5621432" name="connsiteX175"/>
                <a:gd fmla="*/ 218491 h 4315196" name="connsiteY175"/>
                <a:gd fmla="*/ 2366919 w 5621432" name="connsiteX176"/>
                <a:gd fmla="*/ 218491 h 4315196" name="connsiteY176"/>
                <a:gd fmla="*/ 118346 w 5621432" name="connsiteX177"/>
                <a:gd fmla="*/ 0 h 4315196" name="connsiteY177"/>
                <a:gd fmla="*/ 236692 w 5621432" name="connsiteX178"/>
                <a:gd fmla="*/ 0 h 4315196" name="connsiteY178"/>
                <a:gd fmla="*/ 295865 w 5621432" name="connsiteX179"/>
                <a:gd fmla="*/ 109246 h 4315196" name="connsiteY179"/>
                <a:gd fmla="*/ 473384 w 5621432" name="connsiteX180"/>
                <a:gd fmla="*/ 109246 h 4315196" name="connsiteY180"/>
                <a:gd fmla="*/ 650903 w 5621432" name="connsiteX181"/>
                <a:gd fmla="*/ 273114 h 4315196" name="connsiteY181"/>
                <a:gd fmla="*/ 650903 w 5621432" name="connsiteX182"/>
                <a:gd fmla="*/ 276766 h 4315196" name="connsiteY182"/>
                <a:gd fmla="*/ 476824 w 5621432" name="connsiteX183"/>
                <a:gd fmla="*/ 116074 h 4315196" name="connsiteY183"/>
                <a:gd fmla="*/ 299305 w 5621432" name="connsiteX184"/>
                <a:gd fmla="*/ 116074 h 4315196" name="connsiteY184"/>
                <a:gd fmla="*/ 240132 w 5621432" name="connsiteX185"/>
                <a:gd fmla="*/ 6828 h 4315196" name="connsiteY185"/>
                <a:gd fmla="*/ 121786 w 5621432" name="connsiteX186"/>
                <a:gd fmla="*/ 6828 h 4315196" name="connsiteY186"/>
                <a:gd fmla="*/ 121786 w 5621432" name="connsiteX187"/>
                <a:gd fmla="*/ 224842 h 4315196" name="connsiteY187"/>
                <a:gd fmla="*/ 118346 w 5621432" name="connsiteX188"/>
                <a:gd fmla="*/ 218491 h 4315196" name="connsiteY18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</a:cxnLst>
              <a:rect b="b" l="l" r="r" t="t"/>
              <a:pathLst>
                <a:path h="4315196" w="5621432">
                  <a:moveTo>
                    <a:pt x="1597670" y="4265814"/>
                  </a:moveTo>
                  <a:lnTo>
                    <a:pt x="1601110" y="4267402"/>
                  </a:lnTo>
                  <a:lnTo>
                    <a:pt x="1601110" y="4315196"/>
                  </a:lnTo>
                  <a:lnTo>
                    <a:pt x="1597670" y="4315196"/>
                  </a:lnTo>
                  <a:close/>
                  <a:moveTo>
                    <a:pt x="1479324" y="3933314"/>
                  </a:moveTo>
                  <a:lnTo>
                    <a:pt x="1482764" y="3939665"/>
                  </a:lnTo>
                  <a:lnTo>
                    <a:pt x="1482764" y="4207538"/>
                  </a:lnTo>
                  <a:lnTo>
                    <a:pt x="1479324" y="4205951"/>
                  </a:lnTo>
                  <a:close/>
                  <a:moveTo>
                    <a:pt x="3551353" y="3386610"/>
                  </a:moveTo>
                  <a:lnTo>
                    <a:pt x="3727897" y="3386610"/>
                  </a:lnTo>
                  <a:lnTo>
                    <a:pt x="3729746" y="3393438"/>
                  </a:lnTo>
                  <a:lnTo>
                    <a:pt x="3553818" y="3393438"/>
                  </a:lnTo>
                  <a:close/>
                  <a:moveTo>
                    <a:pt x="1005046" y="3223568"/>
                  </a:moveTo>
                  <a:lnTo>
                    <a:pt x="1009381" y="3229570"/>
                  </a:lnTo>
                  <a:lnTo>
                    <a:pt x="951103" y="3283367"/>
                  </a:lnTo>
                  <a:lnTo>
                    <a:pt x="946768" y="3277364"/>
                  </a:lnTo>
                  <a:close/>
                  <a:moveTo>
                    <a:pt x="2899475" y="3120324"/>
                  </a:moveTo>
                  <a:lnTo>
                    <a:pt x="2902915" y="3120324"/>
                  </a:lnTo>
                  <a:lnTo>
                    <a:pt x="2902915" y="3443350"/>
                  </a:lnTo>
                  <a:lnTo>
                    <a:pt x="2899475" y="3441233"/>
                  </a:lnTo>
                  <a:close/>
                  <a:moveTo>
                    <a:pt x="532481" y="1695265"/>
                  </a:moveTo>
                  <a:lnTo>
                    <a:pt x="535997" y="1700133"/>
                  </a:lnTo>
                  <a:lnTo>
                    <a:pt x="477156" y="3221001"/>
                  </a:lnTo>
                  <a:lnTo>
                    <a:pt x="473384" y="3222742"/>
                  </a:lnTo>
                  <a:close/>
                  <a:moveTo>
                    <a:pt x="531945" y="1475097"/>
                  </a:moveTo>
                  <a:lnTo>
                    <a:pt x="535997" y="1481642"/>
                  </a:lnTo>
                  <a:lnTo>
                    <a:pt x="418770" y="1535749"/>
                  </a:lnTo>
                  <a:lnTo>
                    <a:pt x="414211" y="1529437"/>
                  </a:lnTo>
                  <a:close/>
                  <a:moveTo>
                    <a:pt x="295865" y="932240"/>
                  </a:moveTo>
                  <a:lnTo>
                    <a:pt x="299305" y="935415"/>
                  </a:lnTo>
                  <a:lnTo>
                    <a:pt x="299305" y="1098012"/>
                  </a:lnTo>
                  <a:lnTo>
                    <a:pt x="295865" y="1092455"/>
                  </a:lnTo>
                  <a:close/>
                  <a:moveTo>
                    <a:pt x="3668724" y="873964"/>
                  </a:moveTo>
                  <a:lnTo>
                    <a:pt x="3787070" y="928587"/>
                  </a:lnTo>
                  <a:lnTo>
                    <a:pt x="3846243" y="1037832"/>
                  </a:lnTo>
                  <a:lnTo>
                    <a:pt x="4082934" y="983209"/>
                  </a:lnTo>
                  <a:lnTo>
                    <a:pt x="4378799" y="1201700"/>
                  </a:lnTo>
                  <a:lnTo>
                    <a:pt x="4615491" y="1256323"/>
                  </a:lnTo>
                  <a:lnTo>
                    <a:pt x="4852183" y="1310946"/>
                  </a:lnTo>
                  <a:lnTo>
                    <a:pt x="5207221" y="1529437"/>
                  </a:lnTo>
                  <a:lnTo>
                    <a:pt x="5384740" y="1584060"/>
                  </a:lnTo>
                  <a:lnTo>
                    <a:pt x="5621432" y="1747928"/>
                  </a:lnTo>
                  <a:lnTo>
                    <a:pt x="5621432" y="2021041"/>
                  </a:lnTo>
                  <a:lnTo>
                    <a:pt x="5503086" y="2021041"/>
                  </a:lnTo>
                  <a:lnTo>
                    <a:pt x="5266394" y="2130287"/>
                  </a:lnTo>
                  <a:lnTo>
                    <a:pt x="4911356" y="2130287"/>
                  </a:lnTo>
                  <a:lnTo>
                    <a:pt x="4793010" y="2239532"/>
                  </a:lnTo>
                  <a:lnTo>
                    <a:pt x="4793010" y="2294155"/>
                  </a:lnTo>
                  <a:lnTo>
                    <a:pt x="4852183" y="2403401"/>
                  </a:lnTo>
                  <a:lnTo>
                    <a:pt x="4852183" y="2458023"/>
                  </a:lnTo>
                  <a:lnTo>
                    <a:pt x="4793010" y="2567269"/>
                  </a:lnTo>
                  <a:lnTo>
                    <a:pt x="4852183" y="2567269"/>
                  </a:lnTo>
                  <a:lnTo>
                    <a:pt x="5148048" y="2895005"/>
                  </a:lnTo>
                  <a:lnTo>
                    <a:pt x="5207221" y="3113496"/>
                  </a:lnTo>
                  <a:lnTo>
                    <a:pt x="5148048" y="3277364"/>
                  </a:lnTo>
                  <a:lnTo>
                    <a:pt x="5148048" y="3331987"/>
                  </a:lnTo>
                  <a:lnTo>
                    <a:pt x="5088875" y="3441233"/>
                  </a:lnTo>
                  <a:lnTo>
                    <a:pt x="4970529" y="3441233"/>
                  </a:lnTo>
                  <a:lnTo>
                    <a:pt x="4911356" y="3331987"/>
                  </a:lnTo>
                  <a:lnTo>
                    <a:pt x="4852183" y="3331987"/>
                  </a:lnTo>
                  <a:lnTo>
                    <a:pt x="4674664" y="2949628"/>
                  </a:lnTo>
                  <a:lnTo>
                    <a:pt x="4497145" y="2949628"/>
                  </a:lnTo>
                  <a:lnTo>
                    <a:pt x="4378799" y="2840382"/>
                  </a:lnTo>
                  <a:lnTo>
                    <a:pt x="4319626" y="2895005"/>
                  </a:lnTo>
                  <a:lnTo>
                    <a:pt x="4260454" y="3113496"/>
                  </a:lnTo>
                  <a:lnTo>
                    <a:pt x="4082934" y="3004251"/>
                  </a:lnTo>
                  <a:lnTo>
                    <a:pt x="4082934" y="3168119"/>
                  </a:lnTo>
                  <a:lnTo>
                    <a:pt x="3964589" y="3222742"/>
                  </a:lnTo>
                  <a:lnTo>
                    <a:pt x="3905416" y="3168119"/>
                  </a:lnTo>
                  <a:lnTo>
                    <a:pt x="3787070" y="3168119"/>
                  </a:lnTo>
                  <a:lnTo>
                    <a:pt x="3734248" y="3151866"/>
                  </a:lnTo>
                  <a:lnTo>
                    <a:pt x="3723828" y="3131027"/>
                  </a:lnTo>
                  <a:lnTo>
                    <a:pt x="3638103" y="3035777"/>
                  </a:lnTo>
                  <a:lnTo>
                    <a:pt x="3561903" y="3073877"/>
                  </a:lnTo>
                  <a:lnTo>
                    <a:pt x="3495228" y="2997677"/>
                  </a:lnTo>
                  <a:lnTo>
                    <a:pt x="3438078" y="2892902"/>
                  </a:lnTo>
                  <a:lnTo>
                    <a:pt x="3323778" y="2854802"/>
                  </a:lnTo>
                  <a:lnTo>
                    <a:pt x="3285678" y="2778602"/>
                  </a:lnTo>
                  <a:lnTo>
                    <a:pt x="3266628" y="2673827"/>
                  </a:lnTo>
                  <a:lnTo>
                    <a:pt x="3342828" y="2607152"/>
                  </a:lnTo>
                  <a:lnTo>
                    <a:pt x="3457128" y="2530952"/>
                  </a:lnTo>
                  <a:lnTo>
                    <a:pt x="3428553" y="2435702"/>
                  </a:lnTo>
                  <a:lnTo>
                    <a:pt x="3352353" y="2349977"/>
                  </a:lnTo>
                  <a:lnTo>
                    <a:pt x="3466653" y="2302352"/>
                  </a:lnTo>
                  <a:lnTo>
                    <a:pt x="3466653" y="2254727"/>
                  </a:lnTo>
                  <a:lnTo>
                    <a:pt x="3580953" y="2235677"/>
                  </a:lnTo>
                  <a:lnTo>
                    <a:pt x="3733353" y="2340452"/>
                  </a:lnTo>
                  <a:lnTo>
                    <a:pt x="3800028" y="2330927"/>
                  </a:lnTo>
                  <a:lnTo>
                    <a:pt x="3923853" y="2283302"/>
                  </a:lnTo>
                  <a:lnTo>
                    <a:pt x="3961953" y="2369027"/>
                  </a:lnTo>
                  <a:lnTo>
                    <a:pt x="4038153" y="2426177"/>
                  </a:lnTo>
                  <a:lnTo>
                    <a:pt x="4123878" y="2407127"/>
                  </a:lnTo>
                  <a:lnTo>
                    <a:pt x="4200078" y="2340452"/>
                  </a:lnTo>
                  <a:lnTo>
                    <a:pt x="4247703" y="2216627"/>
                  </a:lnTo>
                  <a:lnTo>
                    <a:pt x="4285803" y="2149952"/>
                  </a:lnTo>
                  <a:lnTo>
                    <a:pt x="4257228" y="2092802"/>
                  </a:lnTo>
                  <a:lnTo>
                    <a:pt x="4304853" y="2016602"/>
                  </a:lnTo>
                  <a:lnTo>
                    <a:pt x="4371528" y="2026127"/>
                  </a:lnTo>
                  <a:lnTo>
                    <a:pt x="4447728" y="1988027"/>
                  </a:lnTo>
                  <a:lnTo>
                    <a:pt x="4495353" y="2035652"/>
                  </a:lnTo>
                  <a:lnTo>
                    <a:pt x="4533453" y="2016602"/>
                  </a:lnTo>
                  <a:lnTo>
                    <a:pt x="4523928" y="1959452"/>
                  </a:lnTo>
                  <a:lnTo>
                    <a:pt x="4562028" y="1911827"/>
                  </a:lnTo>
                  <a:lnTo>
                    <a:pt x="4562028" y="1835627"/>
                  </a:lnTo>
                  <a:lnTo>
                    <a:pt x="4619178" y="1788002"/>
                  </a:lnTo>
                  <a:lnTo>
                    <a:pt x="4600128" y="1759427"/>
                  </a:lnTo>
                  <a:lnTo>
                    <a:pt x="4657278" y="1711802"/>
                  </a:lnTo>
                  <a:lnTo>
                    <a:pt x="4666803" y="1673702"/>
                  </a:lnTo>
                  <a:lnTo>
                    <a:pt x="4733478" y="1664177"/>
                  </a:lnTo>
                  <a:lnTo>
                    <a:pt x="4771578" y="1635602"/>
                  </a:lnTo>
                  <a:lnTo>
                    <a:pt x="4819203" y="1587977"/>
                  </a:lnTo>
                  <a:lnTo>
                    <a:pt x="4800153" y="1559402"/>
                  </a:lnTo>
                  <a:lnTo>
                    <a:pt x="4723953" y="1483202"/>
                  </a:lnTo>
                  <a:lnTo>
                    <a:pt x="4685853" y="1435577"/>
                  </a:lnTo>
                  <a:lnTo>
                    <a:pt x="4723953" y="1416527"/>
                  </a:lnTo>
                  <a:lnTo>
                    <a:pt x="4733478" y="1378427"/>
                  </a:lnTo>
                  <a:lnTo>
                    <a:pt x="4762053" y="1321277"/>
                  </a:lnTo>
                  <a:lnTo>
                    <a:pt x="4883954" y="1335209"/>
                  </a:lnTo>
                  <a:lnTo>
                    <a:pt x="4855623" y="1317774"/>
                  </a:lnTo>
                  <a:lnTo>
                    <a:pt x="4618931" y="1263151"/>
                  </a:lnTo>
                  <a:lnTo>
                    <a:pt x="4382239" y="1208528"/>
                  </a:lnTo>
                  <a:lnTo>
                    <a:pt x="4086374" y="990037"/>
                  </a:lnTo>
                  <a:lnTo>
                    <a:pt x="3849683" y="1044660"/>
                  </a:lnTo>
                  <a:lnTo>
                    <a:pt x="3790510" y="935415"/>
                  </a:lnTo>
                  <a:lnTo>
                    <a:pt x="3672164" y="880792"/>
                  </a:lnTo>
                  <a:lnTo>
                    <a:pt x="3494645" y="1099283"/>
                  </a:lnTo>
                  <a:lnTo>
                    <a:pt x="3198780" y="1044660"/>
                  </a:lnTo>
                  <a:lnTo>
                    <a:pt x="3080434" y="935415"/>
                  </a:lnTo>
                  <a:lnTo>
                    <a:pt x="3078456" y="929936"/>
                  </a:lnTo>
                  <a:lnTo>
                    <a:pt x="3195340" y="1037832"/>
                  </a:lnTo>
                  <a:lnTo>
                    <a:pt x="3491205" y="1092455"/>
                  </a:lnTo>
                  <a:close/>
                  <a:moveTo>
                    <a:pt x="2545655" y="328411"/>
                  </a:moveTo>
                  <a:lnTo>
                    <a:pt x="2840302" y="491605"/>
                  </a:lnTo>
                  <a:lnTo>
                    <a:pt x="2958648" y="491605"/>
                  </a:lnTo>
                  <a:lnTo>
                    <a:pt x="2958648" y="498433"/>
                  </a:lnTo>
                  <a:lnTo>
                    <a:pt x="2843742" y="498433"/>
                  </a:lnTo>
                  <a:lnTo>
                    <a:pt x="2547877" y="334565"/>
                  </a:lnTo>
                  <a:close/>
                  <a:moveTo>
                    <a:pt x="177347" y="327896"/>
                  </a:moveTo>
                  <a:lnTo>
                    <a:pt x="180959" y="334565"/>
                  </a:lnTo>
                  <a:lnTo>
                    <a:pt x="62613" y="443810"/>
                  </a:lnTo>
                  <a:lnTo>
                    <a:pt x="3440" y="662301"/>
                  </a:lnTo>
                  <a:lnTo>
                    <a:pt x="3440" y="711683"/>
                  </a:lnTo>
                  <a:lnTo>
                    <a:pt x="0" y="710096"/>
                  </a:lnTo>
                  <a:lnTo>
                    <a:pt x="0" y="655473"/>
                  </a:lnTo>
                  <a:lnTo>
                    <a:pt x="59173" y="436982"/>
                  </a:lnTo>
                  <a:close/>
                  <a:moveTo>
                    <a:pt x="2485265" y="163868"/>
                  </a:moveTo>
                  <a:lnTo>
                    <a:pt x="2487869" y="171082"/>
                  </a:lnTo>
                  <a:lnTo>
                    <a:pt x="2370359" y="225319"/>
                  </a:lnTo>
                  <a:lnTo>
                    <a:pt x="2192840" y="225319"/>
                  </a:lnTo>
                  <a:lnTo>
                    <a:pt x="2192840" y="279942"/>
                  </a:lnTo>
                  <a:lnTo>
                    <a:pt x="2252013" y="498433"/>
                  </a:lnTo>
                  <a:lnTo>
                    <a:pt x="2133667" y="662301"/>
                  </a:lnTo>
                  <a:lnTo>
                    <a:pt x="1896975" y="607678"/>
                  </a:lnTo>
                  <a:lnTo>
                    <a:pt x="1660283" y="662301"/>
                  </a:lnTo>
                  <a:lnTo>
                    <a:pt x="1601110" y="880792"/>
                  </a:lnTo>
                  <a:lnTo>
                    <a:pt x="1305245" y="880792"/>
                  </a:lnTo>
                  <a:lnTo>
                    <a:pt x="1186899" y="771546"/>
                  </a:lnTo>
                  <a:lnTo>
                    <a:pt x="1127727" y="716924"/>
                  </a:lnTo>
                  <a:lnTo>
                    <a:pt x="1127727" y="771546"/>
                  </a:lnTo>
                  <a:lnTo>
                    <a:pt x="950208" y="826169"/>
                  </a:lnTo>
                  <a:lnTo>
                    <a:pt x="772689" y="553056"/>
                  </a:lnTo>
                  <a:lnTo>
                    <a:pt x="654343" y="553056"/>
                  </a:lnTo>
                  <a:lnTo>
                    <a:pt x="654343" y="546228"/>
                  </a:lnTo>
                  <a:lnTo>
                    <a:pt x="769249" y="546228"/>
                  </a:lnTo>
                  <a:lnTo>
                    <a:pt x="946768" y="819341"/>
                  </a:lnTo>
                  <a:lnTo>
                    <a:pt x="1124286" y="764718"/>
                  </a:lnTo>
                  <a:lnTo>
                    <a:pt x="1124286" y="710096"/>
                  </a:lnTo>
                  <a:lnTo>
                    <a:pt x="1183459" y="764718"/>
                  </a:lnTo>
                  <a:lnTo>
                    <a:pt x="1301805" y="873964"/>
                  </a:lnTo>
                  <a:lnTo>
                    <a:pt x="1597670" y="873964"/>
                  </a:lnTo>
                  <a:lnTo>
                    <a:pt x="1656843" y="655473"/>
                  </a:lnTo>
                  <a:lnTo>
                    <a:pt x="1893535" y="600850"/>
                  </a:lnTo>
                  <a:lnTo>
                    <a:pt x="2130227" y="655473"/>
                  </a:lnTo>
                  <a:lnTo>
                    <a:pt x="2248573" y="491605"/>
                  </a:lnTo>
                  <a:lnTo>
                    <a:pt x="2189400" y="273114"/>
                  </a:lnTo>
                  <a:lnTo>
                    <a:pt x="2189400" y="218491"/>
                  </a:lnTo>
                  <a:lnTo>
                    <a:pt x="2366919" y="218491"/>
                  </a:lnTo>
                  <a:close/>
                  <a:moveTo>
                    <a:pt x="118346" y="0"/>
                  </a:moveTo>
                  <a:lnTo>
                    <a:pt x="236692" y="0"/>
                  </a:lnTo>
                  <a:lnTo>
                    <a:pt x="295865" y="109246"/>
                  </a:lnTo>
                  <a:lnTo>
                    <a:pt x="473384" y="109246"/>
                  </a:lnTo>
                  <a:lnTo>
                    <a:pt x="650903" y="273114"/>
                  </a:lnTo>
                  <a:lnTo>
                    <a:pt x="650903" y="276766"/>
                  </a:lnTo>
                  <a:lnTo>
                    <a:pt x="476824" y="116074"/>
                  </a:lnTo>
                  <a:lnTo>
                    <a:pt x="299305" y="116074"/>
                  </a:lnTo>
                  <a:lnTo>
                    <a:pt x="240132" y="6828"/>
                  </a:lnTo>
                  <a:lnTo>
                    <a:pt x="121786" y="6828"/>
                  </a:lnTo>
                  <a:lnTo>
                    <a:pt x="121786" y="224842"/>
                  </a:lnTo>
                  <a:lnTo>
                    <a:pt x="118346" y="218491"/>
                  </a:lnTo>
                  <a:close/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8" name="任意多边形 7"/>
            <p:cNvSpPr/>
            <p:nvPr/>
          </p:nvSpPr>
          <p:spPr bwMode="gray">
            <a:xfrm>
              <a:off x="3608512" y="4113168"/>
              <a:ext cx="1255281" cy="1188744"/>
            </a:xfrm>
            <a:custGeom>
              <a:gdLst>
                <a:gd fmla="*/ 118346 w 4880514" name="connsiteX0"/>
                <a:gd fmla="*/ 0 h 4315196" name="connsiteY0"/>
                <a:gd fmla="*/ 236692 w 4880514" name="connsiteX1"/>
                <a:gd fmla="*/ 0 h 4315196" name="connsiteY1"/>
                <a:gd fmla="*/ 295865 w 4880514" name="connsiteX2"/>
                <a:gd fmla="*/ 109246 h 4315196" name="connsiteY2"/>
                <a:gd fmla="*/ 473384 w 4880514" name="connsiteX3"/>
                <a:gd fmla="*/ 109246 h 4315196" name="connsiteY3"/>
                <a:gd fmla="*/ 650903 w 4880514" name="connsiteX4"/>
                <a:gd fmla="*/ 273114 h 4315196" name="connsiteY4"/>
                <a:gd fmla="*/ 650903 w 4880514" name="connsiteX5"/>
                <a:gd fmla="*/ 546228 h 4315196" name="connsiteY5"/>
                <a:gd fmla="*/ 769249 w 4880514" name="connsiteX6"/>
                <a:gd fmla="*/ 546228 h 4315196" name="connsiteY6"/>
                <a:gd fmla="*/ 946768 w 4880514" name="connsiteX7"/>
                <a:gd fmla="*/ 819341 h 4315196" name="connsiteY7"/>
                <a:gd fmla="*/ 1124287 w 4880514" name="connsiteX8"/>
                <a:gd fmla="*/ 764718 h 4315196" name="connsiteY8"/>
                <a:gd fmla="*/ 1124287 w 4880514" name="connsiteX9"/>
                <a:gd fmla="*/ 710096 h 4315196" name="connsiteY9"/>
                <a:gd fmla="*/ 1183459 w 4880514" name="connsiteX10"/>
                <a:gd fmla="*/ 764718 h 4315196" name="connsiteY10"/>
                <a:gd fmla="*/ 1301805 w 4880514" name="connsiteX11"/>
                <a:gd fmla="*/ 873964 h 4315196" name="connsiteY11"/>
                <a:gd fmla="*/ 1597670 w 4880514" name="connsiteX12"/>
                <a:gd fmla="*/ 873964 h 4315196" name="connsiteY12"/>
                <a:gd fmla="*/ 1656843 w 4880514" name="connsiteX13"/>
                <a:gd fmla="*/ 655473 h 4315196" name="connsiteY13"/>
                <a:gd fmla="*/ 1893535 w 4880514" name="connsiteX14"/>
                <a:gd fmla="*/ 600850 h 4315196" name="connsiteY14"/>
                <a:gd fmla="*/ 2130227 w 4880514" name="connsiteX15"/>
                <a:gd fmla="*/ 655473 h 4315196" name="connsiteY15"/>
                <a:gd fmla="*/ 2248573 w 4880514" name="connsiteX16"/>
                <a:gd fmla="*/ 491605 h 4315196" name="connsiteY16"/>
                <a:gd fmla="*/ 2189400 w 4880514" name="connsiteX17"/>
                <a:gd fmla="*/ 273114 h 4315196" name="connsiteY17"/>
                <a:gd fmla="*/ 2189400 w 4880514" name="connsiteX18"/>
                <a:gd fmla="*/ 218491 h 4315196" name="connsiteY18"/>
                <a:gd fmla="*/ 2366919 w 4880514" name="connsiteX19"/>
                <a:gd fmla="*/ 218491 h 4315196" name="connsiteY19"/>
                <a:gd fmla="*/ 2485265 w 4880514" name="connsiteX20"/>
                <a:gd fmla="*/ 163868 h 4315196" name="connsiteY20"/>
                <a:gd fmla="*/ 2544437 w 4880514" name="connsiteX21"/>
                <a:gd fmla="*/ 327737 h 4315196" name="connsiteY21"/>
                <a:gd fmla="*/ 2840302 w 4880514" name="connsiteX22"/>
                <a:gd fmla="*/ 491605 h 4315196" name="connsiteY22"/>
                <a:gd fmla="*/ 2958648 w 4880514" name="connsiteX23"/>
                <a:gd fmla="*/ 491605 h 4315196" name="connsiteY23"/>
                <a:gd fmla="*/ 2958648 w 4880514" name="connsiteX24"/>
                <a:gd fmla="*/ 600850 h 4315196" name="connsiteY24"/>
                <a:gd fmla="*/ 3076994 w 4880514" name="connsiteX25"/>
                <a:gd fmla="*/ 928587 h 4315196" name="connsiteY25"/>
                <a:gd fmla="*/ 3195340 w 4880514" name="connsiteX26"/>
                <a:gd fmla="*/ 1037832 h 4315196" name="connsiteY26"/>
                <a:gd fmla="*/ 3491205 w 4880514" name="connsiteX27"/>
                <a:gd fmla="*/ 1092455 h 4315196" name="connsiteY27"/>
                <a:gd fmla="*/ 3668724 w 4880514" name="connsiteX28"/>
                <a:gd fmla="*/ 873964 h 4315196" name="connsiteY28"/>
                <a:gd fmla="*/ 3787070 w 4880514" name="connsiteX29"/>
                <a:gd fmla="*/ 928587 h 4315196" name="connsiteY29"/>
                <a:gd fmla="*/ 3846243 w 4880514" name="connsiteX30"/>
                <a:gd fmla="*/ 1037832 h 4315196" name="connsiteY30"/>
                <a:gd fmla="*/ 4082934 w 4880514" name="connsiteX31"/>
                <a:gd fmla="*/ 983209 h 4315196" name="connsiteY31"/>
                <a:gd fmla="*/ 4378799 w 4880514" name="connsiteX32"/>
                <a:gd fmla="*/ 1201700 h 4315196" name="connsiteY32"/>
                <a:gd fmla="*/ 4615491 w 4880514" name="connsiteX33"/>
                <a:gd fmla="*/ 1256323 h 4315196" name="connsiteY33"/>
                <a:gd fmla="*/ 4852183 w 4880514" name="connsiteX34"/>
                <a:gd fmla="*/ 1310946 h 4315196" name="connsiteY34"/>
                <a:gd fmla="*/ 4880514 w 4880514" name="connsiteX35"/>
                <a:gd fmla="*/ 1328381 h 4315196" name="connsiteY35"/>
                <a:gd fmla="*/ 4758613 w 4880514" name="connsiteX36"/>
                <a:gd fmla="*/ 1314449 h 4315196" name="connsiteY36"/>
                <a:gd fmla="*/ 4730038 w 4880514" name="connsiteX37"/>
                <a:gd fmla="*/ 1371599 h 4315196" name="connsiteY37"/>
                <a:gd fmla="*/ 4720513 w 4880514" name="connsiteX38"/>
                <a:gd fmla="*/ 1409699 h 4315196" name="connsiteY38"/>
                <a:gd fmla="*/ 4682413 w 4880514" name="connsiteX39"/>
                <a:gd fmla="*/ 1428749 h 4315196" name="connsiteY39"/>
                <a:gd fmla="*/ 4720513 w 4880514" name="connsiteX40"/>
                <a:gd fmla="*/ 1476374 h 4315196" name="connsiteY40"/>
                <a:gd fmla="*/ 4796713 w 4880514" name="connsiteX41"/>
                <a:gd fmla="*/ 1552574 h 4315196" name="connsiteY41"/>
                <a:gd fmla="*/ 4815763 w 4880514" name="connsiteX42"/>
                <a:gd fmla="*/ 1581149 h 4315196" name="connsiteY42"/>
                <a:gd fmla="*/ 4768138 w 4880514" name="connsiteX43"/>
                <a:gd fmla="*/ 1628774 h 4315196" name="connsiteY43"/>
                <a:gd fmla="*/ 4730038 w 4880514" name="connsiteX44"/>
                <a:gd fmla="*/ 1657349 h 4315196" name="connsiteY44"/>
                <a:gd fmla="*/ 4663363 w 4880514" name="connsiteX45"/>
                <a:gd fmla="*/ 1666874 h 4315196" name="connsiteY45"/>
                <a:gd fmla="*/ 4653838 w 4880514" name="connsiteX46"/>
                <a:gd fmla="*/ 1704974 h 4315196" name="connsiteY46"/>
                <a:gd fmla="*/ 4596688 w 4880514" name="connsiteX47"/>
                <a:gd fmla="*/ 1752599 h 4315196" name="connsiteY47"/>
                <a:gd fmla="*/ 4615738 w 4880514" name="connsiteX48"/>
                <a:gd fmla="*/ 1781174 h 4315196" name="connsiteY48"/>
                <a:gd fmla="*/ 4558588 w 4880514" name="connsiteX49"/>
                <a:gd fmla="*/ 1828799 h 4315196" name="connsiteY49"/>
                <a:gd fmla="*/ 4558588 w 4880514" name="connsiteX50"/>
                <a:gd fmla="*/ 1904999 h 4315196" name="connsiteY50"/>
                <a:gd fmla="*/ 4520488 w 4880514" name="connsiteX51"/>
                <a:gd fmla="*/ 1952624 h 4315196" name="connsiteY51"/>
                <a:gd fmla="*/ 4530013 w 4880514" name="connsiteX52"/>
                <a:gd fmla="*/ 2009774 h 4315196" name="connsiteY52"/>
                <a:gd fmla="*/ 4491913 w 4880514" name="connsiteX53"/>
                <a:gd fmla="*/ 2028824 h 4315196" name="connsiteY53"/>
                <a:gd fmla="*/ 4444288 w 4880514" name="connsiteX54"/>
                <a:gd fmla="*/ 1981199 h 4315196" name="connsiteY54"/>
                <a:gd fmla="*/ 4368088 w 4880514" name="connsiteX55"/>
                <a:gd fmla="*/ 2019299 h 4315196" name="connsiteY55"/>
                <a:gd fmla="*/ 4301413 w 4880514" name="connsiteX56"/>
                <a:gd fmla="*/ 2009774 h 4315196" name="connsiteY56"/>
                <a:gd fmla="*/ 4253788 w 4880514" name="connsiteX57"/>
                <a:gd fmla="*/ 2085974 h 4315196" name="connsiteY57"/>
                <a:gd fmla="*/ 4282363 w 4880514" name="connsiteX58"/>
                <a:gd fmla="*/ 2143124 h 4315196" name="connsiteY58"/>
                <a:gd fmla="*/ 4244263 w 4880514" name="connsiteX59"/>
                <a:gd fmla="*/ 2209799 h 4315196" name="connsiteY59"/>
                <a:gd fmla="*/ 4196638 w 4880514" name="connsiteX60"/>
                <a:gd fmla="*/ 2333624 h 4315196" name="connsiteY60"/>
                <a:gd fmla="*/ 4120438 w 4880514" name="connsiteX61"/>
                <a:gd fmla="*/ 2400299 h 4315196" name="connsiteY61"/>
                <a:gd fmla="*/ 4034713 w 4880514" name="connsiteX62"/>
                <a:gd fmla="*/ 2419349 h 4315196" name="connsiteY62"/>
                <a:gd fmla="*/ 3958513 w 4880514" name="connsiteX63"/>
                <a:gd fmla="*/ 2362199 h 4315196" name="connsiteY63"/>
                <a:gd fmla="*/ 3920413 w 4880514" name="connsiteX64"/>
                <a:gd fmla="*/ 2276474 h 4315196" name="connsiteY64"/>
                <a:gd fmla="*/ 3796588 w 4880514" name="connsiteX65"/>
                <a:gd fmla="*/ 2324099 h 4315196" name="connsiteY65"/>
                <a:gd fmla="*/ 3729913 w 4880514" name="connsiteX66"/>
                <a:gd fmla="*/ 2333624 h 4315196" name="connsiteY66"/>
                <a:gd fmla="*/ 3577513 w 4880514" name="connsiteX67"/>
                <a:gd fmla="*/ 2228849 h 4315196" name="connsiteY67"/>
                <a:gd fmla="*/ 3463213 w 4880514" name="connsiteX68"/>
                <a:gd fmla="*/ 2247899 h 4315196" name="connsiteY68"/>
                <a:gd fmla="*/ 3463213 w 4880514" name="connsiteX69"/>
                <a:gd fmla="*/ 2295524 h 4315196" name="connsiteY69"/>
                <a:gd fmla="*/ 3348913 w 4880514" name="connsiteX70"/>
                <a:gd fmla="*/ 2343149 h 4315196" name="connsiteY70"/>
                <a:gd fmla="*/ 3425113 w 4880514" name="connsiteX71"/>
                <a:gd fmla="*/ 2428874 h 4315196" name="connsiteY71"/>
                <a:gd fmla="*/ 3453688 w 4880514" name="connsiteX72"/>
                <a:gd fmla="*/ 2524124 h 4315196" name="connsiteY72"/>
                <a:gd fmla="*/ 3339388 w 4880514" name="connsiteX73"/>
                <a:gd fmla="*/ 2600324 h 4315196" name="connsiteY73"/>
                <a:gd fmla="*/ 3263188 w 4880514" name="connsiteX74"/>
                <a:gd fmla="*/ 2666999 h 4315196" name="connsiteY74"/>
                <a:gd fmla="*/ 3282238 w 4880514" name="connsiteX75"/>
                <a:gd fmla="*/ 2771774 h 4315196" name="connsiteY75"/>
                <a:gd fmla="*/ 3320338 w 4880514" name="connsiteX76"/>
                <a:gd fmla="*/ 2847974 h 4315196" name="connsiteY76"/>
                <a:gd fmla="*/ 3434638 w 4880514" name="connsiteX77"/>
                <a:gd fmla="*/ 2886074 h 4315196" name="connsiteY77"/>
                <a:gd fmla="*/ 3491788 w 4880514" name="connsiteX78"/>
                <a:gd fmla="*/ 2990849 h 4315196" name="connsiteY78"/>
                <a:gd fmla="*/ 3558463 w 4880514" name="connsiteX79"/>
                <a:gd fmla="*/ 3067049 h 4315196" name="connsiteY79"/>
                <a:gd fmla="*/ 3634663 w 4880514" name="connsiteX80"/>
                <a:gd fmla="*/ 3028949 h 4315196" name="connsiteY80"/>
                <a:gd fmla="*/ 3720388 w 4880514" name="connsiteX81"/>
                <a:gd fmla="*/ 3124199 h 4315196" name="connsiteY81"/>
                <a:gd fmla="*/ 3734217 w 4880514" name="connsiteX82"/>
                <a:gd fmla="*/ 3151856 h 4315196" name="connsiteY82"/>
                <a:gd fmla="*/ 3609551 w 4880514" name="connsiteX83"/>
                <a:gd fmla="*/ 3113496 h 4315196" name="connsiteY83"/>
                <a:gd fmla="*/ 3491205 w 4880514" name="connsiteX84"/>
                <a:gd fmla="*/ 3222742 h 4315196" name="connsiteY84"/>
                <a:gd fmla="*/ 3550378 w 4880514" name="connsiteX85"/>
                <a:gd fmla="*/ 3386610 h 4315196" name="connsiteY85"/>
                <a:gd fmla="*/ 3727897 w 4880514" name="connsiteX86"/>
                <a:gd fmla="*/ 3386610 h 4315196" name="connsiteY86"/>
                <a:gd fmla="*/ 3787070 w 4880514" name="connsiteX87"/>
                <a:gd fmla="*/ 3605101 h 4315196" name="connsiteY87"/>
                <a:gd fmla="*/ 3372859 w 4880514" name="connsiteX88"/>
                <a:gd fmla="*/ 3605101 h 4315196" name="connsiteY88"/>
                <a:gd fmla="*/ 3254513 w 4880514" name="connsiteX89"/>
                <a:gd fmla="*/ 3441233 h 4315196" name="connsiteY89"/>
                <a:gd fmla="*/ 3076994 w 4880514" name="connsiteX90"/>
                <a:gd fmla="*/ 3550478 h 4315196" name="connsiteY90"/>
                <a:gd fmla="*/ 2899475 w 4880514" name="connsiteX91"/>
                <a:gd fmla="*/ 3441233 h 4315196" name="connsiteY91"/>
                <a:gd fmla="*/ 2899475 w 4880514" name="connsiteX92"/>
                <a:gd fmla="*/ 3113496 h 4315196" name="connsiteY92"/>
                <a:gd fmla="*/ 2662783 w 4880514" name="connsiteX93"/>
                <a:gd fmla="*/ 3113496 h 4315196" name="connsiteY93"/>
                <a:gd fmla="*/ 2662783 w 4880514" name="connsiteX94"/>
                <a:gd fmla="*/ 3331987 h 4315196" name="connsiteY94"/>
                <a:gd fmla="*/ 2485265 w 4880514" name="connsiteX95"/>
                <a:gd fmla="*/ 3386610 h 4315196" name="connsiteY95"/>
                <a:gd fmla="*/ 2485265 w 4880514" name="connsiteX96"/>
                <a:gd fmla="*/ 3441233 h 4315196" name="connsiteY96"/>
                <a:gd fmla="*/ 2307746 w 4880514" name="connsiteX97"/>
                <a:gd fmla="*/ 3659723 h 4315196" name="connsiteY97"/>
                <a:gd fmla="*/ 2189400 w 4880514" name="connsiteX98"/>
                <a:gd fmla="*/ 3659723 h 4315196" name="connsiteY98"/>
                <a:gd fmla="*/ 2189400 w 4880514" name="connsiteX99"/>
                <a:gd fmla="*/ 4315196 h 4315196" name="connsiteY99"/>
                <a:gd fmla="*/ 2011881 w 4880514" name="connsiteX100"/>
                <a:gd fmla="*/ 4315196 h 4315196" name="connsiteY100"/>
                <a:gd fmla="*/ 1952708 w 4880514" name="connsiteX101"/>
                <a:gd fmla="*/ 4205951 h 4315196" name="connsiteY101"/>
                <a:gd fmla="*/ 1834362 w 4880514" name="connsiteX102"/>
                <a:gd fmla="*/ 4315196 h 4315196" name="connsiteY102"/>
                <a:gd fmla="*/ 1597670 w 4880514" name="connsiteX103"/>
                <a:gd fmla="*/ 4315196 h 4315196" name="connsiteY103"/>
                <a:gd fmla="*/ 1597670 w 4880514" name="connsiteX104"/>
                <a:gd fmla="*/ 4260574 h 4315196" name="connsiteY104"/>
                <a:gd fmla="*/ 1479324 w 4880514" name="connsiteX105"/>
                <a:gd fmla="*/ 4205951 h 4315196" name="connsiteY105"/>
                <a:gd fmla="*/ 1479324 w 4880514" name="connsiteX106"/>
                <a:gd fmla="*/ 3932837 h 4315196" name="connsiteY106"/>
                <a:gd fmla="*/ 1183459 w 4880514" name="connsiteX107"/>
                <a:gd fmla="*/ 3386610 h 4315196" name="connsiteY107"/>
                <a:gd fmla="*/ 1065114 w 4880514" name="connsiteX108"/>
                <a:gd fmla="*/ 3386610 h 4315196" name="connsiteY108"/>
                <a:gd fmla="*/ 1065114 w 4880514" name="connsiteX109"/>
                <a:gd fmla="*/ 3441233 h 4315196" name="connsiteY109"/>
                <a:gd fmla="*/ 946768 w 4880514" name="connsiteX110"/>
                <a:gd fmla="*/ 3277364 h 4315196" name="connsiteY110"/>
                <a:gd fmla="*/ 1005941 w 4880514" name="connsiteX111"/>
                <a:gd fmla="*/ 3222742 h 4315196" name="connsiteY111"/>
                <a:gd fmla="*/ 769249 w 4880514" name="connsiteX112"/>
                <a:gd fmla="*/ 2895005 h 4315196" name="connsiteY112"/>
                <a:gd fmla="*/ 650903 w 4880514" name="connsiteX113"/>
                <a:gd fmla="*/ 2949628 h 4315196" name="connsiteY113"/>
                <a:gd fmla="*/ 591730 w 4880514" name="connsiteX114"/>
                <a:gd fmla="*/ 3168119 h 4315196" name="connsiteY114"/>
                <a:gd fmla="*/ 473384 w 4880514" name="connsiteX115"/>
                <a:gd fmla="*/ 3222742 h 4315196" name="connsiteY115"/>
                <a:gd fmla="*/ 532557 w 4880514" name="connsiteX116"/>
                <a:gd fmla="*/ 1693305 h 4315196" name="connsiteY116"/>
                <a:gd fmla="*/ 414211 w 4880514" name="connsiteX117"/>
                <a:gd fmla="*/ 1529437 h 4315196" name="connsiteY117"/>
                <a:gd fmla="*/ 532557 w 4880514" name="connsiteX118"/>
                <a:gd fmla="*/ 1474814 h 4315196" name="connsiteY118"/>
                <a:gd fmla="*/ 295865 w 4880514" name="connsiteX119"/>
                <a:gd fmla="*/ 1092455 h 4315196" name="connsiteY119"/>
                <a:gd fmla="*/ 295865 w 4880514" name="connsiteX120"/>
                <a:gd fmla="*/ 928587 h 4315196" name="connsiteY120"/>
                <a:gd fmla="*/ 118346 w 4880514" name="connsiteX121"/>
                <a:gd fmla="*/ 764718 h 4315196" name="connsiteY121"/>
                <a:gd fmla="*/ 0 w 4880514" name="connsiteX122"/>
                <a:gd fmla="*/ 710096 h 4315196" name="connsiteY122"/>
                <a:gd fmla="*/ 0 w 4880514" name="connsiteX123"/>
                <a:gd fmla="*/ 655473 h 4315196" name="connsiteY123"/>
                <a:gd fmla="*/ 59173 w 4880514" name="connsiteX124"/>
                <a:gd fmla="*/ 436982 h 4315196" name="connsiteY124"/>
                <a:gd fmla="*/ 177519 w 4880514" name="connsiteX125"/>
                <a:gd fmla="*/ 327737 h 4315196" name="connsiteY125"/>
                <a:gd fmla="*/ 118346 w 4880514" name="connsiteX126"/>
                <a:gd fmla="*/ 218491 h 4315196" name="connsiteY12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</a:cxnLst>
              <a:rect b="b" l="l" r="r" t="t"/>
              <a:pathLst>
                <a:path h="4315196" w="4880514">
                  <a:moveTo>
                    <a:pt x="118346" y="0"/>
                  </a:moveTo>
                  <a:lnTo>
                    <a:pt x="236692" y="0"/>
                  </a:lnTo>
                  <a:lnTo>
                    <a:pt x="295865" y="109246"/>
                  </a:lnTo>
                  <a:lnTo>
                    <a:pt x="473384" y="109246"/>
                  </a:lnTo>
                  <a:lnTo>
                    <a:pt x="650903" y="273114"/>
                  </a:lnTo>
                  <a:lnTo>
                    <a:pt x="650903" y="546228"/>
                  </a:lnTo>
                  <a:lnTo>
                    <a:pt x="769249" y="546228"/>
                  </a:lnTo>
                  <a:lnTo>
                    <a:pt x="946768" y="819341"/>
                  </a:lnTo>
                  <a:lnTo>
                    <a:pt x="1124287" y="764718"/>
                  </a:lnTo>
                  <a:lnTo>
                    <a:pt x="1124287" y="710096"/>
                  </a:lnTo>
                  <a:lnTo>
                    <a:pt x="1183459" y="764718"/>
                  </a:lnTo>
                  <a:lnTo>
                    <a:pt x="1301805" y="873964"/>
                  </a:lnTo>
                  <a:lnTo>
                    <a:pt x="1597670" y="873964"/>
                  </a:lnTo>
                  <a:lnTo>
                    <a:pt x="1656843" y="655473"/>
                  </a:lnTo>
                  <a:lnTo>
                    <a:pt x="1893535" y="600850"/>
                  </a:lnTo>
                  <a:lnTo>
                    <a:pt x="2130227" y="655473"/>
                  </a:lnTo>
                  <a:lnTo>
                    <a:pt x="2248573" y="491605"/>
                  </a:lnTo>
                  <a:lnTo>
                    <a:pt x="2189400" y="273114"/>
                  </a:lnTo>
                  <a:lnTo>
                    <a:pt x="2189400" y="218491"/>
                  </a:lnTo>
                  <a:lnTo>
                    <a:pt x="2366919" y="218491"/>
                  </a:lnTo>
                  <a:lnTo>
                    <a:pt x="2485265" y="163868"/>
                  </a:lnTo>
                  <a:lnTo>
                    <a:pt x="2544437" y="327737"/>
                  </a:lnTo>
                  <a:lnTo>
                    <a:pt x="2840302" y="491605"/>
                  </a:lnTo>
                  <a:lnTo>
                    <a:pt x="2958648" y="491605"/>
                  </a:lnTo>
                  <a:lnTo>
                    <a:pt x="2958648" y="600850"/>
                  </a:lnTo>
                  <a:lnTo>
                    <a:pt x="3076994" y="928587"/>
                  </a:lnTo>
                  <a:lnTo>
                    <a:pt x="3195340" y="1037832"/>
                  </a:lnTo>
                  <a:lnTo>
                    <a:pt x="3491205" y="1092455"/>
                  </a:lnTo>
                  <a:lnTo>
                    <a:pt x="3668724" y="873964"/>
                  </a:lnTo>
                  <a:lnTo>
                    <a:pt x="3787070" y="928587"/>
                  </a:lnTo>
                  <a:lnTo>
                    <a:pt x="3846243" y="1037832"/>
                  </a:lnTo>
                  <a:lnTo>
                    <a:pt x="4082934" y="983209"/>
                  </a:lnTo>
                  <a:lnTo>
                    <a:pt x="4378799" y="1201700"/>
                  </a:lnTo>
                  <a:lnTo>
                    <a:pt x="4615491" y="1256323"/>
                  </a:lnTo>
                  <a:lnTo>
                    <a:pt x="4852183" y="1310946"/>
                  </a:lnTo>
                  <a:lnTo>
                    <a:pt x="4880514" y="1328381"/>
                  </a:lnTo>
                  <a:lnTo>
                    <a:pt x="4758613" y="1314449"/>
                  </a:lnTo>
                  <a:lnTo>
                    <a:pt x="4730038" y="1371599"/>
                  </a:lnTo>
                  <a:lnTo>
                    <a:pt x="4720513" y="1409699"/>
                  </a:lnTo>
                  <a:lnTo>
                    <a:pt x="4682413" y="1428749"/>
                  </a:lnTo>
                  <a:lnTo>
                    <a:pt x="4720513" y="1476374"/>
                  </a:lnTo>
                  <a:lnTo>
                    <a:pt x="4796713" y="1552574"/>
                  </a:lnTo>
                  <a:lnTo>
                    <a:pt x="4815763" y="1581149"/>
                  </a:lnTo>
                  <a:lnTo>
                    <a:pt x="4768138" y="1628774"/>
                  </a:lnTo>
                  <a:lnTo>
                    <a:pt x="4730038" y="1657349"/>
                  </a:lnTo>
                  <a:lnTo>
                    <a:pt x="4663363" y="1666874"/>
                  </a:lnTo>
                  <a:lnTo>
                    <a:pt x="4653838" y="1704974"/>
                  </a:lnTo>
                  <a:lnTo>
                    <a:pt x="4596688" y="1752599"/>
                  </a:lnTo>
                  <a:lnTo>
                    <a:pt x="4615738" y="1781174"/>
                  </a:lnTo>
                  <a:lnTo>
                    <a:pt x="4558588" y="1828799"/>
                  </a:lnTo>
                  <a:lnTo>
                    <a:pt x="4558588" y="1904999"/>
                  </a:lnTo>
                  <a:lnTo>
                    <a:pt x="4520488" y="1952624"/>
                  </a:lnTo>
                  <a:lnTo>
                    <a:pt x="4530013" y="2009774"/>
                  </a:lnTo>
                  <a:lnTo>
                    <a:pt x="4491913" y="2028824"/>
                  </a:lnTo>
                  <a:lnTo>
                    <a:pt x="4444288" y="1981199"/>
                  </a:lnTo>
                  <a:lnTo>
                    <a:pt x="4368088" y="2019299"/>
                  </a:lnTo>
                  <a:lnTo>
                    <a:pt x="4301413" y="2009774"/>
                  </a:lnTo>
                  <a:lnTo>
                    <a:pt x="4253788" y="2085974"/>
                  </a:lnTo>
                  <a:lnTo>
                    <a:pt x="4282363" y="2143124"/>
                  </a:lnTo>
                  <a:lnTo>
                    <a:pt x="4244263" y="2209799"/>
                  </a:lnTo>
                  <a:lnTo>
                    <a:pt x="4196638" y="2333624"/>
                  </a:lnTo>
                  <a:lnTo>
                    <a:pt x="4120438" y="2400299"/>
                  </a:lnTo>
                  <a:lnTo>
                    <a:pt x="4034713" y="2419349"/>
                  </a:lnTo>
                  <a:lnTo>
                    <a:pt x="3958513" y="2362199"/>
                  </a:lnTo>
                  <a:lnTo>
                    <a:pt x="3920413" y="2276474"/>
                  </a:lnTo>
                  <a:lnTo>
                    <a:pt x="3796588" y="2324099"/>
                  </a:lnTo>
                  <a:lnTo>
                    <a:pt x="3729913" y="2333624"/>
                  </a:lnTo>
                  <a:lnTo>
                    <a:pt x="3577513" y="2228849"/>
                  </a:lnTo>
                  <a:lnTo>
                    <a:pt x="3463213" y="2247899"/>
                  </a:lnTo>
                  <a:lnTo>
                    <a:pt x="3463213" y="2295524"/>
                  </a:lnTo>
                  <a:lnTo>
                    <a:pt x="3348913" y="2343149"/>
                  </a:lnTo>
                  <a:lnTo>
                    <a:pt x="3425113" y="2428874"/>
                  </a:lnTo>
                  <a:lnTo>
                    <a:pt x="3453688" y="2524124"/>
                  </a:lnTo>
                  <a:lnTo>
                    <a:pt x="3339388" y="2600324"/>
                  </a:lnTo>
                  <a:lnTo>
                    <a:pt x="3263188" y="2666999"/>
                  </a:lnTo>
                  <a:lnTo>
                    <a:pt x="3282238" y="2771774"/>
                  </a:lnTo>
                  <a:lnTo>
                    <a:pt x="3320338" y="2847974"/>
                  </a:lnTo>
                  <a:lnTo>
                    <a:pt x="3434638" y="2886074"/>
                  </a:lnTo>
                  <a:lnTo>
                    <a:pt x="3491788" y="2990849"/>
                  </a:lnTo>
                  <a:lnTo>
                    <a:pt x="3558463" y="3067049"/>
                  </a:lnTo>
                  <a:lnTo>
                    <a:pt x="3634663" y="3028949"/>
                  </a:lnTo>
                  <a:lnTo>
                    <a:pt x="3720388" y="3124199"/>
                  </a:lnTo>
                  <a:lnTo>
                    <a:pt x="3734217" y="3151856"/>
                  </a:lnTo>
                  <a:lnTo>
                    <a:pt x="3609551" y="3113496"/>
                  </a:lnTo>
                  <a:lnTo>
                    <a:pt x="3491205" y="3222742"/>
                  </a:lnTo>
                  <a:lnTo>
                    <a:pt x="3550378" y="3386610"/>
                  </a:lnTo>
                  <a:lnTo>
                    <a:pt x="3727897" y="3386610"/>
                  </a:lnTo>
                  <a:lnTo>
                    <a:pt x="3787070" y="3605101"/>
                  </a:lnTo>
                  <a:lnTo>
                    <a:pt x="3372859" y="3605101"/>
                  </a:lnTo>
                  <a:lnTo>
                    <a:pt x="3254513" y="3441233"/>
                  </a:lnTo>
                  <a:lnTo>
                    <a:pt x="3076994" y="3550478"/>
                  </a:lnTo>
                  <a:lnTo>
                    <a:pt x="2899475" y="3441233"/>
                  </a:lnTo>
                  <a:lnTo>
                    <a:pt x="2899475" y="3113496"/>
                  </a:lnTo>
                  <a:lnTo>
                    <a:pt x="2662783" y="3113496"/>
                  </a:lnTo>
                  <a:lnTo>
                    <a:pt x="2662783" y="3331987"/>
                  </a:lnTo>
                  <a:lnTo>
                    <a:pt x="2485265" y="3386610"/>
                  </a:lnTo>
                  <a:lnTo>
                    <a:pt x="2485265" y="3441233"/>
                  </a:lnTo>
                  <a:lnTo>
                    <a:pt x="2307746" y="3659723"/>
                  </a:lnTo>
                  <a:lnTo>
                    <a:pt x="2189400" y="3659723"/>
                  </a:lnTo>
                  <a:lnTo>
                    <a:pt x="2189400" y="4315196"/>
                  </a:lnTo>
                  <a:lnTo>
                    <a:pt x="2011881" y="4315196"/>
                  </a:lnTo>
                  <a:lnTo>
                    <a:pt x="1952708" y="4205951"/>
                  </a:lnTo>
                  <a:lnTo>
                    <a:pt x="1834362" y="4315196"/>
                  </a:lnTo>
                  <a:lnTo>
                    <a:pt x="1597670" y="4315196"/>
                  </a:lnTo>
                  <a:lnTo>
                    <a:pt x="1597670" y="4260574"/>
                  </a:lnTo>
                  <a:lnTo>
                    <a:pt x="1479324" y="4205951"/>
                  </a:lnTo>
                  <a:lnTo>
                    <a:pt x="1479324" y="3932837"/>
                  </a:lnTo>
                  <a:lnTo>
                    <a:pt x="1183459" y="3386610"/>
                  </a:lnTo>
                  <a:lnTo>
                    <a:pt x="1065114" y="3386610"/>
                  </a:lnTo>
                  <a:lnTo>
                    <a:pt x="1065114" y="3441233"/>
                  </a:lnTo>
                  <a:lnTo>
                    <a:pt x="946768" y="3277364"/>
                  </a:lnTo>
                  <a:lnTo>
                    <a:pt x="1005941" y="3222742"/>
                  </a:lnTo>
                  <a:lnTo>
                    <a:pt x="769249" y="2895005"/>
                  </a:lnTo>
                  <a:lnTo>
                    <a:pt x="650903" y="2949628"/>
                  </a:lnTo>
                  <a:lnTo>
                    <a:pt x="591730" y="3168119"/>
                  </a:lnTo>
                  <a:lnTo>
                    <a:pt x="473384" y="3222742"/>
                  </a:lnTo>
                  <a:lnTo>
                    <a:pt x="532557" y="1693305"/>
                  </a:lnTo>
                  <a:lnTo>
                    <a:pt x="414211" y="1529437"/>
                  </a:lnTo>
                  <a:lnTo>
                    <a:pt x="532557" y="1474814"/>
                  </a:lnTo>
                  <a:lnTo>
                    <a:pt x="295865" y="1092455"/>
                  </a:lnTo>
                  <a:lnTo>
                    <a:pt x="295865" y="928587"/>
                  </a:lnTo>
                  <a:lnTo>
                    <a:pt x="118346" y="764718"/>
                  </a:lnTo>
                  <a:lnTo>
                    <a:pt x="0" y="710096"/>
                  </a:lnTo>
                  <a:lnTo>
                    <a:pt x="0" y="655473"/>
                  </a:lnTo>
                  <a:lnTo>
                    <a:pt x="59173" y="436982"/>
                  </a:lnTo>
                  <a:lnTo>
                    <a:pt x="177519" y="327737"/>
                  </a:lnTo>
                  <a:lnTo>
                    <a:pt x="118346" y="218491"/>
                  </a:lnTo>
                  <a:close/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9" name="Freeform 5"/>
            <p:cNvSpPr/>
            <p:nvPr/>
          </p:nvSpPr>
          <p:spPr bwMode="invGray">
            <a:xfrm>
              <a:off x="4833464" y="6269641"/>
              <a:ext cx="338010" cy="303982"/>
            </a:xfrm>
            <a:custGeom>
              <a:gdLst>
                <a:gd fmla="*/ 2147483646 w 177" name="T0"/>
                <a:gd fmla="*/ 2147483646 h 161" name="T1"/>
                <a:gd fmla="*/ 2147483646 w 177" name="T2"/>
                <a:gd fmla="*/ 2147483646 h 161" name="T3"/>
                <a:gd fmla="*/ 2147483646 w 177" name="T4"/>
                <a:gd fmla="*/ 2147483646 h 161" name="T5"/>
                <a:gd fmla="*/ 2147483646 w 177" name="T6"/>
                <a:gd fmla="*/ 2147483646 h 161" name="T7"/>
                <a:gd fmla="*/ 2147483646 w 177" name="T8"/>
                <a:gd fmla="*/ 0 h 161" name="T9"/>
                <a:gd fmla="*/ 2147483646 w 177" name="T10"/>
                <a:gd fmla="*/ 2147483646 h 161" name="T11"/>
                <a:gd fmla="*/ 2147483646 w 177" name="T12"/>
                <a:gd fmla="*/ 0 h 161" name="T13"/>
                <a:gd fmla="*/ 2147483646 w 177" name="T14"/>
                <a:gd fmla="*/ 2147483646 h 161" name="T15"/>
                <a:gd fmla="*/ 2147483646 w 177" name="T16"/>
                <a:gd fmla="*/ 2147483646 h 161" name="T17"/>
                <a:gd fmla="*/ 2147483646 w 177" name="T18"/>
                <a:gd fmla="*/ 2147483646 h 161" name="T19"/>
                <a:gd fmla="*/ 2147483646 w 177" name="T20"/>
                <a:gd fmla="*/ 2147483646 h 161" name="T21"/>
                <a:gd fmla="*/ 2147483646 w 177" name="T22"/>
                <a:gd fmla="*/ 2147483646 h 161" name="T23"/>
                <a:gd fmla="*/ 2147483646 w 177" name="T24"/>
                <a:gd fmla="*/ 2147483646 h 161" name="T25"/>
                <a:gd fmla="*/ 2147483646 w 177" name="T26"/>
                <a:gd fmla="*/ 2147483646 h 161" name="T27"/>
                <a:gd fmla="*/ 2147483646 w 177" name="T28"/>
                <a:gd fmla="*/ 2147483646 h 161" name="T29"/>
                <a:gd fmla="*/ 2147483646 w 177" name="T30"/>
                <a:gd fmla="*/ 2147483646 h 161" name="T31"/>
                <a:gd fmla="*/ 2147483646 w 177" name="T32"/>
                <a:gd fmla="*/ 2147483646 h 161" name="T33"/>
                <a:gd fmla="*/ 2147483646 w 177" name="T34"/>
                <a:gd fmla="*/ 2147483646 h 161" name="T35"/>
                <a:gd fmla="*/ 0 w 177" name="T36"/>
                <a:gd fmla="*/ 2147483646 h 161" name="T37"/>
                <a:gd fmla="*/ 0 w 177" name="T38"/>
                <a:gd fmla="*/ 2147483646 h 161" name="T39"/>
                <a:gd fmla="*/ 2147483646 w 177" name="T40"/>
                <a:gd fmla="*/ 2147483646 h 161" name="T41"/>
                <a:gd fmla="*/ 2147483646 w 177" name="T42"/>
                <a:gd fmla="*/ 2147483646 h 161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</a:gdLst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b="b" l="0" r="r" t="0"/>
              <a:pathLst>
                <a:path h="161" w="177">
                  <a:moveTo>
                    <a:pt x="48" y="16"/>
                  </a:moveTo>
                  <a:lnTo>
                    <a:pt x="64" y="16"/>
                  </a:lnTo>
                  <a:lnTo>
                    <a:pt x="80" y="8"/>
                  </a:lnTo>
                  <a:lnTo>
                    <a:pt x="96" y="16"/>
                  </a:lnTo>
                  <a:lnTo>
                    <a:pt x="120" y="0"/>
                  </a:lnTo>
                  <a:lnTo>
                    <a:pt x="152" y="8"/>
                  </a:lnTo>
                  <a:lnTo>
                    <a:pt x="168" y="0"/>
                  </a:lnTo>
                  <a:lnTo>
                    <a:pt x="176" y="32"/>
                  </a:lnTo>
                  <a:lnTo>
                    <a:pt x="152" y="48"/>
                  </a:lnTo>
                  <a:lnTo>
                    <a:pt x="144" y="104"/>
                  </a:lnTo>
                  <a:lnTo>
                    <a:pt x="128" y="120"/>
                  </a:lnTo>
                  <a:lnTo>
                    <a:pt x="128" y="144"/>
                  </a:lnTo>
                  <a:lnTo>
                    <a:pt x="104" y="136"/>
                  </a:lnTo>
                  <a:lnTo>
                    <a:pt x="96" y="144"/>
                  </a:lnTo>
                  <a:lnTo>
                    <a:pt x="96" y="16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8" y="136"/>
                  </a:lnTo>
                  <a:lnTo>
                    <a:pt x="0" y="88"/>
                  </a:lnTo>
                  <a:lnTo>
                    <a:pt x="0" y="64"/>
                  </a:lnTo>
                  <a:lnTo>
                    <a:pt x="40" y="32"/>
                  </a:lnTo>
                  <a:lnTo>
                    <a:pt x="48" y="16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10" name="Freeform 7"/>
            <p:cNvSpPr/>
            <p:nvPr/>
          </p:nvSpPr>
          <p:spPr bwMode="invGray">
            <a:xfrm>
              <a:off x="6048382" y="1306887"/>
              <a:ext cx="1348847" cy="1318392"/>
            </a:xfrm>
            <a:custGeom>
              <a:gdLst>
                <a:gd fmla="*/ 2147483646 w 705" name="T0"/>
                <a:gd fmla="*/ 2147483646 h 697" name="T1"/>
                <a:gd fmla="*/ 2147483646 w 705" name="T2"/>
                <a:gd fmla="*/ 2147483646 h 697" name="T3"/>
                <a:gd fmla="*/ 2147483646 w 705" name="T4"/>
                <a:gd fmla="*/ 2147483646 h 697" name="T5"/>
                <a:gd fmla="*/ 2147483646 w 705" name="T6"/>
                <a:gd fmla="*/ 2147483646 h 697" name="T7"/>
                <a:gd fmla="*/ 2147483646 w 705" name="T8"/>
                <a:gd fmla="*/ 2147483646 h 697" name="T9"/>
                <a:gd fmla="*/ 2147483646 w 705" name="T10"/>
                <a:gd fmla="*/ 2147483646 h 697" name="T11"/>
                <a:gd fmla="*/ 2147483646 w 705" name="T12"/>
                <a:gd fmla="*/ 2147483646 h 697" name="T13"/>
                <a:gd fmla="*/ 2147483646 w 705" name="T14"/>
                <a:gd fmla="*/ 2147483646 h 697" name="T15"/>
                <a:gd fmla="*/ 2147483646 w 705" name="T16"/>
                <a:gd fmla="*/ 2147483646 h 697" name="T17"/>
                <a:gd fmla="*/ 2147483646 w 705" name="T18"/>
                <a:gd fmla="*/ 2147483646 h 697" name="T19"/>
                <a:gd fmla="*/ 2147483646 w 705" name="T20"/>
                <a:gd fmla="*/ 2147483646 h 697" name="T21"/>
                <a:gd fmla="*/ 2147483646 w 705" name="T22"/>
                <a:gd fmla="*/ 2147483646 h 697" name="T23"/>
                <a:gd fmla="*/ 2147483646 w 705" name="T24"/>
                <a:gd fmla="*/ 2147483646 h 697" name="T25"/>
                <a:gd fmla="*/ 2147483646 w 705" name="T26"/>
                <a:gd fmla="*/ 2147483646 h 697" name="T27"/>
                <a:gd fmla="*/ 2147483646 w 705" name="T28"/>
                <a:gd fmla="*/ 2147483646 h 697" name="T29"/>
                <a:gd fmla="*/ 2147483646 w 705" name="T30"/>
                <a:gd fmla="*/ 2147483646 h 697" name="T31"/>
                <a:gd fmla="*/ 2147483646 w 705" name="T32"/>
                <a:gd fmla="*/ 2147483646 h 697" name="T33"/>
                <a:gd fmla="*/ 2147483646 w 705" name="T34"/>
                <a:gd fmla="*/ 2147483646 h 697" name="T35"/>
                <a:gd fmla="*/ 2147483646 w 705" name="T36"/>
                <a:gd fmla="*/ 2147483646 h 697" name="T37"/>
                <a:gd fmla="*/ 2147483646 w 705" name="T38"/>
                <a:gd fmla="*/ 2147483646 h 697" name="T39"/>
                <a:gd fmla="*/ 2147483646 w 705" name="T40"/>
                <a:gd fmla="*/ 2147483646 h 697" name="T41"/>
                <a:gd fmla="*/ 2147483646 w 705" name="T42"/>
                <a:gd fmla="*/ 2147483646 h 697" name="T43"/>
                <a:gd fmla="*/ 2147483646 w 705" name="T44"/>
                <a:gd fmla="*/ 2147483646 h 697" name="T45"/>
                <a:gd fmla="*/ 2147483646 w 705" name="T46"/>
                <a:gd fmla="*/ 2147483646 h 697" name="T47"/>
                <a:gd fmla="*/ 2147483646 w 705" name="T48"/>
                <a:gd fmla="*/ 2147483646 h 697" name="T49"/>
                <a:gd fmla="*/ 2147483646 w 705" name="T50"/>
                <a:gd fmla="*/ 2147483646 h 697" name="T51"/>
                <a:gd fmla="*/ 2147483646 w 705" name="T52"/>
                <a:gd fmla="*/ 2147483646 h 697" name="T53"/>
                <a:gd fmla="*/ 2147483646 w 705" name="T54"/>
                <a:gd fmla="*/ 2147483646 h 697" name="T55"/>
                <a:gd fmla="*/ 2147483646 w 705" name="T56"/>
                <a:gd fmla="*/ 2147483646 h 697" name="T57"/>
                <a:gd fmla="*/ 2147483646 w 705" name="T58"/>
                <a:gd fmla="*/ 2147483646 h 697" name="T59"/>
                <a:gd fmla="*/ 2147483646 w 705" name="T60"/>
                <a:gd fmla="*/ 2147483646 h 697" name="T61"/>
                <a:gd fmla="*/ 2147483646 w 705" name="T62"/>
                <a:gd fmla="*/ 2147483646 h 697" name="T63"/>
                <a:gd fmla="*/ 2147483646 w 705" name="T64"/>
                <a:gd fmla="*/ 2147483646 h 697" name="T65"/>
                <a:gd fmla="*/ 2147483646 w 705" name="T66"/>
                <a:gd fmla="*/ 2147483646 h 697" name="T67"/>
                <a:gd fmla="*/ 2147483646 w 705" name="T68"/>
                <a:gd fmla="*/ 2147483646 h 697" name="T69"/>
                <a:gd fmla="*/ 2147483646 w 705" name="T70"/>
                <a:gd fmla="*/ 2147483646 h 697" name="T71"/>
                <a:gd fmla="*/ 2147483646 w 705" name="T72"/>
                <a:gd fmla="*/ 2147483646 h 697" name="T73"/>
                <a:gd fmla="*/ 2147483646 w 705" name="T74"/>
                <a:gd fmla="*/ 2147483646 h 697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</a:gdLst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b="b" l="0" r="r" t="0"/>
              <a:pathLst>
                <a:path h="697" w="705">
                  <a:moveTo>
                    <a:pt x="8" y="32"/>
                  </a:moveTo>
                  <a:lnTo>
                    <a:pt x="16" y="64"/>
                  </a:lnTo>
                  <a:lnTo>
                    <a:pt x="0" y="96"/>
                  </a:lnTo>
                  <a:lnTo>
                    <a:pt x="32" y="104"/>
                  </a:lnTo>
                  <a:lnTo>
                    <a:pt x="48" y="88"/>
                  </a:lnTo>
                  <a:lnTo>
                    <a:pt x="72" y="104"/>
                  </a:lnTo>
                  <a:lnTo>
                    <a:pt x="88" y="152"/>
                  </a:lnTo>
                  <a:lnTo>
                    <a:pt x="104" y="176"/>
                  </a:lnTo>
                  <a:lnTo>
                    <a:pt x="144" y="160"/>
                  </a:lnTo>
                  <a:lnTo>
                    <a:pt x="160" y="160"/>
                  </a:lnTo>
                  <a:lnTo>
                    <a:pt x="192" y="128"/>
                  </a:lnTo>
                  <a:lnTo>
                    <a:pt x="232" y="168"/>
                  </a:lnTo>
                  <a:lnTo>
                    <a:pt x="208" y="248"/>
                  </a:lnTo>
                  <a:lnTo>
                    <a:pt x="216" y="312"/>
                  </a:lnTo>
                  <a:lnTo>
                    <a:pt x="192" y="336"/>
                  </a:lnTo>
                  <a:lnTo>
                    <a:pt x="192" y="392"/>
                  </a:lnTo>
                  <a:lnTo>
                    <a:pt x="176" y="368"/>
                  </a:lnTo>
                  <a:lnTo>
                    <a:pt x="104" y="464"/>
                  </a:lnTo>
                  <a:lnTo>
                    <a:pt x="128" y="504"/>
                  </a:lnTo>
                  <a:lnTo>
                    <a:pt x="152" y="488"/>
                  </a:lnTo>
                  <a:lnTo>
                    <a:pt x="160" y="504"/>
                  </a:lnTo>
                  <a:lnTo>
                    <a:pt x="136" y="520"/>
                  </a:lnTo>
                  <a:lnTo>
                    <a:pt x="136" y="544"/>
                  </a:lnTo>
                  <a:lnTo>
                    <a:pt x="176" y="544"/>
                  </a:lnTo>
                  <a:lnTo>
                    <a:pt x="192" y="536"/>
                  </a:lnTo>
                  <a:lnTo>
                    <a:pt x="192" y="576"/>
                  </a:lnTo>
                  <a:lnTo>
                    <a:pt x="232" y="600"/>
                  </a:lnTo>
                  <a:lnTo>
                    <a:pt x="288" y="584"/>
                  </a:lnTo>
                  <a:lnTo>
                    <a:pt x="288" y="608"/>
                  </a:lnTo>
                  <a:lnTo>
                    <a:pt x="320" y="592"/>
                  </a:lnTo>
                  <a:lnTo>
                    <a:pt x="368" y="640"/>
                  </a:lnTo>
                  <a:lnTo>
                    <a:pt x="384" y="640"/>
                  </a:lnTo>
                  <a:lnTo>
                    <a:pt x="400" y="672"/>
                  </a:lnTo>
                  <a:lnTo>
                    <a:pt x="424" y="664"/>
                  </a:lnTo>
                  <a:lnTo>
                    <a:pt x="424" y="632"/>
                  </a:lnTo>
                  <a:lnTo>
                    <a:pt x="432" y="624"/>
                  </a:lnTo>
                  <a:lnTo>
                    <a:pt x="432" y="664"/>
                  </a:lnTo>
                  <a:lnTo>
                    <a:pt x="480" y="696"/>
                  </a:lnTo>
                  <a:lnTo>
                    <a:pt x="488" y="672"/>
                  </a:lnTo>
                  <a:lnTo>
                    <a:pt x="496" y="680"/>
                  </a:lnTo>
                  <a:lnTo>
                    <a:pt x="528" y="648"/>
                  </a:lnTo>
                  <a:lnTo>
                    <a:pt x="552" y="680"/>
                  </a:lnTo>
                  <a:lnTo>
                    <a:pt x="600" y="680"/>
                  </a:lnTo>
                  <a:lnTo>
                    <a:pt x="592" y="632"/>
                  </a:lnTo>
                  <a:lnTo>
                    <a:pt x="568" y="576"/>
                  </a:lnTo>
                  <a:lnTo>
                    <a:pt x="600" y="528"/>
                  </a:lnTo>
                  <a:lnTo>
                    <a:pt x="632" y="520"/>
                  </a:lnTo>
                  <a:lnTo>
                    <a:pt x="664" y="536"/>
                  </a:lnTo>
                  <a:lnTo>
                    <a:pt x="688" y="424"/>
                  </a:lnTo>
                  <a:lnTo>
                    <a:pt x="680" y="344"/>
                  </a:lnTo>
                  <a:lnTo>
                    <a:pt x="696" y="328"/>
                  </a:lnTo>
                  <a:lnTo>
                    <a:pt x="696" y="296"/>
                  </a:lnTo>
                  <a:lnTo>
                    <a:pt x="680" y="288"/>
                  </a:lnTo>
                  <a:lnTo>
                    <a:pt x="704" y="256"/>
                  </a:lnTo>
                  <a:lnTo>
                    <a:pt x="680" y="256"/>
                  </a:lnTo>
                  <a:lnTo>
                    <a:pt x="608" y="320"/>
                  </a:lnTo>
                  <a:lnTo>
                    <a:pt x="608" y="336"/>
                  </a:lnTo>
                  <a:lnTo>
                    <a:pt x="560" y="360"/>
                  </a:lnTo>
                  <a:lnTo>
                    <a:pt x="520" y="360"/>
                  </a:lnTo>
                  <a:lnTo>
                    <a:pt x="488" y="304"/>
                  </a:lnTo>
                  <a:lnTo>
                    <a:pt x="488" y="280"/>
                  </a:lnTo>
                  <a:lnTo>
                    <a:pt x="440" y="280"/>
                  </a:lnTo>
                  <a:lnTo>
                    <a:pt x="416" y="256"/>
                  </a:lnTo>
                  <a:lnTo>
                    <a:pt x="376" y="256"/>
                  </a:lnTo>
                  <a:lnTo>
                    <a:pt x="376" y="240"/>
                  </a:lnTo>
                  <a:lnTo>
                    <a:pt x="360" y="240"/>
                  </a:lnTo>
                  <a:lnTo>
                    <a:pt x="360" y="256"/>
                  </a:lnTo>
                  <a:lnTo>
                    <a:pt x="336" y="248"/>
                  </a:lnTo>
                  <a:lnTo>
                    <a:pt x="296" y="176"/>
                  </a:lnTo>
                  <a:lnTo>
                    <a:pt x="264" y="128"/>
                  </a:lnTo>
                  <a:lnTo>
                    <a:pt x="248" y="104"/>
                  </a:lnTo>
                  <a:lnTo>
                    <a:pt x="248" y="88"/>
                  </a:lnTo>
                  <a:lnTo>
                    <a:pt x="200" y="24"/>
                  </a:lnTo>
                  <a:lnTo>
                    <a:pt x="144" y="24"/>
                  </a:lnTo>
                  <a:lnTo>
                    <a:pt x="104" y="0"/>
                  </a:lnTo>
                  <a:lnTo>
                    <a:pt x="16" y="16"/>
                  </a:lnTo>
                  <a:lnTo>
                    <a:pt x="8" y="32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11" name="Freeform 8"/>
            <p:cNvSpPr/>
            <p:nvPr/>
          </p:nvSpPr>
          <p:spPr bwMode="invGray">
            <a:xfrm>
              <a:off x="6183905" y="2321297"/>
              <a:ext cx="1012431" cy="759953"/>
            </a:xfrm>
            <a:custGeom>
              <a:gdLst>
                <a:gd fmla="*/ 2147483646 w 529" name="T0"/>
                <a:gd fmla="*/ 2147483646 h 401" name="T1"/>
                <a:gd fmla="*/ 2147483646 w 529" name="T2"/>
                <a:gd fmla="*/ 2147483646 h 401" name="T3"/>
                <a:gd fmla="*/ 2147483646 w 529" name="T4"/>
                <a:gd fmla="*/ 2147483646 h 401" name="T5"/>
                <a:gd fmla="*/ 2147483646 w 529" name="T6"/>
                <a:gd fmla="*/ 2147483646 h 401" name="T7"/>
                <a:gd fmla="*/ 2147483646 w 529" name="T8"/>
                <a:gd fmla="*/ 2147483646 h 401" name="T9"/>
                <a:gd fmla="*/ 2147483646 w 529" name="T10"/>
                <a:gd fmla="*/ 2147483646 h 401" name="T11"/>
                <a:gd fmla="*/ 2147483646 w 529" name="T12"/>
                <a:gd fmla="*/ 2147483646 h 401" name="T13"/>
                <a:gd fmla="*/ 2147483646 w 529" name="T14"/>
                <a:gd fmla="*/ 2147483646 h 401" name="T15"/>
                <a:gd fmla="*/ 2147483646 w 529" name="T16"/>
                <a:gd fmla="*/ 2147483646 h 401" name="T17"/>
                <a:gd fmla="*/ 2147483646 w 529" name="T18"/>
                <a:gd fmla="*/ 2147483646 h 401" name="T19"/>
                <a:gd fmla="*/ 2147483646 w 529" name="T20"/>
                <a:gd fmla="*/ 2147483646 h 401" name="T21"/>
                <a:gd fmla="*/ 2147483646 w 529" name="T22"/>
                <a:gd fmla="*/ 2147483646 h 401" name="T23"/>
                <a:gd fmla="*/ 2147483646 w 529" name="T24"/>
                <a:gd fmla="*/ 2147483646 h 401" name="T25"/>
                <a:gd fmla="*/ 2147483646 w 529" name="T26"/>
                <a:gd fmla="*/ 2147483646 h 401" name="T27"/>
                <a:gd fmla="*/ 2147483646 w 529" name="T28"/>
                <a:gd fmla="*/ 2147483646 h 401" name="T29"/>
                <a:gd fmla="*/ 2147483646 w 529" name="T30"/>
                <a:gd fmla="*/ 2147483646 h 401" name="T31"/>
                <a:gd fmla="*/ 2147483646 w 529" name="T32"/>
                <a:gd fmla="*/ 2147483646 h 401" name="T33"/>
                <a:gd fmla="*/ 2147483646 w 529" name="T34"/>
                <a:gd fmla="*/ 2147483646 h 401" name="T35"/>
                <a:gd fmla="*/ 2147483646 w 529" name="T36"/>
                <a:gd fmla="*/ 0 h 401" name="T37"/>
                <a:gd fmla="*/ 2147483646 w 529" name="T38"/>
                <a:gd fmla="*/ 2147483646 h 401" name="T39"/>
                <a:gd fmla="*/ 2147483646 w 529" name="T40"/>
                <a:gd fmla="*/ 2147483646 h 401" name="T41"/>
                <a:gd fmla="*/ 2147483646 w 529" name="T42"/>
                <a:gd fmla="*/ 2147483646 h 401" name="T43"/>
                <a:gd fmla="*/ 2147483646 w 529" name="T44"/>
                <a:gd fmla="*/ 2147483646 h 401" name="T45"/>
                <a:gd fmla="*/ 2147483646 w 529" name="T46"/>
                <a:gd fmla="*/ 2147483646 h 401" name="T47"/>
                <a:gd fmla="*/ 0 w 529" name="T48"/>
                <a:gd fmla="*/ 2147483646 h 401" name="T49"/>
                <a:gd fmla="*/ 2147483646 w 529" name="T50"/>
                <a:gd fmla="*/ 2147483646 h 401" name="T51"/>
                <a:gd fmla="*/ 2147483646 w 529" name="T52"/>
                <a:gd fmla="*/ 2147483646 h 401" name="T53"/>
                <a:gd fmla="*/ 2147483646 w 529" name="T54"/>
                <a:gd fmla="*/ 2147483646 h 401" name="T55"/>
                <a:gd fmla="*/ 2147483646 w 529" name="T56"/>
                <a:gd fmla="*/ 2147483646 h 401" name="T57"/>
                <a:gd fmla="*/ 2147483646 w 529" name="T58"/>
                <a:gd fmla="*/ 2147483646 h 401" name="T59"/>
                <a:gd fmla="*/ 2147483646 w 529" name="T60"/>
                <a:gd fmla="*/ 2147483646 h 401" name="T61"/>
                <a:gd fmla="*/ 2147483646 w 529" name="T62"/>
                <a:gd fmla="*/ 2147483646 h 401" name="T63"/>
                <a:gd fmla="*/ 2147483646 w 529" name="T64"/>
                <a:gd fmla="*/ 2147483646 h 401" name="T65"/>
                <a:gd fmla="*/ 2147483646 w 529" name="T66"/>
                <a:gd fmla="*/ 2147483646 h 401" name="T67"/>
                <a:gd fmla="*/ 2147483646 w 529" name="T68"/>
                <a:gd fmla="*/ 2147483646 h 401" name="T69"/>
                <a:gd fmla="*/ 2147483646 w 529" name="T70"/>
                <a:gd fmla="*/ 2147483646 h 401" name="T71"/>
                <a:gd fmla="*/ 2147483646 w 529" name="T72"/>
                <a:gd fmla="*/ 2147483646 h 401" name="T73"/>
                <a:gd fmla="*/ 2147483646 w 529" name="T74"/>
                <a:gd fmla="*/ 2147483646 h 401" name="T75"/>
                <a:gd fmla="*/ 2147483646 w 529" name="T76"/>
                <a:gd fmla="*/ 2147483646 h 401" name="T77"/>
                <a:gd fmla="*/ 2147483646 w 529" name="T78"/>
                <a:gd fmla="*/ 2147483646 h 401" name="T79"/>
                <a:gd fmla="*/ 2147483646 w 529" name="T80"/>
                <a:gd fmla="*/ 2147483646 h 401" name="T81"/>
                <a:gd fmla="*/ 2147483646 w 529" name="T82"/>
                <a:gd fmla="*/ 2147483646 h 401" name="T83"/>
                <a:gd fmla="*/ 2147483646 w 529" name="T84"/>
                <a:gd fmla="*/ 2147483646 h 401" name="T85"/>
                <a:gd fmla="*/ 2147483646 w 529" name="T86"/>
                <a:gd fmla="*/ 2147483646 h 401" name="T87"/>
                <a:gd fmla="*/ 2147483646 w 529" name="T88"/>
                <a:gd fmla="*/ 2147483646 h 401" name="T89"/>
                <a:gd fmla="*/ 2147483646 w 529" name="T90"/>
                <a:gd fmla="*/ 2147483646 h 401" name="T91"/>
                <a:gd fmla="*/ 2147483646 w 529" name="T92"/>
                <a:gd fmla="*/ 2147483646 h 401" name="T93"/>
                <a:gd fmla="*/ 2147483646 w 529" name="T94"/>
                <a:gd fmla="*/ 2147483646 h 401" name="T95"/>
                <a:gd fmla="*/ 2147483646 w 529" name="T96"/>
                <a:gd fmla="*/ 2147483646 h 401" name="T97"/>
                <a:gd fmla="*/ 2147483646 w 529" name="T98"/>
                <a:gd fmla="*/ 2147483646 h 401" name="T99"/>
                <a:gd fmla="*/ 2147483646 w 529" name="T100"/>
                <a:gd fmla="*/ 2147483646 h 401" name="T101"/>
                <a:gd fmla="*/ 2147483646 w 529" name="T102"/>
                <a:gd fmla="*/ 2147483646 h 401" name="T103"/>
                <a:gd fmla="*/ 2147483646 w 529" name="T104"/>
                <a:gd fmla="*/ 2147483646 h 401" name="T105"/>
                <a:gd fmla="*/ 2147483646 w 529" name="T106"/>
                <a:gd fmla="*/ 2147483646 h 401" name="T107"/>
                <a:gd fmla="*/ 2147483646 w 529" name="T108"/>
                <a:gd fmla="*/ 2147483646 h 401" name="T109"/>
                <a:gd fmla="*/ 2147483646 w 529" name="T110"/>
                <a:gd fmla="*/ 2147483646 h 401" name="T111"/>
                <a:gd fmla="*/ 2147483646 w 529" name="T112"/>
                <a:gd fmla="*/ 2147483646 h 401" name="T113"/>
                <a:gd fmla="*/ 2147483646 w 529" name="T114"/>
                <a:gd fmla="*/ 2147483646 h 401" name="T115"/>
                <a:gd fmla="*/ 2147483646 w 529" name="T116"/>
                <a:gd fmla="*/ 2147483646 h 401" name="T117"/>
                <a:gd fmla="*/ 2147483646 w 529" name="T118"/>
                <a:gd fmla="*/ 2147483646 h 401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</a:gdLst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b="b" l="0" r="r" t="0"/>
              <a:pathLst>
                <a:path h="401" w="529">
                  <a:moveTo>
                    <a:pt x="528" y="144"/>
                  </a:moveTo>
                  <a:lnTo>
                    <a:pt x="480" y="144"/>
                  </a:lnTo>
                  <a:lnTo>
                    <a:pt x="456" y="120"/>
                  </a:lnTo>
                  <a:lnTo>
                    <a:pt x="424" y="152"/>
                  </a:lnTo>
                  <a:lnTo>
                    <a:pt x="416" y="136"/>
                  </a:lnTo>
                  <a:lnTo>
                    <a:pt x="408" y="160"/>
                  </a:lnTo>
                  <a:lnTo>
                    <a:pt x="360" y="128"/>
                  </a:lnTo>
                  <a:lnTo>
                    <a:pt x="360" y="88"/>
                  </a:lnTo>
                  <a:lnTo>
                    <a:pt x="344" y="96"/>
                  </a:lnTo>
                  <a:lnTo>
                    <a:pt x="352" y="128"/>
                  </a:lnTo>
                  <a:lnTo>
                    <a:pt x="328" y="128"/>
                  </a:lnTo>
                  <a:lnTo>
                    <a:pt x="312" y="104"/>
                  </a:lnTo>
                  <a:lnTo>
                    <a:pt x="296" y="104"/>
                  </a:lnTo>
                  <a:lnTo>
                    <a:pt x="248" y="56"/>
                  </a:lnTo>
                  <a:lnTo>
                    <a:pt x="216" y="72"/>
                  </a:lnTo>
                  <a:lnTo>
                    <a:pt x="216" y="56"/>
                  </a:lnTo>
                  <a:lnTo>
                    <a:pt x="160" y="64"/>
                  </a:lnTo>
                  <a:lnTo>
                    <a:pt x="120" y="40"/>
                  </a:lnTo>
                  <a:lnTo>
                    <a:pt x="120" y="0"/>
                  </a:lnTo>
                  <a:lnTo>
                    <a:pt x="104" y="8"/>
                  </a:lnTo>
                  <a:lnTo>
                    <a:pt x="64" y="8"/>
                  </a:lnTo>
                  <a:lnTo>
                    <a:pt x="72" y="56"/>
                  </a:lnTo>
                  <a:lnTo>
                    <a:pt x="48" y="56"/>
                  </a:lnTo>
                  <a:lnTo>
                    <a:pt x="8" y="32"/>
                  </a:lnTo>
                  <a:lnTo>
                    <a:pt x="0" y="56"/>
                  </a:lnTo>
                  <a:lnTo>
                    <a:pt x="32" y="88"/>
                  </a:lnTo>
                  <a:lnTo>
                    <a:pt x="24" y="120"/>
                  </a:lnTo>
                  <a:lnTo>
                    <a:pt x="48" y="160"/>
                  </a:lnTo>
                  <a:lnTo>
                    <a:pt x="88" y="136"/>
                  </a:lnTo>
                  <a:lnTo>
                    <a:pt x="112" y="184"/>
                  </a:lnTo>
                  <a:lnTo>
                    <a:pt x="112" y="224"/>
                  </a:lnTo>
                  <a:lnTo>
                    <a:pt x="152" y="224"/>
                  </a:lnTo>
                  <a:lnTo>
                    <a:pt x="168" y="264"/>
                  </a:lnTo>
                  <a:lnTo>
                    <a:pt x="176" y="232"/>
                  </a:lnTo>
                  <a:lnTo>
                    <a:pt x="208" y="280"/>
                  </a:lnTo>
                  <a:lnTo>
                    <a:pt x="232" y="320"/>
                  </a:lnTo>
                  <a:lnTo>
                    <a:pt x="232" y="344"/>
                  </a:lnTo>
                  <a:lnTo>
                    <a:pt x="264" y="400"/>
                  </a:lnTo>
                  <a:lnTo>
                    <a:pt x="288" y="376"/>
                  </a:lnTo>
                  <a:lnTo>
                    <a:pt x="304" y="328"/>
                  </a:lnTo>
                  <a:lnTo>
                    <a:pt x="320" y="320"/>
                  </a:lnTo>
                  <a:lnTo>
                    <a:pt x="336" y="328"/>
                  </a:lnTo>
                  <a:lnTo>
                    <a:pt x="328" y="344"/>
                  </a:lnTo>
                  <a:lnTo>
                    <a:pt x="376" y="344"/>
                  </a:lnTo>
                  <a:lnTo>
                    <a:pt x="392" y="328"/>
                  </a:lnTo>
                  <a:lnTo>
                    <a:pt x="392" y="312"/>
                  </a:lnTo>
                  <a:lnTo>
                    <a:pt x="384" y="296"/>
                  </a:lnTo>
                  <a:lnTo>
                    <a:pt x="432" y="272"/>
                  </a:lnTo>
                  <a:lnTo>
                    <a:pt x="440" y="264"/>
                  </a:lnTo>
                  <a:lnTo>
                    <a:pt x="440" y="248"/>
                  </a:lnTo>
                  <a:lnTo>
                    <a:pt x="456" y="240"/>
                  </a:lnTo>
                  <a:lnTo>
                    <a:pt x="456" y="192"/>
                  </a:lnTo>
                  <a:lnTo>
                    <a:pt x="472" y="192"/>
                  </a:lnTo>
                  <a:lnTo>
                    <a:pt x="480" y="216"/>
                  </a:lnTo>
                  <a:lnTo>
                    <a:pt x="504" y="232"/>
                  </a:lnTo>
                  <a:lnTo>
                    <a:pt x="512" y="224"/>
                  </a:lnTo>
                  <a:lnTo>
                    <a:pt x="504" y="208"/>
                  </a:lnTo>
                  <a:lnTo>
                    <a:pt x="504" y="192"/>
                  </a:lnTo>
                  <a:lnTo>
                    <a:pt x="528" y="184"/>
                  </a:lnTo>
                  <a:lnTo>
                    <a:pt x="528" y="144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12" name="Freeform 9"/>
            <p:cNvSpPr/>
            <p:nvPr/>
          </p:nvSpPr>
          <p:spPr bwMode="gray">
            <a:xfrm>
              <a:off x="5970258" y="2743112"/>
              <a:ext cx="722254" cy="746291"/>
            </a:xfrm>
            <a:custGeom>
              <a:gdLst>
                <a:gd fmla="*/ 2147483646 w 377" name="T0"/>
                <a:gd fmla="*/ 2147483646 h 393" name="T1"/>
                <a:gd fmla="*/ 2147483646 w 377" name="T2"/>
                <a:gd fmla="*/ 2147483646 h 393" name="T3"/>
                <a:gd fmla="*/ 2147483646 w 377" name="T4"/>
                <a:gd fmla="*/ 2147483646 h 393" name="T5"/>
                <a:gd fmla="*/ 2147483646 w 377" name="T6"/>
                <a:gd fmla="*/ 2147483646 h 393" name="T7"/>
                <a:gd fmla="*/ 2147483646 w 377" name="T8"/>
                <a:gd fmla="*/ 2147483646 h 393" name="T9"/>
                <a:gd fmla="*/ 2147483646 w 377" name="T10"/>
                <a:gd fmla="*/ 2147483646 h 393" name="T11"/>
                <a:gd fmla="*/ 2147483646 w 377" name="T12"/>
                <a:gd fmla="*/ 0 h 393" name="T13"/>
                <a:gd fmla="*/ 2147483646 w 377" name="T14"/>
                <a:gd fmla="*/ 0 h 393" name="T15"/>
                <a:gd fmla="*/ 2147483646 w 377" name="T16"/>
                <a:gd fmla="*/ 2147483646 h 393" name="T17"/>
                <a:gd fmla="*/ 2147483646 w 377" name="T18"/>
                <a:gd fmla="*/ 2147483646 h 393" name="T19"/>
                <a:gd fmla="*/ 2147483646 w 377" name="T20"/>
                <a:gd fmla="*/ 2147483646 h 393" name="T21"/>
                <a:gd fmla="*/ 2147483646 w 377" name="T22"/>
                <a:gd fmla="*/ 2147483646 h 393" name="T23"/>
                <a:gd fmla="*/ 2147483646 w 377" name="T24"/>
                <a:gd fmla="*/ 2147483646 h 393" name="T25"/>
                <a:gd fmla="*/ 2147483646 w 377" name="T26"/>
                <a:gd fmla="*/ 2147483646 h 393" name="T27"/>
                <a:gd fmla="*/ 2147483646 w 377" name="T28"/>
                <a:gd fmla="*/ 2147483646 h 393" name="T29"/>
                <a:gd fmla="*/ 2147483646 w 377" name="T30"/>
                <a:gd fmla="*/ 2147483646 h 393" name="T31"/>
                <a:gd fmla="*/ 2147483646 w 377" name="T32"/>
                <a:gd fmla="*/ 2147483646 h 393" name="T33"/>
                <a:gd fmla="*/ 2147483646 w 377" name="T34"/>
                <a:gd fmla="*/ 2147483646 h 393" name="T35"/>
                <a:gd fmla="*/ 2147483646 w 377" name="T36"/>
                <a:gd fmla="*/ 2147483646 h 393" name="T37"/>
                <a:gd fmla="*/ 0 w 377" name="T38"/>
                <a:gd fmla="*/ 2147483646 h 393" name="T39"/>
                <a:gd fmla="*/ 2147483646 w 377" name="T40"/>
                <a:gd fmla="*/ 2147483646 h 393" name="T41"/>
                <a:gd fmla="*/ 2147483646 w 377" name="T42"/>
                <a:gd fmla="*/ 2147483646 h 393" name="T43"/>
                <a:gd fmla="*/ 2147483646 w 377" name="T44"/>
                <a:gd fmla="*/ 2147483646 h 393" name="T45"/>
                <a:gd fmla="*/ 2147483646 w 377" name="T46"/>
                <a:gd fmla="*/ 2147483646 h 393" name="T47"/>
                <a:gd fmla="*/ 2147483646 w 377" name="T48"/>
                <a:gd fmla="*/ 2147483646 h 393" name="T49"/>
                <a:gd fmla="*/ 2147483646 w 377" name="T50"/>
                <a:gd fmla="*/ 2147483646 h 393" name="T51"/>
                <a:gd fmla="*/ 2147483646 w 377" name="T52"/>
                <a:gd fmla="*/ 2147483646 h 393" name="T53"/>
                <a:gd fmla="*/ 2147483646 w 377" name="T54"/>
                <a:gd fmla="*/ 2147483646 h 393" name="T55"/>
                <a:gd fmla="*/ 2147483646 w 377" name="T56"/>
                <a:gd fmla="*/ 2147483646 h 393" name="T57"/>
                <a:gd fmla="*/ 2147483646 w 377" name="T58"/>
                <a:gd fmla="*/ 2147483646 h 393" name="T59"/>
                <a:gd fmla="*/ 2147483646 w 377" name="T60"/>
                <a:gd fmla="*/ 2147483646 h 393" name="T61"/>
                <a:gd fmla="*/ 2147483646 w 377" name="T62"/>
                <a:gd fmla="*/ 2147483646 h 393" name="T63"/>
                <a:gd fmla="*/ 2147483646 w 377" name="T64"/>
                <a:gd fmla="*/ 2147483646 h 393" name="T65"/>
                <a:gd fmla="*/ 2147483646 w 377" name="T66"/>
                <a:gd fmla="*/ 2147483646 h 393" name="T67"/>
                <a:gd fmla="*/ 2147483646 w 377" name="T68"/>
                <a:gd fmla="*/ 2147483646 h 393" name="T69"/>
                <a:gd fmla="*/ 2147483646 w 377" name="T70"/>
                <a:gd fmla="*/ 2147483646 h 393" name="T71"/>
                <a:gd fmla="*/ 2147483646 w 377" name="T72"/>
                <a:gd fmla="*/ 2147483646 h 393" name="T73"/>
                <a:gd fmla="*/ 2147483646 w 377" name="T74"/>
                <a:gd fmla="*/ 2147483646 h 393" name="T75"/>
                <a:gd fmla="*/ 2147483646 w 377" name="T76"/>
                <a:gd fmla="*/ 2147483646 h 393" name="T77"/>
                <a:gd fmla="*/ 2147483646 w 377" name="T78"/>
                <a:gd fmla="*/ 2147483646 h 393" name="T79"/>
                <a:gd fmla="*/ 2147483646 w 377" name="T80"/>
                <a:gd fmla="*/ 2147483646 h 393" name="T81"/>
                <a:gd fmla="*/ 2147483646 w 377" name="T82"/>
                <a:gd fmla="*/ 2147483646 h 393" name="T83"/>
                <a:gd fmla="*/ 2147483646 w 377" name="T84"/>
                <a:gd fmla="*/ 2147483646 h 393" name="T85"/>
                <a:gd fmla="*/ 2147483646 w 377" name="T86"/>
                <a:gd fmla="*/ 2147483646 h 393" name="T87"/>
                <a:gd fmla="*/ 2147483646 w 377" name="T88"/>
                <a:gd fmla="*/ 2147483646 h 393" name="T89"/>
                <a:gd fmla="*/ 2147483646 w 377" name="T90"/>
                <a:gd fmla="*/ 2147483646 h 393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</a:gdLst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b="b" l="0" r="r" t="0"/>
              <a:pathLst>
                <a:path h="393" w="377">
                  <a:moveTo>
                    <a:pt x="376" y="176"/>
                  </a:moveTo>
                  <a:lnTo>
                    <a:pt x="336" y="120"/>
                  </a:lnTo>
                  <a:lnTo>
                    <a:pt x="344" y="96"/>
                  </a:lnTo>
                  <a:lnTo>
                    <a:pt x="312" y="40"/>
                  </a:lnTo>
                  <a:lnTo>
                    <a:pt x="288" y="8"/>
                  </a:lnTo>
                  <a:lnTo>
                    <a:pt x="280" y="40"/>
                  </a:lnTo>
                  <a:lnTo>
                    <a:pt x="264" y="0"/>
                  </a:lnTo>
                  <a:lnTo>
                    <a:pt x="232" y="0"/>
                  </a:lnTo>
                  <a:lnTo>
                    <a:pt x="240" y="24"/>
                  </a:lnTo>
                  <a:lnTo>
                    <a:pt x="200" y="56"/>
                  </a:lnTo>
                  <a:lnTo>
                    <a:pt x="176" y="56"/>
                  </a:lnTo>
                  <a:lnTo>
                    <a:pt x="48" y="144"/>
                  </a:lnTo>
                  <a:lnTo>
                    <a:pt x="24" y="112"/>
                  </a:lnTo>
                  <a:lnTo>
                    <a:pt x="8" y="112"/>
                  </a:lnTo>
                  <a:lnTo>
                    <a:pt x="16" y="136"/>
                  </a:lnTo>
                  <a:lnTo>
                    <a:pt x="16" y="160"/>
                  </a:lnTo>
                  <a:lnTo>
                    <a:pt x="24" y="184"/>
                  </a:lnTo>
                  <a:lnTo>
                    <a:pt x="8" y="184"/>
                  </a:lnTo>
                  <a:lnTo>
                    <a:pt x="8" y="216"/>
                  </a:lnTo>
                  <a:lnTo>
                    <a:pt x="0" y="232"/>
                  </a:lnTo>
                  <a:lnTo>
                    <a:pt x="32" y="240"/>
                  </a:lnTo>
                  <a:lnTo>
                    <a:pt x="64" y="296"/>
                  </a:lnTo>
                  <a:lnTo>
                    <a:pt x="104" y="240"/>
                  </a:lnTo>
                  <a:lnTo>
                    <a:pt x="120" y="208"/>
                  </a:lnTo>
                  <a:lnTo>
                    <a:pt x="160" y="200"/>
                  </a:lnTo>
                  <a:lnTo>
                    <a:pt x="184" y="216"/>
                  </a:lnTo>
                  <a:lnTo>
                    <a:pt x="184" y="224"/>
                  </a:lnTo>
                  <a:lnTo>
                    <a:pt x="192" y="224"/>
                  </a:lnTo>
                  <a:lnTo>
                    <a:pt x="168" y="280"/>
                  </a:lnTo>
                  <a:lnTo>
                    <a:pt x="152" y="280"/>
                  </a:lnTo>
                  <a:lnTo>
                    <a:pt x="160" y="312"/>
                  </a:lnTo>
                  <a:lnTo>
                    <a:pt x="152" y="320"/>
                  </a:lnTo>
                  <a:lnTo>
                    <a:pt x="168" y="320"/>
                  </a:lnTo>
                  <a:lnTo>
                    <a:pt x="136" y="376"/>
                  </a:lnTo>
                  <a:lnTo>
                    <a:pt x="144" y="392"/>
                  </a:lnTo>
                  <a:lnTo>
                    <a:pt x="160" y="376"/>
                  </a:lnTo>
                  <a:lnTo>
                    <a:pt x="168" y="352"/>
                  </a:lnTo>
                  <a:lnTo>
                    <a:pt x="184" y="352"/>
                  </a:lnTo>
                  <a:lnTo>
                    <a:pt x="200" y="336"/>
                  </a:lnTo>
                  <a:lnTo>
                    <a:pt x="200" y="312"/>
                  </a:lnTo>
                  <a:lnTo>
                    <a:pt x="256" y="280"/>
                  </a:lnTo>
                  <a:lnTo>
                    <a:pt x="304" y="264"/>
                  </a:lnTo>
                  <a:lnTo>
                    <a:pt x="312" y="224"/>
                  </a:lnTo>
                  <a:lnTo>
                    <a:pt x="344" y="200"/>
                  </a:lnTo>
                  <a:lnTo>
                    <a:pt x="368" y="192"/>
                  </a:lnTo>
                  <a:lnTo>
                    <a:pt x="376" y="176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13" name="Freeform 10"/>
            <p:cNvSpPr/>
            <p:nvPr/>
          </p:nvSpPr>
          <p:spPr bwMode="gray">
            <a:xfrm>
              <a:off x="5420195" y="2912183"/>
              <a:ext cx="674426" cy="1016116"/>
            </a:xfrm>
            <a:custGeom>
              <a:gdLst>
                <a:gd fmla="*/ 2147483646 w 353" name="T0"/>
                <a:gd fmla="*/ 2147483646 h 537" name="T1"/>
                <a:gd fmla="*/ 2147483646 w 353" name="T2"/>
                <a:gd fmla="*/ 2147483646 h 537" name="T3"/>
                <a:gd fmla="*/ 2147483646 w 353" name="T4"/>
                <a:gd fmla="*/ 2147483646 h 537" name="T5"/>
                <a:gd fmla="*/ 2147483646 w 353" name="T6"/>
                <a:gd fmla="*/ 0 h 537" name="T7"/>
                <a:gd fmla="*/ 2147483646 w 353" name="T8"/>
                <a:gd fmla="*/ 2147483646 h 537" name="T9"/>
                <a:gd fmla="*/ 2147483646 w 353" name="T10"/>
                <a:gd fmla="*/ 2147483646 h 537" name="T11"/>
                <a:gd fmla="*/ 2147483646 w 353" name="T12"/>
                <a:gd fmla="*/ 2147483646 h 537" name="T13"/>
                <a:gd fmla="*/ 2147483646 w 353" name="T14"/>
                <a:gd fmla="*/ 2147483646 h 537" name="T15"/>
                <a:gd fmla="*/ 2147483646 w 353" name="T16"/>
                <a:gd fmla="*/ 2147483646 h 537" name="T17"/>
                <a:gd fmla="*/ 2147483646 w 353" name="T18"/>
                <a:gd fmla="*/ 2147483646 h 537" name="T19"/>
                <a:gd fmla="*/ 2147483646 w 353" name="T20"/>
                <a:gd fmla="*/ 2147483646 h 537" name="T21"/>
                <a:gd fmla="*/ 2147483646 w 353" name="T22"/>
                <a:gd fmla="*/ 2147483646 h 537" name="T23"/>
                <a:gd fmla="*/ 2147483646 w 353" name="T24"/>
                <a:gd fmla="*/ 2147483646 h 537" name="T25"/>
                <a:gd fmla="*/ 2147483646 w 353" name="T26"/>
                <a:gd fmla="*/ 2147483646 h 537" name="T27"/>
                <a:gd fmla="*/ 2147483646 w 353" name="T28"/>
                <a:gd fmla="*/ 2147483646 h 537" name="T29"/>
                <a:gd fmla="*/ 2147483646 w 353" name="T30"/>
                <a:gd fmla="*/ 2147483646 h 537" name="T31"/>
                <a:gd fmla="*/ 2147483646 w 353" name="T32"/>
                <a:gd fmla="*/ 2147483646 h 537" name="T33"/>
                <a:gd fmla="*/ 2147483646 w 353" name="T34"/>
                <a:gd fmla="*/ 2147483646 h 537" name="T35"/>
                <a:gd fmla="*/ 2147483646 w 353" name="T36"/>
                <a:gd fmla="*/ 2147483646 h 537" name="T37"/>
                <a:gd fmla="*/ 2147483646 w 353" name="T38"/>
                <a:gd fmla="*/ 2147483646 h 537" name="T39"/>
                <a:gd fmla="*/ 2147483646 w 353" name="T40"/>
                <a:gd fmla="*/ 2147483646 h 537" name="T41"/>
                <a:gd fmla="*/ 2147483646 w 353" name="T42"/>
                <a:gd fmla="*/ 2147483646 h 537" name="T43"/>
                <a:gd fmla="*/ 2147483646 w 353" name="T44"/>
                <a:gd fmla="*/ 2147483646 h 537" name="T45"/>
                <a:gd fmla="*/ 2147483646 w 353" name="T46"/>
                <a:gd fmla="*/ 2147483646 h 537" name="T47"/>
                <a:gd fmla="*/ 2147483646 w 353" name="T48"/>
                <a:gd fmla="*/ 2147483646 h 537" name="T49"/>
                <a:gd fmla="*/ 2147483646 w 353" name="T50"/>
                <a:gd fmla="*/ 2147483646 h 537" name="T51"/>
                <a:gd fmla="*/ 2147483646 w 353" name="T52"/>
                <a:gd fmla="*/ 2147483646 h 537" name="T53"/>
                <a:gd fmla="*/ 2147483646 w 353" name="T54"/>
                <a:gd fmla="*/ 2147483646 h 537" name="T55"/>
                <a:gd fmla="*/ 2147483646 w 353" name="T56"/>
                <a:gd fmla="*/ 2147483646 h 537" name="T57"/>
                <a:gd fmla="*/ 2147483646 w 353" name="T58"/>
                <a:gd fmla="*/ 2147483646 h 537" name="T59"/>
                <a:gd fmla="*/ 2147483646 w 353" name="T60"/>
                <a:gd fmla="*/ 2147483646 h 537" name="T61"/>
                <a:gd fmla="*/ 2147483646 w 353" name="T62"/>
                <a:gd fmla="*/ 2147483646 h 537" name="T63"/>
                <a:gd fmla="*/ 2147483646 w 353" name="T64"/>
                <a:gd fmla="*/ 2147483646 h 537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537" w="353">
                  <a:moveTo>
                    <a:pt x="352" y="208"/>
                  </a:moveTo>
                  <a:lnTo>
                    <a:pt x="320" y="160"/>
                  </a:lnTo>
                  <a:lnTo>
                    <a:pt x="288" y="152"/>
                  </a:lnTo>
                  <a:lnTo>
                    <a:pt x="296" y="96"/>
                  </a:lnTo>
                  <a:lnTo>
                    <a:pt x="264" y="104"/>
                  </a:lnTo>
                  <a:lnTo>
                    <a:pt x="248" y="88"/>
                  </a:lnTo>
                  <a:lnTo>
                    <a:pt x="248" y="48"/>
                  </a:lnTo>
                  <a:lnTo>
                    <a:pt x="224" y="0"/>
                  </a:lnTo>
                  <a:lnTo>
                    <a:pt x="176" y="24"/>
                  </a:lnTo>
                  <a:lnTo>
                    <a:pt x="176" y="64"/>
                  </a:lnTo>
                  <a:lnTo>
                    <a:pt x="144" y="56"/>
                  </a:lnTo>
                  <a:lnTo>
                    <a:pt x="136" y="80"/>
                  </a:lnTo>
                  <a:lnTo>
                    <a:pt x="112" y="72"/>
                  </a:lnTo>
                  <a:lnTo>
                    <a:pt x="80" y="104"/>
                  </a:lnTo>
                  <a:lnTo>
                    <a:pt x="56" y="56"/>
                  </a:lnTo>
                  <a:lnTo>
                    <a:pt x="32" y="72"/>
                  </a:lnTo>
                  <a:lnTo>
                    <a:pt x="24" y="112"/>
                  </a:lnTo>
                  <a:lnTo>
                    <a:pt x="8" y="120"/>
                  </a:lnTo>
                  <a:lnTo>
                    <a:pt x="32" y="184"/>
                  </a:lnTo>
                  <a:lnTo>
                    <a:pt x="56" y="200"/>
                  </a:lnTo>
                  <a:lnTo>
                    <a:pt x="32" y="216"/>
                  </a:lnTo>
                  <a:lnTo>
                    <a:pt x="24" y="232"/>
                  </a:lnTo>
                  <a:lnTo>
                    <a:pt x="56" y="232"/>
                  </a:lnTo>
                  <a:lnTo>
                    <a:pt x="64" y="272"/>
                  </a:lnTo>
                  <a:lnTo>
                    <a:pt x="48" y="304"/>
                  </a:lnTo>
                  <a:lnTo>
                    <a:pt x="32" y="288"/>
                  </a:lnTo>
                  <a:lnTo>
                    <a:pt x="16" y="304"/>
                  </a:lnTo>
                  <a:lnTo>
                    <a:pt x="16" y="328"/>
                  </a:lnTo>
                  <a:lnTo>
                    <a:pt x="0" y="344"/>
                  </a:lnTo>
                  <a:lnTo>
                    <a:pt x="32" y="400"/>
                  </a:lnTo>
                  <a:lnTo>
                    <a:pt x="8" y="488"/>
                  </a:lnTo>
                  <a:lnTo>
                    <a:pt x="24" y="512"/>
                  </a:lnTo>
                  <a:lnTo>
                    <a:pt x="72" y="512"/>
                  </a:lnTo>
                  <a:lnTo>
                    <a:pt x="88" y="528"/>
                  </a:lnTo>
                  <a:lnTo>
                    <a:pt x="128" y="536"/>
                  </a:lnTo>
                  <a:lnTo>
                    <a:pt x="112" y="512"/>
                  </a:lnTo>
                  <a:lnTo>
                    <a:pt x="120" y="480"/>
                  </a:lnTo>
                  <a:lnTo>
                    <a:pt x="152" y="424"/>
                  </a:lnTo>
                  <a:lnTo>
                    <a:pt x="192" y="384"/>
                  </a:lnTo>
                  <a:lnTo>
                    <a:pt x="232" y="376"/>
                  </a:lnTo>
                  <a:lnTo>
                    <a:pt x="248" y="360"/>
                  </a:lnTo>
                  <a:lnTo>
                    <a:pt x="240" y="344"/>
                  </a:lnTo>
                  <a:lnTo>
                    <a:pt x="224" y="312"/>
                  </a:lnTo>
                  <a:lnTo>
                    <a:pt x="192" y="320"/>
                  </a:lnTo>
                  <a:lnTo>
                    <a:pt x="176" y="312"/>
                  </a:lnTo>
                  <a:lnTo>
                    <a:pt x="184" y="288"/>
                  </a:lnTo>
                  <a:lnTo>
                    <a:pt x="184" y="248"/>
                  </a:lnTo>
                  <a:lnTo>
                    <a:pt x="160" y="264"/>
                  </a:lnTo>
                  <a:lnTo>
                    <a:pt x="128" y="256"/>
                  </a:lnTo>
                  <a:lnTo>
                    <a:pt x="104" y="256"/>
                  </a:lnTo>
                  <a:lnTo>
                    <a:pt x="104" y="224"/>
                  </a:lnTo>
                  <a:lnTo>
                    <a:pt x="136" y="168"/>
                  </a:lnTo>
                  <a:lnTo>
                    <a:pt x="152" y="168"/>
                  </a:lnTo>
                  <a:lnTo>
                    <a:pt x="160" y="136"/>
                  </a:lnTo>
                  <a:lnTo>
                    <a:pt x="176" y="136"/>
                  </a:lnTo>
                  <a:lnTo>
                    <a:pt x="192" y="152"/>
                  </a:lnTo>
                  <a:lnTo>
                    <a:pt x="216" y="152"/>
                  </a:lnTo>
                  <a:lnTo>
                    <a:pt x="208" y="184"/>
                  </a:lnTo>
                  <a:lnTo>
                    <a:pt x="208" y="200"/>
                  </a:lnTo>
                  <a:lnTo>
                    <a:pt x="224" y="200"/>
                  </a:lnTo>
                  <a:lnTo>
                    <a:pt x="224" y="232"/>
                  </a:lnTo>
                  <a:lnTo>
                    <a:pt x="256" y="256"/>
                  </a:lnTo>
                  <a:lnTo>
                    <a:pt x="264" y="280"/>
                  </a:lnTo>
                  <a:lnTo>
                    <a:pt x="272" y="288"/>
                  </a:lnTo>
                  <a:lnTo>
                    <a:pt x="312" y="256"/>
                  </a:lnTo>
                  <a:lnTo>
                    <a:pt x="328" y="216"/>
                  </a:lnTo>
                  <a:lnTo>
                    <a:pt x="352" y="20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14" name="Freeform 14"/>
            <p:cNvSpPr/>
            <p:nvPr/>
          </p:nvSpPr>
          <p:spPr bwMode="gray">
            <a:xfrm>
              <a:off x="5601956" y="3578210"/>
              <a:ext cx="830672" cy="548190"/>
            </a:xfrm>
            <a:custGeom>
              <a:gdLst>
                <a:gd fmla="*/ 2147483646 w 433" name="T0"/>
                <a:gd fmla="*/ 2147483646 h 289" name="T1"/>
                <a:gd fmla="*/ 2147483646 w 433" name="T2"/>
                <a:gd fmla="*/ 2147483646 h 289" name="T3"/>
                <a:gd fmla="*/ 2147483646 w 433" name="T4"/>
                <a:gd fmla="*/ 2147483646 h 289" name="T5"/>
                <a:gd fmla="*/ 2147483646 w 433" name="T6"/>
                <a:gd fmla="*/ 2147483646 h 289" name="T7"/>
                <a:gd fmla="*/ 2147483646 w 433" name="T8"/>
                <a:gd fmla="*/ 2147483646 h 289" name="T9"/>
                <a:gd fmla="*/ 2147483646 w 433" name="T10"/>
                <a:gd fmla="*/ 2147483646 h 289" name="T11"/>
                <a:gd fmla="*/ 2147483646 w 433" name="T12"/>
                <a:gd fmla="*/ 2147483646 h 289" name="T13"/>
                <a:gd fmla="*/ 2147483646 w 433" name="T14"/>
                <a:gd fmla="*/ 2147483646 h 289" name="T15"/>
                <a:gd fmla="*/ 2147483646 w 433" name="T16"/>
                <a:gd fmla="*/ 2147483646 h 289" name="T17"/>
                <a:gd fmla="*/ 2147483646 w 433" name="T18"/>
                <a:gd fmla="*/ 2147483646 h 289" name="T19"/>
                <a:gd fmla="*/ 0 w 433" name="T20"/>
                <a:gd fmla="*/ 2147483646 h 289" name="T21"/>
                <a:gd fmla="*/ 2147483646 w 433" name="T22"/>
                <a:gd fmla="*/ 2147483646 h 289" name="T23"/>
                <a:gd fmla="*/ 2147483646 w 433" name="T24"/>
                <a:gd fmla="*/ 2147483646 h 289" name="T25"/>
                <a:gd fmla="*/ 2147483646 w 433" name="T26"/>
                <a:gd fmla="*/ 2147483646 h 289" name="T27"/>
                <a:gd fmla="*/ 2147483646 w 433" name="T28"/>
                <a:gd fmla="*/ 2147483646 h 289" name="T29"/>
                <a:gd fmla="*/ 2147483646 w 433" name="T30"/>
                <a:gd fmla="*/ 2147483646 h 289" name="T31"/>
                <a:gd fmla="*/ 2147483646 w 433" name="T32"/>
                <a:gd fmla="*/ 2147483646 h 289" name="T33"/>
                <a:gd fmla="*/ 2147483646 w 433" name="T34"/>
                <a:gd fmla="*/ 2147483646 h 289" name="T35"/>
                <a:gd fmla="*/ 2147483646 w 433" name="T36"/>
                <a:gd fmla="*/ 2147483646 h 289" name="T37"/>
                <a:gd fmla="*/ 2147483646 w 433" name="T38"/>
                <a:gd fmla="*/ 2147483646 h 289" name="T39"/>
                <a:gd fmla="*/ 2147483646 w 433" name="T40"/>
                <a:gd fmla="*/ 2147483646 h 289" name="T41"/>
                <a:gd fmla="*/ 2147483646 w 433" name="T42"/>
                <a:gd fmla="*/ 2147483646 h 289" name="T43"/>
                <a:gd fmla="*/ 2147483646 w 433" name="T44"/>
                <a:gd fmla="*/ 2147483646 h 289" name="T45"/>
                <a:gd fmla="*/ 2147483646 w 433" name="T46"/>
                <a:gd fmla="*/ 2147483646 h 289" name="T47"/>
                <a:gd fmla="*/ 2147483646 w 433" name="T48"/>
                <a:gd fmla="*/ 2147483646 h 289" name="T49"/>
                <a:gd fmla="*/ 2147483646 w 433" name="T50"/>
                <a:gd fmla="*/ 2147483646 h 289" name="T51"/>
                <a:gd fmla="*/ 2147483646 w 433" name="T52"/>
                <a:gd fmla="*/ 2147483646 h 289" name="T53"/>
                <a:gd fmla="*/ 2147483646 w 433" name="T54"/>
                <a:gd fmla="*/ 2147483646 h 289" name="T55"/>
                <a:gd fmla="*/ 2147483646 w 433" name="T56"/>
                <a:gd fmla="*/ 2147483646 h 289" name="T57"/>
                <a:gd fmla="*/ 2147483646 w 433" name="T58"/>
                <a:gd fmla="*/ 2147483646 h 289" name="T59"/>
                <a:gd fmla="*/ 2147483646 w 433" name="T60"/>
                <a:gd fmla="*/ 2147483646 h 289" name="T61"/>
                <a:gd fmla="*/ 2147483646 w 433" name="T62"/>
                <a:gd fmla="*/ 2147483646 h 289" name="T63"/>
                <a:gd fmla="*/ 2147483646 w 433" name="T64"/>
                <a:gd fmla="*/ 2147483646 h 289" name="T65"/>
                <a:gd fmla="*/ 2147483646 w 433" name="T66"/>
                <a:gd fmla="*/ 2147483646 h 289" name="T67"/>
                <a:gd fmla="*/ 2147483646 w 433" name="T68"/>
                <a:gd fmla="*/ 2147483646 h 289" name="T69"/>
                <a:gd fmla="*/ 2147483646 w 433" name="T70"/>
                <a:gd fmla="*/ 2147483646 h 289" name="T71"/>
                <a:gd fmla="*/ 2147483646 w 433" name="T72"/>
                <a:gd fmla="*/ 2147483646 h 289" name="T73"/>
                <a:gd fmla="*/ 2147483646 w 433" name="T74"/>
                <a:gd fmla="*/ 2147483646 h 289" name="T75"/>
                <a:gd fmla="*/ 2147483646 w 433" name="T76"/>
                <a:gd fmla="*/ 2147483646 h 289" name="T77"/>
                <a:gd fmla="*/ 2147483646 w 433" name="T78"/>
                <a:gd fmla="*/ 0 h 289" name="T79"/>
                <a:gd fmla="*/ 2147483646 w 433" name="T80"/>
                <a:gd fmla="*/ 2147483646 h 289" name="T81"/>
                <a:gd fmla="*/ 2147483646 w 433" name="T82"/>
                <a:gd fmla="*/ 2147483646 h 289" name="T83"/>
                <a:gd fmla="*/ 2147483646 w 433" name="T84"/>
                <a:gd fmla="*/ 2147483646 h 289" name="T85"/>
                <a:gd fmla="*/ 2147483646 w 433" name="T86"/>
                <a:gd fmla="*/ 2147483646 h 289" name="T87"/>
                <a:gd fmla="*/ 2147483646 w 433" name="T88"/>
                <a:gd fmla="*/ 2147483646 h 289" name="T89"/>
                <a:gd fmla="*/ 2147483646 w 433" name="T90"/>
                <a:gd fmla="*/ 2147483646 h 289" name="T91"/>
                <a:gd fmla="*/ 2147483646 w 433" name="T92"/>
                <a:gd fmla="*/ 0 h 289" name="T93"/>
                <a:gd fmla="*/ 2147483646 w 433" name="T94"/>
                <a:gd fmla="*/ 0 h 289" name="T95"/>
                <a:gd fmla="*/ 2147483646 w 433" name="T96"/>
                <a:gd fmla="*/ 0 h 289" name="T97"/>
                <a:gd fmla="*/ 2147483646 w 433" name="T98"/>
                <a:gd fmla="*/ 2147483646 h 289" name="T99"/>
                <a:gd fmla="*/ 2147483646 w 433" name="T100"/>
                <a:gd fmla="*/ 2147483646 h 289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</a:gdLst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b="b" l="0" r="r" t="0"/>
              <a:pathLst>
                <a:path h="289" w="432">
                  <a:moveTo>
                    <a:pt x="152" y="8"/>
                  </a:moveTo>
                  <a:lnTo>
                    <a:pt x="136" y="24"/>
                  </a:lnTo>
                  <a:lnTo>
                    <a:pt x="96" y="32"/>
                  </a:lnTo>
                  <a:lnTo>
                    <a:pt x="56" y="72"/>
                  </a:lnTo>
                  <a:lnTo>
                    <a:pt x="16" y="128"/>
                  </a:lnTo>
                  <a:lnTo>
                    <a:pt x="16" y="160"/>
                  </a:lnTo>
                  <a:lnTo>
                    <a:pt x="32" y="184"/>
                  </a:lnTo>
                  <a:lnTo>
                    <a:pt x="48" y="176"/>
                  </a:lnTo>
                  <a:lnTo>
                    <a:pt x="64" y="176"/>
                  </a:lnTo>
                  <a:lnTo>
                    <a:pt x="8" y="224"/>
                  </a:lnTo>
                  <a:lnTo>
                    <a:pt x="0" y="248"/>
                  </a:lnTo>
                  <a:lnTo>
                    <a:pt x="16" y="256"/>
                  </a:lnTo>
                  <a:lnTo>
                    <a:pt x="48" y="288"/>
                  </a:lnTo>
                  <a:lnTo>
                    <a:pt x="80" y="288"/>
                  </a:lnTo>
                  <a:lnTo>
                    <a:pt x="96" y="272"/>
                  </a:lnTo>
                  <a:lnTo>
                    <a:pt x="96" y="256"/>
                  </a:lnTo>
                  <a:lnTo>
                    <a:pt x="112" y="264"/>
                  </a:lnTo>
                  <a:lnTo>
                    <a:pt x="120" y="272"/>
                  </a:lnTo>
                  <a:lnTo>
                    <a:pt x="152" y="288"/>
                  </a:lnTo>
                  <a:lnTo>
                    <a:pt x="168" y="272"/>
                  </a:lnTo>
                  <a:lnTo>
                    <a:pt x="192" y="272"/>
                  </a:lnTo>
                  <a:lnTo>
                    <a:pt x="192" y="288"/>
                  </a:lnTo>
                  <a:lnTo>
                    <a:pt x="208" y="280"/>
                  </a:lnTo>
                  <a:lnTo>
                    <a:pt x="240" y="232"/>
                  </a:lnTo>
                  <a:lnTo>
                    <a:pt x="256" y="232"/>
                  </a:lnTo>
                  <a:lnTo>
                    <a:pt x="296" y="168"/>
                  </a:lnTo>
                  <a:lnTo>
                    <a:pt x="296" y="144"/>
                  </a:lnTo>
                  <a:lnTo>
                    <a:pt x="304" y="136"/>
                  </a:lnTo>
                  <a:lnTo>
                    <a:pt x="312" y="152"/>
                  </a:lnTo>
                  <a:lnTo>
                    <a:pt x="344" y="96"/>
                  </a:lnTo>
                  <a:lnTo>
                    <a:pt x="376" y="80"/>
                  </a:lnTo>
                  <a:lnTo>
                    <a:pt x="376" y="88"/>
                  </a:lnTo>
                  <a:lnTo>
                    <a:pt x="400" y="64"/>
                  </a:lnTo>
                  <a:lnTo>
                    <a:pt x="416" y="72"/>
                  </a:lnTo>
                  <a:lnTo>
                    <a:pt x="432" y="24"/>
                  </a:lnTo>
                  <a:lnTo>
                    <a:pt x="424" y="16"/>
                  </a:lnTo>
                  <a:lnTo>
                    <a:pt x="400" y="16"/>
                  </a:lnTo>
                  <a:lnTo>
                    <a:pt x="384" y="24"/>
                  </a:lnTo>
                  <a:lnTo>
                    <a:pt x="344" y="24"/>
                  </a:lnTo>
                  <a:lnTo>
                    <a:pt x="328" y="0"/>
                  </a:lnTo>
                  <a:lnTo>
                    <a:pt x="272" y="40"/>
                  </a:lnTo>
                  <a:lnTo>
                    <a:pt x="264" y="64"/>
                  </a:lnTo>
                  <a:lnTo>
                    <a:pt x="248" y="64"/>
                  </a:lnTo>
                  <a:lnTo>
                    <a:pt x="200" y="64"/>
                  </a:lnTo>
                  <a:lnTo>
                    <a:pt x="200" y="48"/>
                  </a:lnTo>
                  <a:lnTo>
                    <a:pt x="216" y="32"/>
                  </a:lnTo>
                  <a:lnTo>
                    <a:pt x="200" y="0"/>
                  </a:lnTo>
                  <a:lnTo>
                    <a:pt x="176" y="0"/>
                  </a:lnTo>
                  <a:lnTo>
                    <a:pt x="168" y="0"/>
                  </a:lnTo>
                  <a:lnTo>
                    <a:pt x="160" y="16"/>
                  </a:lnTo>
                  <a:lnTo>
                    <a:pt x="152" y="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15" name="Freeform 18"/>
            <p:cNvSpPr/>
            <p:nvPr/>
          </p:nvSpPr>
          <p:spPr bwMode="gray">
            <a:xfrm>
              <a:off x="5801255" y="5016146"/>
              <a:ext cx="522957" cy="698475"/>
            </a:xfrm>
            <a:custGeom>
              <a:gdLst>
                <a:gd fmla="*/ 2147483646 w 273" name="T0"/>
                <a:gd fmla="*/ 2147483646 h 369" name="T1"/>
                <a:gd fmla="*/ 2147483646 w 273" name="T2"/>
                <a:gd fmla="*/ 2147483646 h 369" name="T3"/>
                <a:gd fmla="*/ 2147483646 w 273" name="T4"/>
                <a:gd fmla="*/ 2147483646 h 369" name="T5"/>
                <a:gd fmla="*/ 2147483646 w 273" name="T6"/>
                <a:gd fmla="*/ 2147483646 h 369" name="T7"/>
                <a:gd fmla="*/ 2147483646 w 273" name="T8"/>
                <a:gd fmla="*/ 2147483646 h 369" name="T9"/>
                <a:gd fmla="*/ 2147483646 w 273" name="T10"/>
                <a:gd fmla="*/ 2147483646 h 369" name="T11"/>
                <a:gd fmla="*/ 2147483646 w 273" name="T12"/>
                <a:gd fmla="*/ 2147483646 h 369" name="T13"/>
                <a:gd fmla="*/ 2147483646 w 273" name="T14"/>
                <a:gd fmla="*/ 2147483646 h 369" name="T15"/>
                <a:gd fmla="*/ 2147483646 w 273" name="T16"/>
                <a:gd fmla="*/ 2147483646 h 369" name="T17"/>
                <a:gd fmla="*/ 2147483646 w 273" name="T18"/>
                <a:gd fmla="*/ 2147483646 h 369" name="T19"/>
                <a:gd fmla="*/ 2147483646 w 273" name="T20"/>
                <a:gd fmla="*/ 2147483646 h 369" name="T21"/>
                <a:gd fmla="*/ 2147483646 w 273" name="T22"/>
                <a:gd fmla="*/ 2147483646 h 369" name="T23"/>
                <a:gd fmla="*/ 2147483646 w 273" name="T24"/>
                <a:gd fmla="*/ 0 h 369" name="T25"/>
                <a:gd fmla="*/ 2147483646 w 273" name="T26"/>
                <a:gd fmla="*/ 0 h 369" name="T27"/>
                <a:gd fmla="*/ 2147483646 w 273" name="T28"/>
                <a:gd fmla="*/ 2147483646 h 369" name="T29"/>
                <a:gd fmla="*/ 2147483646 w 273" name="T30"/>
                <a:gd fmla="*/ 2147483646 h 369" name="T31"/>
                <a:gd fmla="*/ 2147483646 w 273" name="T32"/>
                <a:gd fmla="*/ 2147483646 h 369" name="T33"/>
                <a:gd fmla="*/ 2147483646 w 273" name="T34"/>
                <a:gd fmla="*/ 2147483646 h 369" name="T35"/>
                <a:gd fmla="*/ 2147483646 w 273" name="T36"/>
                <a:gd fmla="*/ 2147483646 h 369" name="T37"/>
                <a:gd fmla="*/ 2147483646 w 273" name="T38"/>
                <a:gd fmla="*/ 2147483646 h 369" name="T39"/>
                <a:gd fmla="*/ 2147483646 w 273" name="T40"/>
                <a:gd fmla="*/ 2147483646 h 369" name="T41"/>
                <a:gd fmla="*/ 2147483646 w 273" name="T42"/>
                <a:gd fmla="*/ 2147483646 h 369" name="T43"/>
                <a:gd fmla="*/ 2147483646 w 273" name="T44"/>
                <a:gd fmla="*/ 2147483646 h 369" name="T45"/>
                <a:gd fmla="*/ 2147483646 w 273" name="T46"/>
                <a:gd fmla="*/ 2147483646 h 369" name="T47"/>
                <a:gd fmla="*/ 2147483646 w 273" name="T48"/>
                <a:gd fmla="*/ 2147483646 h 369" name="T49"/>
                <a:gd fmla="*/ 2147483646 w 273" name="T50"/>
                <a:gd fmla="*/ 2147483646 h 369" name="T51"/>
                <a:gd fmla="*/ 2147483646 w 273" name="T52"/>
                <a:gd fmla="*/ 2147483646 h 369" name="T53"/>
                <a:gd fmla="*/ 2147483646 w 273" name="T54"/>
                <a:gd fmla="*/ 2147483646 h 369" name="T55"/>
                <a:gd fmla="*/ 0 w 273" name="T56"/>
                <a:gd fmla="*/ 2147483646 h 369" name="T57"/>
                <a:gd fmla="*/ 2147483646 w 273" name="T58"/>
                <a:gd fmla="*/ 2147483646 h 369" name="T59"/>
                <a:gd fmla="*/ 2147483646 w 273" name="T60"/>
                <a:gd fmla="*/ 2147483646 h 369" name="T61"/>
                <a:gd fmla="*/ 2147483646 w 273" name="T62"/>
                <a:gd fmla="*/ 2147483646 h 369" name="T63"/>
                <a:gd fmla="*/ 2147483646 w 273" name="T64"/>
                <a:gd fmla="*/ 2147483646 h 369" name="T65"/>
                <a:gd fmla="*/ 2147483646 w 273" name="T66"/>
                <a:gd fmla="*/ 2147483646 h 369" name="T67"/>
                <a:gd fmla="*/ 2147483646 w 273" name="T68"/>
                <a:gd fmla="*/ 2147483646 h 369" name="T69"/>
                <a:gd fmla="*/ 2147483646 w 273" name="T70"/>
                <a:gd fmla="*/ 2147483646 h 369" name="T71"/>
                <a:gd fmla="*/ 2147483646 w 273" name="T72"/>
                <a:gd fmla="*/ 2147483646 h 369" name="T73"/>
                <a:gd fmla="*/ 2147483646 w 273" name="T74"/>
                <a:gd fmla="*/ 2147483646 h 369" name="T75"/>
                <a:gd fmla="*/ 2147483646 w 273" name="T76"/>
                <a:gd fmla="*/ 2147483646 h 369" name="T77"/>
                <a:gd fmla="*/ 2147483646 w 273" name="T78"/>
                <a:gd fmla="*/ 2147483646 h 369" name="T79"/>
                <a:gd fmla="*/ 2147483646 w 273" name="T80"/>
                <a:gd fmla="*/ 2147483646 h 369" name="T81"/>
                <a:gd fmla="*/ 2147483646 w 273" name="T82"/>
                <a:gd fmla="*/ 2147483646 h 369" name="T83"/>
                <a:gd fmla="*/ 2147483646 w 273" name="T84"/>
                <a:gd fmla="*/ 2147483646 h 369" name="T85"/>
                <a:gd fmla="*/ 2147483646 w 273" name="T86"/>
                <a:gd fmla="*/ 2147483646 h 369" name="T87"/>
                <a:gd fmla="*/ 2147483646 w 273" name="T88"/>
                <a:gd fmla="*/ 2147483646 h 369" name="T89"/>
                <a:gd fmla="*/ 2147483646 w 273" name="T90"/>
                <a:gd fmla="*/ 2147483646 h 369" name="T91"/>
                <a:gd fmla="*/ 2147483646 w 273" name="T92"/>
                <a:gd fmla="*/ 2147483646 h 369" name="T93"/>
                <a:gd fmla="*/ 2147483646 w 273" name="T94"/>
                <a:gd fmla="*/ 2147483646 h 369" name="T95"/>
                <a:gd fmla="*/ 2147483646 w 273" name="T96"/>
                <a:gd fmla="*/ 2147483646 h 369" name="T97"/>
                <a:gd fmla="*/ 2147483646 w 273" name="T98"/>
                <a:gd fmla="*/ 2147483646 h 369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</a:gdLst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b="b" l="0" r="r" t="0"/>
              <a:pathLst>
                <a:path h="369" w="273">
                  <a:moveTo>
                    <a:pt x="272" y="56"/>
                  </a:moveTo>
                  <a:lnTo>
                    <a:pt x="272" y="48"/>
                  </a:lnTo>
                  <a:lnTo>
                    <a:pt x="256" y="48"/>
                  </a:lnTo>
                  <a:lnTo>
                    <a:pt x="256" y="56"/>
                  </a:lnTo>
                  <a:lnTo>
                    <a:pt x="240" y="56"/>
                  </a:lnTo>
                  <a:lnTo>
                    <a:pt x="232" y="56"/>
                  </a:lnTo>
                  <a:lnTo>
                    <a:pt x="232" y="32"/>
                  </a:lnTo>
                  <a:lnTo>
                    <a:pt x="224" y="32"/>
                  </a:lnTo>
                  <a:lnTo>
                    <a:pt x="208" y="56"/>
                  </a:lnTo>
                  <a:lnTo>
                    <a:pt x="184" y="56"/>
                  </a:lnTo>
                  <a:lnTo>
                    <a:pt x="176" y="32"/>
                  </a:lnTo>
                  <a:lnTo>
                    <a:pt x="168" y="16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44" y="8"/>
                  </a:lnTo>
                  <a:lnTo>
                    <a:pt x="112" y="16"/>
                  </a:lnTo>
                  <a:lnTo>
                    <a:pt x="112" y="32"/>
                  </a:lnTo>
                  <a:lnTo>
                    <a:pt x="80" y="32"/>
                  </a:lnTo>
                  <a:lnTo>
                    <a:pt x="64" y="48"/>
                  </a:lnTo>
                  <a:lnTo>
                    <a:pt x="64" y="72"/>
                  </a:lnTo>
                  <a:lnTo>
                    <a:pt x="72" y="88"/>
                  </a:lnTo>
                  <a:lnTo>
                    <a:pt x="48" y="112"/>
                  </a:lnTo>
                  <a:lnTo>
                    <a:pt x="40" y="112"/>
                  </a:lnTo>
                  <a:lnTo>
                    <a:pt x="32" y="144"/>
                  </a:lnTo>
                  <a:lnTo>
                    <a:pt x="32" y="160"/>
                  </a:lnTo>
                  <a:lnTo>
                    <a:pt x="32" y="176"/>
                  </a:lnTo>
                  <a:lnTo>
                    <a:pt x="16" y="200"/>
                  </a:lnTo>
                  <a:lnTo>
                    <a:pt x="8" y="216"/>
                  </a:lnTo>
                  <a:lnTo>
                    <a:pt x="0" y="256"/>
                  </a:lnTo>
                  <a:lnTo>
                    <a:pt x="8" y="272"/>
                  </a:lnTo>
                  <a:lnTo>
                    <a:pt x="56" y="272"/>
                  </a:lnTo>
                  <a:lnTo>
                    <a:pt x="80" y="328"/>
                  </a:lnTo>
                  <a:lnTo>
                    <a:pt x="88" y="368"/>
                  </a:lnTo>
                  <a:lnTo>
                    <a:pt x="112" y="328"/>
                  </a:lnTo>
                  <a:lnTo>
                    <a:pt x="120" y="336"/>
                  </a:lnTo>
                  <a:lnTo>
                    <a:pt x="152" y="304"/>
                  </a:lnTo>
                  <a:lnTo>
                    <a:pt x="152" y="280"/>
                  </a:lnTo>
                  <a:lnTo>
                    <a:pt x="184" y="272"/>
                  </a:lnTo>
                  <a:lnTo>
                    <a:pt x="200" y="232"/>
                  </a:lnTo>
                  <a:lnTo>
                    <a:pt x="216" y="224"/>
                  </a:lnTo>
                  <a:lnTo>
                    <a:pt x="216" y="200"/>
                  </a:lnTo>
                  <a:lnTo>
                    <a:pt x="240" y="200"/>
                  </a:lnTo>
                  <a:lnTo>
                    <a:pt x="248" y="160"/>
                  </a:lnTo>
                  <a:lnTo>
                    <a:pt x="240" y="128"/>
                  </a:lnTo>
                  <a:lnTo>
                    <a:pt x="248" y="120"/>
                  </a:lnTo>
                  <a:lnTo>
                    <a:pt x="232" y="104"/>
                  </a:lnTo>
                  <a:lnTo>
                    <a:pt x="248" y="96"/>
                  </a:lnTo>
                  <a:lnTo>
                    <a:pt x="256" y="104"/>
                  </a:lnTo>
                  <a:lnTo>
                    <a:pt x="272" y="80"/>
                  </a:lnTo>
                  <a:lnTo>
                    <a:pt x="272" y="56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16" name="Freeform 26"/>
            <p:cNvSpPr/>
            <p:nvPr/>
          </p:nvSpPr>
          <p:spPr bwMode="gray">
            <a:xfrm>
              <a:off x="5495133" y="4771935"/>
              <a:ext cx="585138" cy="807772"/>
            </a:xfrm>
            <a:custGeom>
              <a:gdLst>
                <a:gd fmla="*/ 2147483646 w 305" name="T0"/>
                <a:gd fmla="*/ 2147483646 h 425" name="T1"/>
                <a:gd fmla="*/ 2147483646 w 305" name="T2"/>
                <a:gd fmla="*/ 2147483646 h 425" name="T3"/>
                <a:gd fmla="*/ 2147483646 w 305" name="T4"/>
                <a:gd fmla="*/ 2147483646 h 425" name="T5"/>
                <a:gd fmla="*/ 2147483646 w 305" name="T6"/>
                <a:gd fmla="*/ 2147483646 h 425" name="T7"/>
                <a:gd fmla="*/ 2147483646 w 305" name="T8"/>
                <a:gd fmla="*/ 2147483646 h 425" name="T9"/>
                <a:gd fmla="*/ 2147483646 w 305" name="T10"/>
                <a:gd fmla="*/ 2147483646 h 425" name="T11"/>
                <a:gd fmla="*/ 2147483646 w 305" name="T12"/>
                <a:gd fmla="*/ 2147483646 h 425" name="T13"/>
                <a:gd fmla="*/ 2147483646 w 305" name="T14"/>
                <a:gd fmla="*/ 2147483646 h 425" name="T15"/>
                <a:gd fmla="*/ 2147483646 w 305" name="T16"/>
                <a:gd fmla="*/ 2147483646 h 425" name="T17"/>
                <a:gd fmla="*/ 2147483646 w 305" name="T18"/>
                <a:gd fmla="*/ 2147483646 h 425" name="T19"/>
                <a:gd fmla="*/ 2147483646 w 305" name="T20"/>
                <a:gd fmla="*/ 2147483646 h 425" name="T21"/>
                <a:gd fmla="*/ 2147483646 w 305" name="T22"/>
                <a:gd fmla="*/ 2147483646 h 425" name="T23"/>
                <a:gd fmla="*/ 2147483646 w 305" name="T24"/>
                <a:gd fmla="*/ 2147483646 h 425" name="T25"/>
                <a:gd fmla="*/ 2147483646 w 305" name="T26"/>
                <a:gd fmla="*/ 2147483646 h 425" name="T27"/>
                <a:gd fmla="*/ 2147483646 w 305" name="T28"/>
                <a:gd fmla="*/ 2147483646 h 425" name="T29"/>
                <a:gd fmla="*/ 2147483646 w 305" name="T30"/>
                <a:gd fmla="*/ 2147483646 h 425" name="T31"/>
                <a:gd fmla="*/ 2147483646 w 305" name="T32"/>
                <a:gd fmla="*/ 2147483646 h 425" name="T33"/>
                <a:gd fmla="*/ 2147483646 w 305" name="T34"/>
                <a:gd fmla="*/ 2147483646 h 425" name="T35"/>
                <a:gd fmla="*/ 2147483646 w 305" name="T36"/>
                <a:gd fmla="*/ 2147483646 h 425" name="T37"/>
                <a:gd fmla="*/ 2147483646 w 305" name="T38"/>
                <a:gd fmla="*/ 2147483646 h 425" name="T39"/>
                <a:gd fmla="*/ 2147483646 w 305" name="T40"/>
                <a:gd fmla="*/ 2147483646 h 425" name="T41"/>
                <a:gd fmla="*/ 2147483646 w 305" name="T42"/>
                <a:gd fmla="*/ 2147483646 h 425" name="T43"/>
                <a:gd fmla="*/ 2147483646 w 305" name="T44"/>
                <a:gd fmla="*/ 2147483646 h 425" name="T45"/>
                <a:gd fmla="*/ 2147483646 w 305" name="T46"/>
                <a:gd fmla="*/ 2147483646 h 425" name="T47"/>
                <a:gd fmla="*/ 2147483646 w 305" name="T48"/>
                <a:gd fmla="*/ 2147483646 h 425" name="T49"/>
                <a:gd fmla="*/ 2147483646 w 305" name="T50"/>
                <a:gd fmla="*/ 2147483646 h 425" name="T51"/>
                <a:gd fmla="*/ 2147483646 w 305" name="T52"/>
                <a:gd fmla="*/ 2147483646 h 425" name="T53"/>
                <a:gd fmla="*/ 2147483646 w 305" name="T54"/>
                <a:gd fmla="*/ 2147483646 h 425" name="T55"/>
                <a:gd fmla="*/ 2147483646 w 305" name="T56"/>
                <a:gd fmla="*/ 2147483646 h 425" name="T57"/>
                <a:gd fmla="*/ 2147483646 w 305" name="T58"/>
                <a:gd fmla="*/ 2147483646 h 425" name="T59"/>
                <a:gd fmla="*/ 2147483646 w 305" name="T60"/>
                <a:gd fmla="*/ 2147483646 h 425" name="T61"/>
                <a:gd fmla="*/ 2147483646 w 305" name="T62"/>
                <a:gd fmla="*/ 2147483646 h 425" name="T63"/>
                <a:gd fmla="*/ 2147483646 w 305" name="T64"/>
                <a:gd fmla="*/ 2147483646 h 425" name="T65"/>
                <a:gd fmla="*/ 2147483646 w 305" name="T66"/>
                <a:gd fmla="*/ 2147483646 h 425" name="T67"/>
                <a:gd fmla="*/ 2147483646 w 305" name="T68"/>
                <a:gd fmla="*/ 2147483646 h 425" name="T69"/>
                <a:gd fmla="*/ 2147483646 w 305" name="T70"/>
                <a:gd fmla="*/ 2147483646 h 425" name="T71"/>
                <a:gd fmla="*/ 0 w 305" name="T72"/>
                <a:gd fmla="*/ 2147483646 h 425" name="T73"/>
                <a:gd fmla="*/ 2147483646 w 305" name="T74"/>
                <a:gd fmla="*/ 2147483646 h 425" name="T75"/>
                <a:gd fmla="*/ 2147483646 w 305" name="T76"/>
                <a:gd fmla="*/ 2147483646 h 425" name="T77"/>
                <a:gd fmla="*/ 2147483646 w 305" name="T78"/>
                <a:gd fmla="*/ 2147483646 h 425" name="T79"/>
                <a:gd fmla="*/ 2147483646 w 305" name="T80"/>
                <a:gd fmla="*/ 2147483646 h 425" name="T81"/>
                <a:gd fmla="*/ 2147483646 w 305" name="T82"/>
                <a:gd fmla="*/ 2147483646 h 425" name="T83"/>
                <a:gd fmla="*/ 2147483646 w 305" name="T84"/>
                <a:gd fmla="*/ 2147483646 h 425" name="T85"/>
                <a:gd fmla="*/ 2147483646 w 305" name="T86"/>
                <a:gd fmla="*/ 2147483646 h 425" name="T87"/>
                <a:gd fmla="*/ 2147483646 w 305" name="T88"/>
                <a:gd fmla="*/ 2147483646 h 425" name="T89"/>
                <a:gd fmla="*/ 2147483646 w 305" name="T90"/>
                <a:gd fmla="*/ 2147483646 h 425" name="T91"/>
                <a:gd fmla="*/ 2147483646 w 305" name="T92"/>
                <a:gd fmla="*/ 2147483646 h 425" name="T93"/>
                <a:gd fmla="*/ 2147483646 w 305" name="T94"/>
                <a:gd fmla="*/ 2147483646 h 425" name="T95"/>
                <a:gd fmla="*/ 2147483646 w 305" name="T96"/>
                <a:gd fmla="*/ 0 h 425" name="T97"/>
                <a:gd fmla="*/ 2147483646 w 305" name="T98"/>
                <a:gd fmla="*/ 2147483646 h 425" name="T99"/>
                <a:gd fmla="*/ 2147483646 w 305" name="T100"/>
                <a:gd fmla="*/ 2147483646 h 425" name="T101"/>
                <a:gd fmla="*/ 2147483646 w 305" name="T102"/>
                <a:gd fmla="*/ 2147483646 h 425" name="T103"/>
                <a:gd fmla="*/ 2147483646 w 305" name="T104"/>
                <a:gd fmla="*/ 2147483646 h 425" name="T105"/>
                <a:gd fmla="*/ 2147483646 w 305" name="T106"/>
                <a:gd fmla="*/ 2147483646 h 425" name="T107"/>
                <a:gd fmla="*/ 2147483646 w 305" name="T108"/>
                <a:gd fmla="*/ 0 h 425" name="T109"/>
                <a:gd fmla="*/ 2147483646 w 305" name="T110"/>
                <a:gd fmla="*/ 2147483646 h 425" name="T111"/>
                <a:gd fmla="*/ 2147483646 w 305" name="T112"/>
                <a:gd fmla="*/ 2147483646 h 425" name="T113"/>
                <a:gd fmla="*/ 2147483646 w 305" name="T114"/>
                <a:gd fmla="*/ 2147483646 h 425" name="T115"/>
                <a:gd fmla="*/ 2147483646 w 305" name="T116"/>
                <a:gd fmla="*/ 2147483646 h 425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b" l="0" r="r" t="0"/>
              <a:pathLst>
                <a:path h="425" w="305">
                  <a:moveTo>
                    <a:pt x="272" y="40"/>
                  </a:moveTo>
                  <a:lnTo>
                    <a:pt x="280" y="72"/>
                  </a:lnTo>
                  <a:lnTo>
                    <a:pt x="304" y="88"/>
                  </a:lnTo>
                  <a:lnTo>
                    <a:pt x="304" y="136"/>
                  </a:lnTo>
                  <a:lnTo>
                    <a:pt x="272" y="152"/>
                  </a:lnTo>
                  <a:lnTo>
                    <a:pt x="272" y="160"/>
                  </a:lnTo>
                  <a:lnTo>
                    <a:pt x="240" y="160"/>
                  </a:lnTo>
                  <a:lnTo>
                    <a:pt x="224" y="176"/>
                  </a:lnTo>
                  <a:lnTo>
                    <a:pt x="224" y="200"/>
                  </a:lnTo>
                  <a:lnTo>
                    <a:pt x="232" y="208"/>
                  </a:lnTo>
                  <a:lnTo>
                    <a:pt x="208" y="240"/>
                  </a:lnTo>
                  <a:lnTo>
                    <a:pt x="192" y="240"/>
                  </a:lnTo>
                  <a:lnTo>
                    <a:pt x="192" y="272"/>
                  </a:lnTo>
                  <a:lnTo>
                    <a:pt x="192" y="280"/>
                  </a:lnTo>
                  <a:lnTo>
                    <a:pt x="192" y="304"/>
                  </a:lnTo>
                  <a:lnTo>
                    <a:pt x="176" y="320"/>
                  </a:lnTo>
                  <a:lnTo>
                    <a:pt x="168" y="360"/>
                  </a:lnTo>
                  <a:lnTo>
                    <a:pt x="160" y="384"/>
                  </a:lnTo>
                  <a:lnTo>
                    <a:pt x="160" y="392"/>
                  </a:lnTo>
                  <a:lnTo>
                    <a:pt x="152" y="416"/>
                  </a:lnTo>
                  <a:lnTo>
                    <a:pt x="136" y="416"/>
                  </a:lnTo>
                  <a:lnTo>
                    <a:pt x="128" y="408"/>
                  </a:lnTo>
                  <a:lnTo>
                    <a:pt x="64" y="424"/>
                  </a:lnTo>
                  <a:lnTo>
                    <a:pt x="56" y="416"/>
                  </a:lnTo>
                  <a:lnTo>
                    <a:pt x="80" y="368"/>
                  </a:lnTo>
                  <a:lnTo>
                    <a:pt x="56" y="360"/>
                  </a:lnTo>
                  <a:lnTo>
                    <a:pt x="40" y="368"/>
                  </a:lnTo>
                  <a:lnTo>
                    <a:pt x="24" y="360"/>
                  </a:lnTo>
                  <a:lnTo>
                    <a:pt x="24" y="320"/>
                  </a:lnTo>
                  <a:lnTo>
                    <a:pt x="40" y="312"/>
                  </a:lnTo>
                  <a:lnTo>
                    <a:pt x="48" y="312"/>
                  </a:lnTo>
                  <a:lnTo>
                    <a:pt x="48" y="288"/>
                  </a:lnTo>
                  <a:lnTo>
                    <a:pt x="32" y="288"/>
                  </a:lnTo>
                  <a:lnTo>
                    <a:pt x="32" y="272"/>
                  </a:lnTo>
                  <a:lnTo>
                    <a:pt x="16" y="264"/>
                  </a:lnTo>
                  <a:lnTo>
                    <a:pt x="16" y="216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32" y="152"/>
                  </a:lnTo>
                  <a:lnTo>
                    <a:pt x="32" y="128"/>
                  </a:lnTo>
                  <a:lnTo>
                    <a:pt x="24" y="120"/>
                  </a:lnTo>
                  <a:lnTo>
                    <a:pt x="32" y="104"/>
                  </a:lnTo>
                  <a:lnTo>
                    <a:pt x="16" y="80"/>
                  </a:lnTo>
                  <a:lnTo>
                    <a:pt x="32" y="64"/>
                  </a:lnTo>
                  <a:lnTo>
                    <a:pt x="56" y="56"/>
                  </a:lnTo>
                  <a:lnTo>
                    <a:pt x="112" y="24"/>
                  </a:lnTo>
                  <a:lnTo>
                    <a:pt x="144" y="8"/>
                  </a:lnTo>
                  <a:lnTo>
                    <a:pt x="168" y="8"/>
                  </a:lnTo>
                  <a:lnTo>
                    <a:pt x="184" y="0"/>
                  </a:lnTo>
                  <a:lnTo>
                    <a:pt x="192" y="8"/>
                  </a:lnTo>
                  <a:lnTo>
                    <a:pt x="184" y="16"/>
                  </a:lnTo>
                  <a:lnTo>
                    <a:pt x="184" y="32"/>
                  </a:lnTo>
                  <a:lnTo>
                    <a:pt x="208" y="32"/>
                  </a:lnTo>
                  <a:lnTo>
                    <a:pt x="208" y="16"/>
                  </a:lnTo>
                  <a:lnTo>
                    <a:pt x="216" y="0"/>
                  </a:lnTo>
                  <a:lnTo>
                    <a:pt x="232" y="16"/>
                  </a:lnTo>
                  <a:lnTo>
                    <a:pt x="240" y="32"/>
                  </a:lnTo>
                  <a:lnTo>
                    <a:pt x="272" y="32"/>
                  </a:lnTo>
                  <a:lnTo>
                    <a:pt x="272" y="40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17" name="Freeform 29"/>
            <p:cNvSpPr/>
            <p:nvPr/>
          </p:nvSpPr>
          <p:spPr bwMode="gray">
            <a:xfrm>
              <a:off x="5601956" y="4107616"/>
              <a:ext cx="583544" cy="729213"/>
            </a:xfrm>
            <a:custGeom>
              <a:gdLst>
                <a:gd fmla="*/ 2147483646 w 305" name="T0"/>
                <a:gd fmla="*/ 0 h 385" name="T1"/>
                <a:gd fmla="*/ 2147483646 w 305" name="T2"/>
                <a:gd fmla="*/ 2147483646 h 385" name="T3"/>
                <a:gd fmla="*/ 2147483646 w 305" name="T4"/>
                <a:gd fmla="*/ 2147483646 h 385" name="T5"/>
                <a:gd fmla="*/ 2147483646 w 305" name="T6"/>
                <a:gd fmla="*/ 2147483646 h 385" name="T7"/>
                <a:gd fmla="*/ 2147483646 w 305" name="T8"/>
                <a:gd fmla="*/ 2147483646 h 385" name="T9"/>
                <a:gd fmla="*/ 2147483646 w 305" name="T10"/>
                <a:gd fmla="*/ 2147483646 h 385" name="T11"/>
                <a:gd fmla="*/ 2147483646 w 305" name="T12"/>
                <a:gd fmla="*/ 2147483646 h 385" name="T13"/>
                <a:gd fmla="*/ 2147483646 w 305" name="T14"/>
                <a:gd fmla="*/ 2147483646 h 385" name="T15"/>
                <a:gd fmla="*/ 2147483646 w 305" name="T16"/>
                <a:gd fmla="*/ 2147483646 h 385" name="T17"/>
                <a:gd fmla="*/ 2147483646 w 305" name="T18"/>
                <a:gd fmla="*/ 2147483646 h 385" name="T19"/>
                <a:gd fmla="*/ 2147483646 w 305" name="T20"/>
                <a:gd fmla="*/ 2147483646 h 385" name="T21"/>
                <a:gd fmla="*/ 2147483646 w 305" name="T22"/>
                <a:gd fmla="*/ 2147483646 h 385" name="T23"/>
                <a:gd fmla="*/ 2147483646 w 305" name="T24"/>
                <a:gd fmla="*/ 2147483646 h 385" name="T25"/>
                <a:gd fmla="*/ 2147483646 w 305" name="T26"/>
                <a:gd fmla="*/ 2147483646 h 385" name="T27"/>
                <a:gd fmla="*/ 2147483646 w 305" name="T28"/>
                <a:gd fmla="*/ 2147483646 h 385" name="T29"/>
                <a:gd fmla="*/ 2147483646 w 305" name="T30"/>
                <a:gd fmla="*/ 2147483646 h 385" name="T31"/>
                <a:gd fmla="*/ 2147483646 w 305" name="T32"/>
                <a:gd fmla="*/ 2147483646 h 385" name="T33"/>
                <a:gd fmla="*/ 2147483646 w 305" name="T34"/>
                <a:gd fmla="*/ 2147483646 h 385" name="T35"/>
                <a:gd fmla="*/ 2147483646 w 305" name="T36"/>
                <a:gd fmla="*/ 2147483646 h 385" name="T37"/>
                <a:gd fmla="*/ 2147483646 w 305" name="T38"/>
                <a:gd fmla="*/ 2147483646 h 385" name="T39"/>
                <a:gd fmla="*/ 2147483646 w 305" name="T40"/>
                <a:gd fmla="*/ 2147483646 h 385" name="T41"/>
                <a:gd fmla="*/ 2147483646 w 305" name="T42"/>
                <a:gd fmla="*/ 2147483646 h 385" name="T43"/>
                <a:gd fmla="*/ 2147483646 w 305" name="T44"/>
                <a:gd fmla="*/ 2147483646 h 385" name="T45"/>
                <a:gd fmla="*/ 2147483646 w 305" name="T46"/>
                <a:gd fmla="*/ 2147483646 h 385" name="T47"/>
                <a:gd fmla="*/ 2147483646 w 305" name="T48"/>
                <a:gd fmla="*/ 2147483646 h 385" name="T49"/>
                <a:gd fmla="*/ 2147483646 w 305" name="T50"/>
                <a:gd fmla="*/ 2147483646 h 385" name="T51"/>
                <a:gd fmla="*/ 0 w 305" name="T52"/>
                <a:gd fmla="*/ 2147483646 h 385" name="T53"/>
                <a:gd fmla="*/ 2147483646 w 305" name="T54"/>
                <a:gd fmla="*/ 2147483646 h 385" name="T55"/>
                <a:gd fmla="*/ 2147483646 w 305" name="T56"/>
                <a:gd fmla="*/ 2147483646 h 385" name="T57"/>
                <a:gd fmla="*/ 2147483646 w 305" name="T58"/>
                <a:gd fmla="*/ 2147483646 h 385" name="T59"/>
                <a:gd fmla="*/ 2147483646 w 305" name="T60"/>
                <a:gd fmla="*/ 2147483646 h 385" name="T61"/>
                <a:gd fmla="*/ 2147483646 w 305" name="T62"/>
                <a:gd fmla="*/ 2147483646 h 385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</a:gdLst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b="b" l="0" r="r" t="0"/>
              <a:pathLst>
                <a:path h="385" w="305">
                  <a:moveTo>
                    <a:pt x="80" y="8"/>
                  </a:moveTo>
                  <a:lnTo>
                    <a:pt x="88" y="0"/>
                  </a:lnTo>
                  <a:lnTo>
                    <a:pt x="120" y="8"/>
                  </a:lnTo>
                  <a:lnTo>
                    <a:pt x="128" y="32"/>
                  </a:lnTo>
                  <a:lnTo>
                    <a:pt x="152" y="32"/>
                  </a:lnTo>
                  <a:lnTo>
                    <a:pt x="176" y="64"/>
                  </a:lnTo>
                  <a:lnTo>
                    <a:pt x="184" y="56"/>
                  </a:lnTo>
                  <a:lnTo>
                    <a:pt x="200" y="96"/>
                  </a:lnTo>
                  <a:lnTo>
                    <a:pt x="224" y="136"/>
                  </a:lnTo>
                  <a:lnTo>
                    <a:pt x="240" y="136"/>
                  </a:lnTo>
                  <a:lnTo>
                    <a:pt x="256" y="120"/>
                  </a:lnTo>
                  <a:lnTo>
                    <a:pt x="272" y="144"/>
                  </a:lnTo>
                  <a:lnTo>
                    <a:pt x="256" y="160"/>
                  </a:lnTo>
                  <a:lnTo>
                    <a:pt x="248" y="144"/>
                  </a:lnTo>
                  <a:lnTo>
                    <a:pt x="232" y="144"/>
                  </a:lnTo>
                  <a:lnTo>
                    <a:pt x="232" y="176"/>
                  </a:lnTo>
                  <a:lnTo>
                    <a:pt x="224" y="192"/>
                  </a:lnTo>
                  <a:lnTo>
                    <a:pt x="248" y="224"/>
                  </a:lnTo>
                  <a:lnTo>
                    <a:pt x="248" y="248"/>
                  </a:lnTo>
                  <a:lnTo>
                    <a:pt x="288" y="248"/>
                  </a:lnTo>
                  <a:lnTo>
                    <a:pt x="304" y="264"/>
                  </a:lnTo>
                  <a:lnTo>
                    <a:pt x="288" y="296"/>
                  </a:lnTo>
                  <a:lnTo>
                    <a:pt x="296" y="320"/>
                  </a:lnTo>
                  <a:lnTo>
                    <a:pt x="280" y="320"/>
                  </a:lnTo>
                  <a:lnTo>
                    <a:pt x="280" y="312"/>
                  </a:lnTo>
                  <a:lnTo>
                    <a:pt x="264" y="312"/>
                  </a:lnTo>
                  <a:lnTo>
                    <a:pt x="264" y="328"/>
                  </a:lnTo>
                  <a:lnTo>
                    <a:pt x="272" y="344"/>
                  </a:lnTo>
                  <a:lnTo>
                    <a:pt x="264" y="344"/>
                  </a:lnTo>
                  <a:lnTo>
                    <a:pt x="264" y="360"/>
                  </a:lnTo>
                  <a:lnTo>
                    <a:pt x="232" y="384"/>
                  </a:lnTo>
                  <a:lnTo>
                    <a:pt x="224" y="384"/>
                  </a:lnTo>
                  <a:lnTo>
                    <a:pt x="216" y="376"/>
                  </a:lnTo>
                  <a:lnTo>
                    <a:pt x="184" y="384"/>
                  </a:lnTo>
                  <a:lnTo>
                    <a:pt x="168" y="352"/>
                  </a:lnTo>
                  <a:lnTo>
                    <a:pt x="152" y="368"/>
                  </a:lnTo>
                  <a:lnTo>
                    <a:pt x="152" y="384"/>
                  </a:lnTo>
                  <a:lnTo>
                    <a:pt x="128" y="384"/>
                  </a:lnTo>
                  <a:lnTo>
                    <a:pt x="128" y="368"/>
                  </a:lnTo>
                  <a:lnTo>
                    <a:pt x="136" y="360"/>
                  </a:lnTo>
                  <a:lnTo>
                    <a:pt x="128" y="352"/>
                  </a:lnTo>
                  <a:lnTo>
                    <a:pt x="120" y="368"/>
                  </a:lnTo>
                  <a:lnTo>
                    <a:pt x="88" y="360"/>
                  </a:lnTo>
                  <a:lnTo>
                    <a:pt x="80" y="312"/>
                  </a:lnTo>
                  <a:lnTo>
                    <a:pt x="80" y="296"/>
                  </a:lnTo>
                  <a:lnTo>
                    <a:pt x="72" y="264"/>
                  </a:lnTo>
                  <a:lnTo>
                    <a:pt x="32" y="240"/>
                  </a:lnTo>
                  <a:lnTo>
                    <a:pt x="72" y="216"/>
                  </a:lnTo>
                  <a:lnTo>
                    <a:pt x="80" y="216"/>
                  </a:lnTo>
                  <a:lnTo>
                    <a:pt x="72" y="160"/>
                  </a:lnTo>
                  <a:lnTo>
                    <a:pt x="48" y="168"/>
                  </a:lnTo>
                  <a:lnTo>
                    <a:pt x="24" y="152"/>
                  </a:lnTo>
                  <a:lnTo>
                    <a:pt x="16" y="136"/>
                  </a:lnTo>
                  <a:lnTo>
                    <a:pt x="0" y="136"/>
                  </a:lnTo>
                  <a:lnTo>
                    <a:pt x="8" y="120"/>
                  </a:lnTo>
                  <a:lnTo>
                    <a:pt x="32" y="120"/>
                  </a:lnTo>
                  <a:lnTo>
                    <a:pt x="40" y="88"/>
                  </a:lnTo>
                  <a:lnTo>
                    <a:pt x="40" y="40"/>
                  </a:lnTo>
                  <a:lnTo>
                    <a:pt x="48" y="40"/>
                  </a:lnTo>
                  <a:lnTo>
                    <a:pt x="72" y="56"/>
                  </a:lnTo>
                  <a:lnTo>
                    <a:pt x="80" y="72"/>
                  </a:lnTo>
                  <a:lnTo>
                    <a:pt x="104" y="48"/>
                  </a:lnTo>
                  <a:lnTo>
                    <a:pt x="104" y="32"/>
                  </a:lnTo>
                  <a:lnTo>
                    <a:pt x="80" y="16"/>
                  </a:lnTo>
                  <a:lnTo>
                    <a:pt x="80" y="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18" name="Freeform 28"/>
            <p:cNvSpPr/>
            <p:nvPr/>
          </p:nvSpPr>
          <p:spPr bwMode="gray">
            <a:xfrm>
              <a:off x="4852596" y="4321086"/>
              <a:ext cx="935901" cy="604547"/>
            </a:xfrm>
            <a:custGeom>
              <a:gdLst>
                <a:gd fmla="*/ 2147483646 w 489" name="T0"/>
                <a:gd fmla="*/ 2147483646 h 321" name="T1"/>
                <a:gd fmla="*/ 2147483646 w 489" name="T2"/>
                <a:gd fmla="*/ 2147483646 h 321" name="T3"/>
                <a:gd fmla="*/ 2147483646 w 489" name="T4"/>
                <a:gd fmla="*/ 2147483646 h 321" name="T5"/>
                <a:gd fmla="*/ 2147483646 w 489" name="T6"/>
                <a:gd fmla="*/ 2147483646 h 321" name="T7"/>
                <a:gd fmla="*/ 2147483646 w 489" name="T8"/>
                <a:gd fmla="*/ 2147483646 h 321" name="T9"/>
                <a:gd fmla="*/ 2147483646 w 489" name="T10"/>
                <a:gd fmla="*/ 2147483646 h 321" name="T11"/>
                <a:gd fmla="*/ 2147483646 w 489" name="T12"/>
                <a:gd fmla="*/ 2147483646 h 321" name="T13"/>
                <a:gd fmla="*/ 2147483646 w 489" name="T14"/>
                <a:gd fmla="*/ 2147483646 h 321" name="T15"/>
                <a:gd fmla="*/ 2147483646 w 489" name="T16"/>
                <a:gd fmla="*/ 2147483646 h 321" name="T17"/>
                <a:gd fmla="*/ 2147483646 w 489" name="T18"/>
                <a:gd fmla="*/ 2147483646 h 321" name="T19"/>
                <a:gd fmla="*/ 2147483646 w 489" name="T20"/>
                <a:gd fmla="*/ 2147483646 h 321" name="T21"/>
                <a:gd fmla="*/ 2147483646 w 489" name="T22"/>
                <a:gd fmla="*/ 2147483646 h 321" name="T23"/>
                <a:gd fmla="*/ 2147483646 w 489" name="T24"/>
                <a:gd fmla="*/ 2147483646 h 321" name="T25"/>
                <a:gd fmla="*/ 2147483646 w 489" name="T26"/>
                <a:gd fmla="*/ 2147483646 h 321" name="T27"/>
                <a:gd fmla="*/ 2147483646 w 489" name="T28"/>
                <a:gd fmla="*/ 2147483646 h 321" name="T29"/>
                <a:gd fmla="*/ 2147483646 w 489" name="T30"/>
                <a:gd fmla="*/ 2147483646 h 321" name="T31"/>
                <a:gd fmla="*/ 2147483646 w 489" name="T32"/>
                <a:gd fmla="*/ 2147483646 h 321" name="T33"/>
                <a:gd fmla="*/ 2147483646 w 489" name="T34"/>
                <a:gd fmla="*/ 2147483646 h 321" name="T35"/>
                <a:gd fmla="*/ 2147483646 w 489" name="T36"/>
                <a:gd fmla="*/ 2147483646 h 321" name="T37"/>
                <a:gd fmla="*/ 2147483646 w 489" name="T38"/>
                <a:gd fmla="*/ 2147483646 h 321" name="T39"/>
                <a:gd fmla="*/ 0 w 489" name="T40"/>
                <a:gd fmla="*/ 2147483646 h 321" name="T41"/>
                <a:gd fmla="*/ 2147483646 w 489" name="T42"/>
                <a:gd fmla="*/ 2147483646 h 321" name="T43"/>
                <a:gd fmla="*/ 2147483646 w 489" name="T44"/>
                <a:gd fmla="*/ 2147483646 h 321" name="T45"/>
                <a:gd fmla="*/ 0 w 489" name="T46"/>
                <a:gd fmla="*/ 2147483646 h 321" name="T47"/>
                <a:gd fmla="*/ 0 w 489" name="T48"/>
                <a:gd fmla="*/ 2147483646 h 321" name="T49"/>
                <a:gd fmla="*/ 2147483646 w 489" name="T50"/>
                <a:gd fmla="*/ 2147483646 h 321" name="T51"/>
                <a:gd fmla="*/ 2147483646 w 489" name="T52"/>
                <a:gd fmla="*/ 2147483646 h 321" name="T53"/>
                <a:gd fmla="*/ 2147483646 w 489" name="T54"/>
                <a:gd fmla="*/ 2147483646 h 321" name="T55"/>
                <a:gd fmla="*/ 2147483646 w 489" name="T56"/>
                <a:gd fmla="*/ 2147483646 h 321" name="T57"/>
                <a:gd fmla="*/ 2147483646 w 489" name="T58"/>
                <a:gd fmla="*/ 2147483646 h 321" name="T59"/>
                <a:gd fmla="*/ 2147483646 w 489" name="T60"/>
                <a:gd fmla="*/ 2147483646 h 321" name="T61"/>
                <a:gd fmla="*/ 2147483646 w 489" name="T62"/>
                <a:gd fmla="*/ 2147483646 h 321" name="T63"/>
                <a:gd fmla="*/ 2147483646 w 489" name="T64"/>
                <a:gd fmla="*/ 2147483646 h 321" name="T65"/>
                <a:gd fmla="*/ 2147483646 w 489" name="T66"/>
                <a:gd fmla="*/ 2147483646 h 321" name="T67"/>
                <a:gd fmla="*/ 2147483646 w 489" name="T68"/>
                <a:gd fmla="*/ 2147483646 h 321" name="T69"/>
                <a:gd fmla="*/ 2147483646 w 489" name="T70"/>
                <a:gd fmla="*/ 2147483646 h 321" name="T71"/>
                <a:gd fmla="*/ 2147483646 w 489" name="T72"/>
                <a:gd fmla="*/ 2147483646 h 321" name="T73"/>
                <a:gd fmla="*/ 2147483646 w 489" name="T74"/>
                <a:gd fmla="*/ 0 h 321" name="T75"/>
                <a:gd fmla="*/ 2147483646 w 489" name="T76"/>
                <a:gd fmla="*/ 2147483646 h 321" name="T77"/>
                <a:gd fmla="*/ 2147483646 w 489" name="T78"/>
                <a:gd fmla="*/ 2147483646 h 321" name="T79"/>
                <a:gd fmla="*/ 2147483646 w 489" name="T80"/>
                <a:gd fmla="*/ 2147483646 h 321" name="T81"/>
                <a:gd fmla="*/ 2147483646 w 489" name="T82"/>
                <a:gd fmla="*/ 2147483646 h 321" name="T83"/>
                <a:gd fmla="*/ 2147483646 w 489" name="T84"/>
                <a:gd fmla="*/ 2147483646 h 321" name="T85"/>
                <a:gd fmla="*/ 2147483646 w 489" name="T86"/>
                <a:gd fmla="*/ 2147483646 h 321" name="T87"/>
                <a:gd fmla="*/ 2147483646 w 489" name="T88"/>
                <a:gd fmla="*/ 2147483646 h 321" name="T89"/>
                <a:gd fmla="*/ 2147483646 w 489" name="T90"/>
                <a:gd fmla="*/ 2147483646 h 321" name="T91"/>
                <a:gd fmla="*/ 2147483646 w 489" name="T92"/>
                <a:gd fmla="*/ 2147483646 h 321" name="T93"/>
                <a:gd fmla="*/ 2147483646 w 489" name="T94"/>
                <a:gd fmla="*/ 2147483646 h 321" name="T95"/>
                <a:gd fmla="*/ 2147483646 w 489" name="T96"/>
                <a:gd fmla="*/ 2147483646 h 321" name="T97"/>
                <a:gd fmla="*/ 2147483646 w 489" name="T98"/>
                <a:gd fmla="*/ 2147483646 h 321" name="T99"/>
                <a:gd fmla="*/ 2147483646 w 489" name="T100"/>
                <a:gd fmla="*/ 2147483646 h 321" name="T101"/>
                <a:gd fmla="*/ 2147483646 w 489" name="T102"/>
                <a:gd fmla="*/ 2147483646 h 321" name="T103"/>
                <a:gd fmla="*/ 2147483646 w 489" name="T104"/>
                <a:gd fmla="*/ 2147483646 h 321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</a:gdLst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b="b" l="0" r="r" t="0"/>
              <a:pathLst>
                <a:path h="321" w="489">
                  <a:moveTo>
                    <a:pt x="488" y="248"/>
                  </a:moveTo>
                  <a:lnTo>
                    <a:pt x="448" y="264"/>
                  </a:lnTo>
                  <a:lnTo>
                    <a:pt x="392" y="296"/>
                  </a:lnTo>
                  <a:lnTo>
                    <a:pt x="368" y="304"/>
                  </a:lnTo>
                  <a:lnTo>
                    <a:pt x="352" y="320"/>
                  </a:lnTo>
                  <a:lnTo>
                    <a:pt x="328" y="320"/>
                  </a:lnTo>
                  <a:lnTo>
                    <a:pt x="336" y="272"/>
                  </a:lnTo>
                  <a:lnTo>
                    <a:pt x="320" y="272"/>
                  </a:lnTo>
                  <a:lnTo>
                    <a:pt x="288" y="288"/>
                  </a:lnTo>
                  <a:lnTo>
                    <a:pt x="280" y="280"/>
                  </a:lnTo>
                  <a:lnTo>
                    <a:pt x="240" y="280"/>
                  </a:lnTo>
                  <a:lnTo>
                    <a:pt x="224" y="256"/>
                  </a:lnTo>
                  <a:lnTo>
                    <a:pt x="184" y="256"/>
                  </a:lnTo>
                  <a:lnTo>
                    <a:pt x="144" y="240"/>
                  </a:lnTo>
                  <a:lnTo>
                    <a:pt x="128" y="248"/>
                  </a:lnTo>
                  <a:lnTo>
                    <a:pt x="136" y="280"/>
                  </a:lnTo>
                  <a:lnTo>
                    <a:pt x="112" y="272"/>
                  </a:lnTo>
                  <a:lnTo>
                    <a:pt x="80" y="272"/>
                  </a:lnTo>
                  <a:lnTo>
                    <a:pt x="48" y="320"/>
                  </a:lnTo>
                  <a:lnTo>
                    <a:pt x="8" y="272"/>
                  </a:lnTo>
                  <a:lnTo>
                    <a:pt x="0" y="272"/>
                  </a:lnTo>
                  <a:lnTo>
                    <a:pt x="8" y="256"/>
                  </a:lnTo>
                  <a:lnTo>
                    <a:pt x="16" y="248"/>
                  </a:lnTo>
                  <a:lnTo>
                    <a:pt x="0" y="232"/>
                  </a:lnTo>
                  <a:lnTo>
                    <a:pt x="0" y="224"/>
                  </a:lnTo>
                  <a:lnTo>
                    <a:pt x="16" y="208"/>
                  </a:lnTo>
                  <a:lnTo>
                    <a:pt x="72" y="208"/>
                  </a:lnTo>
                  <a:lnTo>
                    <a:pt x="96" y="192"/>
                  </a:lnTo>
                  <a:lnTo>
                    <a:pt x="112" y="184"/>
                  </a:lnTo>
                  <a:lnTo>
                    <a:pt x="112" y="160"/>
                  </a:lnTo>
                  <a:lnTo>
                    <a:pt x="80" y="120"/>
                  </a:lnTo>
                  <a:lnTo>
                    <a:pt x="72" y="80"/>
                  </a:lnTo>
                  <a:lnTo>
                    <a:pt x="88" y="56"/>
                  </a:lnTo>
                  <a:lnTo>
                    <a:pt x="88" y="40"/>
                  </a:lnTo>
                  <a:lnTo>
                    <a:pt x="72" y="8"/>
                  </a:lnTo>
                  <a:lnTo>
                    <a:pt x="128" y="8"/>
                  </a:lnTo>
                  <a:lnTo>
                    <a:pt x="144" y="16"/>
                  </a:lnTo>
                  <a:lnTo>
                    <a:pt x="168" y="0"/>
                  </a:lnTo>
                  <a:lnTo>
                    <a:pt x="208" y="72"/>
                  </a:lnTo>
                  <a:lnTo>
                    <a:pt x="280" y="72"/>
                  </a:lnTo>
                  <a:lnTo>
                    <a:pt x="296" y="80"/>
                  </a:lnTo>
                  <a:lnTo>
                    <a:pt x="312" y="72"/>
                  </a:lnTo>
                  <a:lnTo>
                    <a:pt x="336" y="88"/>
                  </a:lnTo>
                  <a:lnTo>
                    <a:pt x="336" y="112"/>
                  </a:lnTo>
                  <a:lnTo>
                    <a:pt x="352" y="128"/>
                  </a:lnTo>
                  <a:lnTo>
                    <a:pt x="360" y="112"/>
                  </a:lnTo>
                  <a:lnTo>
                    <a:pt x="376" y="128"/>
                  </a:lnTo>
                  <a:lnTo>
                    <a:pt x="408" y="128"/>
                  </a:lnTo>
                  <a:lnTo>
                    <a:pt x="416" y="120"/>
                  </a:lnTo>
                  <a:lnTo>
                    <a:pt x="464" y="152"/>
                  </a:lnTo>
                  <a:lnTo>
                    <a:pt x="472" y="192"/>
                  </a:lnTo>
                  <a:lnTo>
                    <a:pt x="472" y="216"/>
                  </a:lnTo>
                  <a:lnTo>
                    <a:pt x="488" y="24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19" name="Freeform 27"/>
            <p:cNvSpPr/>
            <p:nvPr/>
          </p:nvSpPr>
          <p:spPr bwMode="gray">
            <a:xfrm>
              <a:off x="4911588" y="4771935"/>
              <a:ext cx="676017" cy="792402"/>
            </a:xfrm>
            <a:custGeom>
              <a:gdLst>
                <a:gd fmla="*/ 2147483646 w 353" name="T0"/>
                <a:gd fmla="*/ 2147483646 h 417" name="T1"/>
                <a:gd fmla="*/ 2147483646 w 353" name="T2"/>
                <a:gd fmla="*/ 2147483646 h 417" name="T3"/>
                <a:gd fmla="*/ 2147483646 w 353" name="T4"/>
                <a:gd fmla="*/ 2147483646 h 417" name="T5"/>
                <a:gd fmla="*/ 2147483646 w 353" name="T6"/>
                <a:gd fmla="*/ 2147483646 h 417" name="T7"/>
                <a:gd fmla="*/ 2147483646 w 353" name="T8"/>
                <a:gd fmla="*/ 2147483646 h 417" name="T9"/>
                <a:gd fmla="*/ 2147483646 w 353" name="T10"/>
                <a:gd fmla="*/ 2147483646 h 417" name="T11"/>
                <a:gd fmla="*/ 2147483646 w 353" name="T12"/>
                <a:gd fmla="*/ 2147483646 h 417" name="T13"/>
                <a:gd fmla="*/ 2147483646 w 353" name="T14"/>
                <a:gd fmla="*/ 2147483646 h 417" name="T15"/>
                <a:gd fmla="*/ 2147483646 w 353" name="T16"/>
                <a:gd fmla="*/ 2147483646 h 417" name="T17"/>
                <a:gd fmla="*/ 2147483646 w 353" name="T18"/>
                <a:gd fmla="*/ 2147483646 h 417" name="T19"/>
                <a:gd fmla="*/ 2147483646 w 353" name="T20"/>
                <a:gd fmla="*/ 2147483646 h 417" name="T21"/>
                <a:gd fmla="*/ 2147483646 w 353" name="T22"/>
                <a:gd fmla="*/ 2147483646 h 417" name="T23"/>
                <a:gd fmla="*/ 2147483646 w 353" name="T24"/>
                <a:gd fmla="*/ 2147483646 h 417" name="T25"/>
                <a:gd fmla="*/ 2147483646 w 353" name="T26"/>
                <a:gd fmla="*/ 2147483646 h 417" name="T27"/>
                <a:gd fmla="*/ 2147483646 w 353" name="T28"/>
                <a:gd fmla="*/ 2147483646 h 417" name="T29"/>
                <a:gd fmla="*/ 2147483646 w 353" name="T30"/>
                <a:gd fmla="*/ 2147483646 h 417" name="T31"/>
                <a:gd fmla="*/ 2147483646 w 353" name="T32"/>
                <a:gd fmla="*/ 2147483646 h 417" name="T33"/>
                <a:gd fmla="*/ 2147483646 w 353" name="T34"/>
                <a:gd fmla="*/ 2147483646 h 417" name="T35"/>
                <a:gd fmla="*/ 2147483646 w 353" name="T36"/>
                <a:gd fmla="*/ 2147483646 h 417" name="T37"/>
                <a:gd fmla="*/ 2147483646 w 353" name="T38"/>
                <a:gd fmla="*/ 2147483646 h 417" name="T39"/>
                <a:gd fmla="*/ 2147483646 w 353" name="T40"/>
                <a:gd fmla="*/ 2147483646 h 417" name="T41"/>
                <a:gd fmla="*/ 2147483646 w 353" name="T42"/>
                <a:gd fmla="*/ 2147483646 h 417" name="T43"/>
                <a:gd fmla="*/ 2147483646 w 353" name="T44"/>
                <a:gd fmla="*/ 2147483646 h 417" name="T45"/>
                <a:gd fmla="*/ 2147483646 w 353" name="T46"/>
                <a:gd fmla="*/ 2147483646 h 417" name="T47"/>
                <a:gd fmla="*/ 0 w 353" name="T48"/>
                <a:gd fmla="*/ 2147483646 h 417" name="T49"/>
                <a:gd fmla="*/ 2147483646 w 353" name="T50"/>
                <a:gd fmla="*/ 2147483646 h 417" name="T51"/>
                <a:gd fmla="*/ 2147483646 w 353" name="T52"/>
                <a:gd fmla="*/ 2147483646 h 417" name="T53"/>
                <a:gd fmla="*/ 2147483646 w 353" name="T54"/>
                <a:gd fmla="*/ 2147483646 h 417" name="T55"/>
                <a:gd fmla="*/ 2147483646 w 353" name="T56"/>
                <a:gd fmla="*/ 2147483646 h 417" name="T57"/>
                <a:gd fmla="*/ 2147483646 w 353" name="T58"/>
                <a:gd fmla="*/ 2147483646 h 417" name="T59"/>
                <a:gd fmla="*/ 2147483646 w 353" name="T60"/>
                <a:gd fmla="*/ 0 h 417" name="T61"/>
                <a:gd fmla="*/ 2147483646 w 353" name="T62"/>
                <a:gd fmla="*/ 2147483646 h 417" name="T63"/>
                <a:gd fmla="*/ 2147483646 w 353" name="T64"/>
                <a:gd fmla="*/ 2147483646 h 417" name="T65"/>
                <a:gd fmla="*/ 2147483646 w 353" name="T66"/>
                <a:gd fmla="*/ 2147483646 h 417" name="T67"/>
                <a:gd fmla="*/ 2147483646 w 353" name="T68"/>
                <a:gd fmla="*/ 2147483646 h 417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b" l="0" r="r" t="0"/>
              <a:pathLst>
                <a:path h="417" w="353">
                  <a:moveTo>
                    <a:pt x="320" y="80"/>
                  </a:moveTo>
                  <a:lnTo>
                    <a:pt x="336" y="104"/>
                  </a:lnTo>
                  <a:lnTo>
                    <a:pt x="328" y="120"/>
                  </a:lnTo>
                  <a:lnTo>
                    <a:pt x="344" y="128"/>
                  </a:lnTo>
                  <a:lnTo>
                    <a:pt x="328" y="152"/>
                  </a:lnTo>
                  <a:lnTo>
                    <a:pt x="312" y="176"/>
                  </a:lnTo>
                  <a:lnTo>
                    <a:pt x="304" y="200"/>
                  </a:lnTo>
                  <a:lnTo>
                    <a:pt x="320" y="216"/>
                  </a:lnTo>
                  <a:lnTo>
                    <a:pt x="320" y="248"/>
                  </a:lnTo>
                  <a:lnTo>
                    <a:pt x="320" y="264"/>
                  </a:lnTo>
                  <a:lnTo>
                    <a:pt x="336" y="272"/>
                  </a:lnTo>
                  <a:lnTo>
                    <a:pt x="328" y="288"/>
                  </a:lnTo>
                  <a:lnTo>
                    <a:pt x="352" y="288"/>
                  </a:lnTo>
                  <a:lnTo>
                    <a:pt x="352" y="312"/>
                  </a:lnTo>
                  <a:lnTo>
                    <a:pt x="344" y="312"/>
                  </a:lnTo>
                  <a:lnTo>
                    <a:pt x="328" y="320"/>
                  </a:lnTo>
                  <a:lnTo>
                    <a:pt x="328" y="360"/>
                  </a:lnTo>
                  <a:lnTo>
                    <a:pt x="320" y="368"/>
                  </a:lnTo>
                  <a:lnTo>
                    <a:pt x="264" y="368"/>
                  </a:lnTo>
                  <a:lnTo>
                    <a:pt x="272" y="400"/>
                  </a:lnTo>
                  <a:lnTo>
                    <a:pt x="248" y="400"/>
                  </a:lnTo>
                  <a:lnTo>
                    <a:pt x="224" y="376"/>
                  </a:lnTo>
                  <a:lnTo>
                    <a:pt x="216" y="384"/>
                  </a:lnTo>
                  <a:lnTo>
                    <a:pt x="216" y="408"/>
                  </a:lnTo>
                  <a:lnTo>
                    <a:pt x="200" y="408"/>
                  </a:lnTo>
                  <a:lnTo>
                    <a:pt x="192" y="416"/>
                  </a:lnTo>
                  <a:lnTo>
                    <a:pt x="168" y="416"/>
                  </a:lnTo>
                  <a:lnTo>
                    <a:pt x="168" y="384"/>
                  </a:lnTo>
                  <a:lnTo>
                    <a:pt x="152" y="384"/>
                  </a:lnTo>
                  <a:lnTo>
                    <a:pt x="152" y="400"/>
                  </a:lnTo>
                  <a:lnTo>
                    <a:pt x="136" y="400"/>
                  </a:lnTo>
                  <a:lnTo>
                    <a:pt x="144" y="352"/>
                  </a:lnTo>
                  <a:lnTo>
                    <a:pt x="152" y="336"/>
                  </a:lnTo>
                  <a:lnTo>
                    <a:pt x="152" y="312"/>
                  </a:lnTo>
                  <a:lnTo>
                    <a:pt x="152" y="296"/>
                  </a:lnTo>
                  <a:lnTo>
                    <a:pt x="144" y="288"/>
                  </a:lnTo>
                  <a:lnTo>
                    <a:pt x="96" y="296"/>
                  </a:lnTo>
                  <a:lnTo>
                    <a:pt x="96" y="312"/>
                  </a:lnTo>
                  <a:lnTo>
                    <a:pt x="72" y="320"/>
                  </a:lnTo>
                  <a:lnTo>
                    <a:pt x="64" y="304"/>
                  </a:lnTo>
                  <a:lnTo>
                    <a:pt x="56" y="320"/>
                  </a:lnTo>
                  <a:lnTo>
                    <a:pt x="32" y="312"/>
                  </a:lnTo>
                  <a:lnTo>
                    <a:pt x="32" y="304"/>
                  </a:lnTo>
                  <a:lnTo>
                    <a:pt x="24" y="304"/>
                  </a:lnTo>
                  <a:lnTo>
                    <a:pt x="24" y="288"/>
                  </a:lnTo>
                  <a:lnTo>
                    <a:pt x="16" y="264"/>
                  </a:lnTo>
                  <a:lnTo>
                    <a:pt x="32" y="256"/>
                  </a:lnTo>
                  <a:lnTo>
                    <a:pt x="24" y="240"/>
                  </a:lnTo>
                  <a:lnTo>
                    <a:pt x="0" y="240"/>
                  </a:lnTo>
                  <a:lnTo>
                    <a:pt x="0" y="224"/>
                  </a:lnTo>
                  <a:lnTo>
                    <a:pt x="24" y="192"/>
                  </a:lnTo>
                  <a:lnTo>
                    <a:pt x="24" y="168"/>
                  </a:lnTo>
                  <a:lnTo>
                    <a:pt x="32" y="160"/>
                  </a:lnTo>
                  <a:lnTo>
                    <a:pt x="24" y="136"/>
                  </a:lnTo>
                  <a:lnTo>
                    <a:pt x="16" y="136"/>
                  </a:lnTo>
                  <a:lnTo>
                    <a:pt x="24" y="120"/>
                  </a:lnTo>
                  <a:lnTo>
                    <a:pt x="16" y="80"/>
                  </a:lnTo>
                  <a:lnTo>
                    <a:pt x="48" y="32"/>
                  </a:lnTo>
                  <a:lnTo>
                    <a:pt x="80" y="32"/>
                  </a:lnTo>
                  <a:lnTo>
                    <a:pt x="104" y="40"/>
                  </a:lnTo>
                  <a:lnTo>
                    <a:pt x="96" y="8"/>
                  </a:lnTo>
                  <a:lnTo>
                    <a:pt x="112" y="0"/>
                  </a:lnTo>
                  <a:lnTo>
                    <a:pt x="152" y="16"/>
                  </a:lnTo>
                  <a:lnTo>
                    <a:pt x="184" y="16"/>
                  </a:lnTo>
                  <a:lnTo>
                    <a:pt x="208" y="40"/>
                  </a:lnTo>
                  <a:lnTo>
                    <a:pt x="248" y="40"/>
                  </a:lnTo>
                  <a:lnTo>
                    <a:pt x="256" y="48"/>
                  </a:lnTo>
                  <a:lnTo>
                    <a:pt x="288" y="32"/>
                  </a:lnTo>
                  <a:lnTo>
                    <a:pt x="304" y="32"/>
                  </a:lnTo>
                  <a:lnTo>
                    <a:pt x="304" y="80"/>
                  </a:lnTo>
                  <a:lnTo>
                    <a:pt x="320" y="80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 bwMode="gray">
            <a:xfrm>
              <a:off x="5004061" y="5455039"/>
              <a:ext cx="967790" cy="727508"/>
            </a:xfrm>
            <a:custGeom>
              <a:gdLst>
                <a:gd fmla="*/ 2147483646 w 505" name="T0"/>
                <a:gd fmla="*/ 2147483646 h 385" name="T1"/>
                <a:gd fmla="*/ 2147483646 w 505" name="T2"/>
                <a:gd fmla="*/ 2147483646 h 385" name="T3"/>
                <a:gd fmla="*/ 2147483646 w 505" name="T4"/>
                <a:gd fmla="*/ 2147483646 h 385" name="T5"/>
                <a:gd fmla="*/ 2147483646 w 505" name="T6"/>
                <a:gd fmla="*/ 2147483646 h 385" name="T7"/>
                <a:gd fmla="*/ 2147483646 w 505" name="T8"/>
                <a:gd fmla="*/ 2147483646 h 385" name="T9"/>
                <a:gd fmla="*/ 2147483646 w 505" name="T10"/>
                <a:gd fmla="*/ 0 h 385" name="T11"/>
                <a:gd fmla="*/ 2147483646 w 505" name="T12"/>
                <a:gd fmla="*/ 0 h 385" name="T13"/>
                <a:gd fmla="*/ 2147483646 w 505" name="T14"/>
                <a:gd fmla="*/ 2147483646 h 385" name="T15"/>
                <a:gd fmla="*/ 2147483646 w 505" name="T16"/>
                <a:gd fmla="*/ 2147483646 h 385" name="T17"/>
                <a:gd fmla="*/ 2147483646 w 505" name="T18"/>
                <a:gd fmla="*/ 2147483646 h 385" name="T19"/>
                <a:gd fmla="*/ 2147483646 w 505" name="T20"/>
                <a:gd fmla="*/ 2147483646 h 385" name="T21"/>
                <a:gd fmla="*/ 2147483646 w 505" name="T22"/>
                <a:gd fmla="*/ 2147483646 h 385" name="T23"/>
                <a:gd fmla="*/ 2147483646 w 505" name="T24"/>
                <a:gd fmla="*/ 2147483646 h 385" name="T25"/>
                <a:gd fmla="*/ 2147483646 w 505" name="T26"/>
                <a:gd fmla="*/ 2147483646 h 385" name="T27"/>
                <a:gd fmla="*/ 2147483646 w 505" name="T28"/>
                <a:gd fmla="*/ 2147483646 h 385" name="T29"/>
                <a:gd fmla="*/ 2147483646 w 505" name="T30"/>
                <a:gd fmla="*/ 2147483646 h 385" name="T31"/>
                <a:gd fmla="*/ 0 w 505" name="T32"/>
                <a:gd fmla="*/ 2147483646 h 385" name="T33"/>
                <a:gd fmla="*/ 2147483646 w 505" name="T34"/>
                <a:gd fmla="*/ 2147483646 h 385" name="T35"/>
                <a:gd fmla="*/ 2147483646 w 505" name="T36"/>
                <a:gd fmla="*/ 2147483646 h 385" name="T37"/>
                <a:gd fmla="*/ 2147483646 w 505" name="T38"/>
                <a:gd fmla="*/ 2147483646 h 385" name="T39"/>
                <a:gd fmla="*/ 2147483646 w 505" name="T40"/>
                <a:gd fmla="*/ 2147483646 h 385" name="T41"/>
                <a:gd fmla="*/ 2147483646 w 505" name="T42"/>
                <a:gd fmla="*/ 2147483646 h 385" name="T43"/>
                <a:gd fmla="*/ 2147483646 w 505" name="T44"/>
                <a:gd fmla="*/ 2147483646 h 385" name="T45"/>
                <a:gd fmla="*/ 2147483646 w 505" name="T46"/>
                <a:gd fmla="*/ 2147483646 h 385" name="T47"/>
                <a:gd fmla="*/ 2147483646 w 505" name="T48"/>
                <a:gd fmla="*/ 2147483646 h 385" name="T49"/>
                <a:gd fmla="*/ 2147483646 w 505" name="T50"/>
                <a:gd fmla="*/ 2147483646 h 385" name="T51"/>
                <a:gd fmla="*/ 2147483646 w 505" name="T52"/>
                <a:gd fmla="*/ 2147483646 h 385" name="T53"/>
                <a:gd fmla="*/ 2147483646 w 505" name="T54"/>
                <a:gd fmla="*/ 2147483646 h 385" name="T55"/>
                <a:gd fmla="*/ 2147483646 w 505" name="T56"/>
                <a:gd fmla="*/ 2147483646 h 385" name="T57"/>
                <a:gd fmla="*/ 2147483646 w 505" name="T58"/>
                <a:gd fmla="*/ 2147483646 h 385" name="T59"/>
                <a:gd fmla="*/ 2147483646 w 505" name="T60"/>
                <a:gd fmla="*/ 2147483646 h 385" name="T61"/>
                <a:gd fmla="*/ 2147483646 w 505" name="T62"/>
                <a:gd fmla="*/ 2147483646 h 385" name="T63"/>
                <a:gd fmla="*/ 2147483646 w 505" name="T64"/>
                <a:gd fmla="*/ 2147483646 h 385" name="T65"/>
                <a:gd fmla="*/ 2147483646 w 505" name="T66"/>
                <a:gd fmla="*/ 2147483646 h 385" name="T67"/>
                <a:gd fmla="*/ 2147483646 w 505" name="T68"/>
                <a:gd fmla="*/ 2147483646 h 385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b" l="0" r="r" t="0"/>
              <a:pathLst>
                <a:path h="385" w="505">
                  <a:moveTo>
                    <a:pt x="504" y="128"/>
                  </a:moveTo>
                  <a:lnTo>
                    <a:pt x="496" y="96"/>
                  </a:lnTo>
                  <a:lnTo>
                    <a:pt x="472" y="40"/>
                  </a:lnTo>
                  <a:lnTo>
                    <a:pt x="424" y="40"/>
                  </a:lnTo>
                  <a:lnTo>
                    <a:pt x="416" y="32"/>
                  </a:lnTo>
                  <a:lnTo>
                    <a:pt x="408" y="56"/>
                  </a:lnTo>
                  <a:lnTo>
                    <a:pt x="392" y="56"/>
                  </a:lnTo>
                  <a:lnTo>
                    <a:pt x="376" y="40"/>
                  </a:lnTo>
                  <a:lnTo>
                    <a:pt x="320" y="64"/>
                  </a:lnTo>
                  <a:lnTo>
                    <a:pt x="312" y="56"/>
                  </a:lnTo>
                  <a:lnTo>
                    <a:pt x="336" y="8"/>
                  </a:lnTo>
                  <a:lnTo>
                    <a:pt x="312" y="0"/>
                  </a:lnTo>
                  <a:lnTo>
                    <a:pt x="296" y="16"/>
                  </a:lnTo>
                  <a:lnTo>
                    <a:pt x="280" y="0"/>
                  </a:lnTo>
                  <a:lnTo>
                    <a:pt x="272" y="8"/>
                  </a:lnTo>
                  <a:lnTo>
                    <a:pt x="216" y="8"/>
                  </a:lnTo>
                  <a:lnTo>
                    <a:pt x="224" y="40"/>
                  </a:lnTo>
                  <a:lnTo>
                    <a:pt x="208" y="40"/>
                  </a:lnTo>
                  <a:lnTo>
                    <a:pt x="176" y="16"/>
                  </a:lnTo>
                  <a:lnTo>
                    <a:pt x="168" y="24"/>
                  </a:lnTo>
                  <a:lnTo>
                    <a:pt x="168" y="48"/>
                  </a:lnTo>
                  <a:lnTo>
                    <a:pt x="144" y="48"/>
                  </a:lnTo>
                  <a:lnTo>
                    <a:pt x="144" y="72"/>
                  </a:lnTo>
                  <a:lnTo>
                    <a:pt x="152" y="88"/>
                  </a:lnTo>
                  <a:lnTo>
                    <a:pt x="144" y="96"/>
                  </a:lnTo>
                  <a:lnTo>
                    <a:pt x="144" y="112"/>
                  </a:lnTo>
                  <a:lnTo>
                    <a:pt x="112" y="144"/>
                  </a:lnTo>
                  <a:lnTo>
                    <a:pt x="112" y="168"/>
                  </a:lnTo>
                  <a:lnTo>
                    <a:pt x="104" y="200"/>
                  </a:lnTo>
                  <a:lnTo>
                    <a:pt x="72" y="224"/>
                  </a:lnTo>
                  <a:lnTo>
                    <a:pt x="48" y="256"/>
                  </a:lnTo>
                  <a:lnTo>
                    <a:pt x="32" y="272"/>
                  </a:lnTo>
                  <a:lnTo>
                    <a:pt x="8" y="280"/>
                  </a:lnTo>
                  <a:lnTo>
                    <a:pt x="0" y="296"/>
                  </a:lnTo>
                  <a:lnTo>
                    <a:pt x="16" y="304"/>
                  </a:lnTo>
                  <a:lnTo>
                    <a:pt x="8" y="312"/>
                  </a:lnTo>
                  <a:lnTo>
                    <a:pt x="8" y="352"/>
                  </a:lnTo>
                  <a:lnTo>
                    <a:pt x="16" y="360"/>
                  </a:lnTo>
                  <a:lnTo>
                    <a:pt x="16" y="384"/>
                  </a:lnTo>
                  <a:lnTo>
                    <a:pt x="56" y="384"/>
                  </a:lnTo>
                  <a:lnTo>
                    <a:pt x="56" y="360"/>
                  </a:lnTo>
                  <a:lnTo>
                    <a:pt x="40" y="344"/>
                  </a:lnTo>
                  <a:lnTo>
                    <a:pt x="48" y="312"/>
                  </a:lnTo>
                  <a:lnTo>
                    <a:pt x="80" y="304"/>
                  </a:lnTo>
                  <a:lnTo>
                    <a:pt x="104" y="304"/>
                  </a:lnTo>
                  <a:lnTo>
                    <a:pt x="152" y="280"/>
                  </a:lnTo>
                  <a:lnTo>
                    <a:pt x="184" y="280"/>
                  </a:lnTo>
                  <a:lnTo>
                    <a:pt x="192" y="296"/>
                  </a:lnTo>
                  <a:lnTo>
                    <a:pt x="208" y="264"/>
                  </a:lnTo>
                  <a:lnTo>
                    <a:pt x="240" y="248"/>
                  </a:lnTo>
                  <a:lnTo>
                    <a:pt x="248" y="224"/>
                  </a:lnTo>
                  <a:lnTo>
                    <a:pt x="264" y="240"/>
                  </a:lnTo>
                  <a:lnTo>
                    <a:pt x="272" y="240"/>
                  </a:lnTo>
                  <a:lnTo>
                    <a:pt x="264" y="216"/>
                  </a:lnTo>
                  <a:lnTo>
                    <a:pt x="264" y="184"/>
                  </a:lnTo>
                  <a:lnTo>
                    <a:pt x="280" y="208"/>
                  </a:lnTo>
                  <a:lnTo>
                    <a:pt x="288" y="232"/>
                  </a:lnTo>
                  <a:lnTo>
                    <a:pt x="336" y="232"/>
                  </a:lnTo>
                  <a:lnTo>
                    <a:pt x="320" y="216"/>
                  </a:lnTo>
                  <a:lnTo>
                    <a:pt x="336" y="200"/>
                  </a:lnTo>
                  <a:lnTo>
                    <a:pt x="360" y="208"/>
                  </a:lnTo>
                  <a:lnTo>
                    <a:pt x="376" y="192"/>
                  </a:lnTo>
                  <a:lnTo>
                    <a:pt x="392" y="192"/>
                  </a:lnTo>
                  <a:lnTo>
                    <a:pt x="392" y="200"/>
                  </a:lnTo>
                  <a:lnTo>
                    <a:pt x="400" y="200"/>
                  </a:lnTo>
                  <a:lnTo>
                    <a:pt x="400" y="184"/>
                  </a:lnTo>
                  <a:lnTo>
                    <a:pt x="424" y="192"/>
                  </a:lnTo>
                  <a:lnTo>
                    <a:pt x="448" y="176"/>
                  </a:lnTo>
                  <a:lnTo>
                    <a:pt x="472" y="168"/>
                  </a:lnTo>
                  <a:lnTo>
                    <a:pt x="480" y="136"/>
                  </a:lnTo>
                  <a:lnTo>
                    <a:pt x="504" y="12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 bwMode="gray">
            <a:xfrm>
              <a:off x="4359932" y="5318416"/>
              <a:ext cx="953441" cy="727508"/>
            </a:xfrm>
            <a:custGeom>
              <a:gdLst>
                <a:gd fmla="*/ 2147483646 w 497" name="T0"/>
                <a:gd fmla="*/ 2147483646 h 385" name="T1"/>
                <a:gd fmla="*/ 2147483646 w 497" name="T2"/>
                <a:gd fmla="*/ 2147483646 h 385" name="T3"/>
                <a:gd fmla="*/ 2147483646 w 497" name="T4"/>
                <a:gd fmla="*/ 2147483646 h 385" name="T5"/>
                <a:gd fmla="*/ 2147483646 w 497" name="T6"/>
                <a:gd fmla="*/ 2147483646 h 385" name="T7"/>
                <a:gd fmla="*/ 2147483646 w 497" name="T8"/>
                <a:gd fmla="*/ 2147483646 h 385" name="T9"/>
                <a:gd fmla="*/ 2147483646 w 497" name="T10"/>
                <a:gd fmla="*/ 2147483646 h 385" name="T11"/>
                <a:gd fmla="*/ 2147483646 w 497" name="T12"/>
                <a:gd fmla="*/ 2147483646 h 385" name="T13"/>
                <a:gd fmla="*/ 2147483646 w 497" name="T14"/>
                <a:gd fmla="*/ 2147483646 h 385" name="T15"/>
                <a:gd fmla="*/ 2147483646 w 497" name="T16"/>
                <a:gd fmla="*/ 2147483646 h 385" name="T17"/>
                <a:gd fmla="*/ 2147483646 w 497" name="T18"/>
                <a:gd fmla="*/ 2147483646 h 385" name="T19"/>
                <a:gd fmla="*/ 2147483646 w 497" name="T20"/>
                <a:gd fmla="*/ 2147483646 h 385" name="T21"/>
                <a:gd fmla="*/ 2147483646 w 497" name="T22"/>
                <a:gd fmla="*/ 2147483646 h 385" name="T23"/>
                <a:gd fmla="*/ 2147483646 w 497" name="T24"/>
                <a:gd fmla="*/ 2147483646 h 385" name="T25"/>
                <a:gd fmla="*/ 2147483646 w 497" name="T26"/>
                <a:gd fmla="*/ 2147483646 h 385" name="T27"/>
                <a:gd fmla="*/ 2147483646 w 497" name="T28"/>
                <a:gd fmla="*/ 2147483646 h 385" name="T29"/>
                <a:gd fmla="*/ 2147483646 w 497" name="T30"/>
                <a:gd fmla="*/ 2147483646 h 385" name="T31"/>
                <a:gd fmla="*/ 2147483646 w 497" name="T32"/>
                <a:gd fmla="*/ 2147483646 h 385" name="T33"/>
                <a:gd fmla="*/ 2147483646 w 497" name="T34"/>
                <a:gd fmla="*/ 2147483646 h 385" name="T35"/>
                <a:gd fmla="*/ 2147483646 w 497" name="T36"/>
                <a:gd fmla="*/ 2147483646 h 385" name="T37"/>
                <a:gd fmla="*/ 2147483646 w 497" name="T38"/>
                <a:gd fmla="*/ 2147483646 h 385" name="T39"/>
                <a:gd fmla="*/ 2147483646 w 497" name="T40"/>
                <a:gd fmla="*/ 2147483646 h 385" name="T41"/>
                <a:gd fmla="*/ 2147483646 w 497" name="T42"/>
                <a:gd fmla="*/ 2147483646 h 385" name="T43"/>
                <a:gd fmla="*/ 2147483646 w 497" name="T44"/>
                <a:gd fmla="*/ 2147483646 h 385" name="T45"/>
                <a:gd fmla="*/ 0 w 497" name="T46"/>
                <a:gd fmla="*/ 2147483646 h 385" name="T47"/>
                <a:gd fmla="*/ 2147483646 w 497" name="T48"/>
                <a:gd fmla="*/ 2147483646 h 385" name="T49"/>
                <a:gd fmla="*/ 2147483646 w 497" name="T50"/>
                <a:gd fmla="*/ 2147483646 h 385" name="T51"/>
                <a:gd fmla="*/ 2147483646 w 497" name="T52"/>
                <a:gd fmla="*/ 2147483646 h 385" name="T53"/>
                <a:gd fmla="*/ 2147483646 w 497" name="T54"/>
                <a:gd fmla="*/ 2147483646 h 385" name="T55"/>
                <a:gd fmla="*/ 2147483646 w 497" name="T56"/>
                <a:gd fmla="*/ 2147483646 h 385" name="T57"/>
                <a:gd fmla="*/ 2147483646 w 497" name="T58"/>
                <a:gd fmla="*/ 2147483646 h 385" name="T59"/>
                <a:gd fmla="*/ 2147483646 w 497" name="T60"/>
                <a:gd fmla="*/ 2147483646 h 385" name="T61"/>
                <a:gd fmla="*/ 2147483646 w 497" name="T62"/>
                <a:gd fmla="*/ 2147483646 h 385" name="T63"/>
                <a:gd fmla="*/ 2147483646 w 497" name="T64"/>
                <a:gd fmla="*/ 2147483646 h 385" name="T65"/>
                <a:gd fmla="*/ 2147483646 w 497" name="T66"/>
                <a:gd fmla="*/ 2147483646 h 385" name="T67"/>
                <a:gd fmla="*/ 2147483646 w 497" name="T68"/>
                <a:gd fmla="*/ 2147483646 h 385" name="T69"/>
                <a:gd fmla="*/ 2147483646 w 497" name="T70"/>
                <a:gd fmla="*/ 2147483646 h 385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b" l="0" r="r" t="0"/>
              <a:pathLst>
                <a:path h="385" w="497">
                  <a:moveTo>
                    <a:pt x="336" y="368"/>
                  </a:moveTo>
                  <a:lnTo>
                    <a:pt x="344" y="344"/>
                  </a:lnTo>
                  <a:lnTo>
                    <a:pt x="368" y="344"/>
                  </a:lnTo>
                  <a:lnTo>
                    <a:pt x="416" y="296"/>
                  </a:lnTo>
                  <a:lnTo>
                    <a:pt x="440" y="272"/>
                  </a:lnTo>
                  <a:lnTo>
                    <a:pt x="448" y="240"/>
                  </a:lnTo>
                  <a:lnTo>
                    <a:pt x="448" y="216"/>
                  </a:lnTo>
                  <a:lnTo>
                    <a:pt x="480" y="184"/>
                  </a:lnTo>
                  <a:lnTo>
                    <a:pt x="480" y="168"/>
                  </a:lnTo>
                  <a:lnTo>
                    <a:pt x="496" y="160"/>
                  </a:lnTo>
                  <a:lnTo>
                    <a:pt x="480" y="152"/>
                  </a:lnTo>
                  <a:lnTo>
                    <a:pt x="480" y="128"/>
                  </a:lnTo>
                  <a:lnTo>
                    <a:pt x="456" y="128"/>
                  </a:lnTo>
                  <a:lnTo>
                    <a:pt x="456" y="96"/>
                  </a:lnTo>
                  <a:lnTo>
                    <a:pt x="440" y="96"/>
                  </a:lnTo>
                  <a:lnTo>
                    <a:pt x="440" y="112"/>
                  </a:lnTo>
                  <a:lnTo>
                    <a:pt x="424" y="112"/>
                  </a:lnTo>
                  <a:lnTo>
                    <a:pt x="424" y="104"/>
                  </a:lnTo>
                  <a:lnTo>
                    <a:pt x="432" y="64"/>
                  </a:lnTo>
                  <a:lnTo>
                    <a:pt x="440" y="56"/>
                  </a:lnTo>
                  <a:lnTo>
                    <a:pt x="440" y="40"/>
                  </a:lnTo>
                  <a:lnTo>
                    <a:pt x="440" y="16"/>
                  </a:lnTo>
                  <a:lnTo>
                    <a:pt x="432" y="0"/>
                  </a:lnTo>
                  <a:lnTo>
                    <a:pt x="408" y="8"/>
                  </a:lnTo>
                  <a:lnTo>
                    <a:pt x="392" y="8"/>
                  </a:lnTo>
                  <a:lnTo>
                    <a:pt x="376" y="24"/>
                  </a:lnTo>
                  <a:lnTo>
                    <a:pt x="360" y="32"/>
                  </a:lnTo>
                  <a:lnTo>
                    <a:pt x="360" y="24"/>
                  </a:lnTo>
                  <a:lnTo>
                    <a:pt x="344" y="32"/>
                  </a:lnTo>
                  <a:lnTo>
                    <a:pt x="320" y="32"/>
                  </a:lnTo>
                  <a:lnTo>
                    <a:pt x="304" y="40"/>
                  </a:lnTo>
                  <a:lnTo>
                    <a:pt x="288" y="64"/>
                  </a:lnTo>
                  <a:lnTo>
                    <a:pt x="272" y="56"/>
                  </a:lnTo>
                  <a:lnTo>
                    <a:pt x="264" y="72"/>
                  </a:lnTo>
                  <a:lnTo>
                    <a:pt x="232" y="72"/>
                  </a:lnTo>
                  <a:lnTo>
                    <a:pt x="224" y="96"/>
                  </a:lnTo>
                  <a:lnTo>
                    <a:pt x="200" y="104"/>
                  </a:lnTo>
                  <a:lnTo>
                    <a:pt x="184" y="88"/>
                  </a:lnTo>
                  <a:lnTo>
                    <a:pt x="176" y="64"/>
                  </a:lnTo>
                  <a:lnTo>
                    <a:pt x="160" y="72"/>
                  </a:lnTo>
                  <a:lnTo>
                    <a:pt x="160" y="88"/>
                  </a:lnTo>
                  <a:lnTo>
                    <a:pt x="144" y="88"/>
                  </a:lnTo>
                  <a:lnTo>
                    <a:pt x="104" y="112"/>
                  </a:lnTo>
                  <a:lnTo>
                    <a:pt x="96" y="128"/>
                  </a:lnTo>
                  <a:lnTo>
                    <a:pt x="48" y="112"/>
                  </a:lnTo>
                  <a:lnTo>
                    <a:pt x="32" y="112"/>
                  </a:lnTo>
                  <a:lnTo>
                    <a:pt x="24" y="120"/>
                  </a:lnTo>
                  <a:lnTo>
                    <a:pt x="0" y="128"/>
                  </a:lnTo>
                  <a:lnTo>
                    <a:pt x="0" y="144"/>
                  </a:lnTo>
                  <a:lnTo>
                    <a:pt x="32" y="144"/>
                  </a:lnTo>
                  <a:lnTo>
                    <a:pt x="40" y="160"/>
                  </a:lnTo>
                  <a:lnTo>
                    <a:pt x="88" y="168"/>
                  </a:lnTo>
                  <a:lnTo>
                    <a:pt x="96" y="176"/>
                  </a:lnTo>
                  <a:lnTo>
                    <a:pt x="104" y="208"/>
                  </a:lnTo>
                  <a:lnTo>
                    <a:pt x="64" y="208"/>
                  </a:lnTo>
                  <a:lnTo>
                    <a:pt x="56" y="224"/>
                  </a:lnTo>
                  <a:lnTo>
                    <a:pt x="64" y="240"/>
                  </a:lnTo>
                  <a:lnTo>
                    <a:pt x="88" y="248"/>
                  </a:lnTo>
                  <a:lnTo>
                    <a:pt x="136" y="264"/>
                  </a:lnTo>
                  <a:lnTo>
                    <a:pt x="136" y="280"/>
                  </a:lnTo>
                  <a:lnTo>
                    <a:pt x="120" y="288"/>
                  </a:lnTo>
                  <a:lnTo>
                    <a:pt x="136" y="304"/>
                  </a:lnTo>
                  <a:lnTo>
                    <a:pt x="136" y="328"/>
                  </a:lnTo>
                  <a:lnTo>
                    <a:pt x="208" y="360"/>
                  </a:lnTo>
                  <a:lnTo>
                    <a:pt x="224" y="360"/>
                  </a:lnTo>
                  <a:lnTo>
                    <a:pt x="248" y="360"/>
                  </a:lnTo>
                  <a:lnTo>
                    <a:pt x="256" y="368"/>
                  </a:lnTo>
                  <a:lnTo>
                    <a:pt x="256" y="344"/>
                  </a:lnTo>
                  <a:lnTo>
                    <a:pt x="288" y="352"/>
                  </a:lnTo>
                  <a:lnTo>
                    <a:pt x="296" y="376"/>
                  </a:lnTo>
                  <a:lnTo>
                    <a:pt x="312" y="384"/>
                  </a:lnTo>
                  <a:lnTo>
                    <a:pt x="336" y="36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22" name="Freeform 30"/>
            <p:cNvSpPr/>
            <p:nvPr/>
          </p:nvSpPr>
          <p:spPr bwMode="gray">
            <a:xfrm>
              <a:off x="5082188" y="3880482"/>
              <a:ext cx="722255" cy="681397"/>
            </a:xfrm>
            <a:custGeom>
              <a:gdLst>
                <a:gd fmla="*/ 2147483646 w 377" name="T0"/>
                <a:gd fmla="*/ 2147483646 h 361" name="T1"/>
                <a:gd fmla="*/ 2147483646 w 377" name="T2"/>
                <a:gd fmla="*/ 0 h 361" name="T3"/>
                <a:gd fmla="*/ 2147483646 w 377" name="T4"/>
                <a:gd fmla="*/ 2147483646 h 361" name="T5"/>
                <a:gd fmla="*/ 2147483646 w 377" name="T6"/>
                <a:gd fmla="*/ 2147483646 h 361" name="T7"/>
                <a:gd fmla="*/ 2147483646 w 377" name="T8"/>
                <a:gd fmla="*/ 2147483646 h 361" name="T9"/>
                <a:gd fmla="*/ 2147483646 w 377" name="T10"/>
                <a:gd fmla="*/ 2147483646 h 361" name="T11"/>
                <a:gd fmla="*/ 2147483646 w 377" name="T12"/>
                <a:gd fmla="*/ 2147483646 h 361" name="T13"/>
                <a:gd fmla="*/ 2147483646 w 377" name="T14"/>
                <a:gd fmla="*/ 2147483646 h 361" name="T15"/>
                <a:gd fmla="*/ 2147483646 w 377" name="T16"/>
                <a:gd fmla="*/ 2147483646 h 361" name="T17"/>
                <a:gd fmla="*/ 2147483646 w 377" name="T18"/>
                <a:gd fmla="*/ 2147483646 h 361" name="T19"/>
                <a:gd fmla="*/ 2147483646 w 377" name="T20"/>
                <a:gd fmla="*/ 2147483646 h 361" name="T21"/>
                <a:gd fmla="*/ 2147483646 w 377" name="T22"/>
                <a:gd fmla="*/ 2147483646 h 361" name="T23"/>
                <a:gd fmla="*/ 2147483646 w 377" name="T24"/>
                <a:gd fmla="*/ 2147483646 h 361" name="T25"/>
                <a:gd fmla="*/ 2147483646 w 377" name="T26"/>
                <a:gd fmla="*/ 2147483646 h 361" name="T27"/>
                <a:gd fmla="*/ 2147483646 w 377" name="T28"/>
                <a:gd fmla="*/ 2147483646 h 361" name="T29"/>
                <a:gd fmla="*/ 2147483646 w 377" name="T30"/>
                <a:gd fmla="*/ 2147483646 h 361" name="T31"/>
                <a:gd fmla="*/ 2147483646 w 377" name="T32"/>
                <a:gd fmla="*/ 2147483646 h 361" name="T33"/>
                <a:gd fmla="*/ 2147483646 w 377" name="T34"/>
                <a:gd fmla="*/ 2147483646 h 361" name="T35"/>
                <a:gd fmla="*/ 2147483646 w 377" name="T36"/>
                <a:gd fmla="*/ 2147483646 h 361" name="T37"/>
                <a:gd fmla="*/ 2147483646 w 377" name="T38"/>
                <a:gd fmla="*/ 2147483646 h 361" name="T39"/>
                <a:gd fmla="*/ 2147483646 w 377" name="T40"/>
                <a:gd fmla="*/ 2147483646 h 361" name="T41"/>
                <a:gd fmla="*/ 2147483646 w 377" name="T42"/>
                <a:gd fmla="*/ 2147483646 h 361" name="T43"/>
                <a:gd fmla="*/ 2147483646 w 377" name="T44"/>
                <a:gd fmla="*/ 2147483646 h 361" name="T45"/>
                <a:gd fmla="*/ 2147483646 w 377" name="T46"/>
                <a:gd fmla="*/ 2147483646 h 361" name="T47"/>
                <a:gd fmla="*/ 2147483646 w 377" name="T48"/>
                <a:gd fmla="*/ 2147483646 h 361" name="T49"/>
                <a:gd fmla="*/ 2147483646 w 377" name="T50"/>
                <a:gd fmla="*/ 2147483646 h 361" name="T51"/>
                <a:gd fmla="*/ 2147483646 w 377" name="T52"/>
                <a:gd fmla="*/ 2147483646 h 361" name="T53"/>
                <a:gd fmla="*/ 2147483646 w 377" name="T54"/>
                <a:gd fmla="*/ 2147483646 h 361" name="T55"/>
                <a:gd fmla="*/ 2147483646 w 377" name="T56"/>
                <a:gd fmla="*/ 2147483646 h 361" name="T57"/>
                <a:gd fmla="*/ 2147483646 w 377" name="T58"/>
                <a:gd fmla="*/ 2147483646 h 361" name="T59"/>
                <a:gd fmla="*/ 2147483646 w 377" name="T60"/>
                <a:gd fmla="*/ 2147483646 h 361" name="T61"/>
                <a:gd fmla="*/ 2147483646 w 377" name="T62"/>
                <a:gd fmla="*/ 2147483646 h 361" name="T63"/>
                <a:gd fmla="*/ 2147483646 w 377" name="T64"/>
                <a:gd fmla="*/ 2147483646 h 361" name="T65"/>
                <a:gd fmla="*/ 2147483646 w 377" name="T66"/>
                <a:gd fmla="*/ 2147483646 h 361" name="T67"/>
                <a:gd fmla="*/ 2147483646 w 377" name="T68"/>
                <a:gd fmla="*/ 2147483646 h 361" name="T69"/>
                <a:gd fmla="*/ 2147483646 w 377" name="T70"/>
                <a:gd fmla="*/ 2147483646 h 361" name="T71"/>
                <a:gd fmla="*/ 2147483646 w 377" name="T72"/>
                <a:gd fmla="*/ 2147483646 h 361" name="T73"/>
                <a:gd fmla="*/ 2147483646 w 377" name="T74"/>
                <a:gd fmla="*/ 2147483646 h 361" name="T75"/>
                <a:gd fmla="*/ 2147483646 w 377" name="T76"/>
                <a:gd fmla="*/ 2147483646 h 361" name="T77"/>
                <a:gd fmla="*/ 2147483646 w 377" name="T78"/>
                <a:gd fmla="*/ 2147483646 h 361" name="T79"/>
                <a:gd fmla="*/ 2147483646 w 377" name="T80"/>
                <a:gd fmla="*/ 2147483646 h 361" name="T81"/>
                <a:gd fmla="*/ 2147483646 w 377" name="T82"/>
                <a:gd fmla="*/ 2147483646 h 361" name="T83"/>
                <a:gd fmla="*/ 0 w 377" name="T84"/>
                <a:gd fmla="*/ 2147483646 h 361" name="T85"/>
                <a:gd fmla="*/ 2147483646 w 377" name="T86"/>
                <a:gd fmla="*/ 2147483646 h 361" name="T87"/>
                <a:gd fmla="*/ 2147483646 w 377" name="T88"/>
                <a:gd fmla="*/ 2147483646 h 361" name="T89"/>
                <a:gd fmla="*/ 2147483646 w 377" name="T90"/>
                <a:gd fmla="*/ 2147483646 h 361" name="T91"/>
                <a:gd fmla="*/ 2147483646 w 377" name="T92"/>
                <a:gd fmla="*/ 2147483646 h 361" name="T93"/>
                <a:gd fmla="*/ 2147483646 w 377" name="T94"/>
                <a:gd fmla="*/ 2147483646 h 361" name="T95"/>
                <a:gd fmla="*/ 2147483646 w 377" name="T96"/>
                <a:gd fmla="*/ 2147483646 h 361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</a:gdLst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b="b" l="0" r="r" t="0"/>
              <a:pathLst>
                <a:path h="361" w="377">
                  <a:moveTo>
                    <a:pt x="200" y="8"/>
                  </a:moveTo>
                  <a:lnTo>
                    <a:pt x="248" y="0"/>
                  </a:lnTo>
                  <a:lnTo>
                    <a:pt x="264" y="16"/>
                  </a:lnTo>
                  <a:lnTo>
                    <a:pt x="304" y="24"/>
                  </a:lnTo>
                  <a:lnTo>
                    <a:pt x="320" y="16"/>
                  </a:lnTo>
                  <a:lnTo>
                    <a:pt x="336" y="16"/>
                  </a:lnTo>
                  <a:lnTo>
                    <a:pt x="280" y="64"/>
                  </a:lnTo>
                  <a:lnTo>
                    <a:pt x="272" y="88"/>
                  </a:lnTo>
                  <a:lnTo>
                    <a:pt x="280" y="96"/>
                  </a:lnTo>
                  <a:lnTo>
                    <a:pt x="288" y="96"/>
                  </a:lnTo>
                  <a:lnTo>
                    <a:pt x="320" y="128"/>
                  </a:lnTo>
                  <a:lnTo>
                    <a:pt x="352" y="128"/>
                  </a:lnTo>
                  <a:lnTo>
                    <a:pt x="352" y="144"/>
                  </a:lnTo>
                  <a:lnTo>
                    <a:pt x="376" y="152"/>
                  </a:lnTo>
                  <a:lnTo>
                    <a:pt x="376" y="168"/>
                  </a:lnTo>
                  <a:lnTo>
                    <a:pt x="352" y="192"/>
                  </a:lnTo>
                  <a:lnTo>
                    <a:pt x="352" y="176"/>
                  </a:lnTo>
                  <a:lnTo>
                    <a:pt x="328" y="160"/>
                  </a:lnTo>
                  <a:lnTo>
                    <a:pt x="312" y="160"/>
                  </a:lnTo>
                  <a:lnTo>
                    <a:pt x="312" y="208"/>
                  </a:lnTo>
                  <a:lnTo>
                    <a:pt x="304" y="240"/>
                  </a:lnTo>
                  <a:lnTo>
                    <a:pt x="280" y="240"/>
                  </a:lnTo>
                  <a:lnTo>
                    <a:pt x="272" y="248"/>
                  </a:lnTo>
                  <a:lnTo>
                    <a:pt x="288" y="256"/>
                  </a:lnTo>
                  <a:lnTo>
                    <a:pt x="296" y="272"/>
                  </a:lnTo>
                  <a:lnTo>
                    <a:pt x="320" y="288"/>
                  </a:lnTo>
                  <a:lnTo>
                    <a:pt x="344" y="280"/>
                  </a:lnTo>
                  <a:lnTo>
                    <a:pt x="352" y="336"/>
                  </a:lnTo>
                  <a:lnTo>
                    <a:pt x="304" y="360"/>
                  </a:lnTo>
                  <a:lnTo>
                    <a:pt x="296" y="352"/>
                  </a:lnTo>
                  <a:lnTo>
                    <a:pt x="288" y="360"/>
                  </a:lnTo>
                  <a:lnTo>
                    <a:pt x="256" y="360"/>
                  </a:lnTo>
                  <a:lnTo>
                    <a:pt x="240" y="344"/>
                  </a:lnTo>
                  <a:lnTo>
                    <a:pt x="232" y="360"/>
                  </a:lnTo>
                  <a:lnTo>
                    <a:pt x="216" y="344"/>
                  </a:lnTo>
                  <a:lnTo>
                    <a:pt x="216" y="320"/>
                  </a:lnTo>
                  <a:lnTo>
                    <a:pt x="192" y="304"/>
                  </a:lnTo>
                  <a:lnTo>
                    <a:pt x="176" y="312"/>
                  </a:lnTo>
                  <a:lnTo>
                    <a:pt x="160" y="304"/>
                  </a:lnTo>
                  <a:lnTo>
                    <a:pt x="88" y="296"/>
                  </a:lnTo>
                  <a:lnTo>
                    <a:pt x="48" y="232"/>
                  </a:lnTo>
                  <a:lnTo>
                    <a:pt x="16" y="184"/>
                  </a:lnTo>
                  <a:lnTo>
                    <a:pt x="0" y="128"/>
                  </a:lnTo>
                  <a:lnTo>
                    <a:pt x="32" y="128"/>
                  </a:lnTo>
                  <a:lnTo>
                    <a:pt x="112" y="80"/>
                  </a:lnTo>
                  <a:lnTo>
                    <a:pt x="136" y="80"/>
                  </a:lnTo>
                  <a:lnTo>
                    <a:pt x="168" y="80"/>
                  </a:lnTo>
                  <a:lnTo>
                    <a:pt x="192" y="48"/>
                  </a:lnTo>
                  <a:lnTo>
                    <a:pt x="200" y="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23" name="Freeform 31"/>
            <p:cNvSpPr/>
            <p:nvPr/>
          </p:nvSpPr>
          <p:spPr bwMode="invGray">
            <a:xfrm>
              <a:off x="5070914" y="3261692"/>
              <a:ext cx="477043" cy="865912"/>
            </a:xfrm>
            <a:custGeom>
              <a:gdLst>
                <a:gd fmla="*/ 2147483646 w 249" name="T0"/>
                <a:gd fmla="*/ 2147483646 h 457" name="T1"/>
                <a:gd fmla="*/ 2147483646 w 249" name="T2"/>
                <a:gd fmla="*/ 2147483646 h 457" name="T3"/>
                <a:gd fmla="*/ 2147483646 w 249" name="T4"/>
                <a:gd fmla="*/ 2147483646 h 457" name="T5"/>
                <a:gd fmla="*/ 2147483646 w 249" name="T6"/>
                <a:gd fmla="*/ 2147483646 h 457" name="T7"/>
                <a:gd fmla="*/ 2147483646 w 249" name="T8"/>
                <a:gd fmla="*/ 2147483646 h 457" name="T9"/>
                <a:gd fmla="*/ 2147483646 w 249" name="T10"/>
                <a:gd fmla="*/ 2147483646 h 457" name="T11"/>
                <a:gd fmla="*/ 2147483646 w 249" name="T12"/>
                <a:gd fmla="*/ 2147483646 h 457" name="T13"/>
                <a:gd fmla="*/ 0 w 249" name="T14"/>
                <a:gd fmla="*/ 2147483646 h 457" name="T15"/>
                <a:gd fmla="*/ 2147483646 w 249" name="T16"/>
                <a:gd fmla="*/ 2147483646 h 457" name="T17"/>
                <a:gd fmla="*/ 2147483646 w 249" name="T18"/>
                <a:gd fmla="*/ 2147483646 h 457" name="T19"/>
                <a:gd fmla="*/ 2147483646 w 249" name="T20"/>
                <a:gd fmla="*/ 2147483646 h 457" name="T21"/>
                <a:gd fmla="*/ 2147483646 w 249" name="T22"/>
                <a:gd fmla="*/ 2147483646 h 457" name="T23"/>
                <a:gd fmla="*/ 2147483646 w 249" name="T24"/>
                <a:gd fmla="*/ 2147483646 h 457" name="T25"/>
                <a:gd fmla="*/ 2147483646 w 249" name="T26"/>
                <a:gd fmla="*/ 2147483646 h 457" name="T27"/>
                <a:gd fmla="*/ 2147483646 w 249" name="T28"/>
                <a:gd fmla="*/ 2147483646 h 457" name="T29"/>
                <a:gd fmla="*/ 2147483646 w 249" name="T30"/>
                <a:gd fmla="*/ 2147483646 h 457" name="T31"/>
                <a:gd fmla="*/ 2147483646 w 249" name="T32"/>
                <a:gd fmla="*/ 2147483646 h 457" name="T33"/>
                <a:gd fmla="*/ 2147483646 w 249" name="T34"/>
                <a:gd fmla="*/ 2147483646 h 457" name="T35"/>
                <a:gd fmla="*/ 2147483646 w 249" name="T36"/>
                <a:gd fmla="*/ 2147483646 h 457" name="T37"/>
                <a:gd fmla="*/ 2147483646 w 249" name="T38"/>
                <a:gd fmla="*/ 2147483646 h 457" name="T39"/>
                <a:gd fmla="*/ 2147483646 w 249" name="T40"/>
                <a:gd fmla="*/ 2147483646 h 457" name="T41"/>
                <a:gd fmla="*/ 2147483646 w 249" name="T42"/>
                <a:gd fmla="*/ 0 h 457" name="T43"/>
                <a:gd fmla="*/ 2147483646 w 249" name="T44"/>
                <a:gd fmla="*/ 2147483646 h 457" name="T45"/>
                <a:gd fmla="*/ 2147483646 w 249" name="T46"/>
                <a:gd fmla="*/ 0 h 457" name="T47"/>
                <a:gd fmla="*/ 2147483646 w 249" name="T48"/>
                <a:gd fmla="*/ 2147483646 h 457" name="T49"/>
                <a:gd fmla="*/ 2147483646 w 249" name="T50"/>
                <a:gd fmla="*/ 2147483646 h 457" name="T51"/>
                <a:gd fmla="*/ 2147483646 w 249" name="T52"/>
                <a:gd fmla="*/ 2147483646 h 457" name="T53"/>
                <a:gd fmla="*/ 2147483646 w 249" name="T54"/>
                <a:gd fmla="*/ 2147483646 h 457" name="T55"/>
                <a:gd fmla="*/ 2147483646 w 249" name="T56"/>
                <a:gd fmla="*/ 2147483646 h 457" name="T57"/>
                <a:gd fmla="*/ 2147483646 w 249" name="T58"/>
                <a:gd fmla="*/ 2147483646 h 457" name="T59"/>
                <a:gd fmla="*/ 2147483646 w 249" name="T60"/>
                <a:gd fmla="*/ 2147483646 h 457" name="T61"/>
                <a:gd fmla="*/ 2147483646 w 249" name="T62"/>
                <a:gd fmla="*/ 2147483646 h 457" name="T63"/>
                <a:gd fmla="*/ 2147483646 w 249" name="T64"/>
                <a:gd fmla="*/ 2147483646 h 457" name="T65"/>
                <a:gd fmla="*/ 2147483646 w 249" name="T66"/>
                <a:gd fmla="*/ 2147483646 h 457" name="T67"/>
                <a:gd fmla="*/ 2147483646 w 249" name="T68"/>
                <a:gd fmla="*/ 2147483646 h 457" name="T69"/>
                <a:gd fmla="*/ 2147483646 w 249" name="T70"/>
                <a:gd fmla="*/ 2147483646 h 457" name="T71"/>
                <a:gd fmla="*/ 2147483646 w 249" name="T72"/>
                <a:gd fmla="*/ 2147483646 h 457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</a:gdLst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b="b" l="0" r="r" t="0"/>
              <a:pathLst>
                <a:path h="457" w="249">
                  <a:moveTo>
                    <a:pt x="208" y="336"/>
                  </a:moveTo>
                  <a:lnTo>
                    <a:pt x="200" y="376"/>
                  </a:lnTo>
                  <a:lnTo>
                    <a:pt x="176" y="408"/>
                  </a:lnTo>
                  <a:lnTo>
                    <a:pt x="136" y="400"/>
                  </a:lnTo>
                  <a:lnTo>
                    <a:pt x="80" y="432"/>
                  </a:lnTo>
                  <a:lnTo>
                    <a:pt x="40" y="456"/>
                  </a:lnTo>
                  <a:lnTo>
                    <a:pt x="8" y="456"/>
                  </a:lnTo>
                  <a:lnTo>
                    <a:pt x="0" y="448"/>
                  </a:lnTo>
                  <a:lnTo>
                    <a:pt x="16" y="384"/>
                  </a:lnTo>
                  <a:lnTo>
                    <a:pt x="24" y="368"/>
                  </a:lnTo>
                  <a:lnTo>
                    <a:pt x="8" y="328"/>
                  </a:lnTo>
                  <a:lnTo>
                    <a:pt x="16" y="264"/>
                  </a:lnTo>
                  <a:lnTo>
                    <a:pt x="24" y="224"/>
                  </a:lnTo>
                  <a:lnTo>
                    <a:pt x="32" y="208"/>
                  </a:lnTo>
                  <a:lnTo>
                    <a:pt x="16" y="192"/>
                  </a:lnTo>
                  <a:lnTo>
                    <a:pt x="32" y="160"/>
                  </a:lnTo>
                  <a:lnTo>
                    <a:pt x="56" y="112"/>
                  </a:lnTo>
                  <a:lnTo>
                    <a:pt x="56" y="80"/>
                  </a:lnTo>
                  <a:lnTo>
                    <a:pt x="72" y="80"/>
                  </a:lnTo>
                  <a:lnTo>
                    <a:pt x="120" y="24"/>
                  </a:lnTo>
                  <a:lnTo>
                    <a:pt x="144" y="16"/>
                  </a:lnTo>
                  <a:lnTo>
                    <a:pt x="168" y="0"/>
                  </a:lnTo>
                  <a:lnTo>
                    <a:pt x="176" y="8"/>
                  </a:lnTo>
                  <a:lnTo>
                    <a:pt x="216" y="0"/>
                  </a:lnTo>
                  <a:lnTo>
                    <a:pt x="240" y="24"/>
                  </a:lnTo>
                  <a:lnTo>
                    <a:pt x="216" y="32"/>
                  </a:lnTo>
                  <a:lnTo>
                    <a:pt x="208" y="48"/>
                  </a:lnTo>
                  <a:lnTo>
                    <a:pt x="240" y="48"/>
                  </a:lnTo>
                  <a:lnTo>
                    <a:pt x="248" y="88"/>
                  </a:lnTo>
                  <a:lnTo>
                    <a:pt x="232" y="120"/>
                  </a:lnTo>
                  <a:lnTo>
                    <a:pt x="216" y="104"/>
                  </a:lnTo>
                  <a:lnTo>
                    <a:pt x="192" y="120"/>
                  </a:lnTo>
                  <a:lnTo>
                    <a:pt x="200" y="136"/>
                  </a:lnTo>
                  <a:lnTo>
                    <a:pt x="184" y="160"/>
                  </a:lnTo>
                  <a:lnTo>
                    <a:pt x="224" y="216"/>
                  </a:lnTo>
                  <a:lnTo>
                    <a:pt x="192" y="304"/>
                  </a:lnTo>
                  <a:lnTo>
                    <a:pt x="208" y="336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24" name="Freeform 35"/>
            <p:cNvSpPr/>
            <p:nvPr/>
          </p:nvSpPr>
          <p:spPr bwMode="invGray">
            <a:xfrm>
              <a:off x="3763633" y="1368366"/>
              <a:ext cx="2727987" cy="2348171"/>
            </a:xfrm>
            <a:custGeom>
              <a:gdLst>
                <a:gd fmla="*/ 2147483646 w 1425" name="T0"/>
                <a:gd fmla="*/ 2147483646 h 1241" name="T1"/>
                <a:gd fmla="*/ 2147483646 w 1425" name="T2"/>
                <a:gd fmla="*/ 2147483646 h 1241" name="T3"/>
                <a:gd fmla="*/ 2147483646 w 1425" name="T4"/>
                <a:gd fmla="*/ 2147483646 h 1241" name="T5"/>
                <a:gd fmla="*/ 2147483646 w 1425" name="T6"/>
                <a:gd fmla="*/ 2147483646 h 1241" name="T7"/>
                <a:gd fmla="*/ 2147483646 w 1425" name="T8"/>
                <a:gd fmla="*/ 2147483646 h 1241" name="T9"/>
                <a:gd fmla="*/ 2147483646 w 1425" name="T10"/>
                <a:gd fmla="*/ 2147483646 h 1241" name="T11"/>
                <a:gd fmla="*/ 2147483646 w 1425" name="T12"/>
                <a:gd fmla="*/ 2147483646 h 1241" name="T13"/>
                <a:gd fmla="*/ 2147483646 w 1425" name="T14"/>
                <a:gd fmla="*/ 2147483646 h 1241" name="T15"/>
                <a:gd fmla="*/ 2147483646 w 1425" name="T16"/>
                <a:gd fmla="*/ 2147483646 h 1241" name="T17"/>
                <a:gd fmla="*/ 2147483646 w 1425" name="T18"/>
                <a:gd fmla="*/ 2147483646 h 1241" name="T19"/>
                <a:gd fmla="*/ 2147483646 w 1425" name="T20"/>
                <a:gd fmla="*/ 2147483646 h 1241" name="T21"/>
                <a:gd fmla="*/ 2147483646 w 1425" name="T22"/>
                <a:gd fmla="*/ 2147483646 h 1241" name="T23"/>
                <a:gd fmla="*/ 2147483646 w 1425" name="T24"/>
                <a:gd fmla="*/ 2147483646 h 1241" name="T25"/>
                <a:gd fmla="*/ 2147483646 w 1425" name="T26"/>
                <a:gd fmla="*/ 2147483646 h 1241" name="T27"/>
                <a:gd fmla="*/ 2147483646 w 1425" name="T28"/>
                <a:gd fmla="*/ 2147483646 h 1241" name="T29"/>
                <a:gd fmla="*/ 2147483646 w 1425" name="T30"/>
                <a:gd fmla="*/ 2147483646 h 1241" name="T31"/>
                <a:gd fmla="*/ 2147483646 w 1425" name="T32"/>
                <a:gd fmla="*/ 2147483646 h 1241" name="T33"/>
                <a:gd fmla="*/ 2147483646 w 1425" name="T34"/>
                <a:gd fmla="*/ 2147483646 h 1241" name="T35"/>
                <a:gd fmla="*/ 2147483646 w 1425" name="T36"/>
                <a:gd fmla="*/ 2147483646 h 1241" name="T37"/>
                <a:gd fmla="*/ 2147483646 w 1425" name="T38"/>
                <a:gd fmla="*/ 2147483646 h 1241" name="T39"/>
                <a:gd fmla="*/ 2147483646 w 1425" name="T40"/>
                <a:gd fmla="*/ 2147483646 h 1241" name="T41"/>
                <a:gd fmla="*/ 2147483646 w 1425" name="T42"/>
                <a:gd fmla="*/ 2147483646 h 1241" name="T43"/>
                <a:gd fmla="*/ 2147483646 w 1425" name="T44"/>
                <a:gd fmla="*/ 2147483646 h 1241" name="T45"/>
                <a:gd fmla="*/ 2147483646 w 1425" name="T46"/>
                <a:gd fmla="*/ 2147483646 h 1241" name="T47"/>
                <a:gd fmla="*/ 2147483646 w 1425" name="T48"/>
                <a:gd fmla="*/ 2147483646 h 1241" name="T49"/>
                <a:gd fmla="*/ 2147483646 w 1425" name="T50"/>
                <a:gd fmla="*/ 2147483646 h 1241" name="T51"/>
                <a:gd fmla="*/ 2147483646 w 1425" name="T52"/>
                <a:gd fmla="*/ 2147483646 h 1241" name="T53"/>
                <a:gd fmla="*/ 2147483646 w 1425" name="T54"/>
                <a:gd fmla="*/ 2147483646 h 1241" name="T55"/>
                <a:gd fmla="*/ 2147483646 w 1425" name="T56"/>
                <a:gd fmla="*/ 2147483646 h 1241" name="T57"/>
                <a:gd fmla="*/ 2147483646 w 1425" name="T58"/>
                <a:gd fmla="*/ 2147483646 h 1241" name="T59"/>
                <a:gd fmla="*/ 2147483646 w 1425" name="T60"/>
                <a:gd fmla="*/ 2147483646 h 1241" name="T61"/>
                <a:gd fmla="*/ 2147483646 w 1425" name="T62"/>
                <a:gd fmla="*/ 2147483646 h 1241" name="T63"/>
                <a:gd fmla="*/ 2147483646 w 1425" name="T64"/>
                <a:gd fmla="*/ 2147483646 h 1241" name="T65"/>
                <a:gd fmla="*/ 2147483646 w 1425" name="T66"/>
                <a:gd fmla="*/ 2147483646 h 1241" name="T67"/>
                <a:gd fmla="*/ 2147483646 w 1425" name="T68"/>
                <a:gd fmla="*/ 2147483646 h 1241" name="T69"/>
                <a:gd fmla="*/ 2147483646 w 1425" name="T70"/>
                <a:gd fmla="*/ 2147483646 h 1241" name="T71"/>
                <a:gd fmla="*/ 2147483646 w 1425" name="T72"/>
                <a:gd fmla="*/ 0 h 1241" name="T73"/>
                <a:gd fmla="*/ 2147483646 w 1425" name="T74"/>
                <a:gd fmla="*/ 2147483646 h 1241" name="T75"/>
                <a:gd fmla="*/ 2147483646 w 1425" name="T76"/>
                <a:gd fmla="*/ 2147483646 h 1241" name="T77"/>
                <a:gd fmla="*/ 2147483646 w 1425" name="T78"/>
                <a:gd fmla="*/ 2147483646 h 1241" name="T79"/>
                <a:gd fmla="*/ 2147483646 w 1425" name="T80"/>
                <a:gd fmla="*/ 2147483646 h 1241" name="T81"/>
                <a:gd fmla="*/ 2147483646 w 1425" name="T82"/>
                <a:gd fmla="*/ 2147483646 h 1241" name="T83"/>
                <a:gd fmla="*/ 2147483646 w 1425" name="T84"/>
                <a:gd fmla="*/ 2147483646 h 1241" name="T85"/>
                <a:gd fmla="*/ 2147483646 w 1425" name="T86"/>
                <a:gd fmla="*/ 2147483646 h 1241" name="T87"/>
                <a:gd fmla="*/ 2147483646 w 1425" name="T88"/>
                <a:gd fmla="*/ 2147483646 h 1241" name="T89"/>
                <a:gd fmla="*/ 2147483646 w 1425" name="T90"/>
                <a:gd fmla="*/ 2147483646 h 1241" name="T91"/>
                <a:gd fmla="*/ 2147483646 w 1425" name="T92"/>
                <a:gd fmla="*/ 2147483646 h 1241" name="T93"/>
                <a:gd fmla="*/ 2147483646 w 1425" name="T94"/>
                <a:gd fmla="*/ 2147483646 h 1241" name="T95"/>
                <a:gd fmla="*/ 2147483646 w 1425" name="T96"/>
                <a:gd fmla="*/ 2147483646 h 1241" name="T97"/>
                <a:gd fmla="*/ 2147483646 w 1425" name="T98"/>
                <a:gd fmla="*/ 2147483646 h 1241" name="T99"/>
                <a:gd fmla="*/ 2147483646 w 1425" name="T100"/>
                <a:gd fmla="*/ 2147483646 h 1241" name="T101"/>
                <a:gd fmla="*/ 2147483646 w 1425" name="T102"/>
                <a:gd fmla="*/ 2147483646 h 1241" name="T103"/>
                <a:gd fmla="*/ 2147483646 w 1425" name="T104"/>
                <a:gd fmla="*/ 2147483646 h 1241" name="T105"/>
                <a:gd fmla="*/ 2147483646 w 1425" name="T106"/>
                <a:gd fmla="*/ 2147483646 h 1241" name="T107"/>
                <a:gd fmla="*/ 2147483646 w 1425" name="T108"/>
                <a:gd fmla="*/ 2147483646 h 1241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1241" w="1425">
                  <a:moveTo>
                    <a:pt x="0" y="784"/>
                  </a:moveTo>
                  <a:lnTo>
                    <a:pt x="16" y="848"/>
                  </a:lnTo>
                  <a:lnTo>
                    <a:pt x="16" y="896"/>
                  </a:lnTo>
                  <a:lnTo>
                    <a:pt x="40" y="928"/>
                  </a:lnTo>
                  <a:lnTo>
                    <a:pt x="48" y="968"/>
                  </a:lnTo>
                  <a:lnTo>
                    <a:pt x="64" y="968"/>
                  </a:lnTo>
                  <a:lnTo>
                    <a:pt x="64" y="944"/>
                  </a:lnTo>
                  <a:lnTo>
                    <a:pt x="136" y="952"/>
                  </a:lnTo>
                  <a:lnTo>
                    <a:pt x="136" y="976"/>
                  </a:lnTo>
                  <a:lnTo>
                    <a:pt x="136" y="992"/>
                  </a:lnTo>
                  <a:lnTo>
                    <a:pt x="112" y="1016"/>
                  </a:lnTo>
                  <a:lnTo>
                    <a:pt x="112" y="1032"/>
                  </a:lnTo>
                  <a:lnTo>
                    <a:pt x="160" y="1080"/>
                  </a:lnTo>
                  <a:lnTo>
                    <a:pt x="160" y="1104"/>
                  </a:lnTo>
                  <a:lnTo>
                    <a:pt x="216" y="1128"/>
                  </a:lnTo>
                  <a:lnTo>
                    <a:pt x="224" y="1120"/>
                  </a:lnTo>
                  <a:lnTo>
                    <a:pt x="216" y="1088"/>
                  </a:lnTo>
                  <a:lnTo>
                    <a:pt x="256" y="1096"/>
                  </a:lnTo>
                  <a:lnTo>
                    <a:pt x="264" y="1096"/>
                  </a:lnTo>
                  <a:lnTo>
                    <a:pt x="336" y="1088"/>
                  </a:lnTo>
                  <a:lnTo>
                    <a:pt x="352" y="1104"/>
                  </a:lnTo>
                  <a:lnTo>
                    <a:pt x="312" y="1144"/>
                  </a:lnTo>
                  <a:lnTo>
                    <a:pt x="296" y="1192"/>
                  </a:lnTo>
                  <a:lnTo>
                    <a:pt x="328" y="1240"/>
                  </a:lnTo>
                  <a:lnTo>
                    <a:pt x="376" y="1232"/>
                  </a:lnTo>
                  <a:lnTo>
                    <a:pt x="400" y="1208"/>
                  </a:lnTo>
                  <a:lnTo>
                    <a:pt x="424" y="1200"/>
                  </a:lnTo>
                  <a:lnTo>
                    <a:pt x="432" y="1136"/>
                  </a:lnTo>
                  <a:lnTo>
                    <a:pt x="488" y="1088"/>
                  </a:lnTo>
                  <a:lnTo>
                    <a:pt x="496" y="1112"/>
                  </a:lnTo>
                  <a:lnTo>
                    <a:pt x="480" y="1176"/>
                  </a:lnTo>
                  <a:lnTo>
                    <a:pt x="520" y="1192"/>
                  </a:lnTo>
                  <a:lnTo>
                    <a:pt x="560" y="1224"/>
                  </a:lnTo>
                  <a:lnTo>
                    <a:pt x="576" y="1224"/>
                  </a:lnTo>
                  <a:lnTo>
                    <a:pt x="592" y="1224"/>
                  </a:lnTo>
                  <a:lnTo>
                    <a:pt x="600" y="1200"/>
                  </a:lnTo>
                  <a:lnTo>
                    <a:pt x="616" y="1200"/>
                  </a:lnTo>
                  <a:lnTo>
                    <a:pt x="608" y="1168"/>
                  </a:lnTo>
                  <a:lnTo>
                    <a:pt x="664" y="1112"/>
                  </a:lnTo>
                  <a:lnTo>
                    <a:pt x="664" y="1096"/>
                  </a:lnTo>
                  <a:lnTo>
                    <a:pt x="696" y="1096"/>
                  </a:lnTo>
                  <a:lnTo>
                    <a:pt x="704" y="1096"/>
                  </a:lnTo>
                  <a:lnTo>
                    <a:pt x="712" y="1080"/>
                  </a:lnTo>
                  <a:lnTo>
                    <a:pt x="720" y="1080"/>
                  </a:lnTo>
                  <a:lnTo>
                    <a:pt x="736" y="1096"/>
                  </a:lnTo>
                  <a:lnTo>
                    <a:pt x="736" y="1072"/>
                  </a:lnTo>
                  <a:lnTo>
                    <a:pt x="760" y="1080"/>
                  </a:lnTo>
                  <a:lnTo>
                    <a:pt x="800" y="1024"/>
                  </a:lnTo>
                  <a:lnTo>
                    <a:pt x="832" y="1016"/>
                  </a:lnTo>
                  <a:lnTo>
                    <a:pt x="848" y="1000"/>
                  </a:lnTo>
                  <a:lnTo>
                    <a:pt x="864" y="1008"/>
                  </a:lnTo>
                  <a:lnTo>
                    <a:pt x="896" y="1000"/>
                  </a:lnTo>
                  <a:lnTo>
                    <a:pt x="872" y="928"/>
                  </a:lnTo>
                  <a:lnTo>
                    <a:pt x="896" y="920"/>
                  </a:lnTo>
                  <a:lnTo>
                    <a:pt x="896" y="888"/>
                  </a:lnTo>
                  <a:lnTo>
                    <a:pt x="928" y="872"/>
                  </a:lnTo>
                  <a:lnTo>
                    <a:pt x="944" y="912"/>
                  </a:lnTo>
                  <a:lnTo>
                    <a:pt x="984" y="888"/>
                  </a:lnTo>
                  <a:lnTo>
                    <a:pt x="1000" y="896"/>
                  </a:lnTo>
                  <a:lnTo>
                    <a:pt x="1008" y="872"/>
                  </a:lnTo>
                  <a:lnTo>
                    <a:pt x="1040" y="880"/>
                  </a:lnTo>
                  <a:lnTo>
                    <a:pt x="1040" y="840"/>
                  </a:lnTo>
                  <a:lnTo>
                    <a:pt x="1088" y="824"/>
                  </a:lnTo>
                  <a:lnTo>
                    <a:pt x="1112" y="864"/>
                  </a:lnTo>
                  <a:lnTo>
                    <a:pt x="1112" y="904"/>
                  </a:lnTo>
                  <a:lnTo>
                    <a:pt x="1128" y="920"/>
                  </a:lnTo>
                  <a:lnTo>
                    <a:pt x="1160" y="912"/>
                  </a:lnTo>
                  <a:lnTo>
                    <a:pt x="1176" y="912"/>
                  </a:lnTo>
                  <a:lnTo>
                    <a:pt x="1176" y="888"/>
                  </a:lnTo>
                  <a:lnTo>
                    <a:pt x="1176" y="864"/>
                  </a:lnTo>
                  <a:lnTo>
                    <a:pt x="1160" y="832"/>
                  </a:lnTo>
                  <a:lnTo>
                    <a:pt x="1176" y="840"/>
                  </a:lnTo>
                  <a:lnTo>
                    <a:pt x="1200" y="872"/>
                  </a:lnTo>
                  <a:lnTo>
                    <a:pt x="1328" y="776"/>
                  </a:lnTo>
                  <a:lnTo>
                    <a:pt x="1352" y="784"/>
                  </a:lnTo>
                  <a:lnTo>
                    <a:pt x="1392" y="752"/>
                  </a:lnTo>
                  <a:lnTo>
                    <a:pt x="1392" y="728"/>
                  </a:lnTo>
                  <a:lnTo>
                    <a:pt x="1376" y="728"/>
                  </a:lnTo>
                  <a:lnTo>
                    <a:pt x="1376" y="688"/>
                  </a:lnTo>
                  <a:lnTo>
                    <a:pt x="1352" y="640"/>
                  </a:lnTo>
                  <a:lnTo>
                    <a:pt x="1312" y="672"/>
                  </a:lnTo>
                  <a:lnTo>
                    <a:pt x="1288" y="616"/>
                  </a:lnTo>
                  <a:lnTo>
                    <a:pt x="1296" y="592"/>
                  </a:lnTo>
                  <a:lnTo>
                    <a:pt x="1264" y="560"/>
                  </a:lnTo>
                  <a:lnTo>
                    <a:pt x="1272" y="536"/>
                  </a:lnTo>
                  <a:lnTo>
                    <a:pt x="1312" y="560"/>
                  </a:lnTo>
                  <a:lnTo>
                    <a:pt x="1336" y="560"/>
                  </a:lnTo>
                  <a:lnTo>
                    <a:pt x="1328" y="512"/>
                  </a:lnTo>
                  <a:lnTo>
                    <a:pt x="1328" y="488"/>
                  </a:lnTo>
                  <a:lnTo>
                    <a:pt x="1352" y="472"/>
                  </a:lnTo>
                  <a:lnTo>
                    <a:pt x="1352" y="456"/>
                  </a:lnTo>
                  <a:lnTo>
                    <a:pt x="1320" y="472"/>
                  </a:lnTo>
                  <a:lnTo>
                    <a:pt x="1296" y="432"/>
                  </a:lnTo>
                  <a:lnTo>
                    <a:pt x="1368" y="336"/>
                  </a:lnTo>
                  <a:lnTo>
                    <a:pt x="1384" y="360"/>
                  </a:lnTo>
                  <a:lnTo>
                    <a:pt x="1392" y="296"/>
                  </a:lnTo>
                  <a:lnTo>
                    <a:pt x="1408" y="272"/>
                  </a:lnTo>
                  <a:lnTo>
                    <a:pt x="1400" y="216"/>
                  </a:lnTo>
                  <a:lnTo>
                    <a:pt x="1424" y="128"/>
                  </a:lnTo>
                  <a:lnTo>
                    <a:pt x="1384" y="88"/>
                  </a:lnTo>
                  <a:lnTo>
                    <a:pt x="1360" y="120"/>
                  </a:lnTo>
                  <a:lnTo>
                    <a:pt x="1344" y="128"/>
                  </a:lnTo>
                  <a:lnTo>
                    <a:pt x="1296" y="144"/>
                  </a:lnTo>
                  <a:lnTo>
                    <a:pt x="1280" y="120"/>
                  </a:lnTo>
                  <a:lnTo>
                    <a:pt x="1264" y="72"/>
                  </a:lnTo>
                  <a:lnTo>
                    <a:pt x="1240" y="56"/>
                  </a:lnTo>
                  <a:lnTo>
                    <a:pt x="1224" y="72"/>
                  </a:lnTo>
                  <a:lnTo>
                    <a:pt x="1192" y="64"/>
                  </a:lnTo>
                  <a:lnTo>
                    <a:pt x="1208" y="32"/>
                  </a:lnTo>
                  <a:lnTo>
                    <a:pt x="1200" y="0"/>
                  </a:lnTo>
                  <a:lnTo>
                    <a:pt x="1168" y="0"/>
                  </a:lnTo>
                  <a:lnTo>
                    <a:pt x="1128" y="40"/>
                  </a:lnTo>
                  <a:lnTo>
                    <a:pt x="1128" y="56"/>
                  </a:lnTo>
                  <a:lnTo>
                    <a:pt x="1160" y="64"/>
                  </a:lnTo>
                  <a:lnTo>
                    <a:pt x="1168" y="88"/>
                  </a:lnTo>
                  <a:lnTo>
                    <a:pt x="1136" y="136"/>
                  </a:lnTo>
                  <a:lnTo>
                    <a:pt x="1128" y="168"/>
                  </a:lnTo>
                  <a:lnTo>
                    <a:pt x="1112" y="200"/>
                  </a:lnTo>
                  <a:lnTo>
                    <a:pt x="1112" y="232"/>
                  </a:lnTo>
                  <a:lnTo>
                    <a:pt x="1120" y="240"/>
                  </a:lnTo>
                  <a:lnTo>
                    <a:pt x="1056" y="288"/>
                  </a:lnTo>
                  <a:lnTo>
                    <a:pt x="1016" y="280"/>
                  </a:lnTo>
                  <a:lnTo>
                    <a:pt x="992" y="280"/>
                  </a:lnTo>
                  <a:lnTo>
                    <a:pt x="944" y="416"/>
                  </a:lnTo>
                  <a:lnTo>
                    <a:pt x="960" y="432"/>
                  </a:lnTo>
                  <a:lnTo>
                    <a:pt x="992" y="432"/>
                  </a:lnTo>
                  <a:lnTo>
                    <a:pt x="1032" y="432"/>
                  </a:lnTo>
                  <a:lnTo>
                    <a:pt x="1040" y="440"/>
                  </a:lnTo>
                  <a:lnTo>
                    <a:pt x="1056" y="416"/>
                  </a:lnTo>
                  <a:lnTo>
                    <a:pt x="1080" y="408"/>
                  </a:lnTo>
                  <a:lnTo>
                    <a:pt x="1104" y="416"/>
                  </a:lnTo>
                  <a:lnTo>
                    <a:pt x="1136" y="448"/>
                  </a:lnTo>
                  <a:lnTo>
                    <a:pt x="1160" y="480"/>
                  </a:lnTo>
                  <a:lnTo>
                    <a:pt x="1160" y="512"/>
                  </a:lnTo>
                  <a:lnTo>
                    <a:pt x="1136" y="504"/>
                  </a:lnTo>
                  <a:lnTo>
                    <a:pt x="1088" y="520"/>
                  </a:lnTo>
                  <a:lnTo>
                    <a:pt x="1048" y="520"/>
                  </a:lnTo>
                  <a:lnTo>
                    <a:pt x="1040" y="536"/>
                  </a:lnTo>
                  <a:lnTo>
                    <a:pt x="1016" y="536"/>
                  </a:lnTo>
                  <a:lnTo>
                    <a:pt x="992" y="560"/>
                  </a:lnTo>
                  <a:lnTo>
                    <a:pt x="992" y="592"/>
                  </a:lnTo>
                  <a:lnTo>
                    <a:pt x="968" y="608"/>
                  </a:lnTo>
                  <a:lnTo>
                    <a:pt x="912" y="616"/>
                  </a:lnTo>
                  <a:lnTo>
                    <a:pt x="864" y="664"/>
                  </a:lnTo>
                  <a:lnTo>
                    <a:pt x="800" y="664"/>
                  </a:lnTo>
                  <a:lnTo>
                    <a:pt x="784" y="648"/>
                  </a:lnTo>
                  <a:lnTo>
                    <a:pt x="760" y="648"/>
                  </a:lnTo>
                  <a:lnTo>
                    <a:pt x="752" y="680"/>
                  </a:lnTo>
                  <a:lnTo>
                    <a:pt x="728" y="704"/>
                  </a:lnTo>
                  <a:lnTo>
                    <a:pt x="768" y="752"/>
                  </a:lnTo>
                  <a:lnTo>
                    <a:pt x="720" y="784"/>
                  </a:lnTo>
                  <a:lnTo>
                    <a:pt x="696" y="824"/>
                  </a:lnTo>
                  <a:lnTo>
                    <a:pt x="640" y="848"/>
                  </a:lnTo>
                  <a:lnTo>
                    <a:pt x="560" y="856"/>
                  </a:lnTo>
                  <a:lnTo>
                    <a:pt x="496" y="864"/>
                  </a:lnTo>
                  <a:lnTo>
                    <a:pt x="456" y="880"/>
                  </a:lnTo>
                  <a:lnTo>
                    <a:pt x="408" y="912"/>
                  </a:lnTo>
                  <a:lnTo>
                    <a:pt x="384" y="912"/>
                  </a:lnTo>
                  <a:lnTo>
                    <a:pt x="352" y="888"/>
                  </a:lnTo>
                  <a:lnTo>
                    <a:pt x="312" y="888"/>
                  </a:lnTo>
                  <a:lnTo>
                    <a:pt x="280" y="864"/>
                  </a:lnTo>
                  <a:lnTo>
                    <a:pt x="248" y="864"/>
                  </a:lnTo>
                  <a:lnTo>
                    <a:pt x="224" y="824"/>
                  </a:lnTo>
                  <a:lnTo>
                    <a:pt x="160" y="816"/>
                  </a:lnTo>
                  <a:lnTo>
                    <a:pt x="96" y="816"/>
                  </a:lnTo>
                  <a:lnTo>
                    <a:pt x="64" y="792"/>
                  </a:lnTo>
                  <a:lnTo>
                    <a:pt x="0" y="784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25" name="Freeform 32"/>
            <p:cNvSpPr/>
            <p:nvPr/>
          </p:nvSpPr>
          <p:spPr bwMode="gray">
            <a:xfrm>
              <a:off x="4560824" y="3410851"/>
              <a:ext cx="615432" cy="1151031"/>
            </a:xfrm>
            <a:custGeom>
              <a:gdLst>
                <a:gd fmla="*/ 2147483646 w 321" name="T0"/>
                <a:gd fmla="*/ 2147483646 h 609" name="T1"/>
                <a:gd fmla="*/ 2147483646 w 321" name="T2"/>
                <a:gd fmla="*/ 2147483646 h 609" name="T3"/>
                <a:gd fmla="*/ 2147483646 w 321" name="T4"/>
                <a:gd fmla="*/ 2147483646 h 609" name="T5"/>
                <a:gd fmla="*/ 2147483646 w 321" name="T6"/>
                <a:gd fmla="*/ 2147483646 h 609" name="T7"/>
                <a:gd fmla="*/ 2147483646 w 321" name="T8"/>
                <a:gd fmla="*/ 2147483646 h 609" name="T9"/>
                <a:gd fmla="*/ 2147483646 w 321" name="T10"/>
                <a:gd fmla="*/ 2147483646 h 609" name="T11"/>
                <a:gd fmla="*/ 2147483646 w 321" name="T12"/>
                <a:gd fmla="*/ 2147483646 h 609" name="T13"/>
                <a:gd fmla="*/ 2147483646 w 321" name="T14"/>
                <a:gd fmla="*/ 2147483646 h 609" name="T15"/>
                <a:gd fmla="*/ 2147483646 w 321" name="T16"/>
                <a:gd fmla="*/ 2147483646 h 609" name="T17"/>
                <a:gd fmla="*/ 2147483646 w 321" name="T18"/>
                <a:gd fmla="*/ 2147483646 h 609" name="T19"/>
                <a:gd fmla="*/ 2147483646 w 321" name="T20"/>
                <a:gd fmla="*/ 2147483646 h 609" name="T21"/>
                <a:gd fmla="*/ 2147483646 w 321" name="T22"/>
                <a:gd fmla="*/ 2147483646 h 609" name="T23"/>
                <a:gd fmla="*/ 2147483646 w 321" name="T24"/>
                <a:gd fmla="*/ 2147483646 h 609" name="T25"/>
                <a:gd fmla="*/ 0 w 321" name="T26"/>
                <a:gd fmla="*/ 2147483646 h 609" name="T27"/>
                <a:gd fmla="*/ 2147483646 w 321" name="T28"/>
                <a:gd fmla="*/ 2147483646 h 609" name="T29"/>
                <a:gd fmla="*/ 2147483646 w 321" name="T30"/>
                <a:gd fmla="*/ 2147483646 h 609" name="T31"/>
                <a:gd fmla="*/ 0 w 321" name="T32"/>
                <a:gd fmla="*/ 2147483646 h 609" name="T33"/>
                <a:gd fmla="*/ 2147483646 w 321" name="T34"/>
                <a:gd fmla="*/ 2147483646 h 609" name="T35"/>
                <a:gd fmla="*/ 2147483646 w 321" name="T36"/>
                <a:gd fmla="*/ 2147483646 h 609" name="T37"/>
                <a:gd fmla="*/ 2147483646 w 321" name="T38"/>
                <a:gd fmla="*/ 2147483646 h 609" name="T39"/>
                <a:gd fmla="*/ 2147483646 w 321" name="T40"/>
                <a:gd fmla="*/ 2147483646 h 609" name="T41"/>
                <a:gd fmla="*/ 2147483646 w 321" name="T42"/>
                <a:gd fmla="*/ 2147483646 h 609" name="T43"/>
                <a:gd fmla="*/ 2147483646 w 321" name="T44"/>
                <a:gd fmla="*/ 2147483646 h 609" name="T45"/>
                <a:gd fmla="*/ 2147483646 w 321" name="T46"/>
                <a:gd fmla="*/ 2147483646 h 609" name="T47"/>
                <a:gd fmla="*/ 2147483646 w 321" name="T48"/>
                <a:gd fmla="*/ 2147483646 h 609" name="T49"/>
                <a:gd fmla="*/ 2147483646 w 321" name="T50"/>
                <a:gd fmla="*/ 2147483646 h 609" name="T51"/>
                <a:gd fmla="*/ 2147483646 w 321" name="T52"/>
                <a:gd fmla="*/ 2147483646 h 609" name="T53"/>
                <a:gd fmla="*/ 2147483646 w 321" name="T54"/>
                <a:gd fmla="*/ 2147483646 h 609" name="T55"/>
                <a:gd fmla="*/ 2147483646 w 321" name="T56"/>
                <a:gd fmla="*/ 2147483646 h 609" name="T57"/>
                <a:gd fmla="*/ 2147483646 w 321" name="T58"/>
                <a:gd fmla="*/ 2147483646 h 609" name="T59"/>
                <a:gd fmla="*/ 2147483646 w 321" name="T60"/>
                <a:gd fmla="*/ 2147483646 h 609" name="T61"/>
                <a:gd fmla="*/ 2147483646 w 321" name="T62"/>
                <a:gd fmla="*/ 2147483646 h 609" name="T63"/>
                <a:gd fmla="*/ 2147483646 w 321" name="T64"/>
                <a:gd fmla="*/ 2147483646 h 609" name="T65"/>
                <a:gd fmla="*/ 2147483646 w 321" name="T66"/>
                <a:gd fmla="*/ 2147483646 h 609" name="T67"/>
                <a:gd fmla="*/ 2147483646 w 321" name="T68"/>
                <a:gd fmla="*/ 2147483646 h 609" name="T69"/>
                <a:gd fmla="*/ 2147483646 w 321" name="T70"/>
                <a:gd fmla="*/ 2147483646 h 609" name="T71"/>
                <a:gd fmla="*/ 2147483646 w 321" name="T72"/>
                <a:gd fmla="*/ 2147483646 h 609" name="T73"/>
                <a:gd fmla="*/ 2147483646 w 321" name="T74"/>
                <a:gd fmla="*/ 2147483646 h 609" name="T75"/>
                <a:gd fmla="*/ 2147483646 w 321" name="T76"/>
                <a:gd fmla="*/ 2147483646 h 609" name="T77"/>
                <a:gd fmla="*/ 2147483646 w 321" name="T78"/>
                <a:gd fmla="*/ 2147483646 h 609" name="T79"/>
                <a:gd fmla="*/ 2147483646 w 321" name="T80"/>
                <a:gd fmla="*/ 2147483646 h 609" name="T81"/>
                <a:gd fmla="*/ 2147483646 w 321" name="T82"/>
                <a:gd fmla="*/ 2147483646 h 609" name="T83"/>
                <a:gd fmla="*/ 2147483646 w 321" name="T84"/>
                <a:gd fmla="*/ 0 h 609" name="T85"/>
                <a:gd fmla="*/ 2147483646 w 321" name="T86"/>
                <a:gd fmla="*/ 2147483646 h 609" name="T87"/>
                <a:gd fmla="*/ 2147483646 w 321" name="T88"/>
                <a:gd fmla="*/ 2147483646 h 609" name="T89"/>
                <a:gd fmla="*/ 2147483646 w 321" name="T90"/>
                <a:gd fmla="*/ 2147483646 h 609" name="T91"/>
                <a:gd fmla="*/ 2147483646 w 321" name="T92"/>
                <a:gd fmla="*/ 2147483646 h 609" name="T93"/>
                <a:gd fmla="*/ 2147483646 w 321" name="T94"/>
                <a:gd fmla="*/ 2147483646 h 609" name="T95"/>
                <a:gd fmla="*/ 2147483646 w 321" name="T96"/>
                <a:gd fmla="*/ 2147483646 h 609" name="T97"/>
                <a:gd fmla="*/ 2147483646 w 321" name="T98"/>
                <a:gd fmla="*/ 2147483646 h 609" name="T99"/>
                <a:gd fmla="*/ 2147483646 w 321" name="T100"/>
                <a:gd fmla="*/ 2147483646 h 609" name="T101"/>
                <a:gd fmla="*/ 2147483646 w 321" name="T102"/>
                <a:gd fmla="*/ 2147483646 h 609" name="T103"/>
                <a:gd fmla="*/ 2147483646 w 321" name="T104"/>
                <a:gd fmla="*/ 2147483646 h 609" name="T105"/>
                <a:gd fmla="*/ 2147483646 w 321" name="T106"/>
                <a:gd fmla="*/ 2147483646 h 609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</a:gdLst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b="b" l="0" r="r" t="0"/>
              <a:pathLst>
                <a:path h="609" w="321">
                  <a:moveTo>
                    <a:pt x="320" y="480"/>
                  </a:moveTo>
                  <a:lnTo>
                    <a:pt x="296" y="496"/>
                  </a:lnTo>
                  <a:lnTo>
                    <a:pt x="280" y="488"/>
                  </a:lnTo>
                  <a:lnTo>
                    <a:pt x="224" y="488"/>
                  </a:lnTo>
                  <a:lnTo>
                    <a:pt x="240" y="520"/>
                  </a:lnTo>
                  <a:lnTo>
                    <a:pt x="224" y="560"/>
                  </a:lnTo>
                  <a:lnTo>
                    <a:pt x="232" y="608"/>
                  </a:lnTo>
                  <a:lnTo>
                    <a:pt x="200" y="600"/>
                  </a:lnTo>
                  <a:lnTo>
                    <a:pt x="152" y="568"/>
                  </a:lnTo>
                  <a:lnTo>
                    <a:pt x="96" y="552"/>
                  </a:lnTo>
                  <a:lnTo>
                    <a:pt x="56" y="520"/>
                  </a:lnTo>
                  <a:lnTo>
                    <a:pt x="16" y="520"/>
                  </a:lnTo>
                  <a:lnTo>
                    <a:pt x="16" y="512"/>
                  </a:lnTo>
                  <a:lnTo>
                    <a:pt x="0" y="504"/>
                  </a:lnTo>
                  <a:lnTo>
                    <a:pt x="8" y="496"/>
                  </a:lnTo>
                  <a:lnTo>
                    <a:pt x="8" y="472"/>
                  </a:lnTo>
                  <a:lnTo>
                    <a:pt x="0" y="464"/>
                  </a:lnTo>
                  <a:lnTo>
                    <a:pt x="16" y="456"/>
                  </a:lnTo>
                  <a:lnTo>
                    <a:pt x="48" y="456"/>
                  </a:lnTo>
                  <a:lnTo>
                    <a:pt x="48" y="344"/>
                  </a:lnTo>
                  <a:lnTo>
                    <a:pt x="88" y="344"/>
                  </a:lnTo>
                  <a:lnTo>
                    <a:pt x="88" y="360"/>
                  </a:lnTo>
                  <a:lnTo>
                    <a:pt x="112" y="360"/>
                  </a:lnTo>
                  <a:lnTo>
                    <a:pt x="112" y="328"/>
                  </a:lnTo>
                  <a:lnTo>
                    <a:pt x="160" y="328"/>
                  </a:lnTo>
                  <a:lnTo>
                    <a:pt x="168" y="280"/>
                  </a:lnTo>
                  <a:lnTo>
                    <a:pt x="168" y="248"/>
                  </a:lnTo>
                  <a:lnTo>
                    <a:pt x="144" y="232"/>
                  </a:lnTo>
                  <a:lnTo>
                    <a:pt x="112" y="208"/>
                  </a:lnTo>
                  <a:lnTo>
                    <a:pt x="96" y="184"/>
                  </a:lnTo>
                  <a:lnTo>
                    <a:pt x="104" y="144"/>
                  </a:lnTo>
                  <a:lnTo>
                    <a:pt x="120" y="128"/>
                  </a:lnTo>
                  <a:lnTo>
                    <a:pt x="144" y="144"/>
                  </a:lnTo>
                  <a:lnTo>
                    <a:pt x="176" y="144"/>
                  </a:lnTo>
                  <a:lnTo>
                    <a:pt x="184" y="120"/>
                  </a:lnTo>
                  <a:lnTo>
                    <a:pt x="200" y="120"/>
                  </a:lnTo>
                  <a:lnTo>
                    <a:pt x="192" y="88"/>
                  </a:lnTo>
                  <a:lnTo>
                    <a:pt x="248" y="32"/>
                  </a:lnTo>
                  <a:lnTo>
                    <a:pt x="248" y="16"/>
                  </a:lnTo>
                  <a:lnTo>
                    <a:pt x="280" y="16"/>
                  </a:lnTo>
                  <a:lnTo>
                    <a:pt x="288" y="24"/>
                  </a:lnTo>
                  <a:lnTo>
                    <a:pt x="296" y="8"/>
                  </a:lnTo>
                  <a:lnTo>
                    <a:pt x="304" y="0"/>
                  </a:lnTo>
                  <a:lnTo>
                    <a:pt x="320" y="24"/>
                  </a:lnTo>
                  <a:lnTo>
                    <a:pt x="320" y="32"/>
                  </a:lnTo>
                  <a:lnTo>
                    <a:pt x="280" y="112"/>
                  </a:lnTo>
                  <a:lnTo>
                    <a:pt x="296" y="128"/>
                  </a:lnTo>
                  <a:lnTo>
                    <a:pt x="280" y="184"/>
                  </a:lnTo>
                  <a:lnTo>
                    <a:pt x="272" y="248"/>
                  </a:lnTo>
                  <a:lnTo>
                    <a:pt x="288" y="288"/>
                  </a:lnTo>
                  <a:lnTo>
                    <a:pt x="264" y="360"/>
                  </a:lnTo>
                  <a:lnTo>
                    <a:pt x="272" y="376"/>
                  </a:lnTo>
                  <a:lnTo>
                    <a:pt x="288" y="432"/>
                  </a:lnTo>
                  <a:lnTo>
                    <a:pt x="320" y="480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26" name="Freeform 33"/>
            <p:cNvSpPr/>
            <p:nvPr/>
          </p:nvSpPr>
          <p:spPr bwMode="invGray">
            <a:xfrm>
              <a:off x="4451051" y="3426220"/>
              <a:ext cx="336414" cy="592594"/>
            </a:xfrm>
            <a:custGeom>
              <a:gdLst>
                <a:gd fmla="*/ 2147483646 w 177" name="T0"/>
                <a:gd fmla="*/ 2147483646 h 313" name="T1"/>
                <a:gd fmla="*/ 2147483646 w 177" name="T2"/>
                <a:gd fmla="*/ 2147483646 h 313" name="T3"/>
                <a:gd fmla="*/ 2147483646 w 177" name="T4"/>
                <a:gd fmla="*/ 2147483646 h 313" name="T5"/>
                <a:gd fmla="*/ 2147483646 w 177" name="T6"/>
                <a:gd fmla="*/ 2147483646 h 313" name="T7"/>
                <a:gd fmla="*/ 2147483646 w 177" name="T8"/>
                <a:gd fmla="*/ 0 h 313" name="T9"/>
                <a:gd fmla="*/ 2147483646 w 177" name="T10"/>
                <a:gd fmla="*/ 2147483646 h 313" name="T11"/>
                <a:gd fmla="*/ 2147483646 w 177" name="T12"/>
                <a:gd fmla="*/ 2147483646 h 313" name="T13"/>
                <a:gd fmla="*/ 2147483646 w 177" name="T14"/>
                <a:gd fmla="*/ 2147483646 h 313" name="T15"/>
                <a:gd fmla="*/ 2147483646 w 177" name="T16"/>
                <a:gd fmla="*/ 2147483646 h 313" name="T17"/>
                <a:gd fmla="*/ 0 w 177" name="T18"/>
                <a:gd fmla="*/ 2147483646 h 313" name="T19"/>
                <a:gd fmla="*/ 2147483646 w 177" name="T20"/>
                <a:gd fmla="*/ 2147483646 h 313" name="T21"/>
                <a:gd fmla="*/ 2147483646 w 177" name="T22"/>
                <a:gd fmla="*/ 2147483646 h 313" name="T23"/>
                <a:gd fmla="*/ 2147483646 w 177" name="T24"/>
                <a:gd fmla="*/ 2147483646 h 313" name="T25"/>
                <a:gd fmla="*/ 2147483646 w 177" name="T26"/>
                <a:gd fmla="*/ 2147483646 h 313" name="T27"/>
                <a:gd fmla="*/ 2147483646 w 177" name="T28"/>
                <a:gd fmla="*/ 2147483646 h 313" name="T29"/>
                <a:gd fmla="*/ 2147483646 w 177" name="T30"/>
                <a:gd fmla="*/ 2147483646 h 313" name="T31"/>
                <a:gd fmla="*/ 2147483646 w 177" name="T32"/>
                <a:gd fmla="*/ 2147483646 h 313" name="T33"/>
                <a:gd fmla="*/ 2147483646 w 177" name="T34"/>
                <a:gd fmla="*/ 2147483646 h 313" name="T35"/>
                <a:gd fmla="*/ 2147483646 w 177" name="T36"/>
                <a:gd fmla="*/ 2147483646 h 313" name="T37"/>
                <a:gd fmla="*/ 2147483646 w 177" name="T38"/>
                <a:gd fmla="*/ 2147483646 h 313" name="T39"/>
                <a:gd fmla="*/ 2147483646 w 177" name="T40"/>
                <a:gd fmla="*/ 2147483646 h 313" name="T41"/>
                <a:gd fmla="*/ 2147483646 w 177" name="T42"/>
                <a:gd fmla="*/ 2147483646 h 313" name="T43"/>
                <a:gd fmla="*/ 2147483646 w 177" name="T44"/>
                <a:gd fmla="*/ 2147483646 h 313" name="T45"/>
                <a:gd fmla="*/ 2147483646 w 177" name="T46"/>
                <a:gd fmla="*/ 2147483646 h 313" name="T47"/>
                <a:gd fmla="*/ 2147483646 w 177" name="T48"/>
                <a:gd fmla="*/ 2147483646 h 313" name="T49"/>
                <a:gd fmla="*/ 2147483646 w 177" name="T50"/>
                <a:gd fmla="*/ 2147483646 h 313" name="T51"/>
                <a:gd fmla="*/ 2147483646 w 177" name="T52"/>
                <a:gd fmla="*/ 2147483646 h 313" name="T53"/>
                <a:gd fmla="*/ 2147483646 w 177" name="T54"/>
                <a:gd fmla="*/ 2147483646 h 313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</a:gdLst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b="b" l="0" r="r" t="0"/>
              <a:pathLst>
                <a:path h="313" w="177">
                  <a:moveTo>
                    <a:pt x="176" y="120"/>
                  </a:moveTo>
                  <a:lnTo>
                    <a:pt x="160" y="104"/>
                  </a:lnTo>
                  <a:lnTo>
                    <a:pt x="120" y="88"/>
                  </a:lnTo>
                  <a:lnTo>
                    <a:pt x="136" y="32"/>
                  </a:lnTo>
                  <a:lnTo>
                    <a:pt x="128" y="0"/>
                  </a:lnTo>
                  <a:lnTo>
                    <a:pt x="72" y="56"/>
                  </a:lnTo>
                  <a:lnTo>
                    <a:pt x="64" y="112"/>
                  </a:lnTo>
                  <a:lnTo>
                    <a:pt x="40" y="120"/>
                  </a:lnTo>
                  <a:lnTo>
                    <a:pt x="8" y="144"/>
                  </a:lnTo>
                  <a:lnTo>
                    <a:pt x="0" y="168"/>
                  </a:lnTo>
                  <a:lnTo>
                    <a:pt x="40" y="192"/>
                  </a:lnTo>
                  <a:lnTo>
                    <a:pt x="40" y="224"/>
                  </a:lnTo>
                  <a:lnTo>
                    <a:pt x="48" y="240"/>
                  </a:lnTo>
                  <a:lnTo>
                    <a:pt x="40" y="264"/>
                  </a:lnTo>
                  <a:lnTo>
                    <a:pt x="48" y="280"/>
                  </a:lnTo>
                  <a:lnTo>
                    <a:pt x="96" y="312"/>
                  </a:lnTo>
                  <a:lnTo>
                    <a:pt x="112" y="312"/>
                  </a:lnTo>
                  <a:lnTo>
                    <a:pt x="112" y="296"/>
                  </a:lnTo>
                  <a:lnTo>
                    <a:pt x="128" y="272"/>
                  </a:lnTo>
                  <a:lnTo>
                    <a:pt x="120" y="240"/>
                  </a:lnTo>
                  <a:lnTo>
                    <a:pt x="112" y="240"/>
                  </a:lnTo>
                  <a:lnTo>
                    <a:pt x="104" y="208"/>
                  </a:lnTo>
                  <a:lnTo>
                    <a:pt x="120" y="208"/>
                  </a:lnTo>
                  <a:lnTo>
                    <a:pt x="120" y="176"/>
                  </a:lnTo>
                  <a:lnTo>
                    <a:pt x="136" y="176"/>
                  </a:lnTo>
                  <a:lnTo>
                    <a:pt x="152" y="184"/>
                  </a:lnTo>
                  <a:lnTo>
                    <a:pt x="160" y="136"/>
                  </a:lnTo>
                  <a:lnTo>
                    <a:pt x="176" y="120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27" name="Freeform 34"/>
            <p:cNvSpPr/>
            <p:nvPr/>
          </p:nvSpPr>
          <p:spPr bwMode="invGray">
            <a:xfrm>
              <a:off x="3242270" y="2837041"/>
              <a:ext cx="1642212" cy="1589924"/>
            </a:xfrm>
            <a:custGeom>
              <a:gdLst>
                <a:gd fmla="*/ 2147483646 w 857" name="T0"/>
                <a:gd fmla="*/ 2147483646 h 841" name="T1"/>
                <a:gd fmla="*/ 2147483646 w 857" name="T2"/>
                <a:gd fmla="*/ 2147483646 h 841" name="T3"/>
                <a:gd fmla="*/ 2147483646 w 857" name="T4"/>
                <a:gd fmla="*/ 2147483646 h 841" name="T5"/>
                <a:gd fmla="*/ 2147483646 w 857" name="T6"/>
                <a:gd fmla="*/ 2147483646 h 841" name="T7"/>
                <a:gd fmla="*/ 2147483646 w 857" name="T8"/>
                <a:gd fmla="*/ 2147483646 h 841" name="T9"/>
                <a:gd fmla="*/ 2147483646 w 857" name="T10"/>
                <a:gd fmla="*/ 2147483646 h 841" name="T11"/>
                <a:gd fmla="*/ 2147483646 w 857" name="T12"/>
                <a:gd fmla="*/ 2147483646 h 841" name="T13"/>
                <a:gd fmla="*/ 2147483646 w 857" name="T14"/>
                <a:gd fmla="*/ 2147483646 h 841" name="T15"/>
                <a:gd fmla="*/ 2147483646 w 857" name="T16"/>
                <a:gd fmla="*/ 2147483646 h 841" name="T17"/>
                <a:gd fmla="*/ 2147483646 w 857" name="T18"/>
                <a:gd fmla="*/ 2147483646 h 841" name="T19"/>
                <a:gd fmla="*/ 2147483646 w 857" name="T20"/>
                <a:gd fmla="*/ 2147483646 h 841" name="T21"/>
                <a:gd fmla="*/ 2147483646 w 857" name="T22"/>
                <a:gd fmla="*/ 2147483646 h 841" name="T23"/>
                <a:gd fmla="*/ 2147483646 w 857" name="T24"/>
                <a:gd fmla="*/ 2147483646 h 841" name="T25"/>
                <a:gd fmla="*/ 2147483646 w 857" name="T26"/>
                <a:gd fmla="*/ 2147483646 h 841" name="T27"/>
                <a:gd fmla="*/ 2147483646 w 857" name="T28"/>
                <a:gd fmla="*/ 2147483646 h 841" name="T29"/>
                <a:gd fmla="*/ 2147483646 w 857" name="T30"/>
                <a:gd fmla="*/ 2147483646 h 841" name="T31"/>
                <a:gd fmla="*/ 2147483646 w 857" name="T32"/>
                <a:gd fmla="*/ 2147483646 h 841" name="T33"/>
                <a:gd fmla="*/ 2147483646 w 857" name="T34"/>
                <a:gd fmla="*/ 2147483646 h 841" name="T35"/>
                <a:gd fmla="*/ 2147483646 w 857" name="T36"/>
                <a:gd fmla="*/ 2147483646 h 841" name="T37"/>
                <a:gd fmla="*/ 2147483646 w 857" name="T38"/>
                <a:gd fmla="*/ 2147483646 h 841" name="T39"/>
                <a:gd fmla="*/ 2147483646 w 857" name="T40"/>
                <a:gd fmla="*/ 2147483646 h 841" name="T41"/>
                <a:gd fmla="*/ 2147483646 w 857" name="T42"/>
                <a:gd fmla="*/ 2147483646 h 841" name="T43"/>
                <a:gd fmla="*/ 2147483646 w 857" name="T44"/>
                <a:gd fmla="*/ 2147483646 h 841" name="T45"/>
                <a:gd fmla="*/ 2147483646 w 857" name="T46"/>
                <a:gd fmla="*/ 2147483646 h 841" name="T47"/>
                <a:gd fmla="*/ 2147483646 w 857" name="T48"/>
                <a:gd fmla="*/ 2147483646 h 841" name="T49"/>
                <a:gd fmla="*/ 2147483646 w 857" name="T50"/>
                <a:gd fmla="*/ 2147483646 h 841" name="T51"/>
                <a:gd fmla="*/ 2147483646 w 857" name="T52"/>
                <a:gd fmla="*/ 2147483646 h 841" name="T53"/>
                <a:gd fmla="*/ 2147483646 w 857" name="T54"/>
                <a:gd fmla="*/ 2147483646 h 841" name="T55"/>
                <a:gd fmla="*/ 2147483646 w 857" name="T56"/>
                <a:gd fmla="*/ 2147483646 h 841" name="T57"/>
                <a:gd fmla="*/ 2147483646 w 857" name="T58"/>
                <a:gd fmla="*/ 2147483646 h 841" name="T59"/>
                <a:gd fmla="*/ 2147483646 w 857" name="T60"/>
                <a:gd fmla="*/ 2147483646 h 841" name="T61"/>
                <a:gd fmla="*/ 2147483646 w 857" name="T62"/>
                <a:gd fmla="*/ 2147483646 h 841" name="T63"/>
                <a:gd fmla="*/ 2147483646 w 857" name="T64"/>
                <a:gd fmla="*/ 2147483646 h 841" name="T65"/>
                <a:gd fmla="*/ 2147483646 w 857" name="T66"/>
                <a:gd fmla="*/ 2147483646 h 841" name="T67"/>
                <a:gd fmla="*/ 2147483646 w 857" name="T68"/>
                <a:gd fmla="*/ 2147483646 h 841" name="T69"/>
                <a:gd fmla="*/ 2147483646 w 857" name="T70"/>
                <a:gd fmla="*/ 2147483646 h 841" name="T71"/>
                <a:gd fmla="*/ 2147483646 w 857" name="T72"/>
                <a:gd fmla="*/ 2147483646 h 841" name="T73"/>
                <a:gd fmla="*/ 2147483646 w 857" name="T74"/>
                <a:gd fmla="*/ 2147483646 h 841" name="T75"/>
                <a:gd fmla="*/ 2147483646 w 857" name="T76"/>
                <a:gd fmla="*/ 2147483646 h 841" name="T77"/>
                <a:gd fmla="*/ 2147483646 w 857" name="T78"/>
                <a:gd fmla="*/ 2147483646 h 841" name="T79"/>
                <a:gd fmla="*/ 2147483646 w 857" name="T80"/>
                <a:gd fmla="*/ 2147483646 h 841" name="T81"/>
                <a:gd fmla="*/ 2147483646 w 857" name="T82"/>
                <a:gd fmla="*/ 2147483646 h 841" name="T83"/>
                <a:gd fmla="*/ 2147483646 w 857" name="T84"/>
                <a:gd fmla="*/ 0 h 841" name="T85"/>
                <a:gd fmla="*/ 2147483646 w 857" name="T86"/>
                <a:gd fmla="*/ 2147483646 h 841" name="T87"/>
                <a:gd fmla="*/ 2147483646 w 857" name="T88"/>
                <a:gd fmla="*/ 2147483646 h 841" name="T89"/>
                <a:gd fmla="*/ 2147483646 w 857" name="T90"/>
                <a:gd fmla="*/ 2147483646 h 841" name="T91"/>
                <a:gd fmla="*/ 2147483646 w 857" name="T92"/>
                <a:gd fmla="*/ 2147483646 h 841" name="T93"/>
                <a:gd fmla="*/ 2147483646 w 857" name="T94"/>
                <a:gd fmla="*/ 2147483646 h 841" name="T95"/>
                <a:gd fmla="*/ 2147483646 w 857" name="T96"/>
                <a:gd fmla="*/ 2147483646 h 841" name="T97"/>
                <a:gd fmla="*/ 2147483646 w 857" name="T98"/>
                <a:gd fmla="*/ 2147483646 h 841" name="T99"/>
                <a:gd fmla="*/ 2147483646 w 857" name="T100"/>
                <a:gd fmla="*/ 2147483646 h 841" name="T101"/>
                <a:gd fmla="*/ 2147483646 w 857" name="T102"/>
                <a:gd fmla="*/ 2147483646 h 841" name="T103"/>
                <a:gd fmla="*/ 2147483646 w 857" name="T104"/>
                <a:gd fmla="*/ 2147483646 h 841" name="T105"/>
                <a:gd fmla="*/ 2147483646 w 857" name="T106"/>
                <a:gd fmla="*/ 2147483646 h 841" name="T107"/>
                <a:gd fmla="*/ 2147483646 w 857" name="T108"/>
                <a:gd fmla="*/ 2147483646 h 841" name="T109"/>
                <a:gd fmla="*/ 2147483646 w 857" name="T110"/>
                <a:gd fmla="*/ 2147483646 h 841" name="T111"/>
                <a:gd fmla="*/ 2147483646 w 857" name="T112"/>
                <a:gd fmla="*/ 2147483646 h 841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b" l="0" r="r" t="0"/>
              <a:pathLst>
                <a:path h="841" w="857">
                  <a:moveTo>
                    <a:pt x="640" y="456"/>
                  </a:moveTo>
                  <a:lnTo>
                    <a:pt x="632" y="480"/>
                  </a:lnTo>
                  <a:lnTo>
                    <a:pt x="680" y="504"/>
                  </a:lnTo>
                  <a:lnTo>
                    <a:pt x="672" y="536"/>
                  </a:lnTo>
                  <a:lnTo>
                    <a:pt x="680" y="544"/>
                  </a:lnTo>
                  <a:lnTo>
                    <a:pt x="672" y="568"/>
                  </a:lnTo>
                  <a:lnTo>
                    <a:pt x="680" y="592"/>
                  </a:lnTo>
                  <a:lnTo>
                    <a:pt x="736" y="624"/>
                  </a:lnTo>
                  <a:lnTo>
                    <a:pt x="744" y="624"/>
                  </a:lnTo>
                  <a:lnTo>
                    <a:pt x="744" y="600"/>
                  </a:lnTo>
                  <a:lnTo>
                    <a:pt x="760" y="584"/>
                  </a:lnTo>
                  <a:lnTo>
                    <a:pt x="752" y="552"/>
                  </a:lnTo>
                  <a:lnTo>
                    <a:pt x="736" y="544"/>
                  </a:lnTo>
                  <a:lnTo>
                    <a:pt x="736" y="520"/>
                  </a:lnTo>
                  <a:lnTo>
                    <a:pt x="752" y="520"/>
                  </a:lnTo>
                  <a:lnTo>
                    <a:pt x="752" y="488"/>
                  </a:lnTo>
                  <a:lnTo>
                    <a:pt x="784" y="496"/>
                  </a:lnTo>
                  <a:lnTo>
                    <a:pt x="800" y="512"/>
                  </a:lnTo>
                  <a:lnTo>
                    <a:pt x="840" y="536"/>
                  </a:lnTo>
                  <a:lnTo>
                    <a:pt x="856" y="552"/>
                  </a:lnTo>
                  <a:lnTo>
                    <a:pt x="848" y="632"/>
                  </a:lnTo>
                  <a:lnTo>
                    <a:pt x="800" y="632"/>
                  </a:lnTo>
                  <a:lnTo>
                    <a:pt x="800" y="664"/>
                  </a:lnTo>
                  <a:lnTo>
                    <a:pt x="776" y="664"/>
                  </a:lnTo>
                  <a:lnTo>
                    <a:pt x="776" y="648"/>
                  </a:lnTo>
                  <a:lnTo>
                    <a:pt x="736" y="648"/>
                  </a:lnTo>
                  <a:lnTo>
                    <a:pt x="736" y="760"/>
                  </a:lnTo>
                  <a:lnTo>
                    <a:pt x="704" y="752"/>
                  </a:lnTo>
                  <a:lnTo>
                    <a:pt x="688" y="768"/>
                  </a:lnTo>
                  <a:lnTo>
                    <a:pt x="696" y="776"/>
                  </a:lnTo>
                  <a:lnTo>
                    <a:pt x="704" y="800"/>
                  </a:lnTo>
                  <a:lnTo>
                    <a:pt x="688" y="808"/>
                  </a:lnTo>
                  <a:lnTo>
                    <a:pt x="664" y="840"/>
                  </a:lnTo>
                  <a:lnTo>
                    <a:pt x="632" y="840"/>
                  </a:lnTo>
                  <a:lnTo>
                    <a:pt x="608" y="816"/>
                  </a:lnTo>
                  <a:lnTo>
                    <a:pt x="592" y="760"/>
                  </a:lnTo>
                  <a:lnTo>
                    <a:pt x="592" y="752"/>
                  </a:lnTo>
                  <a:lnTo>
                    <a:pt x="576" y="752"/>
                  </a:lnTo>
                  <a:lnTo>
                    <a:pt x="544" y="736"/>
                  </a:lnTo>
                  <a:lnTo>
                    <a:pt x="528" y="696"/>
                  </a:lnTo>
                  <a:lnTo>
                    <a:pt x="512" y="704"/>
                  </a:lnTo>
                  <a:lnTo>
                    <a:pt x="496" y="712"/>
                  </a:lnTo>
                  <a:lnTo>
                    <a:pt x="488" y="712"/>
                  </a:lnTo>
                  <a:lnTo>
                    <a:pt x="488" y="728"/>
                  </a:lnTo>
                  <a:lnTo>
                    <a:pt x="496" y="752"/>
                  </a:lnTo>
                  <a:lnTo>
                    <a:pt x="480" y="776"/>
                  </a:lnTo>
                  <a:lnTo>
                    <a:pt x="448" y="768"/>
                  </a:lnTo>
                  <a:lnTo>
                    <a:pt x="464" y="744"/>
                  </a:lnTo>
                  <a:lnTo>
                    <a:pt x="448" y="736"/>
                  </a:lnTo>
                  <a:lnTo>
                    <a:pt x="416" y="728"/>
                  </a:lnTo>
                  <a:lnTo>
                    <a:pt x="400" y="704"/>
                  </a:lnTo>
                  <a:lnTo>
                    <a:pt x="408" y="688"/>
                  </a:lnTo>
                  <a:lnTo>
                    <a:pt x="424" y="688"/>
                  </a:lnTo>
                  <a:lnTo>
                    <a:pt x="456" y="696"/>
                  </a:lnTo>
                  <a:lnTo>
                    <a:pt x="480" y="680"/>
                  </a:lnTo>
                  <a:lnTo>
                    <a:pt x="488" y="672"/>
                  </a:lnTo>
                  <a:lnTo>
                    <a:pt x="464" y="664"/>
                  </a:lnTo>
                  <a:lnTo>
                    <a:pt x="464" y="640"/>
                  </a:lnTo>
                  <a:lnTo>
                    <a:pt x="496" y="632"/>
                  </a:lnTo>
                  <a:lnTo>
                    <a:pt x="504" y="600"/>
                  </a:lnTo>
                  <a:lnTo>
                    <a:pt x="528" y="600"/>
                  </a:lnTo>
                  <a:lnTo>
                    <a:pt x="536" y="568"/>
                  </a:lnTo>
                  <a:lnTo>
                    <a:pt x="520" y="480"/>
                  </a:lnTo>
                  <a:lnTo>
                    <a:pt x="480" y="408"/>
                  </a:lnTo>
                  <a:lnTo>
                    <a:pt x="480" y="432"/>
                  </a:lnTo>
                  <a:lnTo>
                    <a:pt x="408" y="360"/>
                  </a:lnTo>
                  <a:lnTo>
                    <a:pt x="392" y="368"/>
                  </a:lnTo>
                  <a:lnTo>
                    <a:pt x="344" y="336"/>
                  </a:lnTo>
                  <a:lnTo>
                    <a:pt x="336" y="304"/>
                  </a:lnTo>
                  <a:lnTo>
                    <a:pt x="280" y="312"/>
                  </a:lnTo>
                  <a:lnTo>
                    <a:pt x="224" y="288"/>
                  </a:lnTo>
                  <a:lnTo>
                    <a:pt x="208" y="336"/>
                  </a:lnTo>
                  <a:lnTo>
                    <a:pt x="136" y="280"/>
                  </a:lnTo>
                  <a:lnTo>
                    <a:pt x="48" y="240"/>
                  </a:lnTo>
                  <a:lnTo>
                    <a:pt x="0" y="248"/>
                  </a:lnTo>
                  <a:lnTo>
                    <a:pt x="8" y="160"/>
                  </a:lnTo>
                  <a:lnTo>
                    <a:pt x="24" y="144"/>
                  </a:lnTo>
                  <a:lnTo>
                    <a:pt x="48" y="152"/>
                  </a:lnTo>
                  <a:lnTo>
                    <a:pt x="72" y="112"/>
                  </a:lnTo>
                  <a:lnTo>
                    <a:pt x="112" y="96"/>
                  </a:lnTo>
                  <a:lnTo>
                    <a:pt x="136" y="80"/>
                  </a:lnTo>
                  <a:lnTo>
                    <a:pt x="136" y="64"/>
                  </a:lnTo>
                  <a:lnTo>
                    <a:pt x="200" y="64"/>
                  </a:lnTo>
                  <a:lnTo>
                    <a:pt x="216" y="32"/>
                  </a:lnTo>
                  <a:lnTo>
                    <a:pt x="216" y="8"/>
                  </a:lnTo>
                  <a:lnTo>
                    <a:pt x="232" y="0"/>
                  </a:lnTo>
                  <a:lnTo>
                    <a:pt x="272" y="8"/>
                  </a:lnTo>
                  <a:lnTo>
                    <a:pt x="288" y="72"/>
                  </a:lnTo>
                  <a:lnTo>
                    <a:pt x="288" y="104"/>
                  </a:lnTo>
                  <a:lnTo>
                    <a:pt x="296" y="128"/>
                  </a:lnTo>
                  <a:lnTo>
                    <a:pt x="312" y="152"/>
                  </a:lnTo>
                  <a:lnTo>
                    <a:pt x="312" y="176"/>
                  </a:lnTo>
                  <a:lnTo>
                    <a:pt x="320" y="192"/>
                  </a:lnTo>
                  <a:lnTo>
                    <a:pt x="336" y="192"/>
                  </a:lnTo>
                  <a:lnTo>
                    <a:pt x="336" y="168"/>
                  </a:lnTo>
                  <a:lnTo>
                    <a:pt x="408" y="176"/>
                  </a:lnTo>
                  <a:lnTo>
                    <a:pt x="408" y="200"/>
                  </a:lnTo>
                  <a:lnTo>
                    <a:pt x="408" y="216"/>
                  </a:lnTo>
                  <a:lnTo>
                    <a:pt x="384" y="240"/>
                  </a:lnTo>
                  <a:lnTo>
                    <a:pt x="384" y="256"/>
                  </a:lnTo>
                  <a:lnTo>
                    <a:pt x="432" y="304"/>
                  </a:lnTo>
                  <a:lnTo>
                    <a:pt x="432" y="328"/>
                  </a:lnTo>
                  <a:lnTo>
                    <a:pt x="488" y="352"/>
                  </a:lnTo>
                  <a:lnTo>
                    <a:pt x="496" y="344"/>
                  </a:lnTo>
                  <a:lnTo>
                    <a:pt x="488" y="312"/>
                  </a:lnTo>
                  <a:lnTo>
                    <a:pt x="528" y="320"/>
                  </a:lnTo>
                  <a:lnTo>
                    <a:pt x="536" y="320"/>
                  </a:lnTo>
                  <a:lnTo>
                    <a:pt x="584" y="320"/>
                  </a:lnTo>
                  <a:lnTo>
                    <a:pt x="608" y="312"/>
                  </a:lnTo>
                  <a:lnTo>
                    <a:pt x="624" y="336"/>
                  </a:lnTo>
                  <a:lnTo>
                    <a:pt x="584" y="368"/>
                  </a:lnTo>
                  <a:lnTo>
                    <a:pt x="576" y="392"/>
                  </a:lnTo>
                  <a:lnTo>
                    <a:pt x="568" y="416"/>
                  </a:lnTo>
                  <a:lnTo>
                    <a:pt x="600" y="456"/>
                  </a:lnTo>
                  <a:lnTo>
                    <a:pt x="640" y="456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28" name="Freeform 25"/>
            <p:cNvSpPr/>
            <p:nvPr/>
          </p:nvSpPr>
          <p:spPr bwMode="invGray">
            <a:xfrm>
              <a:off x="2768740" y="3289598"/>
              <a:ext cx="1503502" cy="1168109"/>
            </a:xfrm>
            <a:custGeom>
              <a:gdLst>
                <a:gd fmla="*/ 2147483646 w 785" name="T0"/>
                <a:gd fmla="*/ 2147483646 h 617" name="T1"/>
                <a:gd fmla="*/ 2147483646 w 785" name="T2"/>
                <a:gd fmla="*/ 2147483646 h 617" name="T3"/>
                <a:gd fmla="*/ 2147483646 w 785" name="T4"/>
                <a:gd fmla="*/ 2147483646 h 617" name="T5"/>
                <a:gd fmla="*/ 2147483646 w 785" name="T6"/>
                <a:gd fmla="*/ 2147483646 h 617" name="T7"/>
                <a:gd fmla="*/ 2147483646 w 785" name="T8"/>
                <a:gd fmla="*/ 2147483646 h 617" name="T9"/>
                <a:gd fmla="*/ 2147483646 w 785" name="T10"/>
                <a:gd fmla="*/ 2147483646 h 617" name="T11"/>
                <a:gd fmla="*/ 2147483646 w 785" name="T12"/>
                <a:gd fmla="*/ 2147483646 h 617" name="T13"/>
                <a:gd fmla="*/ 2147483646 w 785" name="T14"/>
                <a:gd fmla="*/ 2147483646 h 617" name="T15"/>
                <a:gd fmla="*/ 2147483646 w 785" name="T16"/>
                <a:gd fmla="*/ 2147483646 h 617" name="T17"/>
                <a:gd fmla="*/ 2147483646 w 785" name="T18"/>
                <a:gd fmla="*/ 2147483646 h 617" name="T19"/>
                <a:gd fmla="*/ 2147483646 w 785" name="T20"/>
                <a:gd fmla="*/ 2147483646 h 617" name="T21"/>
                <a:gd fmla="*/ 2147483646 w 785" name="T22"/>
                <a:gd fmla="*/ 2147483646 h 617" name="T23"/>
                <a:gd fmla="*/ 2147483646 w 785" name="T24"/>
                <a:gd fmla="*/ 2147483646 h 617" name="T25"/>
                <a:gd fmla="*/ 2147483646 w 785" name="T26"/>
                <a:gd fmla="*/ 2147483646 h 617" name="T27"/>
                <a:gd fmla="*/ 2147483646 w 785" name="T28"/>
                <a:gd fmla="*/ 2147483646 h 617" name="T29"/>
                <a:gd fmla="*/ 2147483646 w 785" name="T30"/>
                <a:gd fmla="*/ 2147483646 h 617" name="T31"/>
                <a:gd fmla="*/ 2147483646 w 785" name="T32"/>
                <a:gd fmla="*/ 2147483646 h 617" name="T33"/>
                <a:gd fmla="*/ 2147483646 w 785" name="T34"/>
                <a:gd fmla="*/ 2147483646 h 617" name="T35"/>
                <a:gd fmla="*/ 2147483646 w 785" name="T36"/>
                <a:gd fmla="*/ 2147483646 h 617" name="T37"/>
                <a:gd fmla="*/ 2147483646 w 785" name="T38"/>
                <a:gd fmla="*/ 2147483646 h 617" name="T39"/>
                <a:gd fmla="*/ 0 w 785" name="T40"/>
                <a:gd fmla="*/ 2147483646 h 617" name="T41"/>
                <a:gd fmla="*/ 2147483646 w 785" name="T42"/>
                <a:gd fmla="*/ 2147483646 h 617" name="T43"/>
                <a:gd fmla="*/ 2147483646 w 785" name="T44"/>
                <a:gd fmla="*/ 2147483646 h 617" name="T45"/>
                <a:gd fmla="*/ 2147483646 w 785" name="T46"/>
                <a:gd fmla="*/ 2147483646 h 617" name="T47"/>
                <a:gd fmla="*/ 2147483646 w 785" name="T48"/>
                <a:gd fmla="*/ 2147483646 h 617" name="T49"/>
                <a:gd fmla="*/ 2147483646 w 785" name="T50"/>
                <a:gd fmla="*/ 2147483646 h 617" name="T51"/>
                <a:gd fmla="*/ 2147483646 w 785" name="T52"/>
                <a:gd fmla="*/ 2147483646 h 617" name="T53"/>
                <a:gd fmla="*/ 2147483646 w 785" name="T54"/>
                <a:gd fmla="*/ 2147483646 h 617" name="T55"/>
                <a:gd fmla="*/ 2147483646 w 785" name="T56"/>
                <a:gd fmla="*/ 2147483646 h 617" name="T57"/>
                <a:gd fmla="*/ 2147483646 w 785" name="T58"/>
                <a:gd fmla="*/ 2147483646 h 617" name="T59"/>
                <a:gd fmla="*/ 2147483646 w 785" name="T60"/>
                <a:gd fmla="*/ 0 h 617" name="T61"/>
                <a:gd fmla="*/ 2147483646 w 785" name="T62"/>
                <a:gd fmla="*/ 2147483646 h 617" name="T63"/>
                <a:gd fmla="*/ 2147483646 w 785" name="T64"/>
                <a:gd fmla="*/ 2147483646 h 617" name="T65"/>
                <a:gd fmla="*/ 2147483646 w 785" name="T66"/>
                <a:gd fmla="*/ 2147483646 h 617" name="T67"/>
                <a:gd fmla="*/ 2147483646 w 785" name="T68"/>
                <a:gd fmla="*/ 2147483646 h 617" name="T69"/>
                <a:gd fmla="*/ 2147483646 w 785" name="T70"/>
                <a:gd fmla="*/ 2147483646 h 617" name="T71"/>
                <a:gd fmla="*/ 2147483646 w 785" name="T72"/>
                <a:gd fmla="*/ 2147483646 h 617" name="T73"/>
                <a:gd fmla="*/ 2147483646 w 785" name="T74"/>
                <a:gd fmla="*/ 2147483646 h 617" name="T75"/>
                <a:gd fmla="*/ 2147483646 w 785" name="T76"/>
                <a:gd fmla="*/ 2147483646 h 617" name="T77"/>
                <a:gd fmla="*/ 2147483646 w 785" name="T78"/>
                <a:gd fmla="*/ 2147483646 h 617" name="T79"/>
                <a:gd fmla="*/ 2147483646 w 785" name="T80"/>
                <a:gd fmla="*/ 2147483646 h 617" name="T81"/>
                <a:gd fmla="*/ 2147483646 w 785" name="T82"/>
                <a:gd fmla="*/ 2147483646 h 617" name="T83"/>
                <a:gd fmla="*/ 2147483646 w 785" name="T84"/>
                <a:gd fmla="*/ 2147483646 h 617" name="T85"/>
                <a:gd fmla="*/ 2147483646 w 785" name="T86"/>
                <a:gd fmla="*/ 2147483646 h 617" name="T87"/>
                <a:gd fmla="*/ 2147483646 w 785" name="T88"/>
                <a:gd fmla="*/ 2147483646 h 617" name="T89"/>
                <a:gd fmla="*/ 2147483646 w 785" name="T90"/>
                <a:gd fmla="*/ 2147483646 h 617" name="T91"/>
                <a:gd fmla="*/ 2147483646 w 785" name="T92"/>
                <a:gd fmla="*/ 2147483646 h 617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</a:gdLst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b="b" l="0" r="r" t="0"/>
              <a:pathLst>
                <a:path h="617" w="785">
                  <a:moveTo>
                    <a:pt x="704" y="528"/>
                  </a:moveTo>
                  <a:lnTo>
                    <a:pt x="672" y="536"/>
                  </a:lnTo>
                  <a:lnTo>
                    <a:pt x="656" y="568"/>
                  </a:lnTo>
                  <a:lnTo>
                    <a:pt x="616" y="568"/>
                  </a:lnTo>
                  <a:lnTo>
                    <a:pt x="608" y="552"/>
                  </a:lnTo>
                  <a:lnTo>
                    <a:pt x="592" y="544"/>
                  </a:lnTo>
                  <a:lnTo>
                    <a:pt x="592" y="552"/>
                  </a:lnTo>
                  <a:lnTo>
                    <a:pt x="568" y="560"/>
                  </a:lnTo>
                  <a:lnTo>
                    <a:pt x="544" y="520"/>
                  </a:lnTo>
                  <a:lnTo>
                    <a:pt x="528" y="520"/>
                  </a:lnTo>
                  <a:lnTo>
                    <a:pt x="528" y="480"/>
                  </a:lnTo>
                  <a:lnTo>
                    <a:pt x="504" y="456"/>
                  </a:lnTo>
                  <a:lnTo>
                    <a:pt x="488" y="456"/>
                  </a:lnTo>
                  <a:lnTo>
                    <a:pt x="472" y="440"/>
                  </a:lnTo>
                  <a:lnTo>
                    <a:pt x="456" y="440"/>
                  </a:lnTo>
                  <a:lnTo>
                    <a:pt x="456" y="456"/>
                  </a:lnTo>
                  <a:lnTo>
                    <a:pt x="456" y="472"/>
                  </a:lnTo>
                  <a:lnTo>
                    <a:pt x="464" y="480"/>
                  </a:lnTo>
                  <a:lnTo>
                    <a:pt x="448" y="496"/>
                  </a:lnTo>
                  <a:lnTo>
                    <a:pt x="440" y="536"/>
                  </a:lnTo>
                  <a:lnTo>
                    <a:pt x="448" y="552"/>
                  </a:lnTo>
                  <a:lnTo>
                    <a:pt x="456" y="552"/>
                  </a:lnTo>
                  <a:lnTo>
                    <a:pt x="440" y="560"/>
                  </a:lnTo>
                  <a:lnTo>
                    <a:pt x="424" y="584"/>
                  </a:lnTo>
                  <a:lnTo>
                    <a:pt x="400" y="584"/>
                  </a:lnTo>
                  <a:lnTo>
                    <a:pt x="400" y="600"/>
                  </a:lnTo>
                  <a:lnTo>
                    <a:pt x="384" y="608"/>
                  </a:lnTo>
                  <a:lnTo>
                    <a:pt x="376" y="592"/>
                  </a:lnTo>
                  <a:lnTo>
                    <a:pt x="360" y="592"/>
                  </a:lnTo>
                  <a:lnTo>
                    <a:pt x="368" y="608"/>
                  </a:lnTo>
                  <a:lnTo>
                    <a:pt x="352" y="616"/>
                  </a:lnTo>
                  <a:lnTo>
                    <a:pt x="336" y="600"/>
                  </a:lnTo>
                  <a:lnTo>
                    <a:pt x="312" y="600"/>
                  </a:lnTo>
                  <a:lnTo>
                    <a:pt x="320" y="568"/>
                  </a:lnTo>
                  <a:lnTo>
                    <a:pt x="264" y="520"/>
                  </a:lnTo>
                  <a:lnTo>
                    <a:pt x="232" y="536"/>
                  </a:lnTo>
                  <a:lnTo>
                    <a:pt x="168" y="496"/>
                  </a:lnTo>
                  <a:lnTo>
                    <a:pt x="136" y="496"/>
                  </a:lnTo>
                  <a:lnTo>
                    <a:pt x="88" y="440"/>
                  </a:lnTo>
                  <a:lnTo>
                    <a:pt x="40" y="440"/>
                  </a:lnTo>
                  <a:lnTo>
                    <a:pt x="16" y="416"/>
                  </a:lnTo>
                  <a:lnTo>
                    <a:pt x="0" y="368"/>
                  </a:lnTo>
                  <a:lnTo>
                    <a:pt x="8" y="352"/>
                  </a:lnTo>
                  <a:lnTo>
                    <a:pt x="16" y="304"/>
                  </a:lnTo>
                  <a:lnTo>
                    <a:pt x="8" y="280"/>
                  </a:lnTo>
                  <a:lnTo>
                    <a:pt x="32" y="248"/>
                  </a:lnTo>
                  <a:lnTo>
                    <a:pt x="32" y="224"/>
                  </a:lnTo>
                  <a:lnTo>
                    <a:pt x="8" y="216"/>
                  </a:lnTo>
                  <a:lnTo>
                    <a:pt x="16" y="208"/>
                  </a:lnTo>
                  <a:lnTo>
                    <a:pt x="48" y="208"/>
                  </a:lnTo>
                  <a:lnTo>
                    <a:pt x="56" y="200"/>
                  </a:lnTo>
                  <a:lnTo>
                    <a:pt x="104" y="224"/>
                  </a:lnTo>
                  <a:lnTo>
                    <a:pt x="104" y="192"/>
                  </a:lnTo>
                  <a:lnTo>
                    <a:pt x="96" y="184"/>
                  </a:lnTo>
                  <a:lnTo>
                    <a:pt x="96" y="160"/>
                  </a:lnTo>
                  <a:lnTo>
                    <a:pt x="128" y="136"/>
                  </a:lnTo>
                  <a:lnTo>
                    <a:pt x="120" y="112"/>
                  </a:lnTo>
                  <a:lnTo>
                    <a:pt x="88" y="72"/>
                  </a:lnTo>
                  <a:lnTo>
                    <a:pt x="96" y="32"/>
                  </a:lnTo>
                  <a:lnTo>
                    <a:pt x="152" y="16"/>
                  </a:lnTo>
                  <a:lnTo>
                    <a:pt x="256" y="8"/>
                  </a:lnTo>
                  <a:lnTo>
                    <a:pt x="288" y="0"/>
                  </a:lnTo>
                  <a:lnTo>
                    <a:pt x="344" y="24"/>
                  </a:lnTo>
                  <a:lnTo>
                    <a:pt x="384" y="40"/>
                  </a:lnTo>
                  <a:lnTo>
                    <a:pt x="424" y="64"/>
                  </a:lnTo>
                  <a:lnTo>
                    <a:pt x="456" y="104"/>
                  </a:lnTo>
                  <a:lnTo>
                    <a:pt x="472" y="56"/>
                  </a:lnTo>
                  <a:lnTo>
                    <a:pt x="472" y="48"/>
                  </a:lnTo>
                  <a:lnTo>
                    <a:pt x="504" y="64"/>
                  </a:lnTo>
                  <a:lnTo>
                    <a:pt x="528" y="72"/>
                  </a:lnTo>
                  <a:lnTo>
                    <a:pt x="584" y="64"/>
                  </a:lnTo>
                  <a:lnTo>
                    <a:pt x="592" y="96"/>
                  </a:lnTo>
                  <a:lnTo>
                    <a:pt x="640" y="128"/>
                  </a:lnTo>
                  <a:lnTo>
                    <a:pt x="656" y="120"/>
                  </a:lnTo>
                  <a:lnTo>
                    <a:pt x="728" y="192"/>
                  </a:lnTo>
                  <a:lnTo>
                    <a:pt x="728" y="176"/>
                  </a:lnTo>
                  <a:lnTo>
                    <a:pt x="760" y="208"/>
                  </a:lnTo>
                  <a:lnTo>
                    <a:pt x="768" y="232"/>
                  </a:lnTo>
                  <a:lnTo>
                    <a:pt x="776" y="288"/>
                  </a:lnTo>
                  <a:lnTo>
                    <a:pt x="784" y="336"/>
                  </a:lnTo>
                  <a:lnTo>
                    <a:pt x="776" y="360"/>
                  </a:lnTo>
                  <a:lnTo>
                    <a:pt x="752" y="360"/>
                  </a:lnTo>
                  <a:lnTo>
                    <a:pt x="744" y="392"/>
                  </a:lnTo>
                  <a:lnTo>
                    <a:pt x="712" y="408"/>
                  </a:lnTo>
                  <a:lnTo>
                    <a:pt x="712" y="424"/>
                  </a:lnTo>
                  <a:lnTo>
                    <a:pt x="736" y="432"/>
                  </a:lnTo>
                  <a:lnTo>
                    <a:pt x="728" y="440"/>
                  </a:lnTo>
                  <a:lnTo>
                    <a:pt x="704" y="456"/>
                  </a:lnTo>
                  <a:lnTo>
                    <a:pt x="672" y="448"/>
                  </a:lnTo>
                  <a:lnTo>
                    <a:pt x="656" y="448"/>
                  </a:lnTo>
                  <a:lnTo>
                    <a:pt x="648" y="464"/>
                  </a:lnTo>
                  <a:lnTo>
                    <a:pt x="664" y="488"/>
                  </a:lnTo>
                  <a:lnTo>
                    <a:pt x="696" y="496"/>
                  </a:lnTo>
                  <a:lnTo>
                    <a:pt x="712" y="504"/>
                  </a:lnTo>
                  <a:lnTo>
                    <a:pt x="704" y="52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29" name="Freeform 21"/>
            <p:cNvSpPr/>
            <p:nvPr/>
          </p:nvSpPr>
          <p:spPr bwMode="invGray">
            <a:xfrm>
              <a:off x="4269050" y="4910264"/>
              <a:ext cx="707906" cy="669441"/>
            </a:xfrm>
            <a:custGeom>
              <a:gdLst>
                <a:gd fmla="*/ 2147483646 w 369" name="T0"/>
                <a:gd fmla="*/ 2147483646 h 353" name="T1"/>
                <a:gd fmla="*/ 2147483646 w 369" name="T2"/>
                <a:gd fmla="*/ 2147483646 h 353" name="T3"/>
                <a:gd fmla="*/ 2147483646 w 369" name="T4"/>
                <a:gd fmla="*/ 2147483646 h 353" name="T5"/>
                <a:gd fmla="*/ 2147483646 w 369" name="T6"/>
                <a:gd fmla="*/ 2147483646 h 353" name="T7"/>
                <a:gd fmla="*/ 2147483646 w 369" name="T8"/>
                <a:gd fmla="*/ 2147483646 h 353" name="T9"/>
                <a:gd fmla="*/ 2147483646 w 369" name="T10"/>
                <a:gd fmla="*/ 2147483646 h 353" name="T11"/>
                <a:gd fmla="*/ 2147483646 w 369" name="T12"/>
                <a:gd fmla="*/ 2147483646 h 353" name="T13"/>
                <a:gd fmla="*/ 2147483646 w 369" name="T14"/>
                <a:gd fmla="*/ 2147483646 h 353" name="T15"/>
                <a:gd fmla="*/ 2147483646 w 369" name="T16"/>
                <a:gd fmla="*/ 2147483646 h 353" name="T17"/>
                <a:gd fmla="*/ 2147483646 w 369" name="T18"/>
                <a:gd fmla="*/ 2147483646 h 353" name="T19"/>
                <a:gd fmla="*/ 2147483646 w 369" name="T20"/>
                <a:gd fmla="*/ 2147483646 h 353" name="T21"/>
                <a:gd fmla="*/ 2147483646 w 369" name="T22"/>
                <a:gd fmla="*/ 2147483646 h 353" name="T23"/>
                <a:gd fmla="*/ 2147483646 w 369" name="T24"/>
                <a:gd fmla="*/ 2147483646 h 353" name="T25"/>
                <a:gd fmla="*/ 2147483646 w 369" name="T26"/>
                <a:gd fmla="*/ 0 h 353" name="T27"/>
                <a:gd fmla="*/ 2147483646 w 369" name="T28"/>
                <a:gd fmla="*/ 2147483646 h 353" name="T29"/>
                <a:gd fmla="*/ 2147483646 w 369" name="T30"/>
                <a:gd fmla="*/ 2147483646 h 353" name="T31"/>
                <a:gd fmla="*/ 2147483646 w 369" name="T32"/>
                <a:gd fmla="*/ 2147483646 h 353" name="T33"/>
                <a:gd fmla="*/ 2147483646 w 369" name="T34"/>
                <a:gd fmla="*/ 2147483646 h 353" name="T35"/>
                <a:gd fmla="*/ 2147483646 w 369" name="T36"/>
                <a:gd fmla="*/ 2147483646 h 353" name="T37"/>
                <a:gd fmla="*/ 2147483646 w 369" name="T38"/>
                <a:gd fmla="*/ 2147483646 h 353" name="T39"/>
                <a:gd fmla="*/ 2147483646 w 369" name="T40"/>
                <a:gd fmla="*/ 2147483646 h 353" name="T41"/>
                <a:gd fmla="*/ 2147483646 w 369" name="T42"/>
                <a:gd fmla="*/ 2147483646 h 353" name="T43"/>
                <a:gd fmla="*/ 2147483646 w 369" name="T44"/>
                <a:gd fmla="*/ 2147483646 h 353" name="T45"/>
                <a:gd fmla="*/ 2147483646 w 369" name="T46"/>
                <a:gd fmla="*/ 2147483646 h 353" name="T47"/>
                <a:gd fmla="*/ 2147483646 w 369" name="T48"/>
                <a:gd fmla="*/ 2147483646 h 353" name="T49"/>
                <a:gd fmla="*/ 2147483646 w 369" name="T50"/>
                <a:gd fmla="*/ 2147483646 h 353" name="T51"/>
                <a:gd fmla="*/ 2147483646 w 369" name="T52"/>
                <a:gd fmla="*/ 2147483646 h 353" name="T53"/>
                <a:gd fmla="*/ 2147483646 w 369" name="T54"/>
                <a:gd fmla="*/ 2147483646 h 353" name="T55"/>
                <a:gd fmla="*/ 2147483646 w 369" name="T56"/>
                <a:gd fmla="*/ 2147483646 h 353" name="T57"/>
                <a:gd fmla="*/ 2147483646 w 369" name="T58"/>
                <a:gd fmla="*/ 2147483646 h 353" name="T59"/>
                <a:gd fmla="*/ 2147483646 w 369" name="T60"/>
                <a:gd fmla="*/ 2147483646 h 353" name="T61"/>
                <a:gd fmla="*/ 2147483646 w 369" name="T62"/>
                <a:gd fmla="*/ 2147483646 h 353" name="T63"/>
                <a:gd fmla="*/ 2147483646 w 369" name="T64"/>
                <a:gd fmla="*/ 2147483646 h 353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353" w="369">
                  <a:moveTo>
                    <a:pt x="48" y="344"/>
                  </a:moveTo>
                  <a:lnTo>
                    <a:pt x="48" y="320"/>
                  </a:lnTo>
                  <a:lnTo>
                    <a:pt x="64" y="296"/>
                  </a:lnTo>
                  <a:lnTo>
                    <a:pt x="32" y="264"/>
                  </a:lnTo>
                  <a:lnTo>
                    <a:pt x="56" y="224"/>
                  </a:lnTo>
                  <a:lnTo>
                    <a:pt x="56" y="192"/>
                  </a:lnTo>
                  <a:lnTo>
                    <a:pt x="8" y="200"/>
                  </a:lnTo>
                  <a:lnTo>
                    <a:pt x="8" y="160"/>
                  </a:lnTo>
                  <a:lnTo>
                    <a:pt x="0" y="152"/>
                  </a:lnTo>
                  <a:lnTo>
                    <a:pt x="16" y="136"/>
                  </a:lnTo>
                  <a:lnTo>
                    <a:pt x="32" y="144"/>
                  </a:lnTo>
                  <a:lnTo>
                    <a:pt x="48" y="136"/>
                  </a:lnTo>
                  <a:lnTo>
                    <a:pt x="96" y="136"/>
                  </a:lnTo>
                  <a:lnTo>
                    <a:pt x="104" y="120"/>
                  </a:lnTo>
                  <a:lnTo>
                    <a:pt x="112" y="112"/>
                  </a:lnTo>
                  <a:lnTo>
                    <a:pt x="168" y="112"/>
                  </a:lnTo>
                  <a:lnTo>
                    <a:pt x="160" y="80"/>
                  </a:lnTo>
                  <a:lnTo>
                    <a:pt x="136" y="80"/>
                  </a:lnTo>
                  <a:lnTo>
                    <a:pt x="128" y="56"/>
                  </a:lnTo>
                  <a:lnTo>
                    <a:pt x="144" y="40"/>
                  </a:lnTo>
                  <a:lnTo>
                    <a:pt x="168" y="48"/>
                  </a:lnTo>
                  <a:lnTo>
                    <a:pt x="184" y="40"/>
                  </a:lnTo>
                  <a:lnTo>
                    <a:pt x="192" y="56"/>
                  </a:lnTo>
                  <a:lnTo>
                    <a:pt x="208" y="48"/>
                  </a:lnTo>
                  <a:lnTo>
                    <a:pt x="208" y="24"/>
                  </a:lnTo>
                  <a:lnTo>
                    <a:pt x="232" y="40"/>
                  </a:lnTo>
                  <a:lnTo>
                    <a:pt x="240" y="8"/>
                  </a:lnTo>
                  <a:lnTo>
                    <a:pt x="248" y="0"/>
                  </a:lnTo>
                  <a:lnTo>
                    <a:pt x="264" y="16"/>
                  </a:lnTo>
                  <a:lnTo>
                    <a:pt x="288" y="16"/>
                  </a:lnTo>
                  <a:lnTo>
                    <a:pt x="312" y="72"/>
                  </a:lnTo>
                  <a:lnTo>
                    <a:pt x="320" y="72"/>
                  </a:lnTo>
                  <a:lnTo>
                    <a:pt x="328" y="88"/>
                  </a:lnTo>
                  <a:lnTo>
                    <a:pt x="344" y="88"/>
                  </a:lnTo>
                  <a:lnTo>
                    <a:pt x="352" y="72"/>
                  </a:lnTo>
                  <a:lnTo>
                    <a:pt x="360" y="64"/>
                  </a:lnTo>
                  <a:lnTo>
                    <a:pt x="368" y="88"/>
                  </a:lnTo>
                  <a:lnTo>
                    <a:pt x="360" y="96"/>
                  </a:lnTo>
                  <a:lnTo>
                    <a:pt x="360" y="112"/>
                  </a:lnTo>
                  <a:lnTo>
                    <a:pt x="360" y="128"/>
                  </a:lnTo>
                  <a:lnTo>
                    <a:pt x="336" y="152"/>
                  </a:lnTo>
                  <a:lnTo>
                    <a:pt x="336" y="168"/>
                  </a:lnTo>
                  <a:lnTo>
                    <a:pt x="360" y="168"/>
                  </a:lnTo>
                  <a:lnTo>
                    <a:pt x="368" y="184"/>
                  </a:lnTo>
                  <a:lnTo>
                    <a:pt x="360" y="192"/>
                  </a:lnTo>
                  <a:lnTo>
                    <a:pt x="360" y="208"/>
                  </a:lnTo>
                  <a:lnTo>
                    <a:pt x="360" y="232"/>
                  </a:lnTo>
                  <a:lnTo>
                    <a:pt x="368" y="232"/>
                  </a:lnTo>
                  <a:lnTo>
                    <a:pt x="368" y="248"/>
                  </a:lnTo>
                  <a:lnTo>
                    <a:pt x="344" y="256"/>
                  </a:lnTo>
                  <a:lnTo>
                    <a:pt x="344" y="272"/>
                  </a:lnTo>
                  <a:lnTo>
                    <a:pt x="344" y="280"/>
                  </a:lnTo>
                  <a:lnTo>
                    <a:pt x="320" y="272"/>
                  </a:lnTo>
                  <a:lnTo>
                    <a:pt x="312" y="288"/>
                  </a:lnTo>
                  <a:lnTo>
                    <a:pt x="280" y="288"/>
                  </a:lnTo>
                  <a:lnTo>
                    <a:pt x="272" y="312"/>
                  </a:lnTo>
                  <a:lnTo>
                    <a:pt x="248" y="320"/>
                  </a:lnTo>
                  <a:lnTo>
                    <a:pt x="232" y="304"/>
                  </a:lnTo>
                  <a:lnTo>
                    <a:pt x="224" y="280"/>
                  </a:lnTo>
                  <a:lnTo>
                    <a:pt x="208" y="288"/>
                  </a:lnTo>
                  <a:lnTo>
                    <a:pt x="208" y="304"/>
                  </a:lnTo>
                  <a:lnTo>
                    <a:pt x="192" y="304"/>
                  </a:lnTo>
                  <a:lnTo>
                    <a:pt x="152" y="328"/>
                  </a:lnTo>
                  <a:lnTo>
                    <a:pt x="144" y="352"/>
                  </a:lnTo>
                  <a:lnTo>
                    <a:pt x="96" y="328"/>
                  </a:lnTo>
                  <a:lnTo>
                    <a:pt x="80" y="328"/>
                  </a:lnTo>
                  <a:lnTo>
                    <a:pt x="48" y="344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30" name="Freeform 22"/>
            <p:cNvSpPr/>
            <p:nvPr/>
          </p:nvSpPr>
          <p:spPr bwMode="invGray">
            <a:xfrm>
              <a:off x="3470267" y="4864152"/>
              <a:ext cx="1090557" cy="1166402"/>
            </a:xfrm>
            <a:custGeom>
              <a:gdLst>
                <a:gd fmla="*/ 2147483646 w 569" name="T0"/>
                <a:gd fmla="*/ 2147483646 h 617" name="T1"/>
                <a:gd fmla="*/ 2147483646 w 569" name="T2"/>
                <a:gd fmla="*/ 2147483646 h 617" name="T3"/>
                <a:gd fmla="*/ 2147483646 w 569" name="T4"/>
                <a:gd fmla="*/ 2147483646 h 617" name="T5"/>
                <a:gd fmla="*/ 2147483646 w 569" name="T6"/>
                <a:gd fmla="*/ 2147483646 h 617" name="T7"/>
                <a:gd fmla="*/ 2147483646 w 569" name="T8"/>
                <a:gd fmla="*/ 2147483646 h 617" name="T9"/>
                <a:gd fmla="*/ 2147483646 w 569" name="T10"/>
                <a:gd fmla="*/ 2147483646 h 617" name="T11"/>
                <a:gd fmla="*/ 2147483646 w 569" name="T12"/>
                <a:gd fmla="*/ 2147483646 h 617" name="T13"/>
                <a:gd fmla="*/ 2147483646 w 569" name="T14"/>
                <a:gd fmla="*/ 2147483646 h 617" name="T15"/>
                <a:gd fmla="*/ 2147483646 w 569" name="T16"/>
                <a:gd fmla="*/ 2147483646 h 617" name="T17"/>
                <a:gd fmla="*/ 2147483646 w 569" name="T18"/>
                <a:gd fmla="*/ 2147483646 h 617" name="T19"/>
                <a:gd fmla="*/ 2147483646 w 569" name="T20"/>
                <a:gd fmla="*/ 2147483646 h 617" name="T21"/>
                <a:gd fmla="*/ 2147483646 w 569" name="T22"/>
                <a:gd fmla="*/ 2147483646 h 617" name="T23"/>
                <a:gd fmla="*/ 2147483646 w 569" name="T24"/>
                <a:gd fmla="*/ 2147483646 h 617" name="T25"/>
                <a:gd fmla="*/ 2147483646 w 569" name="T26"/>
                <a:gd fmla="*/ 2147483646 h 617" name="T27"/>
                <a:gd fmla="*/ 2147483646 w 569" name="T28"/>
                <a:gd fmla="*/ 2147483646 h 617" name="T29"/>
                <a:gd fmla="*/ 2147483646 w 569" name="T30"/>
                <a:gd fmla="*/ 2147483646 h 617" name="T31"/>
                <a:gd fmla="*/ 2147483646 w 569" name="T32"/>
                <a:gd fmla="*/ 2147483646 h 617" name="T33"/>
                <a:gd fmla="*/ 2147483646 w 569" name="T34"/>
                <a:gd fmla="*/ 2147483646 h 617" name="T35"/>
                <a:gd fmla="*/ 2147483646 w 569" name="T36"/>
                <a:gd fmla="*/ 2147483646 h 617" name="T37"/>
                <a:gd fmla="*/ 2147483646 w 569" name="T38"/>
                <a:gd fmla="*/ 2147483646 h 617" name="T39"/>
                <a:gd fmla="*/ 2147483646 w 569" name="T40"/>
                <a:gd fmla="*/ 2147483646 h 617" name="T41"/>
                <a:gd fmla="*/ 2147483646 w 569" name="T42"/>
                <a:gd fmla="*/ 2147483646 h 617" name="T43"/>
                <a:gd fmla="*/ 2147483646 w 569" name="T44"/>
                <a:gd fmla="*/ 2147483646 h 617" name="T45"/>
                <a:gd fmla="*/ 2147483646 w 569" name="T46"/>
                <a:gd fmla="*/ 2147483646 h 617" name="T47"/>
                <a:gd fmla="*/ 2147483646 w 569" name="T48"/>
                <a:gd fmla="*/ 2147483646 h 617" name="T49"/>
                <a:gd fmla="*/ 2147483646 w 569" name="T50"/>
                <a:gd fmla="*/ 0 h 617" name="T51"/>
                <a:gd fmla="*/ 2147483646 w 569" name="T52"/>
                <a:gd fmla="*/ 0 h 617" name="T53"/>
                <a:gd fmla="*/ 2147483646 w 569" name="T54"/>
                <a:gd fmla="*/ 2147483646 h 617" name="T55"/>
                <a:gd fmla="*/ 2147483646 w 569" name="T56"/>
                <a:gd fmla="*/ 2147483646 h 617" name="T57"/>
                <a:gd fmla="*/ 2147483646 w 569" name="T58"/>
                <a:gd fmla="*/ 2147483646 h 617" name="T59"/>
                <a:gd fmla="*/ 2147483646 w 569" name="T60"/>
                <a:gd fmla="*/ 2147483646 h 617" name="T61"/>
                <a:gd fmla="*/ 2147483646 w 569" name="T62"/>
                <a:gd fmla="*/ 2147483646 h 617" name="T63"/>
                <a:gd fmla="*/ 2147483646 w 569" name="T64"/>
                <a:gd fmla="*/ 2147483646 h 617" name="T65"/>
                <a:gd fmla="*/ 2147483646 w 569" name="T66"/>
                <a:gd fmla="*/ 2147483646 h 617" name="T67"/>
                <a:gd fmla="*/ 0 w 569" name="T68"/>
                <a:gd fmla="*/ 2147483646 h 617" name="T69"/>
                <a:gd fmla="*/ 2147483646 w 569" name="T70"/>
                <a:gd fmla="*/ 2147483646 h 617" name="T71"/>
                <a:gd fmla="*/ 2147483646 w 569" name="T72"/>
                <a:gd fmla="*/ 2147483646 h 617" name="T73"/>
                <a:gd fmla="*/ 2147483646 w 569" name="T74"/>
                <a:gd fmla="*/ 2147483646 h 617" name="T75"/>
                <a:gd fmla="*/ 2147483646 w 569" name="T76"/>
                <a:gd fmla="*/ 2147483646 h 617" name="T77"/>
                <a:gd fmla="*/ 2147483646 w 569" name="T78"/>
                <a:gd fmla="*/ 2147483646 h 617" name="T79"/>
                <a:gd fmla="*/ 2147483646 w 569" name="T80"/>
                <a:gd fmla="*/ 2147483646 h 617" name="T81"/>
                <a:gd fmla="*/ 2147483646 w 569" name="T82"/>
                <a:gd fmla="*/ 2147483646 h 617" name="T83"/>
                <a:gd fmla="*/ 2147483646 w 569" name="T84"/>
                <a:gd fmla="*/ 2147483646 h 617" name="T85"/>
                <a:gd fmla="*/ 2147483646 w 569" name="T86"/>
                <a:gd fmla="*/ 2147483646 h 617" name="T87"/>
                <a:gd fmla="*/ 2147483646 w 569" name="T88"/>
                <a:gd fmla="*/ 2147483646 h 617" name="T89"/>
                <a:gd fmla="*/ 2147483646 w 569" name="T90"/>
                <a:gd fmla="*/ 2147483646 h 617" name="T91"/>
                <a:gd fmla="*/ 2147483646 w 569" name="T92"/>
                <a:gd fmla="*/ 2147483646 h 617" name="T93"/>
                <a:gd fmla="*/ 2147483646 w 569" name="T94"/>
                <a:gd fmla="*/ 2147483646 h 617" name="T95"/>
                <a:gd fmla="*/ 2147483646 w 569" name="T96"/>
                <a:gd fmla="*/ 2147483646 h 617" name="T97"/>
                <a:gd fmla="*/ 2147483646 w 569" name="T98"/>
                <a:gd fmla="*/ 2147483646 h 617" name="T99"/>
                <a:gd fmla="*/ 2147483646 w 569" name="T100"/>
                <a:gd fmla="*/ 2147483646 h 617" name="T101"/>
                <a:gd fmla="*/ 2147483646 w 569" name="T102"/>
                <a:gd fmla="*/ 2147483646 h 617" name="T103"/>
                <a:gd fmla="*/ 2147483646 w 569" name="T104"/>
                <a:gd fmla="*/ 2147483646 h 617" name="T105"/>
                <a:gd fmla="*/ 2147483646 w 569" name="T106"/>
                <a:gd fmla="*/ 2147483646 h 617" name="T107"/>
                <a:gd fmla="*/ 2147483646 w 569" name="T108"/>
                <a:gd fmla="*/ 2147483646 h 617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617" w="569">
                  <a:moveTo>
                    <a:pt x="520" y="464"/>
                  </a:moveTo>
                  <a:lnTo>
                    <a:pt x="528" y="448"/>
                  </a:lnTo>
                  <a:lnTo>
                    <a:pt x="568" y="448"/>
                  </a:lnTo>
                  <a:lnTo>
                    <a:pt x="560" y="416"/>
                  </a:lnTo>
                  <a:lnTo>
                    <a:pt x="552" y="400"/>
                  </a:lnTo>
                  <a:lnTo>
                    <a:pt x="528" y="408"/>
                  </a:lnTo>
                  <a:lnTo>
                    <a:pt x="504" y="400"/>
                  </a:lnTo>
                  <a:lnTo>
                    <a:pt x="496" y="384"/>
                  </a:lnTo>
                  <a:lnTo>
                    <a:pt x="464" y="384"/>
                  </a:lnTo>
                  <a:lnTo>
                    <a:pt x="464" y="360"/>
                  </a:lnTo>
                  <a:lnTo>
                    <a:pt x="464" y="344"/>
                  </a:lnTo>
                  <a:lnTo>
                    <a:pt x="480" y="320"/>
                  </a:lnTo>
                  <a:lnTo>
                    <a:pt x="448" y="288"/>
                  </a:lnTo>
                  <a:lnTo>
                    <a:pt x="472" y="248"/>
                  </a:lnTo>
                  <a:lnTo>
                    <a:pt x="472" y="216"/>
                  </a:lnTo>
                  <a:lnTo>
                    <a:pt x="424" y="224"/>
                  </a:lnTo>
                  <a:lnTo>
                    <a:pt x="424" y="184"/>
                  </a:lnTo>
                  <a:lnTo>
                    <a:pt x="416" y="176"/>
                  </a:lnTo>
                  <a:lnTo>
                    <a:pt x="432" y="160"/>
                  </a:lnTo>
                  <a:lnTo>
                    <a:pt x="448" y="168"/>
                  </a:lnTo>
                  <a:lnTo>
                    <a:pt x="464" y="152"/>
                  </a:lnTo>
                  <a:lnTo>
                    <a:pt x="512" y="160"/>
                  </a:lnTo>
                  <a:lnTo>
                    <a:pt x="528" y="136"/>
                  </a:lnTo>
                  <a:lnTo>
                    <a:pt x="512" y="112"/>
                  </a:lnTo>
                  <a:lnTo>
                    <a:pt x="488" y="128"/>
                  </a:lnTo>
                  <a:lnTo>
                    <a:pt x="464" y="112"/>
                  </a:lnTo>
                  <a:lnTo>
                    <a:pt x="464" y="64"/>
                  </a:lnTo>
                  <a:lnTo>
                    <a:pt x="432" y="64"/>
                  </a:lnTo>
                  <a:lnTo>
                    <a:pt x="424" y="96"/>
                  </a:lnTo>
                  <a:lnTo>
                    <a:pt x="408" y="96"/>
                  </a:lnTo>
                  <a:lnTo>
                    <a:pt x="408" y="120"/>
                  </a:lnTo>
                  <a:lnTo>
                    <a:pt x="384" y="144"/>
                  </a:lnTo>
                  <a:lnTo>
                    <a:pt x="368" y="144"/>
                  </a:lnTo>
                  <a:lnTo>
                    <a:pt x="368" y="240"/>
                  </a:lnTo>
                  <a:lnTo>
                    <a:pt x="344" y="240"/>
                  </a:lnTo>
                  <a:lnTo>
                    <a:pt x="336" y="224"/>
                  </a:lnTo>
                  <a:lnTo>
                    <a:pt x="320" y="240"/>
                  </a:lnTo>
                  <a:lnTo>
                    <a:pt x="288" y="240"/>
                  </a:lnTo>
                  <a:lnTo>
                    <a:pt x="288" y="232"/>
                  </a:lnTo>
                  <a:lnTo>
                    <a:pt x="272" y="224"/>
                  </a:lnTo>
                  <a:lnTo>
                    <a:pt x="272" y="192"/>
                  </a:lnTo>
                  <a:lnTo>
                    <a:pt x="232" y="104"/>
                  </a:lnTo>
                  <a:lnTo>
                    <a:pt x="216" y="104"/>
                  </a:lnTo>
                  <a:lnTo>
                    <a:pt x="216" y="112"/>
                  </a:lnTo>
                  <a:lnTo>
                    <a:pt x="200" y="88"/>
                  </a:lnTo>
                  <a:lnTo>
                    <a:pt x="208" y="72"/>
                  </a:lnTo>
                  <a:lnTo>
                    <a:pt x="176" y="32"/>
                  </a:lnTo>
                  <a:lnTo>
                    <a:pt x="160" y="40"/>
                  </a:lnTo>
                  <a:lnTo>
                    <a:pt x="152" y="80"/>
                  </a:lnTo>
                  <a:lnTo>
                    <a:pt x="136" y="80"/>
                  </a:lnTo>
                  <a:lnTo>
                    <a:pt x="136" y="64"/>
                  </a:lnTo>
                  <a:lnTo>
                    <a:pt x="136" y="0"/>
                  </a:lnTo>
                  <a:lnTo>
                    <a:pt x="120" y="16"/>
                  </a:lnTo>
                  <a:lnTo>
                    <a:pt x="112" y="0"/>
                  </a:lnTo>
                  <a:lnTo>
                    <a:pt x="96" y="16"/>
                  </a:lnTo>
                  <a:lnTo>
                    <a:pt x="96" y="32"/>
                  </a:lnTo>
                  <a:lnTo>
                    <a:pt x="104" y="64"/>
                  </a:lnTo>
                  <a:lnTo>
                    <a:pt x="88" y="64"/>
                  </a:lnTo>
                  <a:lnTo>
                    <a:pt x="72" y="64"/>
                  </a:lnTo>
                  <a:lnTo>
                    <a:pt x="80" y="96"/>
                  </a:lnTo>
                  <a:lnTo>
                    <a:pt x="80" y="112"/>
                  </a:lnTo>
                  <a:lnTo>
                    <a:pt x="104" y="112"/>
                  </a:lnTo>
                  <a:lnTo>
                    <a:pt x="104" y="168"/>
                  </a:lnTo>
                  <a:lnTo>
                    <a:pt x="88" y="240"/>
                  </a:lnTo>
                  <a:lnTo>
                    <a:pt x="40" y="272"/>
                  </a:lnTo>
                  <a:lnTo>
                    <a:pt x="24" y="280"/>
                  </a:lnTo>
                  <a:lnTo>
                    <a:pt x="16" y="288"/>
                  </a:lnTo>
                  <a:lnTo>
                    <a:pt x="8" y="312"/>
                  </a:lnTo>
                  <a:lnTo>
                    <a:pt x="8" y="360"/>
                  </a:lnTo>
                  <a:lnTo>
                    <a:pt x="0" y="376"/>
                  </a:lnTo>
                  <a:lnTo>
                    <a:pt x="32" y="376"/>
                  </a:lnTo>
                  <a:lnTo>
                    <a:pt x="48" y="368"/>
                  </a:lnTo>
                  <a:lnTo>
                    <a:pt x="88" y="376"/>
                  </a:lnTo>
                  <a:lnTo>
                    <a:pt x="80" y="392"/>
                  </a:lnTo>
                  <a:lnTo>
                    <a:pt x="72" y="392"/>
                  </a:lnTo>
                  <a:lnTo>
                    <a:pt x="88" y="408"/>
                  </a:lnTo>
                  <a:lnTo>
                    <a:pt x="80" y="432"/>
                  </a:lnTo>
                  <a:lnTo>
                    <a:pt x="96" y="448"/>
                  </a:lnTo>
                  <a:lnTo>
                    <a:pt x="120" y="448"/>
                  </a:lnTo>
                  <a:lnTo>
                    <a:pt x="120" y="464"/>
                  </a:lnTo>
                  <a:lnTo>
                    <a:pt x="112" y="472"/>
                  </a:lnTo>
                  <a:lnTo>
                    <a:pt x="112" y="504"/>
                  </a:lnTo>
                  <a:lnTo>
                    <a:pt x="96" y="504"/>
                  </a:lnTo>
                  <a:lnTo>
                    <a:pt x="104" y="528"/>
                  </a:lnTo>
                  <a:lnTo>
                    <a:pt x="144" y="528"/>
                  </a:lnTo>
                  <a:lnTo>
                    <a:pt x="144" y="560"/>
                  </a:lnTo>
                  <a:lnTo>
                    <a:pt x="160" y="568"/>
                  </a:lnTo>
                  <a:lnTo>
                    <a:pt x="200" y="576"/>
                  </a:lnTo>
                  <a:lnTo>
                    <a:pt x="216" y="560"/>
                  </a:lnTo>
                  <a:lnTo>
                    <a:pt x="224" y="568"/>
                  </a:lnTo>
                  <a:lnTo>
                    <a:pt x="216" y="592"/>
                  </a:lnTo>
                  <a:lnTo>
                    <a:pt x="232" y="600"/>
                  </a:lnTo>
                  <a:lnTo>
                    <a:pt x="264" y="616"/>
                  </a:lnTo>
                  <a:lnTo>
                    <a:pt x="264" y="592"/>
                  </a:lnTo>
                  <a:lnTo>
                    <a:pt x="264" y="520"/>
                  </a:lnTo>
                  <a:lnTo>
                    <a:pt x="272" y="512"/>
                  </a:lnTo>
                  <a:lnTo>
                    <a:pt x="320" y="512"/>
                  </a:lnTo>
                  <a:lnTo>
                    <a:pt x="328" y="504"/>
                  </a:lnTo>
                  <a:lnTo>
                    <a:pt x="344" y="504"/>
                  </a:lnTo>
                  <a:lnTo>
                    <a:pt x="352" y="512"/>
                  </a:lnTo>
                  <a:lnTo>
                    <a:pt x="376" y="504"/>
                  </a:lnTo>
                  <a:lnTo>
                    <a:pt x="384" y="512"/>
                  </a:lnTo>
                  <a:lnTo>
                    <a:pt x="392" y="504"/>
                  </a:lnTo>
                  <a:lnTo>
                    <a:pt x="416" y="520"/>
                  </a:lnTo>
                  <a:lnTo>
                    <a:pt x="416" y="504"/>
                  </a:lnTo>
                  <a:lnTo>
                    <a:pt x="440" y="504"/>
                  </a:lnTo>
                  <a:lnTo>
                    <a:pt x="480" y="496"/>
                  </a:lnTo>
                  <a:lnTo>
                    <a:pt x="488" y="472"/>
                  </a:lnTo>
                  <a:lnTo>
                    <a:pt x="504" y="464"/>
                  </a:lnTo>
                  <a:lnTo>
                    <a:pt x="520" y="464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31" name="Freeform 23"/>
            <p:cNvSpPr/>
            <p:nvPr/>
          </p:nvSpPr>
          <p:spPr bwMode="invGray">
            <a:xfrm>
              <a:off x="1434243" y="3515021"/>
              <a:ext cx="2318231" cy="1485753"/>
            </a:xfrm>
            <a:custGeom>
              <a:gdLst>
                <a:gd fmla="*/ 2147483646 w 1209" name="T0"/>
                <a:gd fmla="*/ 2147483646 h 785" name="T1"/>
                <a:gd fmla="*/ 2147483646 w 1209" name="T2"/>
                <a:gd fmla="*/ 2147483646 h 785" name="T3"/>
                <a:gd fmla="*/ 2147483646 w 1209" name="T4"/>
                <a:gd fmla="*/ 2147483646 h 785" name="T5"/>
                <a:gd fmla="*/ 2147483646 w 1209" name="T6"/>
                <a:gd fmla="*/ 2147483646 h 785" name="T7"/>
                <a:gd fmla="*/ 2147483646 w 1209" name="T8"/>
                <a:gd fmla="*/ 2147483646 h 785" name="T9"/>
                <a:gd fmla="*/ 2147483646 w 1209" name="T10"/>
                <a:gd fmla="*/ 2147483646 h 785" name="T11"/>
                <a:gd fmla="*/ 2147483646 w 1209" name="T12"/>
                <a:gd fmla="*/ 2147483646 h 785" name="T13"/>
                <a:gd fmla="*/ 2147483646 w 1209" name="T14"/>
                <a:gd fmla="*/ 2147483646 h 785" name="T15"/>
                <a:gd fmla="*/ 2147483646 w 1209" name="T16"/>
                <a:gd fmla="*/ 2147483646 h 785" name="T17"/>
                <a:gd fmla="*/ 2147483646 w 1209" name="T18"/>
                <a:gd fmla="*/ 2147483646 h 785" name="T19"/>
                <a:gd fmla="*/ 2147483646 w 1209" name="T20"/>
                <a:gd fmla="*/ 2147483646 h 785" name="T21"/>
                <a:gd fmla="*/ 2147483646 w 1209" name="T22"/>
                <a:gd fmla="*/ 2147483646 h 785" name="T23"/>
                <a:gd fmla="*/ 2147483646 w 1209" name="T24"/>
                <a:gd fmla="*/ 2147483646 h 785" name="T25"/>
                <a:gd fmla="*/ 2147483646 w 1209" name="T26"/>
                <a:gd fmla="*/ 2147483646 h 785" name="T27"/>
                <a:gd fmla="*/ 2147483646 w 1209" name="T28"/>
                <a:gd fmla="*/ 2147483646 h 785" name="T29"/>
                <a:gd fmla="*/ 2147483646 w 1209" name="T30"/>
                <a:gd fmla="*/ 2147483646 h 785" name="T31"/>
                <a:gd fmla="*/ 2147483646 w 1209" name="T32"/>
                <a:gd fmla="*/ 2147483646 h 785" name="T33"/>
                <a:gd fmla="*/ 2147483646 w 1209" name="T34"/>
                <a:gd fmla="*/ 2147483646 h 785" name="T35"/>
                <a:gd fmla="*/ 2147483646 w 1209" name="T36"/>
                <a:gd fmla="*/ 2147483646 h 785" name="T37"/>
                <a:gd fmla="*/ 2147483646 w 1209" name="T38"/>
                <a:gd fmla="*/ 2147483646 h 785" name="T39"/>
                <a:gd fmla="*/ 2147483646 w 1209" name="T40"/>
                <a:gd fmla="*/ 2147483646 h 785" name="T41"/>
                <a:gd fmla="*/ 2147483646 w 1209" name="T42"/>
                <a:gd fmla="*/ 2147483646 h 785" name="T43"/>
                <a:gd fmla="*/ 2147483646 w 1209" name="T44"/>
                <a:gd fmla="*/ 2147483646 h 785" name="T45"/>
                <a:gd fmla="*/ 2147483646 w 1209" name="T46"/>
                <a:gd fmla="*/ 2147483646 h 785" name="T47"/>
                <a:gd fmla="*/ 2147483646 w 1209" name="T48"/>
                <a:gd fmla="*/ 2147483646 h 785" name="T49"/>
                <a:gd fmla="*/ 2147483646 w 1209" name="T50"/>
                <a:gd fmla="*/ 2147483646 h 785" name="T51"/>
                <a:gd fmla="*/ 2147483646 w 1209" name="T52"/>
                <a:gd fmla="*/ 2147483646 h 785" name="T53"/>
                <a:gd fmla="*/ 2147483646 w 1209" name="T54"/>
                <a:gd fmla="*/ 2147483646 h 785" name="T55"/>
                <a:gd fmla="*/ 2147483646 w 1209" name="T56"/>
                <a:gd fmla="*/ 2147483646 h 785" name="T57"/>
                <a:gd fmla="*/ 0 w 1209" name="T58"/>
                <a:gd fmla="*/ 2147483646 h 785" name="T59"/>
                <a:gd fmla="*/ 2147483646 w 1209" name="T60"/>
                <a:gd fmla="*/ 2147483646 h 785" name="T61"/>
                <a:gd fmla="*/ 2147483646 w 1209" name="T62"/>
                <a:gd fmla="*/ 2147483646 h 785" name="T63"/>
                <a:gd fmla="*/ 2147483646 w 1209" name="T64"/>
                <a:gd fmla="*/ 2147483646 h 785" name="T65"/>
                <a:gd fmla="*/ 2147483646 w 1209" name="T66"/>
                <a:gd fmla="*/ 2147483646 h 785" name="T67"/>
                <a:gd fmla="*/ 2147483646 w 1209" name="T68"/>
                <a:gd fmla="*/ 2147483646 h 785" name="T69"/>
                <a:gd fmla="*/ 2147483646 w 1209" name="T70"/>
                <a:gd fmla="*/ 2147483646 h 785" name="T71"/>
                <a:gd fmla="*/ 2147483646 w 1209" name="T72"/>
                <a:gd fmla="*/ 2147483646 h 785" name="T73"/>
                <a:gd fmla="*/ 2147483646 w 1209" name="T74"/>
                <a:gd fmla="*/ 2147483646 h 785" name="T75"/>
                <a:gd fmla="*/ 2147483646 w 1209" name="T76"/>
                <a:gd fmla="*/ 2147483646 h 785" name="T77"/>
                <a:gd fmla="*/ 2147483646 w 1209" name="T78"/>
                <a:gd fmla="*/ 2147483646 h 785" name="T79"/>
                <a:gd fmla="*/ 2147483646 w 1209" name="T80"/>
                <a:gd fmla="*/ 2147483646 h 785" name="T81"/>
                <a:gd fmla="*/ 2147483646 w 1209" name="T82"/>
                <a:gd fmla="*/ 2147483646 h 785" name="T83"/>
                <a:gd fmla="*/ 2147483646 w 1209" name="T84"/>
                <a:gd fmla="*/ 2147483646 h 785" name="T85"/>
                <a:gd fmla="*/ 2147483646 w 1209" name="T86"/>
                <a:gd fmla="*/ 2147483646 h 785" name="T87"/>
                <a:gd fmla="*/ 2147483646 w 1209" name="T88"/>
                <a:gd fmla="*/ 2147483646 h 785" name="T89"/>
                <a:gd fmla="*/ 2147483646 w 1209" name="T90"/>
                <a:gd fmla="*/ 2147483646 h 785" name="T91"/>
                <a:gd fmla="*/ 2147483646 w 1209" name="T92"/>
                <a:gd fmla="*/ 2147483646 h 785" name="T93"/>
                <a:gd fmla="*/ 2147483646 w 1209" name="T94"/>
                <a:gd fmla="*/ 2147483646 h 785" name="T95"/>
                <a:gd fmla="*/ 2147483646 w 1209" name="T96"/>
                <a:gd fmla="*/ 2147483646 h 785" name="T97"/>
                <a:gd fmla="*/ 2147483646 w 1209" name="T98"/>
                <a:gd fmla="*/ 2147483646 h 785" name="T99"/>
                <a:gd fmla="*/ 2147483646 w 1209" name="T100"/>
                <a:gd fmla="*/ 2147483646 h 785" name="T101"/>
                <a:gd fmla="*/ 2147483646 w 1209" name="T102"/>
                <a:gd fmla="*/ 2147483646 h 785" name="T103"/>
                <a:gd fmla="*/ 2147483646 w 1209" name="T104"/>
                <a:gd fmla="*/ 2147483646 h 785" name="T105"/>
                <a:gd fmla="*/ 2147483646 w 1209" name="T106"/>
                <a:gd fmla="*/ 2147483646 h 785" name="T107"/>
                <a:gd fmla="*/ 2147483646 w 1209" name="T108"/>
                <a:gd fmla="*/ 2147483646 h 785" name="T109"/>
                <a:gd fmla="*/ 2147483646 w 1209" name="T110"/>
                <a:gd fmla="*/ 2147483646 h 785" name="T111"/>
                <a:gd fmla="*/ 2147483646 w 1209" name="T112"/>
                <a:gd fmla="*/ 2147483646 h 785" name="T113"/>
                <a:gd fmla="*/ 2147483646 w 1209" name="T114"/>
                <a:gd fmla="*/ 2147483646 h 785" name="T115"/>
                <a:gd fmla="*/ 2147483646 w 1209" name="T116"/>
                <a:gd fmla="*/ 2147483646 h 785" name="T117"/>
                <a:gd fmla="*/ 2147483646 w 1209" name="T118"/>
                <a:gd fmla="*/ 2147483646 h 785" name="T119"/>
                <a:gd fmla="*/ 2147483646 w 1209" name="T120"/>
                <a:gd fmla="*/ 2147483646 h 785" name="T121"/>
                <a:gd fmla="*/ 2147483646 w 1209" name="T122"/>
                <a:gd fmla="*/ 2147483646 h 785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b" l="0" r="r" t="0"/>
              <a:pathLst>
                <a:path h="785" w="1209">
                  <a:moveTo>
                    <a:pt x="1200" y="712"/>
                  </a:moveTo>
                  <a:lnTo>
                    <a:pt x="1184" y="728"/>
                  </a:lnTo>
                  <a:lnTo>
                    <a:pt x="1176" y="712"/>
                  </a:lnTo>
                  <a:lnTo>
                    <a:pt x="1160" y="728"/>
                  </a:lnTo>
                  <a:lnTo>
                    <a:pt x="1168" y="776"/>
                  </a:lnTo>
                  <a:lnTo>
                    <a:pt x="1160" y="784"/>
                  </a:lnTo>
                  <a:lnTo>
                    <a:pt x="1136" y="776"/>
                  </a:lnTo>
                  <a:lnTo>
                    <a:pt x="1112" y="760"/>
                  </a:lnTo>
                  <a:lnTo>
                    <a:pt x="1112" y="744"/>
                  </a:lnTo>
                  <a:lnTo>
                    <a:pt x="1088" y="752"/>
                  </a:lnTo>
                  <a:lnTo>
                    <a:pt x="1024" y="728"/>
                  </a:lnTo>
                  <a:lnTo>
                    <a:pt x="1024" y="720"/>
                  </a:lnTo>
                  <a:lnTo>
                    <a:pt x="1040" y="712"/>
                  </a:lnTo>
                  <a:lnTo>
                    <a:pt x="1040" y="696"/>
                  </a:lnTo>
                  <a:lnTo>
                    <a:pt x="1024" y="688"/>
                  </a:lnTo>
                  <a:lnTo>
                    <a:pt x="1032" y="680"/>
                  </a:lnTo>
                  <a:lnTo>
                    <a:pt x="1016" y="656"/>
                  </a:lnTo>
                  <a:lnTo>
                    <a:pt x="1000" y="664"/>
                  </a:lnTo>
                  <a:lnTo>
                    <a:pt x="984" y="672"/>
                  </a:lnTo>
                  <a:lnTo>
                    <a:pt x="976" y="680"/>
                  </a:lnTo>
                  <a:lnTo>
                    <a:pt x="960" y="680"/>
                  </a:lnTo>
                  <a:lnTo>
                    <a:pt x="928" y="648"/>
                  </a:lnTo>
                  <a:lnTo>
                    <a:pt x="864" y="696"/>
                  </a:lnTo>
                  <a:lnTo>
                    <a:pt x="832" y="696"/>
                  </a:lnTo>
                  <a:lnTo>
                    <a:pt x="824" y="720"/>
                  </a:lnTo>
                  <a:lnTo>
                    <a:pt x="808" y="720"/>
                  </a:lnTo>
                  <a:lnTo>
                    <a:pt x="760" y="744"/>
                  </a:lnTo>
                  <a:lnTo>
                    <a:pt x="728" y="736"/>
                  </a:lnTo>
                  <a:lnTo>
                    <a:pt x="712" y="712"/>
                  </a:lnTo>
                  <a:lnTo>
                    <a:pt x="656" y="712"/>
                  </a:lnTo>
                  <a:lnTo>
                    <a:pt x="664" y="688"/>
                  </a:lnTo>
                  <a:lnTo>
                    <a:pt x="632" y="680"/>
                  </a:lnTo>
                  <a:lnTo>
                    <a:pt x="600" y="680"/>
                  </a:lnTo>
                  <a:lnTo>
                    <a:pt x="584" y="704"/>
                  </a:lnTo>
                  <a:lnTo>
                    <a:pt x="552" y="728"/>
                  </a:lnTo>
                  <a:lnTo>
                    <a:pt x="536" y="728"/>
                  </a:lnTo>
                  <a:lnTo>
                    <a:pt x="544" y="680"/>
                  </a:lnTo>
                  <a:lnTo>
                    <a:pt x="456" y="672"/>
                  </a:lnTo>
                  <a:lnTo>
                    <a:pt x="424" y="640"/>
                  </a:lnTo>
                  <a:lnTo>
                    <a:pt x="408" y="640"/>
                  </a:lnTo>
                  <a:lnTo>
                    <a:pt x="392" y="648"/>
                  </a:lnTo>
                  <a:lnTo>
                    <a:pt x="360" y="624"/>
                  </a:lnTo>
                  <a:lnTo>
                    <a:pt x="336" y="600"/>
                  </a:lnTo>
                  <a:lnTo>
                    <a:pt x="320" y="592"/>
                  </a:lnTo>
                  <a:lnTo>
                    <a:pt x="280" y="544"/>
                  </a:lnTo>
                  <a:lnTo>
                    <a:pt x="272" y="520"/>
                  </a:lnTo>
                  <a:lnTo>
                    <a:pt x="264" y="512"/>
                  </a:lnTo>
                  <a:lnTo>
                    <a:pt x="248" y="512"/>
                  </a:lnTo>
                  <a:lnTo>
                    <a:pt x="224" y="464"/>
                  </a:lnTo>
                  <a:lnTo>
                    <a:pt x="208" y="456"/>
                  </a:lnTo>
                  <a:lnTo>
                    <a:pt x="192" y="424"/>
                  </a:lnTo>
                  <a:lnTo>
                    <a:pt x="160" y="384"/>
                  </a:lnTo>
                  <a:lnTo>
                    <a:pt x="144" y="384"/>
                  </a:lnTo>
                  <a:lnTo>
                    <a:pt x="120" y="408"/>
                  </a:lnTo>
                  <a:lnTo>
                    <a:pt x="96" y="376"/>
                  </a:lnTo>
                  <a:lnTo>
                    <a:pt x="64" y="328"/>
                  </a:lnTo>
                  <a:lnTo>
                    <a:pt x="40" y="304"/>
                  </a:lnTo>
                  <a:lnTo>
                    <a:pt x="32" y="272"/>
                  </a:lnTo>
                  <a:lnTo>
                    <a:pt x="8" y="280"/>
                  </a:lnTo>
                  <a:lnTo>
                    <a:pt x="0" y="256"/>
                  </a:lnTo>
                  <a:lnTo>
                    <a:pt x="8" y="248"/>
                  </a:lnTo>
                  <a:lnTo>
                    <a:pt x="16" y="176"/>
                  </a:lnTo>
                  <a:lnTo>
                    <a:pt x="32" y="168"/>
                  </a:lnTo>
                  <a:lnTo>
                    <a:pt x="48" y="192"/>
                  </a:lnTo>
                  <a:lnTo>
                    <a:pt x="64" y="184"/>
                  </a:lnTo>
                  <a:lnTo>
                    <a:pt x="80" y="184"/>
                  </a:lnTo>
                  <a:lnTo>
                    <a:pt x="72" y="144"/>
                  </a:lnTo>
                  <a:lnTo>
                    <a:pt x="80" y="128"/>
                  </a:lnTo>
                  <a:lnTo>
                    <a:pt x="56" y="120"/>
                  </a:lnTo>
                  <a:lnTo>
                    <a:pt x="56" y="96"/>
                  </a:lnTo>
                  <a:lnTo>
                    <a:pt x="64" y="56"/>
                  </a:lnTo>
                  <a:lnTo>
                    <a:pt x="80" y="48"/>
                  </a:lnTo>
                  <a:lnTo>
                    <a:pt x="120" y="56"/>
                  </a:lnTo>
                  <a:lnTo>
                    <a:pt x="152" y="40"/>
                  </a:lnTo>
                  <a:lnTo>
                    <a:pt x="176" y="0"/>
                  </a:lnTo>
                  <a:lnTo>
                    <a:pt x="208" y="8"/>
                  </a:lnTo>
                  <a:lnTo>
                    <a:pt x="272" y="32"/>
                  </a:lnTo>
                  <a:lnTo>
                    <a:pt x="288" y="16"/>
                  </a:lnTo>
                  <a:lnTo>
                    <a:pt x="336" y="24"/>
                  </a:lnTo>
                  <a:lnTo>
                    <a:pt x="344" y="56"/>
                  </a:lnTo>
                  <a:lnTo>
                    <a:pt x="408" y="72"/>
                  </a:lnTo>
                  <a:lnTo>
                    <a:pt x="432" y="56"/>
                  </a:lnTo>
                  <a:lnTo>
                    <a:pt x="504" y="56"/>
                  </a:lnTo>
                  <a:lnTo>
                    <a:pt x="528" y="40"/>
                  </a:lnTo>
                  <a:lnTo>
                    <a:pt x="640" y="32"/>
                  </a:lnTo>
                  <a:lnTo>
                    <a:pt x="664" y="56"/>
                  </a:lnTo>
                  <a:lnTo>
                    <a:pt x="696" y="64"/>
                  </a:lnTo>
                  <a:lnTo>
                    <a:pt x="712" y="72"/>
                  </a:lnTo>
                  <a:lnTo>
                    <a:pt x="720" y="88"/>
                  </a:lnTo>
                  <a:lnTo>
                    <a:pt x="704" y="96"/>
                  </a:lnTo>
                  <a:lnTo>
                    <a:pt x="728" y="104"/>
                  </a:lnTo>
                  <a:lnTo>
                    <a:pt x="728" y="136"/>
                  </a:lnTo>
                  <a:lnTo>
                    <a:pt x="704" y="168"/>
                  </a:lnTo>
                  <a:lnTo>
                    <a:pt x="712" y="184"/>
                  </a:lnTo>
                  <a:lnTo>
                    <a:pt x="704" y="232"/>
                  </a:lnTo>
                  <a:lnTo>
                    <a:pt x="696" y="248"/>
                  </a:lnTo>
                  <a:lnTo>
                    <a:pt x="712" y="296"/>
                  </a:lnTo>
                  <a:lnTo>
                    <a:pt x="736" y="320"/>
                  </a:lnTo>
                  <a:lnTo>
                    <a:pt x="784" y="320"/>
                  </a:lnTo>
                  <a:lnTo>
                    <a:pt x="832" y="368"/>
                  </a:lnTo>
                  <a:lnTo>
                    <a:pt x="864" y="376"/>
                  </a:lnTo>
                  <a:lnTo>
                    <a:pt x="936" y="416"/>
                  </a:lnTo>
                  <a:lnTo>
                    <a:pt x="968" y="400"/>
                  </a:lnTo>
                  <a:lnTo>
                    <a:pt x="992" y="424"/>
                  </a:lnTo>
                  <a:lnTo>
                    <a:pt x="1016" y="448"/>
                  </a:lnTo>
                  <a:lnTo>
                    <a:pt x="1008" y="480"/>
                  </a:lnTo>
                  <a:lnTo>
                    <a:pt x="1040" y="480"/>
                  </a:lnTo>
                  <a:lnTo>
                    <a:pt x="1040" y="496"/>
                  </a:lnTo>
                  <a:lnTo>
                    <a:pt x="1064" y="496"/>
                  </a:lnTo>
                  <a:lnTo>
                    <a:pt x="1056" y="472"/>
                  </a:lnTo>
                  <a:lnTo>
                    <a:pt x="1072" y="472"/>
                  </a:lnTo>
                  <a:lnTo>
                    <a:pt x="1080" y="480"/>
                  </a:lnTo>
                  <a:lnTo>
                    <a:pt x="1096" y="480"/>
                  </a:lnTo>
                  <a:lnTo>
                    <a:pt x="1096" y="464"/>
                  </a:lnTo>
                  <a:lnTo>
                    <a:pt x="1120" y="464"/>
                  </a:lnTo>
                  <a:lnTo>
                    <a:pt x="1136" y="440"/>
                  </a:lnTo>
                  <a:lnTo>
                    <a:pt x="1152" y="432"/>
                  </a:lnTo>
                  <a:lnTo>
                    <a:pt x="1176" y="456"/>
                  </a:lnTo>
                  <a:lnTo>
                    <a:pt x="1176" y="480"/>
                  </a:lnTo>
                  <a:lnTo>
                    <a:pt x="1208" y="536"/>
                  </a:lnTo>
                  <a:lnTo>
                    <a:pt x="1192" y="544"/>
                  </a:lnTo>
                  <a:lnTo>
                    <a:pt x="1208" y="576"/>
                  </a:lnTo>
                  <a:lnTo>
                    <a:pt x="1208" y="608"/>
                  </a:lnTo>
                  <a:lnTo>
                    <a:pt x="1200" y="712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32" name="Freeform 36"/>
            <p:cNvSpPr/>
            <p:nvPr/>
          </p:nvSpPr>
          <p:spPr bwMode="invGray">
            <a:xfrm>
              <a:off x="1243649" y="1752611"/>
              <a:ext cx="2437809" cy="1953679"/>
            </a:xfrm>
            <a:custGeom>
              <a:gdLst>
                <a:gd fmla="*/ 2147483646 w 1273" name="T0"/>
                <a:gd fmla="*/ 2147483646 h 1033" name="T1"/>
                <a:gd fmla="*/ 2147483646 w 1273" name="T2"/>
                <a:gd fmla="*/ 2147483646 h 1033" name="T3"/>
                <a:gd fmla="*/ 2147483646 w 1273" name="T4"/>
                <a:gd fmla="*/ 2147483646 h 1033" name="T5"/>
                <a:gd fmla="*/ 2147483646 w 1273" name="T6"/>
                <a:gd fmla="*/ 2147483646 h 1033" name="T7"/>
                <a:gd fmla="*/ 2147483646 w 1273" name="T8"/>
                <a:gd fmla="*/ 2147483646 h 1033" name="T9"/>
                <a:gd fmla="*/ 2147483646 w 1273" name="T10"/>
                <a:gd fmla="*/ 2147483646 h 1033" name="T11"/>
                <a:gd fmla="*/ 2147483646 w 1273" name="T12"/>
                <a:gd fmla="*/ 2147483646 h 1033" name="T13"/>
                <a:gd fmla="*/ 2147483646 w 1273" name="T14"/>
                <a:gd fmla="*/ 2147483646 h 1033" name="T15"/>
                <a:gd fmla="*/ 2147483646 w 1273" name="T16"/>
                <a:gd fmla="*/ 2147483646 h 1033" name="T17"/>
                <a:gd fmla="*/ 2147483646 w 1273" name="T18"/>
                <a:gd fmla="*/ 2147483646 h 1033" name="T19"/>
                <a:gd fmla="*/ 2147483646 w 1273" name="T20"/>
                <a:gd fmla="*/ 2147483646 h 1033" name="T21"/>
                <a:gd fmla="*/ 2147483646 w 1273" name="T22"/>
                <a:gd fmla="*/ 2147483646 h 1033" name="T23"/>
                <a:gd fmla="*/ 2147483646 w 1273" name="T24"/>
                <a:gd fmla="*/ 2147483646 h 1033" name="T25"/>
                <a:gd fmla="*/ 2147483646 w 1273" name="T26"/>
                <a:gd fmla="*/ 2147483646 h 1033" name="T27"/>
                <a:gd fmla="*/ 2147483646 w 1273" name="T28"/>
                <a:gd fmla="*/ 2147483646 h 1033" name="T29"/>
                <a:gd fmla="*/ 2147483646 w 1273" name="T30"/>
                <a:gd fmla="*/ 2147483646 h 1033" name="T31"/>
                <a:gd fmla="*/ 2147483646 w 1273" name="T32"/>
                <a:gd fmla="*/ 2147483646 h 1033" name="T33"/>
                <a:gd fmla="*/ 2147483646 w 1273" name="T34"/>
                <a:gd fmla="*/ 2147483646 h 1033" name="T35"/>
                <a:gd fmla="*/ 2147483646 w 1273" name="T36"/>
                <a:gd fmla="*/ 2147483646 h 1033" name="T37"/>
                <a:gd fmla="*/ 2147483646 w 1273" name="T38"/>
                <a:gd fmla="*/ 2147483646 h 1033" name="T39"/>
                <a:gd fmla="*/ 2147483646 w 1273" name="T40"/>
                <a:gd fmla="*/ 2147483646 h 1033" name="T41"/>
                <a:gd fmla="*/ 2147483646 w 1273" name="T42"/>
                <a:gd fmla="*/ 2147483646 h 1033" name="T43"/>
                <a:gd fmla="*/ 2147483646 w 1273" name="T44"/>
                <a:gd fmla="*/ 2147483646 h 1033" name="T45"/>
                <a:gd fmla="*/ 2147483646 w 1273" name="T46"/>
                <a:gd fmla="*/ 2147483646 h 1033" name="T47"/>
                <a:gd fmla="*/ 2147483646 w 1273" name="T48"/>
                <a:gd fmla="*/ 2147483646 h 1033" name="T49"/>
                <a:gd fmla="*/ 0 w 1273" name="T50"/>
                <a:gd fmla="*/ 2147483646 h 1033" name="T51"/>
                <a:gd fmla="*/ 2147483646 w 1273" name="T52"/>
                <a:gd fmla="*/ 2147483646 h 1033" name="T53"/>
                <a:gd fmla="*/ 2147483646 w 1273" name="T54"/>
                <a:gd fmla="*/ 2147483646 h 1033" name="T55"/>
                <a:gd fmla="*/ 2147483646 w 1273" name="T56"/>
                <a:gd fmla="*/ 2147483646 h 1033" name="T57"/>
                <a:gd fmla="*/ 0 w 1273" name="T58"/>
                <a:gd fmla="*/ 2147483646 h 1033" name="T59"/>
                <a:gd fmla="*/ 2147483646 w 1273" name="T60"/>
                <a:gd fmla="*/ 2147483646 h 1033" name="T61"/>
                <a:gd fmla="*/ 2147483646 w 1273" name="T62"/>
                <a:gd fmla="*/ 2147483646 h 1033" name="T63"/>
                <a:gd fmla="*/ 2147483646 w 1273" name="T64"/>
                <a:gd fmla="*/ 2147483646 h 1033" name="T65"/>
                <a:gd fmla="*/ 2147483646 w 1273" name="T66"/>
                <a:gd fmla="*/ 2147483646 h 1033" name="T67"/>
                <a:gd fmla="*/ 2147483646 w 1273" name="T68"/>
                <a:gd fmla="*/ 2147483646 h 1033" name="T69"/>
                <a:gd fmla="*/ 2147483646 w 1273" name="T70"/>
                <a:gd fmla="*/ 2147483646 h 1033" name="T71"/>
                <a:gd fmla="*/ 2147483646 w 1273" name="T72"/>
                <a:gd fmla="*/ 2147483646 h 1033" name="T73"/>
                <a:gd fmla="*/ 2147483646 w 1273" name="T74"/>
                <a:gd fmla="*/ 2147483646 h 1033" name="T75"/>
                <a:gd fmla="*/ 2147483646 w 1273" name="T76"/>
                <a:gd fmla="*/ 2147483646 h 1033" name="T77"/>
                <a:gd fmla="*/ 2147483646 w 1273" name="T78"/>
                <a:gd fmla="*/ 2147483646 h 1033" name="T79"/>
                <a:gd fmla="*/ 2147483646 w 1273" name="T80"/>
                <a:gd fmla="*/ 2147483646 h 1033" name="T81"/>
                <a:gd fmla="*/ 2147483646 w 1273" name="T82"/>
                <a:gd fmla="*/ 2147483646 h 1033" name="T83"/>
                <a:gd fmla="*/ 2147483646 w 1273" name="T84"/>
                <a:gd fmla="*/ 2147483646 h 1033" name="T85"/>
                <a:gd fmla="*/ 2147483646 w 1273" name="T86"/>
                <a:gd fmla="*/ 2147483646 h 1033" name="T87"/>
                <a:gd fmla="*/ 2147483646 w 1273" name="T88"/>
                <a:gd fmla="*/ 0 h 1033" name="T89"/>
                <a:gd fmla="*/ 2147483646 w 1273" name="T90"/>
                <a:gd fmla="*/ 2147483646 h 1033" name="T91"/>
                <a:gd fmla="*/ 2147483646 w 1273" name="T92"/>
                <a:gd fmla="*/ 2147483646 h 1033" name="T93"/>
                <a:gd fmla="*/ 2147483646 w 1273" name="T94"/>
                <a:gd fmla="*/ 2147483646 h 1033" name="T95"/>
                <a:gd fmla="*/ 2147483646 w 1273" name="T96"/>
                <a:gd fmla="*/ 2147483646 h 1033" name="T97"/>
                <a:gd fmla="*/ 2147483646 w 1273" name="T98"/>
                <a:gd fmla="*/ 2147483646 h 1033" name="T99"/>
                <a:gd fmla="*/ 2147483646 w 1273" name="T100"/>
                <a:gd fmla="*/ 2147483646 h 1033" name="T101"/>
                <a:gd fmla="*/ 2147483646 w 1273" name="T102"/>
                <a:gd fmla="*/ 2147483646 h 1033" name="T103"/>
                <a:gd fmla="*/ 2147483646 w 1273" name="T104"/>
                <a:gd fmla="*/ 2147483646 h 1033" name="T105"/>
                <a:gd fmla="*/ 2147483646 w 1273" name="T106"/>
                <a:gd fmla="*/ 2147483646 h 1033" name="T107"/>
                <a:gd fmla="*/ 2147483646 w 1273" name="T108"/>
                <a:gd fmla="*/ 2147483646 h 1033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</a:gdLst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b="b" l="0" r="r" t="0"/>
              <a:pathLst>
                <a:path h="1033" w="1273">
                  <a:moveTo>
                    <a:pt x="1272" y="568"/>
                  </a:moveTo>
                  <a:lnTo>
                    <a:pt x="1256" y="576"/>
                  </a:lnTo>
                  <a:lnTo>
                    <a:pt x="1256" y="600"/>
                  </a:lnTo>
                  <a:lnTo>
                    <a:pt x="1240" y="632"/>
                  </a:lnTo>
                  <a:lnTo>
                    <a:pt x="1208" y="632"/>
                  </a:lnTo>
                  <a:lnTo>
                    <a:pt x="1176" y="632"/>
                  </a:lnTo>
                  <a:lnTo>
                    <a:pt x="1176" y="648"/>
                  </a:lnTo>
                  <a:lnTo>
                    <a:pt x="1152" y="664"/>
                  </a:lnTo>
                  <a:lnTo>
                    <a:pt x="1112" y="680"/>
                  </a:lnTo>
                  <a:lnTo>
                    <a:pt x="1080" y="720"/>
                  </a:lnTo>
                  <a:lnTo>
                    <a:pt x="1064" y="712"/>
                  </a:lnTo>
                  <a:lnTo>
                    <a:pt x="1048" y="728"/>
                  </a:lnTo>
                  <a:lnTo>
                    <a:pt x="1040" y="816"/>
                  </a:lnTo>
                  <a:lnTo>
                    <a:pt x="936" y="824"/>
                  </a:lnTo>
                  <a:lnTo>
                    <a:pt x="888" y="840"/>
                  </a:lnTo>
                  <a:lnTo>
                    <a:pt x="880" y="880"/>
                  </a:lnTo>
                  <a:lnTo>
                    <a:pt x="920" y="928"/>
                  </a:lnTo>
                  <a:lnTo>
                    <a:pt x="920" y="944"/>
                  </a:lnTo>
                  <a:lnTo>
                    <a:pt x="888" y="968"/>
                  </a:lnTo>
                  <a:lnTo>
                    <a:pt x="888" y="992"/>
                  </a:lnTo>
                  <a:lnTo>
                    <a:pt x="896" y="1000"/>
                  </a:lnTo>
                  <a:lnTo>
                    <a:pt x="896" y="1032"/>
                  </a:lnTo>
                  <a:lnTo>
                    <a:pt x="840" y="1008"/>
                  </a:lnTo>
                  <a:lnTo>
                    <a:pt x="840" y="1016"/>
                  </a:lnTo>
                  <a:lnTo>
                    <a:pt x="816" y="1016"/>
                  </a:lnTo>
                  <a:lnTo>
                    <a:pt x="808" y="1000"/>
                  </a:lnTo>
                  <a:lnTo>
                    <a:pt x="760" y="976"/>
                  </a:lnTo>
                  <a:lnTo>
                    <a:pt x="736" y="960"/>
                  </a:lnTo>
                  <a:lnTo>
                    <a:pt x="624" y="968"/>
                  </a:lnTo>
                  <a:lnTo>
                    <a:pt x="600" y="984"/>
                  </a:lnTo>
                  <a:lnTo>
                    <a:pt x="528" y="984"/>
                  </a:lnTo>
                  <a:lnTo>
                    <a:pt x="512" y="992"/>
                  </a:lnTo>
                  <a:lnTo>
                    <a:pt x="440" y="984"/>
                  </a:lnTo>
                  <a:lnTo>
                    <a:pt x="432" y="952"/>
                  </a:lnTo>
                  <a:lnTo>
                    <a:pt x="384" y="944"/>
                  </a:lnTo>
                  <a:lnTo>
                    <a:pt x="368" y="960"/>
                  </a:lnTo>
                  <a:lnTo>
                    <a:pt x="296" y="928"/>
                  </a:lnTo>
                  <a:lnTo>
                    <a:pt x="272" y="928"/>
                  </a:lnTo>
                  <a:lnTo>
                    <a:pt x="248" y="968"/>
                  </a:lnTo>
                  <a:lnTo>
                    <a:pt x="216" y="984"/>
                  </a:lnTo>
                  <a:lnTo>
                    <a:pt x="176" y="976"/>
                  </a:lnTo>
                  <a:lnTo>
                    <a:pt x="152" y="944"/>
                  </a:lnTo>
                  <a:lnTo>
                    <a:pt x="152" y="872"/>
                  </a:lnTo>
                  <a:lnTo>
                    <a:pt x="104" y="864"/>
                  </a:lnTo>
                  <a:lnTo>
                    <a:pt x="72" y="816"/>
                  </a:lnTo>
                  <a:lnTo>
                    <a:pt x="56" y="800"/>
                  </a:lnTo>
                  <a:lnTo>
                    <a:pt x="48" y="784"/>
                  </a:lnTo>
                  <a:lnTo>
                    <a:pt x="64" y="776"/>
                  </a:lnTo>
                  <a:lnTo>
                    <a:pt x="64" y="752"/>
                  </a:lnTo>
                  <a:lnTo>
                    <a:pt x="40" y="712"/>
                  </a:lnTo>
                  <a:lnTo>
                    <a:pt x="16" y="704"/>
                  </a:lnTo>
                  <a:lnTo>
                    <a:pt x="0" y="688"/>
                  </a:lnTo>
                  <a:lnTo>
                    <a:pt x="16" y="680"/>
                  </a:lnTo>
                  <a:lnTo>
                    <a:pt x="32" y="688"/>
                  </a:lnTo>
                  <a:lnTo>
                    <a:pt x="40" y="672"/>
                  </a:lnTo>
                  <a:lnTo>
                    <a:pt x="32" y="616"/>
                  </a:lnTo>
                  <a:lnTo>
                    <a:pt x="48" y="592"/>
                  </a:lnTo>
                  <a:lnTo>
                    <a:pt x="24" y="568"/>
                  </a:lnTo>
                  <a:lnTo>
                    <a:pt x="0" y="568"/>
                  </a:lnTo>
                  <a:lnTo>
                    <a:pt x="0" y="520"/>
                  </a:lnTo>
                  <a:lnTo>
                    <a:pt x="48" y="464"/>
                  </a:lnTo>
                  <a:lnTo>
                    <a:pt x="88" y="464"/>
                  </a:lnTo>
                  <a:lnTo>
                    <a:pt x="112" y="448"/>
                  </a:lnTo>
                  <a:lnTo>
                    <a:pt x="136" y="456"/>
                  </a:lnTo>
                  <a:lnTo>
                    <a:pt x="144" y="448"/>
                  </a:lnTo>
                  <a:lnTo>
                    <a:pt x="152" y="480"/>
                  </a:lnTo>
                  <a:lnTo>
                    <a:pt x="168" y="472"/>
                  </a:lnTo>
                  <a:lnTo>
                    <a:pt x="200" y="480"/>
                  </a:lnTo>
                  <a:lnTo>
                    <a:pt x="208" y="456"/>
                  </a:lnTo>
                  <a:lnTo>
                    <a:pt x="304" y="456"/>
                  </a:lnTo>
                  <a:lnTo>
                    <a:pt x="320" y="432"/>
                  </a:lnTo>
                  <a:lnTo>
                    <a:pt x="416" y="424"/>
                  </a:lnTo>
                  <a:lnTo>
                    <a:pt x="424" y="408"/>
                  </a:lnTo>
                  <a:lnTo>
                    <a:pt x="424" y="376"/>
                  </a:lnTo>
                  <a:lnTo>
                    <a:pt x="464" y="352"/>
                  </a:lnTo>
                  <a:lnTo>
                    <a:pt x="472" y="232"/>
                  </a:lnTo>
                  <a:lnTo>
                    <a:pt x="456" y="224"/>
                  </a:lnTo>
                  <a:lnTo>
                    <a:pt x="456" y="200"/>
                  </a:lnTo>
                  <a:lnTo>
                    <a:pt x="576" y="208"/>
                  </a:lnTo>
                  <a:lnTo>
                    <a:pt x="592" y="224"/>
                  </a:lnTo>
                  <a:lnTo>
                    <a:pt x="608" y="176"/>
                  </a:lnTo>
                  <a:lnTo>
                    <a:pt x="664" y="96"/>
                  </a:lnTo>
                  <a:lnTo>
                    <a:pt x="744" y="136"/>
                  </a:lnTo>
                  <a:lnTo>
                    <a:pt x="784" y="128"/>
                  </a:lnTo>
                  <a:lnTo>
                    <a:pt x="792" y="104"/>
                  </a:lnTo>
                  <a:lnTo>
                    <a:pt x="784" y="80"/>
                  </a:lnTo>
                  <a:lnTo>
                    <a:pt x="816" y="48"/>
                  </a:lnTo>
                  <a:lnTo>
                    <a:pt x="840" y="40"/>
                  </a:lnTo>
                  <a:lnTo>
                    <a:pt x="872" y="24"/>
                  </a:lnTo>
                  <a:lnTo>
                    <a:pt x="880" y="0"/>
                  </a:lnTo>
                  <a:lnTo>
                    <a:pt x="928" y="8"/>
                  </a:lnTo>
                  <a:lnTo>
                    <a:pt x="928" y="16"/>
                  </a:lnTo>
                  <a:lnTo>
                    <a:pt x="912" y="32"/>
                  </a:lnTo>
                  <a:lnTo>
                    <a:pt x="928" y="48"/>
                  </a:lnTo>
                  <a:lnTo>
                    <a:pt x="936" y="72"/>
                  </a:lnTo>
                  <a:lnTo>
                    <a:pt x="960" y="112"/>
                  </a:lnTo>
                  <a:lnTo>
                    <a:pt x="984" y="120"/>
                  </a:lnTo>
                  <a:lnTo>
                    <a:pt x="1024" y="144"/>
                  </a:lnTo>
                  <a:lnTo>
                    <a:pt x="1024" y="200"/>
                  </a:lnTo>
                  <a:lnTo>
                    <a:pt x="1040" y="248"/>
                  </a:lnTo>
                  <a:lnTo>
                    <a:pt x="1008" y="304"/>
                  </a:lnTo>
                  <a:lnTo>
                    <a:pt x="1016" y="336"/>
                  </a:lnTo>
                  <a:lnTo>
                    <a:pt x="1048" y="360"/>
                  </a:lnTo>
                  <a:lnTo>
                    <a:pt x="1112" y="368"/>
                  </a:lnTo>
                  <a:lnTo>
                    <a:pt x="1160" y="392"/>
                  </a:lnTo>
                  <a:lnTo>
                    <a:pt x="1208" y="440"/>
                  </a:lnTo>
                  <a:lnTo>
                    <a:pt x="1232" y="440"/>
                  </a:lnTo>
                  <a:lnTo>
                    <a:pt x="1232" y="480"/>
                  </a:lnTo>
                  <a:lnTo>
                    <a:pt x="1248" y="520"/>
                  </a:lnTo>
                  <a:lnTo>
                    <a:pt x="1272" y="568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33" name="Freeform 15"/>
            <p:cNvSpPr/>
            <p:nvPr/>
          </p:nvSpPr>
          <p:spPr bwMode="gray">
            <a:xfrm>
              <a:off x="5775183" y="4018695"/>
              <a:ext cx="689204" cy="606406"/>
            </a:xfrm>
            <a:custGeom>
              <a:gdLst>
                <a:gd fmla="*/ 2147483646 w 361" name="T0"/>
                <a:gd fmla="*/ 0 h 321" name="T1"/>
                <a:gd fmla="*/ 2147483646 w 361" name="T2"/>
                <a:gd fmla="*/ 0 h 321" name="T3"/>
                <a:gd fmla="*/ 2147483646 w 361" name="T4"/>
                <a:gd fmla="*/ 2147483646 h 321" name="T5"/>
                <a:gd fmla="*/ 2147483646 w 361" name="T6"/>
                <a:gd fmla="*/ 2147483646 h 321" name="T7"/>
                <a:gd fmla="*/ 2147483646 w 361" name="T8"/>
                <a:gd fmla="*/ 2147483646 h 321" name="T9"/>
                <a:gd fmla="*/ 2147483646 w 361" name="T10"/>
                <a:gd fmla="*/ 2147483646 h 321" name="T11"/>
                <a:gd fmla="*/ 2147483646 w 361" name="T12"/>
                <a:gd fmla="*/ 2147483646 h 321" name="T13"/>
                <a:gd fmla="*/ 2147483646 w 361" name="T14"/>
                <a:gd fmla="*/ 2147483646 h 321" name="T15"/>
                <a:gd fmla="*/ 2147483646 w 361" name="T16"/>
                <a:gd fmla="*/ 2147483646 h 321" name="T17"/>
                <a:gd fmla="*/ 2147483646 w 361" name="T18"/>
                <a:gd fmla="*/ 2147483646 h 321" name="T19"/>
                <a:gd fmla="*/ 2147483646 w 361" name="T20"/>
                <a:gd fmla="*/ 2147483646 h 321" name="T21"/>
                <a:gd fmla="*/ 0 w 361" name="T22"/>
                <a:gd fmla="*/ 2147483646 h 321" name="T23"/>
                <a:gd fmla="*/ 2147483646 w 361" name="T24"/>
                <a:gd fmla="*/ 2147483646 h 321" name="T25"/>
                <a:gd fmla="*/ 2147483646 w 361" name="T26"/>
                <a:gd fmla="*/ 2147483646 h 321" name="T27"/>
                <a:gd fmla="*/ 2147483646 w 361" name="T28"/>
                <a:gd fmla="*/ 2147483646 h 321" name="T29"/>
                <a:gd fmla="*/ 2147483646 w 361" name="T30"/>
                <a:gd fmla="*/ 2147483646 h 321" name="T31"/>
                <a:gd fmla="*/ 2147483646 w 361" name="T32"/>
                <a:gd fmla="*/ 2147483646 h 321" name="T33"/>
                <a:gd fmla="*/ 2147483646 w 361" name="T34"/>
                <a:gd fmla="*/ 2147483646 h 321" name="T35"/>
                <a:gd fmla="*/ 2147483646 w 361" name="T36"/>
                <a:gd fmla="*/ 2147483646 h 321" name="T37"/>
                <a:gd fmla="*/ 2147483646 w 361" name="T38"/>
                <a:gd fmla="*/ 2147483646 h 321" name="T39"/>
                <a:gd fmla="*/ 2147483646 w 361" name="T40"/>
                <a:gd fmla="*/ 2147483646 h 321" name="T41"/>
                <a:gd fmla="*/ 2147483646 w 361" name="T42"/>
                <a:gd fmla="*/ 2147483646 h 321" name="T43"/>
                <a:gd fmla="*/ 2147483646 w 361" name="T44"/>
                <a:gd fmla="*/ 2147483646 h 321" name="T45"/>
                <a:gd fmla="*/ 2147483646 w 361" name="T46"/>
                <a:gd fmla="*/ 2147483646 h 321" name="T47"/>
                <a:gd fmla="*/ 2147483646 w 361" name="T48"/>
                <a:gd fmla="*/ 2147483646 h 321" name="T49"/>
                <a:gd fmla="*/ 2147483646 w 361" name="T50"/>
                <a:gd fmla="*/ 2147483646 h 321" name="T51"/>
                <a:gd fmla="*/ 2147483646 w 361" name="T52"/>
                <a:gd fmla="*/ 2147483646 h 321" name="T53"/>
                <a:gd fmla="*/ 2147483646 w 361" name="T54"/>
                <a:gd fmla="*/ 2147483646 h 321" name="T55"/>
                <a:gd fmla="*/ 2147483646 w 361" name="T56"/>
                <a:gd fmla="*/ 2147483646 h 321" name="T57"/>
                <a:gd fmla="*/ 2147483646 w 361" name="T58"/>
                <a:gd fmla="*/ 2147483646 h 321" name="T59"/>
                <a:gd fmla="*/ 2147483646 w 361" name="T60"/>
                <a:gd fmla="*/ 2147483646 h 321" name="T61"/>
                <a:gd fmla="*/ 2147483646 w 361" name="T62"/>
                <a:gd fmla="*/ 2147483646 h 321" name="T63"/>
                <a:gd fmla="*/ 2147483646 w 361" name="T64"/>
                <a:gd fmla="*/ 2147483646 h 321" name="T65"/>
                <a:gd fmla="*/ 2147483646 w 361" name="T66"/>
                <a:gd fmla="*/ 2147483646 h 321" name="T67"/>
                <a:gd fmla="*/ 2147483646 w 361" name="T68"/>
                <a:gd fmla="*/ 2147483646 h 321" name="T69"/>
                <a:gd fmla="*/ 2147483646 w 361" name="T70"/>
                <a:gd fmla="*/ 2147483646 h 321" name="T71"/>
                <a:gd fmla="*/ 2147483646 w 361" name="T72"/>
                <a:gd fmla="*/ 2147483646 h 321" name="T73"/>
                <a:gd fmla="*/ 2147483646 w 361" name="T74"/>
                <a:gd fmla="*/ 2147483646 h 321" name="T75"/>
                <a:gd fmla="*/ 2147483646 w 361" name="T76"/>
                <a:gd fmla="*/ 2147483646 h 321" name="T77"/>
                <a:gd fmla="*/ 2147483646 w 361" name="T78"/>
                <a:gd fmla="*/ 2147483646 h 321" name="T79"/>
                <a:gd fmla="*/ 2147483646 w 361" name="T80"/>
                <a:gd fmla="*/ 2147483646 h 321" name="T81"/>
                <a:gd fmla="*/ 2147483646 w 361" name="T82"/>
                <a:gd fmla="*/ 2147483646 h 321" name="T83"/>
                <a:gd fmla="*/ 2147483646 w 361" name="T84"/>
                <a:gd fmla="*/ 2147483646 h 321" name="T85"/>
                <a:gd fmla="*/ 2147483646 w 361" name="T86"/>
                <a:gd fmla="*/ 2147483646 h 321" name="T87"/>
                <a:gd fmla="*/ 2147483646 w 361" name="T88"/>
                <a:gd fmla="*/ 2147483646 h 321" name="T89"/>
                <a:gd fmla="*/ 2147483646 w 361" name="T90"/>
                <a:gd fmla="*/ 2147483646 h 321" name="T91"/>
                <a:gd fmla="*/ 2147483646 w 361" name="T92"/>
                <a:gd fmla="*/ 2147483646 h 321" name="T93"/>
                <a:gd fmla="*/ 2147483646 w 361" name="T94"/>
                <a:gd fmla="*/ 2147483646 h 321" name="T95"/>
                <a:gd fmla="*/ 2147483646 w 361" name="T96"/>
                <a:gd fmla="*/ 2147483646 h 321" name="T97"/>
                <a:gd fmla="*/ 2147483646 w 361" name="T98"/>
                <a:gd fmla="*/ 0 h 321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</a:gdLst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b="b" l="0" r="r" t="0"/>
              <a:pathLst>
                <a:path h="321" w="361">
                  <a:moveTo>
                    <a:pt x="168" y="0"/>
                  </a:moveTo>
                  <a:lnTo>
                    <a:pt x="152" y="0"/>
                  </a:lnTo>
                  <a:lnTo>
                    <a:pt x="120" y="48"/>
                  </a:lnTo>
                  <a:lnTo>
                    <a:pt x="96" y="56"/>
                  </a:lnTo>
                  <a:lnTo>
                    <a:pt x="96" y="40"/>
                  </a:lnTo>
                  <a:lnTo>
                    <a:pt x="80" y="40"/>
                  </a:lnTo>
                  <a:lnTo>
                    <a:pt x="64" y="56"/>
                  </a:lnTo>
                  <a:lnTo>
                    <a:pt x="32" y="40"/>
                  </a:lnTo>
                  <a:lnTo>
                    <a:pt x="24" y="32"/>
                  </a:lnTo>
                  <a:lnTo>
                    <a:pt x="8" y="24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32" y="56"/>
                  </a:lnTo>
                  <a:lnTo>
                    <a:pt x="40" y="80"/>
                  </a:lnTo>
                  <a:lnTo>
                    <a:pt x="56" y="80"/>
                  </a:lnTo>
                  <a:lnTo>
                    <a:pt x="80" y="112"/>
                  </a:lnTo>
                  <a:lnTo>
                    <a:pt x="104" y="104"/>
                  </a:lnTo>
                  <a:lnTo>
                    <a:pt x="104" y="144"/>
                  </a:lnTo>
                  <a:lnTo>
                    <a:pt x="136" y="184"/>
                  </a:lnTo>
                  <a:lnTo>
                    <a:pt x="152" y="184"/>
                  </a:lnTo>
                  <a:lnTo>
                    <a:pt x="160" y="168"/>
                  </a:lnTo>
                  <a:lnTo>
                    <a:pt x="184" y="192"/>
                  </a:lnTo>
                  <a:lnTo>
                    <a:pt x="168" y="208"/>
                  </a:lnTo>
                  <a:lnTo>
                    <a:pt x="160" y="200"/>
                  </a:lnTo>
                  <a:lnTo>
                    <a:pt x="144" y="192"/>
                  </a:lnTo>
                  <a:lnTo>
                    <a:pt x="144" y="224"/>
                  </a:lnTo>
                  <a:lnTo>
                    <a:pt x="136" y="240"/>
                  </a:lnTo>
                  <a:lnTo>
                    <a:pt x="160" y="272"/>
                  </a:lnTo>
                  <a:lnTo>
                    <a:pt x="160" y="296"/>
                  </a:lnTo>
                  <a:lnTo>
                    <a:pt x="200" y="296"/>
                  </a:lnTo>
                  <a:lnTo>
                    <a:pt x="216" y="312"/>
                  </a:lnTo>
                  <a:lnTo>
                    <a:pt x="240" y="304"/>
                  </a:lnTo>
                  <a:lnTo>
                    <a:pt x="272" y="320"/>
                  </a:lnTo>
                  <a:lnTo>
                    <a:pt x="296" y="296"/>
                  </a:lnTo>
                  <a:lnTo>
                    <a:pt x="320" y="256"/>
                  </a:lnTo>
                  <a:lnTo>
                    <a:pt x="288" y="240"/>
                  </a:lnTo>
                  <a:lnTo>
                    <a:pt x="320" y="232"/>
                  </a:lnTo>
                  <a:lnTo>
                    <a:pt x="328" y="240"/>
                  </a:lnTo>
                  <a:lnTo>
                    <a:pt x="360" y="232"/>
                  </a:lnTo>
                  <a:lnTo>
                    <a:pt x="360" y="224"/>
                  </a:lnTo>
                  <a:lnTo>
                    <a:pt x="320" y="200"/>
                  </a:lnTo>
                  <a:lnTo>
                    <a:pt x="320" y="184"/>
                  </a:lnTo>
                  <a:lnTo>
                    <a:pt x="304" y="176"/>
                  </a:lnTo>
                  <a:lnTo>
                    <a:pt x="288" y="168"/>
                  </a:lnTo>
                  <a:lnTo>
                    <a:pt x="272" y="128"/>
                  </a:lnTo>
                  <a:lnTo>
                    <a:pt x="232" y="64"/>
                  </a:lnTo>
                  <a:lnTo>
                    <a:pt x="232" y="40"/>
                  </a:lnTo>
                  <a:lnTo>
                    <a:pt x="192" y="32"/>
                  </a:lnTo>
                  <a:lnTo>
                    <a:pt x="176" y="24"/>
                  </a:lnTo>
                  <a:lnTo>
                    <a:pt x="168" y="0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34" name="Freeform 17"/>
            <p:cNvSpPr/>
            <p:nvPr/>
          </p:nvSpPr>
          <p:spPr bwMode="gray">
            <a:xfrm>
              <a:off x="6032438" y="4575543"/>
              <a:ext cx="459183" cy="561854"/>
            </a:xfrm>
            <a:custGeom>
              <a:gdLst>
                <a:gd fmla="*/ 2147483646 w 241" name="T0"/>
                <a:gd fmla="*/ 2147483646 h 297" name="T1"/>
                <a:gd fmla="*/ 2147483646 w 241" name="T2"/>
                <a:gd fmla="*/ 0 h 297" name="T3"/>
                <a:gd fmla="*/ 2147483646 w 241" name="T4"/>
                <a:gd fmla="*/ 2147483646 h 297" name="T5"/>
                <a:gd fmla="*/ 2147483646 w 241" name="T6"/>
                <a:gd fmla="*/ 2147483646 h 297" name="T7"/>
                <a:gd fmla="*/ 2147483646 w 241" name="T8"/>
                <a:gd fmla="*/ 2147483646 h 297" name="T9"/>
                <a:gd fmla="*/ 2147483646 w 241" name="T10"/>
                <a:gd fmla="*/ 2147483646 h 297" name="T11"/>
                <a:gd fmla="*/ 2147483646 w 241" name="T12"/>
                <a:gd fmla="*/ 2147483646 h 297" name="T13"/>
                <a:gd fmla="*/ 2147483646 w 241" name="T14"/>
                <a:gd fmla="*/ 2147483646 h 297" name="T15"/>
                <a:gd fmla="*/ 2147483646 w 241" name="T16"/>
                <a:gd fmla="*/ 2147483646 h 297" name="T17"/>
                <a:gd fmla="*/ 2147483646 w 241" name="T18"/>
                <a:gd fmla="*/ 2147483646 h 297" name="T19"/>
                <a:gd fmla="*/ 2147483646 w 241" name="T20"/>
                <a:gd fmla="*/ 2147483646 h 297" name="T21"/>
                <a:gd fmla="*/ 2147483646 w 241" name="T22"/>
                <a:gd fmla="*/ 2147483646 h 297" name="T23"/>
                <a:gd fmla="*/ 2147483646 w 241" name="T24"/>
                <a:gd fmla="*/ 2147483646 h 297" name="T25"/>
                <a:gd fmla="*/ 2147483646 w 241" name="T26"/>
                <a:gd fmla="*/ 2147483646 h 297" name="T27"/>
                <a:gd fmla="*/ 2147483646 w 241" name="T28"/>
                <a:gd fmla="*/ 2147483646 h 297" name="T29"/>
                <a:gd fmla="*/ 2147483646 w 241" name="T30"/>
                <a:gd fmla="*/ 2147483646 h 297" name="T31"/>
                <a:gd fmla="*/ 0 w 241" name="T32"/>
                <a:gd fmla="*/ 2147483646 h 297" name="T33"/>
                <a:gd fmla="*/ 0 w 241" name="T34"/>
                <a:gd fmla="*/ 2147483646 h 297" name="T35"/>
                <a:gd fmla="*/ 2147483646 w 241" name="T36"/>
                <a:gd fmla="*/ 2147483646 h 297" name="T37"/>
                <a:gd fmla="*/ 2147483646 w 241" name="T38"/>
                <a:gd fmla="*/ 2147483646 h 297" name="T39"/>
                <a:gd fmla="*/ 2147483646 w 241" name="T40"/>
                <a:gd fmla="*/ 2147483646 h 297" name="T41"/>
                <a:gd fmla="*/ 2147483646 w 241" name="T42"/>
                <a:gd fmla="*/ 2147483646 h 297" name="T43"/>
                <a:gd fmla="*/ 2147483646 w 241" name="T44"/>
                <a:gd fmla="*/ 2147483646 h 297" name="T45"/>
                <a:gd fmla="*/ 2147483646 w 241" name="T46"/>
                <a:gd fmla="*/ 2147483646 h 297" name="T47"/>
                <a:gd fmla="*/ 2147483646 w 241" name="T48"/>
                <a:gd fmla="*/ 2147483646 h 297" name="T49"/>
                <a:gd fmla="*/ 2147483646 w 241" name="T50"/>
                <a:gd fmla="*/ 2147483646 h 297" name="T51"/>
                <a:gd fmla="*/ 2147483646 w 241" name="T52"/>
                <a:gd fmla="*/ 2147483646 h 297" name="T53"/>
                <a:gd fmla="*/ 2147483646 w 241" name="T54"/>
                <a:gd fmla="*/ 2147483646 h 297" name="T55"/>
                <a:gd fmla="*/ 2147483646 w 241" name="T56"/>
                <a:gd fmla="*/ 2147483646 h 297" name="T57"/>
                <a:gd fmla="*/ 2147483646 w 241" name="T58"/>
                <a:gd fmla="*/ 2147483646 h 297" name="T59"/>
                <a:gd fmla="*/ 2147483646 w 241" name="T60"/>
                <a:gd fmla="*/ 2147483646 h 297" name="T61"/>
                <a:gd fmla="*/ 2147483646 w 241" name="T62"/>
                <a:gd fmla="*/ 2147483646 h 297" name="T63"/>
                <a:gd fmla="*/ 2147483646 w 241" name="T64"/>
                <a:gd fmla="*/ 2147483646 h 297" name="T65"/>
                <a:gd fmla="*/ 2147483646 w 241" name="T66"/>
                <a:gd fmla="*/ 2147483646 h 297" name="T67"/>
                <a:gd fmla="*/ 2147483646 w 241" name="T68"/>
                <a:gd fmla="*/ 2147483646 h 297" name="T69"/>
                <a:gd fmla="*/ 2147483646 w 241" name="T70"/>
                <a:gd fmla="*/ 2147483646 h 297" name="T71"/>
                <a:gd fmla="*/ 2147483646 w 241" name="T72"/>
                <a:gd fmla="*/ 2147483646 h 297" name="T73"/>
                <a:gd fmla="*/ 2147483646 w 241" name="T74"/>
                <a:gd fmla="*/ 2147483646 h 297" name="T75"/>
                <a:gd fmla="*/ 2147483646 w 241" name="T76"/>
                <a:gd fmla="*/ 2147483646 h 297" name="T77"/>
                <a:gd fmla="*/ 2147483646 w 241" name="T78"/>
                <a:gd fmla="*/ 2147483646 h 297" name="T79"/>
                <a:gd fmla="*/ 2147483646 w 241" name="T80"/>
                <a:gd fmla="*/ 2147483646 h 297" name="T81"/>
                <a:gd fmla="*/ 2147483646 w 241" name="T82"/>
                <a:gd fmla="*/ 2147483646 h 297" name="T83"/>
                <a:gd fmla="*/ 2147483646 w 241" name="T84"/>
                <a:gd fmla="*/ 2147483646 h 297" name="T85"/>
                <a:gd fmla="*/ 2147483646 w 241" name="T86"/>
                <a:gd fmla="*/ 2147483646 h 297" name="T87"/>
                <a:gd fmla="*/ 2147483646 w 241" name="T88"/>
                <a:gd fmla="*/ 2147483646 h 297" name="T89"/>
                <a:gd fmla="*/ 2147483646 w 241" name="T90"/>
                <a:gd fmla="*/ 2147483646 h 297" name="T91"/>
                <a:gd fmla="*/ 2147483646 w 241" name="T92"/>
                <a:gd fmla="*/ 2147483646 h 297" name="T93"/>
                <a:gd fmla="*/ 2147483646 w 241" name="T94"/>
                <a:gd fmla="*/ 2147483646 h 297" name="T95"/>
                <a:gd fmla="*/ 2147483646 w 241" name="T96"/>
                <a:gd fmla="*/ 2147483646 h 297" name="T97"/>
                <a:gd fmla="*/ 2147483646 w 241" name="T98"/>
                <a:gd fmla="*/ 2147483646 h 297" name="T99"/>
                <a:gd fmla="*/ 2147483646 w 241" name="T100"/>
                <a:gd fmla="*/ 2147483646 h 297" name="T101"/>
                <a:gd fmla="*/ 2147483646 w 241" name="T102"/>
                <a:gd fmla="*/ 2147483646 h 297" name="T103"/>
                <a:gd fmla="*/ 2147483646 w 241" name="T104"/>
                <a:gd fmla="*/ 2147483646 h 297" name="T105"/>
                <a:gd fmla="*/ 2147483646 w 241" name="T106"/>
                <a:gd fmla="*/ 2147483646 h 297" name="T107"/>
                <a:gd fmla="*/ 2147483646 w 241" name="T108"/>
                <a:gd fmla="*/ 2147483646 h 297" name="T109"/>
                <a:gd fmla="*/ 2147483646 w 241" name="T110"/>
                <a:gd fmla="*/ 2147483646 h 297" name="T111"/>
                <a:gd fmla="*/ 2147483646 w 241" name="T112"/>
                <a:gd fmla="*/ 2147483646 h 297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b" l="0" r="r" t="0"/>
              <a:pathLst>
                <a:path h="297" w="241">
                  <a:moveTo>
                    <a:pt x="184" y="16"/>
                  </a:moveTo>
                  <a:lnTo>
                    <a:pt x="160" y="0"/>
                  </a:lnTo>
                  <a:lnTo>
                    <a:pt x="136" y="24"/>
                  </a:lnTo>
                  <a:lnTo>
                    <a:pt x="104" y="8"/>
                  </a:lnTo>
                  <a:lnTo>
                    <a:pt x="80" y="16"/>
                  </a:lnTo>
                  <a:lnTo>
                    <a:pt x="72" y="32"/>
                  </a:lnTo>
                  <a:lnTo>
                    <a:pt x="64" y="48"/>
                  </a:lnTo>
                  <a:lnTo>
                    <a:pt x="72" y="72"/>
                  </a:lnTo>
                  <a:lnTo>
                    <a:pt x="56" y="72"/>
                  </a:lnTo>
                  <a:lnTo>
                    <a:pt x="48" y="64"/>
                  </a:lnTo>
                  <a:lnTo>
                    <a:pt x="40" y="64"/>
                  </a:lnTo>
                  <a:lnTo>
                    <a:pt x="40" y="80"/>
                  </a:lnTo>
                  <a:lnTo>
                    <a:pt x="40" y="96"/>
                  </a:lnTo>
                  <a:lnTo>
                    <a:pt x="40" y="112"/>
                  </a:lnTo>
                  <a:lnTo>
                    <a:pt x="8" y="136"/>
                  </a:lnTo>
                  <a:lnTo>
                    <a:pt x="0" y="144"/>
                  </a:lnTo>
                  <a:lnTo>
                    <a:pt x="0" y="176"/>
                  </a:lnTo>
                  <a:lnTo>
                    <a:pt x="24" y="192"/>
                  </a:lnTo>
                  <a:lnTo>
                    <a:pt x="24" y="232"/>
                  </a:lnTo>
                  <a:lnTo>
                    <a:pt x="48" y="232"/>
                  </a:lnTo>
                  <a:lnTo>
                    <a:pt x="48" y="248"/>
                  </a:lnTo>
                  <a:lnTo>
                    <a:pt x="56" y="264"/>
                  </a:lnTo>
                  <a:lnTo>
                    <a:pt x="64" y="288"/>
                  </a:lnTo>
                  <a:lnTo>
                    <a:pt x="88" y="288"/>
                  </a:lnTo>
                  <a:lnTo>
                    <a:pt x="104" y="264"/>
                  </a:lnTo>
                  <a:lnTo>
                    <a:pt x="112" y="264"/>
                  </a:lnTo>
                  <a:lnTo>
                    <a:pt x="112" y="280"/>
                  </a:lnTo>
                  <a:lnTo>
                    <a:pt x="120" y="288"/>
                  </a:lnTo>
                  <a:lnTo>
                    <a:pt x="136" y="288"/>
                  </a:lnTo>
                  <a:lnTo>
                    <a:pt x="136" y="280"/>
                  </a:lnTo>
                  <a:lnTo>
                    <a:pt x="152" y="280"/>
                  </a:lnTo>
                  <a:lnTo>
                    <a:pt x="152" y="288"/>
                  </a:lnTo>
                  <a:lnTo>
                    <a:pt x="160" y="296"/>
                  </a:lnTo>
                  <a:lnTo>
                    <a:pt x="176" y="288"/>
                  </a:lnTo>
                  <a:lnTo>
                    <a:pt x="184" y="256"/>
                  </a:lnTo>
                  <a:lnTo>
                    <a:pt x="184" y="224"/>
                  </a:lnTo>
                  <a:lnTo>
                    <a:pt x="200" y="224"/>
                  </a:lnTo>
                  <a:lnTo>
                    <a:pt x="200" y="216"/>
                  </a:lnTo>
                  <a:lnTo>
                    <a:pt x="200" y="200"/>
                  </a:lnTo>
                  <a:lnTo>
                    <a:pt x="216" y="216"/>
                  </a:lnTo>
                  <a:lnTo>
                    <a:pt x="232" y="192"/>
                  </a:lnTo>
                  <a:lnTo>
                    <a:pt x="216" y="176"/>
                  </a:lnTo>
                  <a:lnTo>
                    <a:pt x="216" y="168"/>
                  </a:lnTo>
                  <a:lnTo>
                    <a:pt x="232" y="160"/>
                  </a:lnTo>
                  <a:lnTo>
                    <a:pt x="224" y="136"/>
                  </a:lnTo>
                  <a:lnTo>
                    <a:pt x="216" y="128"/>
                  </a:lnTo>
                  <a:lnTo>
                    <a:pt x="240" y="136"/>
                  </a:lnTo>
                  <a:lnTo>
                    <a:pt x="240" y="104"/>
                  </a:lnTo>
                  <a:lnTo>
                    <a:pt x="216" y="120"/>
                  </a:lnTo>
                  <a:lnTo>
                    <a:pt x="240" y="80"/>
                  </a:lnTo>
                  <a:lnTo>
                    <a:pt x="200" y="56"/>
                  </a:lnTo>
                  <a:lnTo>
                    <a:pt x="176" y="56"/>
                  </a:lnTo>
                  <a:lnTo>
                    <a:pt x="160" y="72"/>
                  </a:lnTo>
                  <a:lnTo>
                    <a:pt x="152" y="48"/>
                  </a:lnTo>
                  <a:lnTo>
                    <a:pt x="160" y="40"/>
                  </a:lnTo>
                  <a:lnTo>
                    <a:pt x="184" y="16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35" name="Freeform 37"/>
            <p:cNvSpPr/>
            <p:nvPr/>
          </p:nvSpPr>
          <p:spPr bwMode="invGray">
            <a:xfrm>
              <a:off x="6324213" y="5349159"/>
              <a:ext cx="243939" cy="488419"/>
            </a:xfrm>
            <a:custGeom>
              <a:gdLst>
                <a:gd fmla="*/ 2147483646 w 129" name="T0"/>
                <a:gd fmla="*/ 2147483646 h 257" name="T1"/>
                <a:gd fmla="*/ 2147483646 w 129" name="T2"/>
                <a:gd fmla="*/ 2147483646 h 257" name="T3"/>
                <a:gd fmla="*/ 2147483646 w 129" name="T4"/>
                <a:gd fmla="*/ 2147483646 h 257" name="T5"/>
                <a:gd fmla="*/ 2147483646 w 129" name="T6"/>
                <a:gd fmla="*/ 2147483646 h 257" name="T7"/>
                <a:gd fmla="*/ 2147483646 w 129" name="T8"/>
                <a:gd fmla="*/ 2147483646 h 257" name="T9"/>
                <a:gd fmla="*/ 2147483646 w 129" name="T10"/>
                <a:gd fmla="*/ 2147483646 h 257" name="T11"/>
                <a:gd fmla="*/ 2147483646 w 129" name="T12"/>
                <a:gd fmla="*/ 2147483646 h 257" name="T13"/>
                <a:gd fmla="*/ 2147483646 w 129" name="T14"/>
                <a:gd fmla="*/ 2147483646 h 257" name="T15"/>
                <a:gd fmla="*/ 2147483646 w 129" name="T16"/>
                <a:gd fmla="*/ 2147483646 h 257" name="T17"/>
                <a:gd fmla="*/ 2147483646 w 129" name="T18"/>
                <a:gd fmla="*/ 0 h 257" name="T19"/>
                <a:gd fmla="*/ 2147483646 w 129" name="T20"/>
                <a:gd fmla="*/ 2147483646 h 257" name="T21"/>
                <a:gd fmla="*/ 2147483646 w 129" name="T22"/>
                <a:gd fmla="*/ 2147483646 h 257" name="T23"/>
                <a:gd fmla="*/ 2147483646 w 129" name="T24"/>
                <a:gd fmla="*/ 2147483646 h 257" name="T25"/>
                <a:gd fmla="*/ 2147483646 w 129" name="T26"/>
                <a:gd fmla="*/ 2147483646 h 257" name="T27"/>
                <a:gd fmla="*/ 2147483646 w 129" name="T28"/>
                <a:gd fmla="*/ 2147483646 h 257" name="T29"/>
                <a:gd fmla="*/ 0 w 129" name="T30"/>
                <a:gd fmla="*/ 2147483646 h 257" name="T31"/>
                <a:gd fmla="*/ 2147483646 w 129" name="T32"/>
                <a:gd fmla="*/ 2147483646 h 257" name="T33"/>
                <a:gd fmla="*/ 2147483646 w 129" name="T34"/>
                <a:gd fmla="*/ 2147483646 h 257" name="T35"/>
                <a:gd fmla="*/ 2147483646 w 129" name="T36"/>
                <a:gd fmla="*/ 2147483646 h 257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</a:gdLst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b="b" l="0" r="r" t="0"/>
              <a:pathLst>
                <a:path h="257" w="129">
                  <a:moveTo>
                    <a:pt x="24" y="232"/>
                  </a:moveTo>
                  <a:lnTo>
                    <a:pt x="32" y="248"/>
                  </a:lnTo>
                  <a:lnTo>
                    <a:pt x="56" y="256"/>
                  </a:lnTo>
                  <a:lnTo>
                    <a:pt x="64" y="224"/>
                  </a:lnTo>
                  <a:lnTo>
                    <a:pt x="104" y="184"/>
                  </a:lnTo>
                  <a:lnTo>
                    <a:pt x="104" y="128"/>
                  </a:lnTo>
                  <a:lnTo>
                    <a:pt x="120" y="96"/>
                  </a:lnTo>
                  <a:lnTo>
                    <a:pt x="128" y="72"/>
                  </a:lnTo>
                  <a:lnTo>
                    <a:pt x="112" y="56"/>
                  </a:lnTo>
                  <a:lnTo>
                    <a:pt x="104" y="0"/>
                  </a:lnTo>
                  <a:lnTo>
                    <a:pt x="64" y="24"/>
                  </a:lnTo>
                  <a:lnTo>
                    <a:pt x="48" y="24"/>
                  </a:lnTo>
                  <a:lnTo>
                    <a:pt x="56" y="40"/>
                  </a:lnTo>
                  <a:lnTo>
                    <a:pt x="24" y="72"/>
                  </a:lnTo>
                  <a:lnTo>
                    <a:pt x="24" y="112"/>
                  </a:lnTo>
                  <a:lnTo>
                    <a:pt x="0" y="136"/>
                  </a:lnTo>
                  <a:lnTo>
                    <a:pt x="8" y="168"/>
                  </a:lnTo>
                  <a:lnTo>
                    <a:pt x="16" y="224"/>
                  </a:lnTo>
                  <a:lnTo>
                    <a:pt x="24" y="232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36" name="Freeform 13"/>
            <p:cNvSpPr/>
            <p:nvPr/>
          </p:nvSpPr>
          <p:spPr bwMode="gray">
            <a:xfrm>
              <a:off x="5755018" y="3304970"/>
              <a:ext cx="65370" cy="76850"/>
            </a:xfrm>
            <a:custGeom>
              <a:gdLst>
                <a:gd fmla="*/ 2147483646 w 33" name="T0"/>
                <a:gd fmla="*/ 2147483646 h 41" name="T1"/>
                <a:gd fmla="*/ 2147483646 w 33" name="T2"/>
                <a:gd fmla="*/ 2147483646 h 41" name="T3"/>
                <a:gd fmla="*/ 2147483646 w 33" name="T4"/>
                <a:gd fmla="*/ 2147483646 h 41" name="T5"/>
                <a:gd fmla="*/ 0 w 33" name="T6"/>
                <a:gd fmla="*/ 0 h 41" name="T7"/>
                <a:gd fmla="*/ 2147483646 w 33" name="T8"/>
                <a:gd fmla="*/ 2147483646 h 41" name="T9"/>
                <a:gd fmla="*/ 2147483646 w 33" name="T10"/>
                <a:gd fmla="*/ 2147483646 h 41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b" l="0" r="r" t="0"/>
              <a:pathLst>
                <a:path h="41" w="33">
                  <a:moveTo>
                    <a:pt x="32" y="40"/>
                  </a:moveTo>
                  <a:lnTo>
                    <a:pt x="8" y="40"/>
                  </a:lnTo>
                  <a:lnTo>
                    <a:pt x="8" y="24"/>
                  </a:lnTo>
                  <a:lnTo>
                    <a:pt x="0" y="0"/>
                  </a:lnTo>
                  <a:lnTo>
                    <a:pt x="24" y="8"/>
                  </a:lnTo>
                  <a:lnTo>
                    <a:pt x="32" y="40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37" name="Freeform 11"/>
            <p:cNvSpPr/>
            <p:nvPr/>
          </p:nvSpPr>
          <p:spPr bwMode="gray">
            <a:xfrm>
              <a:off x="5616311" y="3170055"/>
              <a:ext cx="216836" cy="242502"/>
            </a:xfrm>
            <a:custGeom>
              <a:gdLst>
                <a:gd fmla="*/ 2147483646 w 113" name="T0"/>
                <a:gd fmla="*/ 2147483646 h 129" name="T1"/>
                <a:gd fmla="*/ 2147483646 w 113" name="T2"/>
                <a:gd fmla="*/ 2147483646 h 129" name="T3"/>
                <a:gd fmla="*/ 2147483646 w 113" name="T4"/>
                <a:gd fmla="*/ 2147483646 h 129" name="T5"/>
                <a:gd fmla="*/ 2147483646 w 113" name="T6"/>
                <a:gd fmla="*/ 2147483646 h 129" name="T7"/>
                <a:gd fmla="*/ 2147483646 w 113" name="T8"/>
                <a:gd fmla="*/ 0 h 129" name="T9"/>
                <a:gd fmla="*/ 2147483646 w 113" name="T10"/>
                <a:gd fmla="*/ 0 h 129" name="T11"/>
                <a:gd fmla="*/ 2147483646 w 113" name="T12"/>
                <a:gd fmla="*/ 2147483646 h 129" name="T13"/>
                <a:gd fmla="*/ 2147483646 w 113" name="T14"/>
                <a:gd fmla="*/ 2147483646 h 129" name="T15"/>
                <a:gd fmla="*/ 0 w 113" name="T16"/>
                <a:gd fmla="*/ 2147483646 h 129" name="T17"/>
                <a:gd fmla="*/ 0 w 113" name="T18"/>
                <a:gd fmla="*/ 2147483646 h 129" name="T19"/>
                <a:gd fmla="*/ 2147483646 w 113" name="T20"/>
                <a:gd fmla="*/ 2147483646 h 129" name="T21"/>
                <a:gd fmla="*/ 2147483646 w 113" name="T22"/>
                <a:gd fmla="*/ 2147483646 h 129" name="T23"/>
                <a:gd fmla="*/ 2147483646 w 113" name="T24"/>
                <a:gd fmla="*/ 2147483646 h 129" name="T25"/>
                <a:gd fmla="*/ 2147483646 w 113" name="T26"/>
                <a:gd fmla="*/ 2147483646 h 129" name="T27"/>
                <a:gd fmla="*/ 2147483646 w 113" name="T28"/>
                <a:gd fmla="*/ 2147483646 h 129" name="T29"/>
                <a:gd fmla="*/ 2147483646 w 113" name="T30"/>
                <a:gd fmla="*/ 2147483646 h 129" name="T31"/>
                <a:gd fmla="*/ 2147483646 w 113" name="T32"/>
                <a:gd fmla="*/ 2147483646 h 129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b" l="0" r="r" t="0"/>
              <a:pathLst>
                <a:path h="129" w="113">
                  <a:moveTo>
                    <a:pt x="112" y="64"/>
                  </a:moveTo>
                  <a:lnTo>
                    <a:pt x="96" y="40"/>
                  </a:lnTo>
                  <a:lnTo>
                    <a:pt x="112" y="16"/>
                  </a:lnTo>
                  <a:lnTo>
                    <a:pt x="80" y="16"/>
                  </a:lnTo>
                  <a:lnTo>
                    <a:pt x="72" y="0"/>
                  </a:lnTo>
                  <a:lnTo>
                    <a:pt x="56" y="0"/>
                  </a:lnTo>
                  <a:lnTo>
                    <a:pt x="48" y="32"/>
                  </a:lnTo>
                  <a:lnTo>
                    <a:pt x="32" y="32"/>
                  </a:lnTo>
                  <a:lnTo>
                    <a:pt x="0" y="88"/>
                  </a:lnTo>
                  <a:lnTo>
                    <a:pt x="0" y="120"/>
                  </a:lnTo>
                  <a:lnTo>
                    <a:pt x="32" y="120"/>
                  </a:lnTo>
                  <a:lnTo>
                    <a:pt x="48" y="128"/>
                  </a:lnTo>
                  <a:lnTo>
                    <a:pt x="80" y="112"/>
                  </a:lnTo>
                  <a:lnTo>
                    <a:pt x="80" y="96"/>
                  </a:lnTo>
                  <a:lnTo>
                    <a:pt x="72" y="80"/>
                  </a:lnTo>
                  <a:lnTo>
                    <a:pt x="96" y="80"/>
                  </a:lnTo>
                  <a:lnTo>
                    <a:pt x="112" y="64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38" name="Freeform 12"/>
            <p:cNvSpPr/>
            <p:nvPr/>
          </p:nvSpPr>
          <p:spPr bwMode="gray">
            <a:xfrm>
              <a:off x="5755019" y="3289597"/>
              <a:ext cx="170600" cy="228839"/>
            </a:xfrm>
            <a:custGeom>
              <a:gdLst>
                <a:gd fmla="*/ 2147483646 w 89" name="T0"/>
                <a:gd fmla="*/ 2147483646 h 121" name="T1"/>
                <a:gd fmla="*/ 2147483646 w 89" name="T2"/>
                <a:gd fmla="*/ 2147483646 h 121" name="T3"/>
                <a:gd fmla="*/ 2147483646 w 89" name="T4"/>
                <a:gd fmla="*/ 2147483646 h 121" name="T5"/>
                <a:gd fmla="*/ 2147483646 w 89" name="T6"/>
                <a:gd fmla="*/ 2147483646 h 121" name="T7"/>
                <a:gd fmla="*/ 2147483646 w 89" name="T8"/>
                <a:gd fmla="*/ 0 h 121" name="T9"/>
                <a:gd fmla="*/ 2147483646 w 89" name="T10"/>
                <a:gd fmla="*/ 2147483646 h 121" name="T11"/>
                <a:gd fmla="*/ 2147483646 w 89" name="T12"/>
                <a:gd fmla="*/ 2147483646 h 121" name="T13"/>
                <a:gd fmla="*/ 2147483646 w 89" name="T14"/>
                <a:gd fmla="*/ 2147483646 h 121" name="T15"/>
                <a:gd fmla="*/ 0 w 89" name="T16"/>
                <a:gd fmla="*/ 2147483646 h 121" name="T17"/>
                <a:gd fmla="*/ 2147483646 w 89" name="T18"/>
                <a:gd fmla="*/ 2147483646 h 121" name="T19"/>
                <a:gd fmla="*/ 2147483646 w 89" name="T20"/>
                <a:gd fmla="*/ 2147483646 h 121" name="T21"/>
                <a:gd fmla="*/ 2147483646 w 89" name="T22"/>
                <a:gd fmla="*/ 2147483646 h 121" name="T23"/>
                <a:gd fmla="*/ 2147483646 w 89" name="T24"/>
                <a:gd fmla="*/ 2147483646 h 121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b" l="0" r="r" t="0"/>
              <a:pathLst>
                <a:path h="120" w="89">
                  <a:moveTo>
                    <a:pt x="88" y="80"/>
                  </a:moveTo>
                  <a:lnTo>
                    <a:pt x="80" y="56"/>
                  </a:lnTo>
                  <a:lnTo>
                    <a:pt x="56" y="40"/>
                  </a:lnTo>
                  <a:lnTo>
                    <a:pt x="48" y="8"/>
                  </a:lnTo>
                  <a:lnTo>
                    <a:pt x="32" y="0"/>
                  </a:lnTo>
                  <a:lnTo>
                    <a:pt x="24" y="8"/>
                  </a:lnTo>
                  <a:lnTo>
                    <a:pt x="32" y="48"/>
                  </a:lnTo>
                  <a:lnTo>
                    <a:pt x="8" y="48"/>
                  </a:lnTo>
                  <a:lnTo>
                    <a:pt x="0" y="112"/>
                  </a:lnTo>
                  <a:lnTo>
                    <a:pt x="16" y="120"/>
                  </a:lnTo>
                  <a:lnTo>
                    <a:pt x="56" y="112"/>
                  </a:lnTo>
                  <a:lnTo>
                    <a:pt x="56" y="80"/>
                  </a:lnTo>
                  <a:lnTo>
                    <a:pt x="88" y="80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  <p:sp>
          <p:nvSpPr>
            <p:cNvPr id="39" name="Freeform 16"/>
            <p:cNvSpPr/>
            <p:nvPr/>
          </p:nvSpPr>
          <p:spPr bwMode="invGray">
            <a:xfrm>
              <a:off x="6338552" y="4502101"/>
              <a:ext cx="122767" cy="104175"/>
            </a:xfrm>
            <a:custGeom>
              <a:gdLst>
                <a:gd fmla="*/ 2147483646 w 65" name="T0"/>
                <a:gd fmla="*/ 0 h 57" name="T1"/>
                <a:gd fmla="*/ 0 w 65" name="T2"/>
                <a:gd fmla="*/ 2147483646 h 57" name="T3"/>
                <a:gd fmla="*/ 2147483646 w 65" name="T4"/>
                <a:gd fmla="*/ 2147483646 h 57" name="T5"/>
                <a:gd fmla="*/ 2147483646 w 65" name="T6"/>
                <a:gd fmla="*/ 2147483646 h 57" name="T7"/>
                <a:gd fmla="*/ 2147483646 w 65" name="T8"/>
                <a:gd fmla="*/ 2147483646 h 57" name="T9"/>
                <a:gd fmla="*/ 2147483646 w 65" name="T10"/>
                <a:gd fmla="*/ 0 h 57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b" l="0" r="r" t="0"/>
              <a:pathLst>
                <a:path h="57" w="65">
                  <a:moveTo>
                    <a:pt x="24" y="0"/>
                  </a:moveTo>
                  <a:lnTo>
                    <a:pt x="0" y="40"/>
                  </a:lnTo>
                  <a:lnTo>
                    <a:pt x="24" y="56"/>
                  </a:lnTo>
                  <a:lnTo>
                    <a:pt x="64" y="40"/>
                  </a:lnTo>
                  <a:lnTo>
                    <a:pt x="64" y="24"/>
                  </a:lnTo>
                  <a:lnTo>
                    <a:pt x="24" y="0"/>
                  </a:lnTo>
                </a:path>
              </a:pathLst>
            </a:custGeom>
            <a:grpFill/>
            <a:ln cap="rnd" cmpd="sng" w="12700">
              <a:solidFill>
                <a:schemeClr val="bg1"/>
              </a:solidFill>
              <a:prstDash val="solid"/>
              <a:round/>
            </a:ln>
            <a:effectLst/>
            <a:extLst/>
          </p:spPr>
          <p:txBody>
            <a:bodyPr/>
            <a:lstStyle/>
            <a:p>
              <a:endParaRPr altLang="en-US" lang="zh-CN" sz="1000">
                <a:solidFill>
                  <a:prstClr val="black"/>
                </a:solidFill>
              </a:endParaRPr>
            </a:p>
          </p:txBody>
        </p:sp>
      </p:grpSp>
      <p:sp>
        <p:nvSpPr>
          <p:cNvPr id="63" name="Freeform 29"/>
          <p:cNvSpPr/>
          <p:nvPr/>
        </p:nvSpPr>
        <p:spPr bwMode="gray">
          <a:xfrm>
            <a:off x="4972825" y="2790146"/>
            <a:ext cx="395945" cy="494783"/>
          </a:xfrm>
          <a:custGeom>
            <a:gdLst>
              <a:gd fmla="*/ 2147483646 w 305" name="T0"/>
              <a:gd fmla="*/ 0 h 385" name="T1"/>
              <a:gd fmla="*/ 2147483646 w 305" name="T2"/>
              <a:gd fmla="*/ 2147483646 h 385" name="T3"/>
              <a:gd fmla="*/ 2147483646 w 305" name="T4"/>
              <a:gd fmla="*/ 2147483646 h 385" name="T5"/>
              <a:gd fmla="*/ 2147483646 w 305" name="T6"/>
              <a:gd fmla="*/ 2147483646 h 385" name="T7"/>
              <a:gd fmla="*/ 2147483646 w 305" name="T8"/>
              <a:gd fmla="*/ 2147483646 h 385" name="T9"/>
              <a:gd fmla="*/ 2147483646 w 305" name="T10"/>
              <a:gd fmla="*/ 2147483646 h 385" name="T11"/>
              <a:gd fmla="*/ 2147483646 w 305" name="T12"/>
              <a:gd fmla="*/ 2147483646 h 385" name="T13"/>
              <a:gd fmla="*/ 2147483646 w 305" name="T14"/>
              <a:gd fmla="*/ 2147483646 h 385" name="T15"/>
              <a:gd fmla="*/ 2147483646 w 305" name="T16"/>
              <a:gd fmla="*/ 2147483646 h 385" name="T17"/>
              <a:gd fmla="*/ 2147483646 w 305" name="T18"/>
              <a:gd fmla="*/ 2147483646 h 385" name="T19"/>
              <a:gd fmla="*/ 2147483646 w 305" name="T20"/>
              <a:gd fmla="*/ 2147483646 h 385" name="T21"/>
              <a:gd fmla="*/ 2147483646 w 305" name="T22"/>
              <a:gd fmla="*/ 2147483646 h 385" name="T23"/>
              <a:gd fmla="*/ 2147483646 w 305" name="T24"/>
              <a:gd fmla="*/ 2147483646 h 385" name="T25"/>
              <a:gd fmla="*/ 2147483646 w 305" name="T26"/>
              <a:gd fmla="*/ 2147483646 h 385" name="T27"/>
              <a:gd fmla="*/ 2147483646 w 305" name="T28"/>
              <a:gd fmla="*/ 2147483646 h 385" name="T29"/>
              <a:gd fmla="*/ 2147483646 w 305" name="T30"/>
              <a:gd fmla="*/ 2147483646 h 385" name="T31"/>
              <a:gd fmla="*/ 2147483646 w 305" name="T32"/>
              <a:gd fmla="*/ 2147483646 h 385" name="T33"/>
              <a:gd fmla="*/ 2147483646 w 305" name="T34"/>
              <a:gd fmla="*/ 2147483646 h 385" name="T35"/>
              <a:gd fmla="*/ 2147483646 w 305" name="T36"/>
              <a:gd fmla="*/ 2147483646 h 385" name="T37"/>
              <a:gd fmla="*/ 2147483646 w 305" name="T38"/>
              <a:gd fmla="*/ 2147483646 h 385" name="T39"/>
              <a:gd fmla="*/ 2147483646 w 305" name="T40"/>
              <a:gd fmla="*/ 2147483646 h 385" name="T41"/>
              <a:gd fmla="*/ 2147483646 w 305" name="T42"/>
              <a:gd fmla="*/ 2147483646 h 385" name="T43"/>
              <a:gd fmla="*/ 2147483646 w 305" name="T44"/>
              <a:gd fmla="*/ 2147483646 h 385" name="T45"/>
              <a:gd fmla="*/ 2147483646 w 305" name="T46"/>
              <a:gd fmla="*/ 2147483646 h 385" name="T47"/>
              <a:gd fmla="*/ 2147483646 w 305" name="T48"/>
              <a:gd fmla="*/ 2147483646 h 385" name="T49"/>
              <a:gd fmla="*/ 2147483646 w 305" name="T50"/>
              <a:gd fmla="*/ 2147483646 h 385" name="T51"/>
              <a:gd fmla="*/ 0 w 305" name="T52"/>
              <a:gd fmla="*/ 2147483646 h 385" name="T53"/>
              <a:gd fmla="*/ 2147483646 w 305" name="T54"/>
              <a:gd fmla="*/ 2147483646 h 385" name="T55"/>
              <a:gd fmla="*/ 2147483646 w 305" name="T56"/>
              <a:gd fmla="*/ 2147483646 h 385" name="T57"/>
              <a:gd fmla="*/ 2147483646 w 305" name="T58"/>
              <a:gd fmla="*/ 2147483646 h 385" name="T59"/>
              <a:gd fmla="*/ 2147483646 w 305" name="T60"/>
              <a:gd fmla="*/ 2147483646 h 385" name="T61"/>
              <a:gd fmla="*/ 2147483646 w 305" name="T62"/>
              <a:gd fmla="*/ 2147483646 h 385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</a:gdLst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b="b" l="0" r="r" t="0"/>
            <a:pathLst>
              <a:path h="385" w="305">
                <a:moveTo>
                  <a:pt x="80" y="8"/>
                </a:moveTo>
                <a:lnTo>
                  <a:pt x="88" y="0"/>
                </a:lnTo>
                <a:lnTo>
                  <a:pt x="120" y="8"/>
                </a:lnTo>
                <a:lnTo>
                  <a:pt x="128" y="32"/>
                </a:lnTo>
                <a:lnTo>
                  <a:pt x="152" y="32"/>
                </a:lnTo>
                <a:lnTo>
                  <a:pt x="176" y="64"/>
                </a:lnTo>
                <a:lnTo>
                  <a:pt x="184" y="56"/>
                </a:lnTo>
                <a:lnTo>
                  <a:pt x="200" y="96"/>
                </a:lnTo>
                <a:lnTo>
                  <a:pt x="224" y="136"/>
                </a:lnTo>
                <a:lnTo>
                  <a:pt x="240" y="136"/>
                </a:lnTo>
                <a:lnTo>
                  <a:pt x="256" y="120"/>
                </a:lnTo>
                <a:lnTo>
                  <a:pt x="272" y="144"/>
                </a:lnTo>
                <a:lnTo>
                  <a:pt x="256" y="160"/>
                </a:lnTo>
                <a:lnTo>
                  <a:pt x="248" y="144"/>
                </a:lnTo>
                <a:lnTo>
                  <a:pt x="232" y="144"/>
                </a:lnTo>
                <a:lnTo>
                  <a:pt x="232" y="176"/>
                </a:lnTo>
                <a:lnTo>
                  <a:pt x="224" y="192"/>
                </a:lnTo>
                <a:lnTo>
                  <a:pt x="248" y="224"/>
                </a:lnTo>
                <a:lnTo>
                  <a:pt x="248" y="248"/>
                </a:lnTo>
                <a:lnTo>
                  <a:pt x="288" y="248"/>
                </a:lnTo>
                <a:lnTo>
                  <a:pt x="304" y="264"/>
                </a:lnTo>
                <a:lnTo>
                  <a:pt x="288" y="296"/>
                </a:lnTo>
                <a:lnTo>
                  <a:pt x="296" y="320"/>
                </a:lnTo>
                <a:lnTo>
                  <a:pt x="280" y="320"/>
                </a:lnTo>
                <a:lnTo>
                  <a:pt x="280" y="312"/>
                </a:lnTo>
                <a:lnTo>
                  <a:pt x="264" y="312"/>
                </a:lnTo>
                <a:lnTo>
                  <a:pt x="264" y="328"/>
                </a:lnTo>
                <a:lnTo>
                  <a:pt x="272" y="344"/>
                </a:lnTo>
                <a:lnTo>
                  <a:pt x="264" y="344"/>
                </a:lnTo>
                <a:lnTo>
                  <a:pt x="264" y="360"/>
                </a:lnTo>
                <a:lnTo>
                  <a:pt x="232" y="384"/>
                </a:lnTo>
                <a:lnTo>
                  <a:pt x="224" y="384"/>
                </a:lnTo>
                <a:lnTo>
                  <a:pt x="216" y="376"/>
                </a:lnTo>
                <a:lnTo>
                  <a:pt x="184" y="384"/>
                </a:lnTo>
                <a:lnTo>
                  <a:pt x="168" y="352"/>
                </a:lnTo>
                <a:lnTo>
                  <a:pt x="152" y="368"/>
                </a:lnTo>
                <a:lnTo>
                  <a:pt x="152" y="384"/>
                </a:lnTo>
                <a:lnTo>
                  <a:pt x="128" y="384"/>
                </a:lnTo>
                <a:lnTo>
                  <a:pt x="128" y="368"/>
                </a:lnTo>
                <a:lnTo>
                  <a:pt x="136" y="360"/>
                </a:lnTo>
                <a:lnTo>
                  <a:pt x="128" y="352"/>
                </a:lnTo>
                <a:lnTo>
                  <a:pt x="120" y="368"/>
                </a:lnTo>
                <a:lnTo>
                  <a:pt x="88" y="360"/>
                </a:lnTo>
                <a:lnTo>
                  <a:pt x="80" y="312"/>
                </a:lnTo>
                <a:lnTo>
                  <a:pt x="80" y="296"/>
                </a:lnTo>
                <a:lnTo>
                  <a:pt x="72" y="264"/>
                </a:lnTo>
                <a:lnTo>
                  <a:pt x="32" y="240"/>
                </a:lnTo>
                <a:lnTo>
                  <a:pt x="72" y="216"/>
                </a:lnTo>
                <a:lnTo>
                  <a:pt x="80" y="216"/>
                </a:lnTo>
                <a:lnTo>
                  <a:pt x="72" y="160"/>
                </a:lnTo>
                <a:lnTo>
                  <a:pt x="48" y="168"/>
                </a:lnTo>
                <a:lnTo>
                  <a:pt x="24" y="152"/>
                </a:lnTo>
                <a:lnTo>
                  <a:pt x="16" y="136"/>
                </a:lnTo>
                <a:lnTo>
                  <a:pt x="0" y="136"/>
                </a:lnTo>
                <a:lnTo>
                  <a:pt x="8" y="120"/>
                </a:lnTo>
                <a:lnTo>
                  <a:pt x="32" y="120"/>
                </a:lnTo>
                <a:lnTo>
                  <a:pt x="40" y="88"/>
                </a:lnTo>
                <a:lnTo>
                  <a:pt x="40" y="40"/>
                </a:lnTo>
                <a:lnTo>
                  <a:pt x="48" y="40"/>
                </a:lnTo>
                <a:lnTo>
                  <a:pt x="72" y="56"/>
                </a:lnTo>
                <a:lnTo>
                  <a:pt x="80" y="72"/>
                </a:lnTo>
                <a:lnTo>
                  <a:pt x="104" y="48"/>
                </a:lnTo>
                <a:lnTo>
                  <a:pt x="104" y="32"/>
                </a:lnTo>
                <a:lnTo>
                  <a:pt x="80" y="16"/>
                </a:lnTo>
                <a:lnTo>
                  <a:pt x="80" y="8"/>
                </a:lnTo>
              </a:path>
            </a:pathLst>
          </a:custGeom>
          <a:solidFill>
            <a:schemeClr val="accent1">
              <a:lumMod val="50000"/>
            </a:schemeClr>
          </a:solidFill>
          <a:ln cap="rnd" cmpd="sng" w="12700">
            <a:solidFill>
              <a:schemeClr val="bg1"/>
            </a:solidFill>
            <a:prstDash val="solid"/>
            <a:round/>
          </a:ln>
          <a:effectLst/>
          <a:extLst/>
        </p:spPr>
        <p:txBody>
          <a:bodyPr bIns="34290" lIns="68580" rIns="68580" tIns="34290"/>
          <a:lstStyle/>
          <a:p>
            <a:endParaRPr altLang="en-US" lang="zh-CN" sz="1000">
              <a:solidFill>
                <a:prstClr val="black"/>
              </a:solidFill>
            </a:endParaRPr>
          </a:p>
        </p:txBody>
      </p:sp>
      <p:sp>
        <p:nvSpPr>
          <p:cNvPr id="66" name="任意多边形 65"/>
          <p:cNvSpPr/>
          <p:nvPr/>
        </p:nvSpPr>
        <p:spPr bwMode="gray">
          <a:xfrm>
            <a:off x="3618179" y="2796022"/>
            <a:ext cx="851730" cy="806582"/>
          </a:xfrm>
          <a:custGeom>
            <a:gdLst>
              <a:gd fmla="*/ 118346 w 4880514" name="connsiteX0"/>
              <a:gd fmla="*/ 0 h 4315196" name="connsiteY0"/>
              <a:gd fmla="*/ 236692 w 4880514" name="connsiteX1"/>
              <a:gd fmla="*/ 0 h 4315196" name="connsiteY1"/>
              <a:gd fmla="*/ 295865 w 4880514" name="connsiteX2"/>
              <a:gd fmla="*/ 109246 h 4315196" name="connsiteY2"/>
              <a:gd fmla="*/ 473384 w 4880514" name="connsiteX3"/>
              <a:gd fmla="*/ 109246 h 4315196" name="connsiteY3"/>
              <a:gd fmla="*/ 650903 w 4880514" name="connsiteX4"/>
              <a:gd fmla="*/ 273114 h 4315196" name="connsiteY4"/>
              <a:gd fmla="*/ 650903 w 4880514" name="connsiteX5"/>
              <a:gd fmla="*/ 546228 h 4315196" name="connsiteY5"/>
              <a:gd fmla="*/ 769249 w 4880514" name="connsiteX6"/>
              <a:gd fmla="*/ 546228 h 4315196" name="connsiteY6"/>
              <a:gd fmla="*/ 946768 w 4880514" name="connsiteX7"/>
              <a:gd fmla="*/ 819341 h 4315196" name="connsiteY7"/>
              <a:gd fmla="*/ 1124287 w 4880514" name="connsiteX8"/>
              <a:gd fmla="*/ 764718 h 4315196" name="connsiteY8"/>
              <a:gd fmla="*/ 1124287 w 4880514" name="connsiteX9"/>
              <a:gd fmla="*/ 710096 h 4315196" name="connsiteY9"/>
              <a:gd fmla="*/ 1183459 w 4880514" name="connsiteX10"/>
              <a:gd fmla="*/ 764718 h 4315196" name="connsiteY10"/>
              <a:gd fmla="*/ 1301805 w 4880514" name="connsiteX11"/>
              <a:gd fmla="*/ 873964 h 4315196" name="connsiteY11"/>
              <a:gd fmla="*/ 1597670 w 4880514" name="connsiteX12"/>
              <a:gd fmla="*/ 873964 h 4315196" name="connsiteY12"/>
              <a:gd fmla="*/ 1656843 w 4880514" name="connsiteX13"/>
              <a:gd fmla="*/ 655473 h 4315196" name="connsiteY13"/>
              <a:gd fmla="*/ 1893535 w 4880514" name="connsiteX14"/>
              <a:gd fmla="*/ 600850 h 4315196" name="connsiteY14"/>
              <a:gd fmla="*/ 2130227 w 4880514" name="connsiteX15"/>
              <a:gd fmla="*/ 655473 h 4315196" name="connsiteY15"/>
              <a:gd fmla="*/ 2248573 w 4880514" name="connsiteX16"/>
              <a:gd fmla="*/ 491605 h 4315196" name="connsiteY16"/>
              <a:gd fmla="*/ 2189400 w 4880514" name="connsiteX17"/>
              <a:gd fmla="*/ 273114 h 4315196" name="connsiteY17"/>
              <a:gd fmla="*/ 2189400 w 4880514" name="connsiteX18"/>
              <a:gd fmla="*/ 218491 h 4315196" name="connsiteY18"/>
              <a:gd fmla="*/ 2366919 w 4880514" name="connsiteX19"/>
              <a:gd fmla="*/ 218491 h 4315196" name="connsiteY19"/>
              <a:gd fmla="*/ 2485265 w 4880514" name="connsiteX20"/>
              <a:gd fmla="*/ 163868 h 4315196" name="connsiteY20"/>
              <a:gd fmla="*/ 2544437 w 4880514" name="connsiteX21"/>
              <a:gd fmla="*/ 327737 h 4315196" name="connsiteY21"/>
              <a:gd fmla="*/ 2840302 w 4880514" name="connsiteX22"/>
              <a:gd fmla="*/ 491605 h 4315196" name="connsiteY22"/>
              <a:gd fmla="*/ 2958648 w 4880514" name="connsiteX23"/>
              <a:gd fmla="*/ 491605 h 4315196" name="connsiteY23"/>
              <a:gd fmla="*/ 2958648 w 4880514" name="connsiteX24"/>
              <a:gd fmla="*/ 600850 h 4315196" name="connsiteY24"/>
              <a:gd fmla="*/ 3076994 w 4880514" name="connsiteX25"/>
              <a:gd fmla="*/ 928587 h 4315196" name="connsiteY25"/>
              <a:gd fmla="*/ 3195340 w 4880514" name="connsiteX26"/>
              <a:gd fmla="*/ 1037832 h 4315196" name="connsiteY26"/>
              <a:gd fmla="*/ 3491205 w 4880514" name="connsiteX27"/>
              <a:gd fmla="*/ 1092455 h 4315196" name="connsiteY27"/>
              <a:gd fmla="*/ 3668724 w 4880514" name="connsiteX28"/>
              <a:gd fmla="*/ 873964 h 4315196" name="connsiteY28"/>
              <a:gd fmla="*/ 3787070 w 4880514" name="connsiteX29"/>
              <a:gd fmla="*/ 928587 h 4315196" name="connsiteY29"/>
              <a:gd fmla="*/ 3846243 w 4880514" name="connsiteX30"/>
              <a:gd fmla="*/ 1037832 h 4315196" name="connsiteY30"/>
              <a:gd fmla="*/ 4082934 w 4880514" name="connsiteX31"/>
              <a:gd fmla="*/ 983209 h 4315196" name="connsiteY31"/>
              <a:gd fmla="*/ 4378799 w 4880514" name="connsiteX32"/>
              <a:gd fmla="*/ 1201700 h 4315196" name="connsiteY32"/>
              <a:gd fmla="*/ 4615491 w 4880514" name="connsiteX33"/>
              <a:gd fmla="*/ 1256323 h 4315196" name="connsiteY33"/>
              <a:gd fmla="*/ 4852183 w 4880514" name="connsiteX34"/>
              <a:gd fmla="*/ 1310946 h 4315196" name="connsiteY34"/>
              <a:gd fmla="*/ 4880514 w 4880514" name="connsiteX35"/>
              <a:gd fmla="*/ 1328381 h 4315196" name="connsiteY35"/>
              <a:gd fmla="*/ 4758613 w 4880514" name="connsiteX36"/>
              <a:gd fmla="*/ 1314449 h 4315196" name="connsiteY36"/>
              <a:gd fmla="*/ 4730038 w 4880514" name="connsiteX37"/>
              <a:gd fmla="*/ 1371599 h 4315196" name="connsiteY37"/>
              <a:gd fmla="*/ 4720513 w 4880514" name="connsiteX38"/>
              <a:gd fmla="*/ 1409699 h 4315196" name="connsiteY38"/>
              <a:gd fmla="*/ 4682413 w 4880514" name="connsiteX39"/>
              <a:gd fmla="*/ 1428749 h 4315196" name="connsiteY39"/>
              <a:gd fmla="*/ 4720513 w 4880514" name="connsiteX40"/>
              <a:gd fmla="*/ 1476374 h 4315196" name="connsiteY40"/>
              <a:gd fmla="*/ 4796713 w 4880514" name="connsiteX41"/>
              <a:gd fmla="*/ 1552574 h 4315196" name="connsiteY41"/>
              <a:gd fmla="*/ 4815763 w 4880514" name="connsiteX42"/>
              <a:gd fmla="*/ 1581149 h 4315196" name="connsiteY42"/>
              <a:gd fmla="*/ 4768138 w 4880514" name="connsiteX43"/>
              <a:gd fmla="*/ 1628774 h 4315196" name="connsiteY43"/>
              <a:gd fmla="*/ 4730038 w 4880514" name="connsiteX44"/>
              <a:gd fmla="*/ 1657349 h 4315196" name="connsiteY44"/>
              <a:gd fmla="*/ 4663363 w 4880514" name="connsiteX45"/>
              <a:gd fmla="*/ 1666874 h 4315196" name="connsiteY45"/>
              <a:gd fmla="*/ 4653838 w 4880514" name="connsiteX46"/>
              <a:gd fmla="*/ 1704974 h 4315196" name="connsiteY46"/>
              <a:gd fmla="*/ 4596688 w 4880514" name="connsiteX47"/>
              <a:gd fmla="*/ 1752599 h 4315196" name="connsiteY47"/>
              <a:gd fmla="*/ 4615738 w 4880514" name="connsiteX48"/>
              <a:gd fmla="*/ 1781174 h 4315196" name="connsiteY48"/>
              <a:gd fmla="*/ 4558588 w 4880514" name="connsiteX49"/>
              <a:gd fmla="*/ 1828799 h 4315196" name="connsiteY49"/>
              <a:gd fmla="*/ 4558588 w 4880514" name="connsiteX50"/>
              <a:gd fmla="*/ 1904999 h 4315196" name="connsiteY50"/>
              <a:gd fmla="*/ 4520488 w 4880514" name="connsiteX51"/>
              <a:gd fmla="*/ 1952624 h 4315196" name="connsiteY51"/>
              <a:gd fmla="*/ 4530013 w 4880514" name="connsiteX52"/>
              <a:gd fmla="*/ 2009774 h 4315196" name="connsiteY52"/>
              <a:gd fmla="*/ 4491913 w 4880514" name="connsiteX53"/>
              <a:gd fmla="*/ 2028824 h 4315196" name="connsiteY53"/>
              <a:gd fmla="*/ 4444288 w 4880514" name="connsiteX54"/>
              <a:gd fmla="*/ 1981199 h 4315196" name="connsiteY54"/>
              <a:gd fmla="*/ 4368088 w 4880514" name="connsiteX55"/>
              <a:gd fmla="*/ 2019299 h 4315196" name="connsiteY55"/>
              <a:gd fmla="*/ 4301413 w 4880514" name="connsiteX56"/>
              <a:gd fmla="*/ 2009774 h 4315196" name="connsiteY56"/>
              <a:gd fmla="*/ 4253788 w 4880514" name="connsiteX57"/>
              <a:gd fmla="*/ 2085974 h 4315196" name="connsiteY57"/>
              <a:gd fmla="*/ 4282363 w 4880514" name="connsiteX58"/>
              <a:gd fmla="*/ 2143124 h 4315196" name="connsiteY58"/>
              <a:gd fmla="*/ 4244263 w 4880514" name="connsiteX59"/>
              <a:gd fmla="*/ 2209799 h 4315196" name="connsiteY59"/>
              <a:gd fmla="*/ 4196638 w 4880514" name="connsiteX60"/>
              <a:gd fmla="*/ 2333624 h 4315196" name="connsiteY60"/>
              <a:gd fmla="*/ 4120438 w 4880514" name="connsiteX61"/>
              <a:gd fmla="*/ 2400299 h 4315196" name="connsiteY61"/>
              <a:gd fmla="*/ 4034713 w 4880514" name="connsiteX62"/>
              <a:gd fmla="*/ 2419349 h 4315196" name="connsiteY62"/>
              <a:gd fmla="*/ 3958513 w 4880514" name="connsiteX63"/>
              <a:gd fmla="*/ 2362199 h 4315196" name="connsiteY63"/>
              <a:gd fmla="*/ 3920413 w 4880514" name="connsiteX64"/>
              <a:gd fmla="*/ 2276474 h 4315196" name="connsiteY64"/>
              <a:gd fmla="*/ 3796588 w 4880514" name="connsiteX65"/>
              <a:gd fmla="*/ 2324099 h 4315196" name="connsiteY65"/>
              <a:gd fmla="*/ 3729913 w 4880514" name="connsiteX66"/>
              <a:gd fmla="*/ 2333624 h 4315196" name="connsiteY66"/>
              <a:gd fmla="*/ 3577513 w 4880514" name="connsiteX67"/>
              <a:gd fmla="*/ 2228849 h 4315196" name="connsiteY67"/>
              <a:gd fmla="*/ 3463213 w 4880514" name="connsiteX68"/>
              <a:gd fmla="*/ 2247899 h 4315196" name="connsiteY68"/>
              <a:gd fmla="*/ 3463213 w 4880514" name="connsiteX69"/>
              <a:gd fmla="*/ 2295524 h 4315196" name="connsiteY69"/>
              <a:gd fmla="*/ 3348913 w 4880514" name="connsiteX70"/>
              <a:gd fmla="*/ 2343149 h 4315196" name="connsiteY70"/>
              <a:gd fmla="*/ 3425113 w 4880514" name="connsiteX71"/>
              <a:gd fmla="*/ 2428874 h 4315196" name="connsiteY71"/>
              <a:gd fmla="*/ 3453688 w 4880514" name="connsiteX72"/>
              <a:gd fmla="*/ 2524124 h 4315196" name="connsiteY72"/>
              <a:gd fmla="*/ 3339388 w 4880514" name="connsiteX73"/>
              <a:gd fmla="*/ 2600324 h 4315196" name="connsiteY73"/>
              <a:gd fmla="*/ 3263188 w 4880514" name="connsiteX74"/>
              <a:gd fmla="*/ 2666999 h 4315196" name="connsiteY74"/>
              <a:gd fmla="*/ 3282238 w 4880514" name="connsiteX75"/>
              <a:gd fmla="*/ 2771774 h 4315196" name="connsiteY75"/>
              <a:gd fmla="*/ 3320338 w 4880514" name="connsiteX76"/>
              <a:gd fmla="*/ 2847974 h 4315196" name="connsiteY76"/>
              <a:gd fmla="*/ 3434638 w 4880514" name="connsiteX77"/>
              <a:gd fmla="*/ 2886074 h 4315196" name="connsiteY77"/>
              <a:gd fmla="*/ 3491788 w 4880514" name="connsiteX78"/>
              <a:gd fmla="*/ 2990849 h 4315196" name="connsiteY78"/>
              <a:gd fmla="*/ 3558463 w 4880514" name="connsiteX79"/>
              <a:gd fmla="*/ 3067049 h 4315196" name="connsiteY79"/>
              <a:gd fmla="*/ 3634663 w 4880514" name="connsiteX80"/>
              <a:gd fmla="*/ 3028949 h 4315196" name="connsiteY80"/>
              <a:gd fmla="*/ 3720388 w 4880514" name="connsiteX81"/>
              <a:gd fmla="*/ 3124199 h 4315196" name="connsiteY81"/>
              <a:gd fmla="*/ 3734217 w 4880514" name="connsiteX82"/>
              <a:gd fmla="*/ 3151856 h 4315196" name="connsiteY82"/>
              <a:gd fmla="*/ 3609551 w 4880514" name="connsiteX83"/>
              <a:gd fmla="*/ 3113496 h 4315196" name="connsiteY83"/>
              <a:gd fmla="*/ 3491205 w 4880514" name="connsiteX84"/>
              <a:gd fmla="*/ 3222742 h 4315196" name="connsiteY84"/>
              <a:gd fmla="*/ 3550378 w 4880514" name="connsiteX85"/>
              <a:gd fmla="*/ 3386610 h 4315196" name="connsiteY85"/>
              <a:gd fmla="*/ 3727897 w 4880514" name="connsiteX86"/>
              <a:gd fmla="*/ 3386610 h 4315196" name="connsiteY86"/>
              <a:gd fmla="*/ 3787070 w 4880514" name="connsiteX87"/>
              <a:gd fmla="*/ 3605101 h 4315196" name="connsiteY87"/>
              <a:gd fmla="*/ 3372859 w 4880514" name="connsiteX88"/>
              <a:gd fmla="*/ 3605101 h 4315196" name="connsiteY88"/>
              <a:gd fmla="*/ 3254513 w 4880514" name="connsiteX89"/>
              <a:gd fmla="*/ 3441233 h 4315196" name="connsiteY89"/>
              <a:gd fmla="*/ 3076994 w 4880514" name="connsiteX90"/>
              <a:gd fmla="*/ 3550478 h 4315196" name="connsiteY90"/>
              <a:gd fmla="*/ 2899475 w 4880514" name="connsiteX91"/>
              <a:gd fmla="*/ 3441233 h 4315196" name="connsiteY91"/>
              <a:gd fmla="*/ 2899475 w 4880514" name="connsiteX92"/>
              <a:gd fmla="*/ 3113496 h 4315196" name="connsiteY92"/>
              <a:gd fmla="*/ 2662783 w 4880514" name="connsiteX93"/>
              <a:gd fmla="*/ 3113496 h 4315196" name="connsiteY93"/>
              <a:gd fmla="*/ 2662783 w 4880514" name="connsiteX94"/>
              <a:gd fmla="*/ 3331987 h 4315196" name="connsiteY94"/>
              <a:gd fmla="*/ 2485265 w 4880514" name="connsiteX95"/>
              <a:gd fmla="*/ 3386610 h 4315196" name="connsiteY95"/>
              <a:gd fmla="*/ 2485265 w 4880514" name="connsiteX96"/>
              <a:gd fmla="*/ 3441233 h 4315196" name="connsiteY96"/>
              <a:gd fmla="*/ 2307746 w 4880514" name="connsiteX97"/>
              <a:gd fmla="*/ 3659723 h 4315196" name="connsiteY97"/>
              <a:gd fmla="*/ 2189400 w 4880514" name="connsiteX98"/>
              <a:gd fmla="*/ 3659723 h 4315196" name="connsiteY98"/>
              <a:gd fmla="*/ 2189400 w 4880514" name="connsiteX99"/>
              <a:gd fmla="*/ 4315196 h 4315196" name="connsiteY99"/>
              <a:gd fmla="*/ 2011881 w 4880514" name="connsiteX100"/>
              <a:gd fmla="*/ 4315196 h 4315196" name="connsiteY100"/>
              <a:gd fmla="*/ 1952708 w 4880514" name="connsiteX101"/>
              <a:gd fmla="*/ 4205951 h 4315196" name="connsiteY101"/>
              <a:gd fmla="*/ 1834362 w 4880514" name="connsiteX102"/>
              <a:gd fmla="*/ 4315196 h 4315196" name="connsiteY102"/>
              <a:gd fmla="*/ 1597670 w 4880514" name="connsiteX103"/>
              <a:gd fmla="*/ 4315196 h 4315196" name="connsiteY103"/>
              <a:gd fmla="*/ 1597670 w 4880514" name="connsiteX104"/>
              <a:gd fmla="*/ 4260574 h 4315196" name="connsiteY104"/>
              <a:gd fmla="*/ 1479324 w 4880514" name="connsiteX105"/>
              <a:gd fmla="*/ 4205951 h 4315196" name="connsiteY105"/>
              <a:gd fmla="*/ 1479324 w 4880514" name="connsiteX106"/>
              <a:gd fmla="*/ 3932837 h 4315196" name="connsiteY106"/>
              <a:gd fmla="*/ 1183459 w 4880514" name="connsiteX107"/>
              <a:gd fmla="*/ 3386610 h 4315196" name="connsiteY107"/>
              <a:gd fmla="*/ 1065114 w 4880514" name="connsiteX108"/>
              <a:gd fmla="*/ 3386610 h 4315196" name="connsiteY108"/>
              <a:gd fmla="*/ 1065114 w 4880514" name="connsiteX109"/>
              <a:gd fmla="*/ 3441233 h 4315196" name="connsiteY109"/>
              <a:gd fmla="*/ 946768 w 4880514" name="connsiteX110"/>
              <a:gd fmla="*/ 3277364 h 4315196" name="connsiteY110"/>
              <a:gd fmla="*/ 1005941 w 4880514" name="connsiteX111"/>
              <a:gd fmla="*/ 3222742 h 4315196" name="connsiteY111"/>
              <a:gd fmla="*/ 769249 w 4880514" name="connsiteX112"/>
              <a:gd fmla="*/ 2895005 h 4315196" name="connsiteY112"/>
              <a:gd fmla="*/ 650903 w 4880514" name="connsiteX113"/>
              <a:gd fmla="*/ 2949628 h 4315196" name="connsiteY113"/>
              <a:gd fmla="*/ 591730 w 4880514" name="connsiteX114"/>
              <a:gd fmla="*/ 3168119 h 4315196" name="connsiteY114"/>
              <a:gd fmla="*/ 473384 w 4880514" name="connsiteX115"/>
              <a:gd fmla="*/ 3222742 h 4315196" name="connsiteY115"/>
              <a:gd fmla="*/ 532557 w 4880514" name="connsiteX116"/>
              <a:gd fmla="*/ 1693305 h 4315196" name="connsiteY116"/>
              <a:gd fmla="*/ 414211 w 4880514" name="connsiteX117"/>
              <a:gd fmla="*/ 1529437 h 4315196" name="connsiteY117"/>
              <a:gd fmla="*/ 532557 w 4880514" name="connsiteX118"/>
              <a:gd fmla="*/ 1474814 h 4315196" name="connsiteY118"/>
              <a:gd fmla="*/ 295865 w 4880514" name="connsiteX119"/>
              <a:gd fmla="*/ 1092455 h 4315196" name="connsiteY119"/>
              <a:gd fmla="*/ 295865 w 4880514" name="connsiteX120"/>
              <a:gd fmla="*/ 928587 h 4315196" name="connsiteY120"/>
              <a:gd fmla="*/ 118346 w 4880514" name="connsiteX121"/>
              <a:gd fmla="*/ 764718 h 4315196" name="connsiteY121"/>
              <a:gd fmla="*/ 0 w 4880514" name="connsiteX122"/>
              <a:gd fmla="*/ 710096 h 4315196" name="connsiteY122"/>
              <a:gd fmla="*/ 0 w 4880514" name="connsiteX123"/>
              <a:gd fmla="*/ 655473 h 4315196" name="connsiteY123"/>
              <a:gd fmla="*/ 59173 w 4880514" name="connsiteX124"/>
              <a:gd fmla="*/ 436982 h 4315196" name="connsiteY124"/>
              <a:gd fmla="*/ 177519 w 4880514" name="connsiteX125"/>
              <a:gd fmla="*/ 327737 h 4315196" name="connsiteY125"/>
              <a:gd fmla="*/ 118346 w 4880514" name="connsiteX126"/>
              <a:gd fmla="*/ 218491 h 4315196" name="connsiteY12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</a:cxnLst>
            <a:rect b="b" l="l" r="r" t="t"/>
            <a:pathLst>
              <a:path h="4315196" w="4880514">
                <a:moveTo>
                  <a:pt x="118346" y="0"/>
                </a:moveTo>
                <a:lnTo>
                  <a:pt x="236692" y="0"/>
                </a:lnTo>
                <a:lnTo>
                  <a:pt x="295865" y="109246"/>
                </a:lnTo>
                <a:lnTo>
                  <a:pt x="473384" y="109246"/>
                </a:lnTo>
                <a:lnTo>
                  <a:pt x="650903" y="273114"/>
                </a:lnTo>
                <a:lnTo>
                  <a:pt x="650903" y="546228"/>
                </a:lnTo>
                <a:lnTo>
                  <a:pt x="769249" y="546228"/>
                </a:lnTo>
                <a:lnTo>
                  <a:pt x="946768" y="819341"/>
                </a:lnTo>
                <a:lnTo>
                  <a:pt x="1124287" y="764718"/>
                </a:lnTo>
                <a:lnTo>
                  <a:pt x="1124287" y="710096"/>
                </a:lnTo>
                <a:lnTo>
                  <a:pt x="1183459" y="764718"/>
                </a:lnTo>
                <a:lnTo>
                  <a:pt x="1301805" y="873964"/>
                </a:lnTo>
                <a:lnTo>
                  <a:pt x="1597670" y="873964"/>
                </a:lnTo>
                <a:lnTo>
                  <a:pt x="1656843" y="655473"/>
                </a:lnTo>
                <a:lnTo>
                  <a:pt x="1893535" y="600850"/>
                </a:lnTo>
                <a:lnTo>
                  <a:pt x="2130227" y="655473"/>
                </a:lnTo>
                <a:lnTo>
                  <a:pt x="2248573" y="491605"/>
                </a:lnTo>
                <a:lnTo>
                  <a:pt x="2189400" y="273114"/>
                </a:lnTo>
                <a:lnTo>
                  <a:pt x="2189400" y="218491"/>
                </a:lnTo>
                <a:lnTo>
                  <a:pt x="2366919" y="218491"/>
                </a:lnTo>
                <a:lnTo>
                  <a:pt x="2485265" y="163868"/>
                </a:lnTo>
                <a:lnTo>
                  <a:pt x="2544437" y="327737"/>
                </a:lnTo>
                <a:lnTo>
                  <a:pt x="2840302" y="491605"/>
                </a:lnTo>
                <a:lnTo>
                  <a:pt x="2958648" y="491605"/>
                </a:lnTo>
                <a:lnTo>
                  <a:pt x="2958648" y="600850"/>
                </a:lnTo>
                <a:lnTo>
                  <a:pt x="3076994" y="928587"/>
                </a:lnTo>
                <a:lnTo>
                  <a:pt x="3195340" y="1037832"/>
                </a:lnTo>
                <a:lnTo>
                  <a:pt x="3491205" y="1092455"/>
                </a:lnTo>
                <a:lnTo>
                  <a:pt x="3668724" y="873964"/>
                </a:lnTo>
                <a:lnTo>
                  <a:pt x="3787070" y="928587"/>
                </a:lnTo>
                <a:lnTo>
                  <a:pt x="3846243" y="1037832"/>
                </a:lnTo>
                <a:lnTo>
                  <a:pt x="4082934" y="983209"/>
                </a:lnTo>
                <a:lnTo>
                  <a:pt x="4378799" y="1201700"/>
                </a:lnTo>
                <a:lnTo>
                  <a:pt x="4615491" y="1256323"/>
                </a:lnTo>
                <a:lnTo>
                  <a:pt x="4852183" y="1310946"/>
                </a:lnTo>
                <a:lnTo>
                  <a:pt x="4880514" y="1328381"/>
                </a:lnTo>
                <a:lnTo>
                  <a:pt x="4758613" y="1314449"/>
                </a:lnTo>
                <a:lnTo>
                  <a:pt x="4730038" y="1371599"/>
                </a:lnTo>
                <a:lnTo>
                  <a:pt x="4720513" y="1409699"/>
                </a:lnTo>
                <a:lnTo>
                  <a:pt x="4682413" y="1428749"/>
                </a:lnTo>
                <a:lnTo>
                  <a:pt x="4720513" y="1476374"/>
                </a:lnTo>
                <a:lnTo>
                  <a:pt x="4796713" y="1552574"/>
                </a:lnTo>
                <a:lnTo>
                  <a:pt x="4815763" y="1581149"/>
                </a:lnTo>
                <a:lnTo>
                  <a:pt x="4768138" y="1628774"/>
                </a:lnTo>
                <a:lnTo>
                  <a:pt x="4730038" y="1657349"/>
                </a:lnTo>
                <a:lnTo>
                  <a:pt x="4663363" y="1666874"/>
                </a:lnTo>
                <a:lnTo>
                  <a:pt x="4653838" y="1704974"/>
                </a:lnTo>
                <a:lnTo>
                  <a:pt x="4596688" y="1752599"/>
                </a:lnTo>
                <a:lnTo>
                  <a:pt x="4615738" y="1781174"/>
                </a:lnTo>
                <a:lnTo>
                  <a:pt x="4558588" y="1828799"/>
                </a:lnTo>
                <a:lnTo>
                  <a:pt x="4558588" y="1904999"/>
                </a:lnTo>
                <a:lnTo>
                  <a:pt x="4520488" y="1952624"/>
                </a:lnTo>
                <a:lnTo>
                  <a:pt x="4530013" y="2009774"/>
                </a:lnTo>
                <a:lnTo>
                  <a:pt x="4491913" y="2028824"/>
                </a:lnTo>
                <a:lnTo>
                  <a:pt x="4444288" y="1981199"/>
                </a:lnTo>
                <a:lnTo>
                  <a:pt x="4368088" y="2019299"/>
                </a:lnTo>
                <a:lnTo>
                  <a:pt x="4301413" y="2009774"/>
                </a:lnTo>
                <a:lnTo>
                  <a:pt x="4253788" y="2085974"/>
                </a:lnTo>
                <a:lnTo>
                  <a:pt x="4282363" y="2143124"/>
                </a:lnTo>
                <a:lnTo>
                  <a:pt x="4244263" y="2209799"/>
                </a:lnTo>
                <a:lnTo>
                  <a:pt x="4196638" y="2333624"/>
                </a:lnTo>
                <a:lnTo>
                  <a:pt x="4120438" y="2400299"/>
                </a:lnTo>
                <a:lnTo>
                  <a:pt x="4034713" y="2419349"/>
                </a:lnTo>
                <a:lnTo>
                  <a:pt x="3958513" y="2362199"/>
                </a:lnTo>
                <a:lnTo>
                  <a:pt x="3920413" y="2276474"/>
                </a:lnTo>
                <a:lnTo>
                  <a:pt x="3796588" y="2324099"/>
                </a:lnTo>
                <a:lnTo>
                  <a:pt x="3729913" y="2333624"/>
                </a:lnTo>
                <a:lnTo>
                  <a:pt x="3577513" y="2228849"/>
                </a:lnTo>
                <a:lnTo>
                  <a:pt x="3463213" y="2247899"/>
                </a:lnTo>
                <a:lnTo>
                  <a:pt x="3463213" y="2295524"/>
                </a:lnTo>
                <a:lnTo>
                  <a:pt x="3348913" y="2343149"/>
                </a:lnTo>
                <a:lnTo>
                  <a:pt x="3425113" y="2428874"/>
                </a:lnTo>
                <a:lnTo>
                  <a:pt x="3453688" y="2524124"/>
                </a:lnTo>
                <a:lnTo>
                  <a:pt x="3339388" y="2600324"/>
                </a:lnTo>
                <a:lnTo>
                  <a:pt x="3263188" y="2666999"/>
                </a:lnTo>
                <a:lnTo>
                  <a:pt x="3282238" y="2771774"/>
                </a:lnTo>
                <a:lnTo>
                  <a:pt x="3320338" y="2847974"/>
                </a:lnTo>
                <a:lnTo>
                  <a:pt x="3434638" y="2886074"/>
                </a:lnTo>
                <a:lnTo>
                  <a:pt x="3491788" y="2990849"/>
                </a:lnTo>
                <a:lnTo>
                  <a:pt x="3558463" y="3067049"/>
                </a:lnTo>
                <a:lnTo>
                  <a:pt x="3634663" y="3028949"/>
                </a:lnTo>
                <a:lnTo>
                  <a:pt x="3720388" y="3124199"/>
                </a:lnTo>
                <a:lnTo>
                  <a:pt x="3734217" y="3151856"/>
                </a:lnTo>
                <a:lnTo>
                  <a:pt x="3609551" y="3113496"/>
                </a:lnTo>
                <a:lnTo>
                  <a:pt x="3491205" y="3222742"/>
                </a:lnTo>
                <a:lnTo>
                  <a:pt x="3550378" y="3386610"/>
                </a:lnTo>
                <a:lnTo>
                  <a:pt x="3727897" y="3386610"/>
                </a:lnTo>
                <a:lnTo>
                  <a:pt x="3787070" y="3605101"/>
                </a:lnTo>
                <a:lnTo>
                  <a:pt x="3372859" y="3605101"/>
                </a:lnTo>
                <a:lnTo>
                  <a:pt x="3254513" y="3441233"/>
                </a:lnTo>
                <a:lnTo>
                  <a:pt x="3076994" y="3550478"/>
                </a:lnTo>
                <a:lnTo>
                  <a:pt x="2899475" y="3441233"/>
                </a:lnTo>
                <a:lnTo>
                  <a:pt x="2899475" y="3113496"/>
                </a:lnTo>
                <a:lnTo>
                  <a:pt x="2662783" y="3113496"/>
                </a:lnTo>
                <a:lnTo>
                  <a:pt x="2662783" y="3331987"/>
                </a:lnTo>
                <a:lnTo>
                  <a:pt x="2485265" y="3386610"/>
                </a:lnTo>
                <a:lnTo>
                  <a:pt x="2485265" y="3441233"/>
                </a:lnTo>
                <a:lnTo>
                  <a:pt x="2307746" y="3659723"/>
                </a:lnTo>
                <a:lnTo>
                  <a:pt x="2189400" y="3659723"/>
                </a:lnTo>
                <a:lnTo>
                  <a:pt x="2189400" y="4315196"/>
                </a:lnTo>
                <a:lnTo>
                  <a:pt x="2011881" y="4315196"/>
                </a:lnTo>
                <a:lnTo>
                  <a:pt x="1952708" y="4205951"/>
                </a:lnTo>
                <a:lnTo>
                  <a:pt x="1834362" y="4315196"/>
                </a:lnTo>
                <a:lnTo>
                  <a:pt x="1597670" y="4315196"/>
                </a:lnTo>
                <a:lnTo>
                  <a:pt x="1597670" y="4260574"/>
                </a:lnTo>
                <a:lnTo>
                  <a:pt x="1479324" y="4205951"/>
                </a:lnTo>
                <a:lnTo>
                  <a:pt x="1479324" y="3932837"/>
                </a:lnTo>
                <a:lnTo>
                  <a:pt x="1183459" y="3386610"/>
                </a:lnTo>
                <a:lnTo>
                  <a:pt x="1065114" y="3386610"/>
                </a:lnTo>
                <a:lnTo>
                  <a:pt x="1065114" y="3441233"/>
                </a:lnTo>
                <a:lnTo>
                  <a:pt x="946768" y="3277364"/>
                </a:lnTo>
                <a:lnTo>
                  <a:pt x="1005941" y="3222742"/>
                </a:lnTo>
                <a:lnTo>
                  <a:pt x="769249" y="2895005"/>
                </a:lnTo>
                <a:lnTo>
                  <a:pt x="650903" y="2949628"/>
                </a:lnTo>
                <a:lnTo>
                  <a:pt x="591730" y="3168119"/>
                </a:lnTo>
                <a:lnTo>
                  <a:pt x="473384" y="3222742"/>
                </a:lnTo>
                <a:lnTo>
                  <a:pt x="532557" y="1693305"/>
                </a:lnTo>
                <a:lnTo>
                  <a:pt x="414211" y="1529437"/>
                </a:lnTo>
                <a:lnTo>
                  <a:pt x="532557" y="1474814"/>
                </a:lnTo>
                <a:lnTo>
                  <a:pt x="295865" y="1092455"/>
                </a:lnTo>
                <a:lnTo>
                  <a:pt x="295865" y="928587"/>
                </a:lnTo>
                <a:lnTo>
                  <a:pt x="118346" y="764718"/>
                </a:lnTo>
                <a:lnTo>
                  <a:pt x="0" y="710096"/>
                </a:lnTo>
                <a:lnTo>
                  <a:pt x="0" y="655473"/>
                </a:lnTo>
                <a:lnTo>
                  <a:pt x="59173" y="436982"/>
                </a:lnTo>
                <a:lnTo>
                  <a:pt x="177519" y="327737"/>
                </a:lnTo>
                <a:lnTo>
                  <a:pt x="118346" y="218491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cap="rnd" cmpd="sng" w="12700">
            <a:solidFill>
              <a:schemeClr val="bg1"/>
            </a:solidFill>
            <a:prstDash val="solid"/>
            <a:round/>
          </a:ln>
          <a:effectLst/>
          <a:extLst/>
        </p:spPr>
        <p:txBody>
          <a:bodyPr bIns="34290" lIns="68580" rIns="68580" tIns="34290"/>
          <a:lstStyle/>
          <a:p>
            <a:endParaRPr altLang="en-US" lang="zh-CN" sz="1000">
              <a:solidFill>
                <a:prstClr val="black"/>
              </a:solidFill>
            </a:endParaRPr>
          </a:p>
        </p:txBody>
      </p:sp>
      <p:sp>
        <p:nvSpPr>
          <p:cNvPr id="67" name="Freeform 14"/>
          <p:cNvSpPr/>
          <p:nvPr/>
        </p:nvSpPr>
        <p:spPr bwMode="gray">
          <a:xfrm>
            <a:off x="4969236" y="2418190"/>
            <a:ext cx="563625" cy="371956"/>
          </a:xfrm>
          <a:custGeom>
            <a:gdLst>
              <a:gd fmla="*/ 2147483646 w 433" name="T0"/>
              <a:gd fmla="*/ 2147483646 h 289" name="T1"/>
              <a:gd fmla="*/ 2147483646 w 433" name="T2"/>
              <a:gd fmla="*/ 2147483646 h 289" name="T3"/>
              <a:gd fmla="*/ 2147483646 w 433" name="T4"/>
              <a:gd fmla="*/ 2147483646 h 289" name="T5"/>
              <a:gd fmla="*/ 2147483646 w 433" name="T6"/>
              <a:gd fmla="*/ 2147483646 h 289" name="T7"/>
              <a:gd fmla="*/ 2147483646 w 433" name="T8"/>
              <a:gd fmla="*/ 2147483646 h 289" name="T9"/>
              <a:gd fmla="*/ 2147483646 w 433" name="T10"/>
              <a:gd fmla="*/ 2147483646 h 289" name="T11"/>
              <a:gd fmla="*/ 2147483646 w 433" name="T12"/>
              <a:gd fmla="*/ 2147483646 h 289" name="T13"/>
              <a:gd fmla="*/ 2147483646 w 433" name="T14"/>
              <a:gd fmla="*/ 2147483646 h 289" name="T15"/>
              <a:gd fmla="*/ 2147483646 w 433" name="T16"/>
              <a:gd fmla="*/ 2147483646 h 289" name="T17"/>
              <a:gd fmla="*/ 2147483646 w 433" name="T18"/>
              <a:gd fmla="*/ 2147483646 h 289" name="T19"/>
              <a:gd fmla="*/ 0 w 433" name="T20"/>
              <a:gd fmla="*/ 2147483646 h 289" name="T21"/>
              <a:gd fmla="*/ 2147483646 w 433" name="T22"/>
              <a:gd fmla="*/ 2147483646 h 289" name="T23"/>
              <a:gd fmla="*/ 2147483646 w 433" name="T24"/>
              <a:gd fmla="*/ 2147483646 h 289" name="T25"/>
              <a:gd fmla="*/ 2147483646 w 433" name="T26"/>
              <a:gd fmla="*/ 2147483646 h 289" name="T27"/>
              <a:gd fmla="*/ 2147483646 w 433" name="T28"/>
              <a:gd fmla="*/ 2147483646 h 289" name="T29"/>
              <a:gd fmla="*/ 2147483646 w 433" name="T30"/>
              <a:gd fmla="*/ 2147483646 h 289" name="T31"/>
              <a:gd fmla="*/ 2147483646 w 433" name="T32"/>
              <a:gd fmla="*/ 2147483646 h 289" name="T33"/>
              <a:gd fmla="*/ 2147483646 w 433" name="T34"/>
              <a:gd fmla="*/ 2147483646 h 289" name="T35"/>
              <a:gd fmla="*/ 2147483646 w 433" name="T36"/>
              <a:gd fmla="*/ 2147483646 h 289" name="T37"/>
              <a:gd fmla="*/ 2147483646 w 433" name="T38"/>
              <a:gd fmla="*/ 2147483646 h 289" name="T39"/>
              <a:gd fmla="*/ 2147483646 w 433" name="T40"/>
              <a:gd fmla="*/ 2147483646 h 289" name="T41"/>
              <a:gd fmla="*/ 2147483646 w 433" name="T42"/>
              <a:gd fmla="*/ 2147483646 h 289" name="T43"/>
              <a:gd fmla="*/ 2147483646 w 433" name="T44"/>
              <a:gd fmla="*/ 2147483646 h 289" name="T45"/>
              <a:gd fmla="*/ 2147483646 w 433" name="T46"/>
              <a:gd fmla="*/ 2147483646 h 289" name="T47"/>
              <a:gd fmla="*/ 2147483646 w 433" name="T48"/>
              <a:gd fmla="*/ 2147483646 h 289" name="T49"/>
              <a:gd fmla="*/ 2147483646 w 433" name="T50"/>
              <a:gd fmla="*/ 2147483646 h 289" name="T51"/>
              <a:gd fmla="*/ 2147483646 w 433" name="T52"/>
              <a:gd fmla="*/ 2147483646 h 289" name="T53"/>
              <a:gd fmla="*/ 2147483646 w 433" name="T54"/>
              <a:gd fmla="*/ 2147483646 h 289" name="T55"/>
              <a:gd fmla="*/ 2147483646 w 433" name="T56"/>
              <a:gd fmla="*/ 2147483646 h 289" name="T57"/>
              <a:gd fmla="*/ 2147483646 w 433" name="T58"/>
              <a:gd fmla="*/ 2147483646 h 289" name="T59"/>
              <a:gd fmla="*/ 2147483646 w 433" name="T60"/>
              <a:gd fmla="*/ 2147483646 h 289" name="T61"/>
              <a:gd fmla="*/ 2147483646 w 433" name="T62"/>
              <a:gd fmla="*/ 2147483646 h 289" name="T63"/>
              <a:gd fmla="*/ 2147483646 w 433" name="T64"/>
              <a:gd fmla="*/ 2147483646 h 289" name="T65"/>
              <a:gd fmla="*/ 2147483646 w 433" name="T66"/>
              <a:gd fmla="*/ 2147483646 h 289" name="T67"/>
              <a:gd fmla="*/ 2147483646 w 433" name="T68"/>
              <a:gd fmla="*/ 2147483646 h 289" name="T69"/>
              <a:gd fmla="*/ 2147483646 w 433" name="T70"/>
              <a:gd fmla="*/ 2147483646 h 289" name="T71"/>
              <a:gd fmla="*/ 2147483646 w 433" name="T72"/>
              <a:gd fmla="*/ 2147483646 h 289" name="T73"/>
              <a:gd fmla="*/ 2147483646 w 433" name="T74"/>
              <a:gd fmla="*/ 2147483646 h 289" name="T75"/>
              <a:gd fmla="*/ 2147483646 w 433" name="T76"/>
              <a:gd fmla="*/ 2147483646 h 289" name="T77"/>
              <a:gd fmla="*/ 2147483646 w 433" name="T78"/>
              <a:gd fmla="*/ 0 h 289" name="T79"/>
              <a:gd fmla="*/ 2147483646 w 433" name="T80"/>
              <a:gd fmla="*/ 2147483646 h 289" name="T81"/>
              <a:gd fmla="*/ 2147483646 w 433" name="T82"/>
              <a:gd fmla="*/ 2147483646 h 289" name="T83"/>
              <a:gd fmla="*/ 2147483646 w 433" name="T84"/>
              <a:gd fmla="*/ 2147483646 h 289" name="T85"/>
              <a:gd fmla="*/ 2147483646 w 433" name="T86"/>
              <a:gd fmla="*/ 2147483646 h 289" name="T87"/>
              <a:gd fmla="*/ 2147483646 w 433" name="T88"/>
              <a:gd fmla="*/ 2147483646 h 289" name="T89"/>
              <a:gd fmla="*/ 2147483646 w 433" name="T90"/>
              <a:gd fmla="*/ 2147483646 h 289" name="T91"/>
              <a:gd fmla="*/ 2147483646 w 433" name="T92"/>
              <a:gd fmla="*/ 0 h 289" name="T93"/>
              <a:gd fmla="*/ 2147483646 w 433" name="T94"/>
              <a:gd fmla="*/ 0 h 289" name="T95"/>
              <a:gd fmla="*/ 2147483646 w 433" name="T96"/>
              <a:gd fmla="*/ 0 h 289" name="T97"/>
              <a:gd fmla="*/ 2147483646 w 433" name="T98"/>
              <a:gd fmla="*/ 2147483646 h 289" name="T99"/>
              <a:gd fmla="*/ 2147483646 w 433" name="T100"/>
              <a:gd fmla="*/ 2147483646 h 289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</a:gdLst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b="b" l="0" r="r" t="0"/>
            <a:pathLst>
              <a:path h="289" w="432">
                <a:moveTo>
                  <a:pt x="152" y="8"/>
                </a:moveTo>
                <a:lnTo>
                  <a:pt x="136" y="24"/>
                </a:lnTo>
                <a:lnTo>
                  <a:pt x="96" y="32"/>
                </a:lnTo>
                <a:lnTo>
                  <a:pt x="56" y="72"/>
                </a:lnTo>
                <a:lnTo>
                  <a:pt x="16" y="128"/>
                </a:lnTo>
                <a:lnTo>
                  <a:pt x="16" y="160"/>
                </a:lnTo>
                <a:lnTo>
                  <a:pt x="32" y="184"/>
                </a:lnTo>
                <a:lnTo>
                  <a:pt x="48" y="176"/>
                </a:lnTo>
                <a:lnTo>
                  <a:pt x="64" y="176"/>
                </a:lnTo>
                <a:lnTo>
                  <a:pt x="8" y="224"/>
                </a:lnTo>
                <a:lnTo>
                  <a:pt x="0" y="248"/>
                </a:lnTo>
                <a:lnTo>
                  <a:pt x="16" y="256"/>
                </a:lnTo>
                <a:lnTo>
                  <a:pt x="48" y="288"/>
                </a:lnTo>
                <a:lnTo>
                  <a:pt x="80" y="288"/>
                </a:lnTo>
                <a:lnTo>
                  <a:pt x="96" y="272"/>
                </a:lnTo>
                <a:lnTo>
                  <a:pt x="96" y="256"/>
                </a:lnTo>
                <a:lnTo>
                  <a:pt x="112" y="264"/>
                </a:lnTo>
                <a:lnTo>
                  <a:pt x="120" y="272"/>
                </a:lnTo>
                <a:lnTo>
                  <a:pt x="152" y="288"/>
                </a:lnTo>
                <a:lnTo>
                  <a:pt x="168" y="272"/>
                </a:lnTo>
                <a:lnTo>
                  <a:pt x="192" y="272"/>
                </a:lnTo>
                <a:lnTo>
                  <a:pt x="192" y="288"/>
                </a:lnTo>
                <a:lnTo>
                  <a:pt x="208" y="280"/>
                </a:lnTo>
                <a:lnTo>
                  <a:pt x="240" y="232"/>
                </a:lnTo>
                <a:lnTo>
                  <a:pt x="256" y="232"/>
                </a:lnTo>
                <a:lnTo>
                  <a:pt x="296" y="168"/>
                </a:lnTo>
                <a:lnTo>
                  <a:pt x="296" y="144"/>
                </a:lnTo>
                <a:lnTo>
                  <a:pt x="304" y="136"/>
                </a:lnTo>
                <a:lnTo>
                  <a:pt x="312" y="152"/>
                </a:lnTo>
                <a:lnTo>
                  <a:pt x="344" y="96"/>
                </a:lnTo>
                <a:lnTo>
                  <a:pt x="376" y="80"/>
                </a:lnTo>
                <a:lnTo>
                  <a:pt x="376" y="88"/>
                </a:lnTo>
                <a:lnTo>
                  <a:pt x="400" y="64"/>
                </a:lnTo>
                <a:lnTo>
                  <a:pt x="416" y="72"/>
                </a:lnTo>
                <a:lnTo>
                  <a:pt x="432" y="24"/>
                </a:lnTo>
                <a:lnTo>
                  <a:pt x="424" y="16"/>
                </a:lnTo>
                <a:lnTo>
                  <a:pt x="400" y="16"/>
                </a:lnTo>
                <a:lnTo>
                  <a:pt x="384" y="24"/>
                </a:lnTo>
                <a:lnTo>
                  <a:pt x="344" y="24"/>
                </a:lnTo>
                <a:lnTo>
                  <a:pt x="328" y="0"/>
                </a:lnTo>
                <a:lnTo>
                  <a:pt x="272" y="40"/>
                </a:lnTo>
                <a:lnTo>
                  <a:pt x="264" y="64"/>
                </a:lnTo>
                <a:lnTo>
                  <a:pt x="248" y="64"/>
                </a:lnTo>
                <a:lnTo>
                  <a:pt x="200" y="64"/>
                </a:lnTo>
                <a:lnTo>
                  <a:pt x="200" y="48"/>
                </a:lnTo>
                <a:lnTo>
                  <a:pt x="216" y="32"/>
                </a:lnTo>
                <a:lnTo>
                  <a:pt x="200" y="0"/>
                </a:lnTo>
                <a:lnTo>
                  <a:pt x="176" y="0"/>
                </a:lnTo>
                <a:lnTo>
                  <a:pt x="168" y="0"/>
                </a:lnTo>
                <a:lnTo>
                  <a:pt x="160" y="16"/>
                </a:lnTo>
                <a:lnTo>
                  <a:pt x="152" y="8"/>
                </a:lnTo>
              </a:path>
            </a:pathLst>
          </a:custGeom>
          <a:solidFill>
            <a:schemeClr val="accent1">
              <a:lumMod val="50000"/>
            </a:schemeClr>
          </a:solidFill>
          <a:ln cap="rnd" cmpd="sng" w="12700">
            <a:solidFill>
              <a:schemeClr val="bg1"/>
            </a:solidFill>
            <a:prstDash val="solid"/>
            <a:round/>
          </a:ln>
          <a:effectLst/>
          <a:extLst/>
        </p:spPr>
        <p:txBody>
          <a:bodyPr bIns="34290" lIns="68580" rIns="68580" tIns="34290"/>
          <a:lstStyle/>
          <a:p>
            <a:endParaRPr altLang="en-US" lang="zh-CN" sz="1000">
              <a:solidFill>
                <a:prstClr val="black"/>
              </a:solidFill>
            </a:endParaRPr>
          </a:p>
        </p:txBody>
      </p:sp>
      <p:sp>
        <p:nvSpPr>
          <p:cNvPr id="68" name="Freeform 33"/>
          <p:cNvSpPr/>
          <p:nvPr/>
        </p:nvSpPr>
        <p:spPr bwMode="invGray">
          <a:xfrm>
            <a:off x="4191895" y="2321712"/>
            <a:ext cx="228263" cy="402085"/>
          </a:xfrm>
          <a:custGeom>
            <a:gdLst>
              <a:gd fmla="*/ 2147483646 w 177" name="T0"/>
              <a:gd fmla="*/ 2147483646 h 313" name="T1"/>
              <a:gd fmla="*/ 2147483646 w 177" name="T2"/>
              <a:gd fmla="*/ 2147483646 h 313" name="T3"/>
              <a:gd fmla="*/ 2147483646 w 177" name="T4"/>
              <a:gd fmla="*/ 2147483646 h 313" name="T5"/>
              <a:gd fmla="*/ 2147483646 w 177" name="T6"/>
              <a:gd fmla="*/ 2147483646 h 313" name="T7"/>
              <a:gd fmla="*/ 2147483646 w 177" name="T8"/>
              <a:gd fmla="*/ 0 h 313" name="T9"/>
              <a:gd fmla="*/ 2147483646 w 177" name="T10"/>
              <a:gd fmla="*/ 2147483646 h 313" name="T11"/>
              <a:gd fmla="*/ 2147483646 w 177" name="T12"/>
              <a:gd fmla="*/ 2147483646 h 313" name="T13"/>
              <a:gd fmla="*/ 2147483646 w 177" name="T14"/>
              <a:gd fmla="*/ 2147483646 h 313" name="T15"/>
              <a:gd fmla="*/ 2147483646 w 177" name="T16"/>
              <a:gd fmla="*/ 2147483646 h 313" name="T17"/>
              <a:gd fmla="*/ 0 w 177" name="T18"/>
              <a:gd fmla="*/ 2147483646 h 313" name="T19"/>
              <a:gd fmla="*/ 2147483646 w 177" name="T20"/>
              <a:gd fmla="*/ 2147483646 h 313" name="T21"/>
              <a:gd fmla="*/ 2147483646 w 177" name="T22"/>
              <a:gd fmla="*/ 2147483646 h 313" name="T23"/>
              <a:gd fmla="*/ 2147483646 w 177" name="T24"/>
              <a:gd fmla="*/ 2147483646 h 313" name="T25"/>
              <a:gd fmla="*/ 2147483646 w 177" name="T26"/>
              <a:gd fmla="*/ 2147483646 h 313" name="T27"/>
              <a:gd fmla="*/ 2147483646 w 177" name="T28"/>
              <a:gd fmla="*/ 2147483646 h 313" name="T29"/>
              <a:gd fmla="*/ 2147483646 w 177" name="T30"/>
              <a:gd fmla="*/ 2147483646 h 313" name="T31"/>
              <a:gd fmla="*/ 2147483646 w 177" name="T32"/>
              <a:gd fmla="*/ 2147483646 h 313" name="T33"/>
              <a:gd fmla="*/ 2147483646 w 177" name="T34"/>
              <a:gd fmla="*/ 2147483646 h 313" name="T35"/>
              <a:gd fmla="*/ 2147483646 w 177" name="T36"/>
              <a:gd fmla="*/ 2147483646 h 313" name="T37"/>
              <a:gd fmla="*/ 2147483646 w 177" name="T38"/>
              <a:gd fmla="*/ 2147483646 h 313" name="T39"/>
              <a:gd fmla="*/ 2147483646 w 177" name="T40"/>
              <a:gd fmla="*/ 2147483646 h 313" name="T41"/>
              <a:gd fmla="*/ 2147483646 w 177" name="T42"/>
              <a:gd fmla="*/ 2147483646 h 313" name="T43"/>
              <a:gd fmla="*/ 2147483646 w 177" name="T44"/>
              <a:gd fmla="*/ 2147483646 h 313" name="T45"/>
              <a:gd fmla="*/ 2147483646 w 177" name="T46"/>
              <a:gd fmla="*/ 2147483646 h 313" name="T47"/>
              <a:gd fmla="*/ 2147483646 w 177" name="T48"/>
              <a:gd fmla="*/ 2147483646 h 313" name="T49"/>
              <a:gd fmla="*/ 2147483646 w 177" name="T50"/>
              <a:gd fmla="*/ 2147483646 h 313" name="T51"/>
              <a:gd fmla="*/ 2147483646 w 177" name="T52"/>
              <a:gd fmla="*/ 2147483646 h 313" name="T53"/>
              <a:gd fmla="*/ 2147483646 w 177" name="T54"/>
              <a:gd fmla="*/ 2147483646 h 313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</a:gdLst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b="b" l="0" r="r" t="0"/>
            <a:pathLst>
              <a:path h="313" w="177">
                <a:moveTo>
                  <a:pt x="176" y="120"/>
                </a:moveTo>
                <a:lnTo>
                  <a:pt x="160" y="104"/>
                </a:lnTo>
                <a:lnTo>
                  <a:pt x="120" y="88"/>
                </a:lnTo>
                <a:lnTo>
                  <a:pt x="136" y="32"/>
                </a:lnTo>
                <a:lnTo>
                  <a:pt x="128" y="0"/>
                </a:lnTo>
                <a:lnTo>
                  <a:pt x="72" y="56"/>
                </a:lnTo>
                <a:lnTo>
                  <a:pt x="64" y="112"/>
                </a:lnTo>
                <a:lnTo>
                  <a:pt x="40" y="120"/>
                </a:lnTo>
                <a:lnTo>
                  <a:pt x="8" y="144"/>
                </a:lnTo>
                <a:lnTo>
                  <a:pt x="0" y="168"/>
                </a:lnTo>
                <a:lnTo>
                  <a:pt x="40" y="192"/>
                </a:lnTo>
                <a:lnTo>
                  <a:pt x="40" y="224"/>
                </a:lnTo>
                <a:lnTo>
                  <a:pt x="48" y="240"/>
                </a:lnTo>
                <a:lnTo>
                  <a:pt x="40" y="264"/>
                </a:lnTo>
                <a:lnTo>
                  <a:pt x="48" y="280"/>
                </a:lnTo>
                <a:lnTo>
                  <a:pt x="96" y="312"/>
                </a:lnTo>
                <a:lnTo>
                  <a:pt x="112" y="312"/>
                </a:lnTo>
                <a:lnTo>
                  <a:pt x="112" y="296"/>
                </a:lnTo>
                <a:lnTo>
                  <a:pt x="128" y="272"/>
                </a:lnTo>
                <a:lnTo>
                  <a:pt x="120" y="240"/>
                </a:lnTo>
                <a:lnTo>
                  <a:pt x="112" y="240"/>
                </a:lnTo>
                <a:lnTo>
                  <a:pt x="104" y="208"/>
                </a:lnTo>
                <a:lnTo>
                  <a:pt x="120" y="208"/>
                </a:lnTo>
                <a:lnTo>
                  <a:pt x="120" y="176"/>
                </a:lnTo>
                <a:lnTo>
                  <a:pt x="136" y="176"/>
                </a:lnTo>
                <a:lnTo>
                  <a:pt x="152" y="184"/>
                </a:lnTo>
                <a:lnTo>
                  <a:pt x="160" y="136"/>
                </a:lnTo>
                <a:lnTo>
                  <a:pt x="176" y="120"/>
                </a:lnTo>
              </a:path>
            </a:pathLst>
          </a:custGeom>
          <a:solidFill>
            <a:schemeClr val="accent1">
              <a:lumMod val="50000"/>
            </a:schemeClr>
          </a:solidFill>
          <a:ln cap="rnd" cmpd="sng" w="12700">
            <a:solidFill>
              <a:schemeClr val="bg1"/>
            </a:solidFill>
            <a:prstDash val="solid"/>
            <a:round/>
          </a:ln>
          <a:effectLst/>
          <a:extLst/>
        </p:spPr>
        <p:txBody>
          <a:bodyPr bIns="34290" lIns="68580" rIns="68580" tIns="34290"/>
          <a:lstStyle/>
          <a:p>
            <a:endParaRPr altLang="en-US" lang="zh-CN" sz="1000">
              <a:solidFill>
                <a:prstClr val="black"/>
              </a:solidFill>
            </a:endParaRPr>
          </a:p>
        </p:txBody>
      </p:sp>
      <p:sp>
        <p:nvSpPr>
          <p:cNvPr id="70" name="Freeform 20"/>
          <p:cNvSpPr/>
          <p:nvPr/>
        </p:nvSpPr>
        <p:spPr bwMode="gray">
          <a:xfrm>
            <a:off x="4123830" y="3602603"/>
            <a:ext cx="646926" cy="493626"/>
          </a:xfrm>
          <a:custGeom>
            <a:gdLst>
              <a:gd fmla="*/ 2147483646 w 497" name="T0"/>
              <a:gd fmla="*/ 2147483646 h 385" name="T1"/>
              <a:gd fmla="*/ 2147483646 w 497" name="T2"/>
              <a:gd fmla="*/ 2147483646 h 385" name="T3"/>
              <a:gd fmla="*/ 2147483646 w 497" name="T4"/>
              <a:gd fmla="*/ 2147483646 h 385" name="T5"/>
              <a:gd fmla="*/ 2147483646 w 497" name="T6"/>
              <a:gd fmla="*/ 2147483646 h 385" name="T7"/>
              <a:gd fmla="*/ 2147483646 w 497" name="T8"/>
              <a:gd fmla="*/ 2147483646 h 385" name="T9"/>
              <a:gd fmla="*/ 2147483646 w 497" name="T10"/>
              <a:gd fmla="*/ 2147483646 h 385" name="T11"/>
              <a:gd fmla="*/ 2147483646 w 497" name="T12"/>
              <a:gd fmla="*/ 2147483646 h 385" name="T13"/>
              <a:gd fmla="*/ 2147483646 w 497" name="T14"/>
              <a:gd fmla="*/ 2147483646 h 385" name="T15"/>
              <a:gd fmla="*/ 2147483646 w 497" name="T16"/>
              <a:gd fmla="*/ 2147483646 h 385" name="T17"/>
              <a:gd fmla="*/ 2147483646 w 497" name="T18"/>
              <a:gd fmla="*/ 2147483646 h 385" name="T19"/>
              <a:gd fmla="*/ 2147483646 w 497" name="T20"/>
              <a:gd fmla="*/ 2147483646 h 385" name="T21"/>
              <a:gd fmla="*/ 2147483646 w 497" name="T22"/>
              <a:gd fmla="*/ 2147483646 h 385" name="T23"/>
              <a:gd fmla="*/ 2147483646 w 497" name="T24"/>
              <a:gd fmla="*/ 2147483646 h 385" name="T25"/>
              <a:gd fmla="*/ 2147483646 w 497" name="T26"/>
              <a:gd fmla="*/ 2147483646 h 385" name="T27"/>
              <a:gd fmla="*/ 2147483646 w 497" name="T28"/>
              <a:gd fmla="*/ 2147483646 h 385" name="T29"/>
              <a:gd fmla="*/ 2147483646 w 497" name="T30"/>
              <a:gd fmla="*/ 2147483646 h 385" name="T31"/>
              <a:gd fmla="*/ 2147483646 w 497" name="T32"/>
              <a:gd fmla="*/ 2147483646 h 385" name="T33"/>
              <a:gd fmla="*/ 2147483646 w 497" name="T34"/>
              <a:gd fmla="*/ 2147483646 h 385" name="T35"/>
              <a:gd fmla="*/ 2147483646 w 497" name="T36"/>
              <a:gd fmla="*/ 2147483646 h 385" name="T37"/>
              <a:gd fmla="*/ 2147483646 w 497" name="T38"/>
              <a:gd fmla="*/ 2147483646 h 385" name="T39"/>
              <a:gd fmla="*/ 2147483646 w 497" name="T40"/>
              <a:gd fmla="*/ 2147483646 h 385" name="T41"/>
              <a:gd fmla="*/ 2147483646 w 497" name="T42"/>
              <a:gd fmla="*/ 2147483646 h 385" name="T43"/>
              <a:gd fmla="*/ 2147483646 w 497" name="T44"/>
              <a:gd fmla="*/ 2147483646 h 385" name="T45"/>
              <a:gd fmla="*/ 0 w 497" name="T46"/>
              <a:gd fmla="*/ 2147483646 h 385" name="T47"/>
              <a:gd fmla="*/ 2147483646 w 497" name="T48"/>
              <a:gd fmla="*/ 2147483646 h 385" name="T49"/>
              <a:gd fmla="*/ 2147483646 w 497" name="T50"/>
              <a:gd fmla="*/ 2147483646 h 385" name="T51"/>
              <a:gd fmla="*/ 2147483646 w 497" name="T52"/>
              <a:gd fmla="*/ 2147483646 h 385" name="T53"/>
              <a:gd fmla="*/ 2147483646 w 497" name="T54"/>
              <a:gd fmla="*/ 2147483646 h 385" name="T55"/>
              <a:gd fmla="*/ 2147483646 w 497" name="T56"/>
              <a:gd fmla="*/ 2147483646 h 385" name="T57"/>
              <a:gd fmla="*/ 2147483646 w 497" name="T58"/>
              <a:gd fmla="*/ 2147483646 h 385" name="T59"/>
              <a:gd fmla="*/ 2147483646 w 497" name="T60"/>
              <a:gd fmla="*/ 2147483646 h 385" name="T61"/>
              <a:gd fmla="*/ 2147483646 w 497" name="T62"/>
              <a:gd fmla="*/ 2147483646 h 385" name="T63"/>
              <a:gd fmla="*/ 2147483646 w 497" name="T64"/>
              <a:gd fmla="*/ 2147483646 h 385" name="T65"/>
              <a:gd fmla="*/ 2147483646 w 497" name="T66"/>
              <a:gd fmla="*/ 2147483646 h 385" name="T67"/>
              <a:gd fmla="*/ 2147483646 w 497" name="T68"/>
              <a:gd fmla="*/ 2147483646 h 385" name="T69"/>
              <a:gd fmla="*/ 2147483646 w 497" name="T70"/>
              <a:gd fmla="*/ 2147483646 h 385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</a:gdLst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b="b" l="0" r="r" t="0"/>
            <a:pathLst>
              <a:path h="385" w="497">
                <a:moveTo>
                  <a:pt x="336" y="368"/>
                </a:moveTo>
                <a:lnTo>
                  <a:pt x="344" y="344"/>
                </a:lnTo>
                <a:lnTo>
                  <a:pt x="368" y="344"/>
                </a:lnTo>
                <a:lnTo>
                  <a:pt x="416" y="296"/>
                </a:lnTo>
                <a:lnTo>
                  <a:pt x="440" y="272"/>
                </a:lnTo>
                <a:lnTo>
                  <a:pt x="448" y="240"/>
                </a:lnTo>
                <a:lnTo>
                  <a:pt x="448" y="216"/>
                </a:lnTo>
                <a:lnTo>
                  <a:pt x="480" y="184"/>
                </a:lnTo>
                <a:lnTo>
                  <a:pt x="480" y="168"/>
                </a:lnTo>
                <a:lnTo>
                  <a:pt x="496" y="160"/>
                </a:lnTo>
                <a:lnTo>
                  <a:pt x="480" y="152"/>
                </a:lnTo>
                <a:lnTo>
                  <a:pt x="480" y="128"/>
                </a:lnTo>
                <a:lnTo>
                  <a:pt x="456" y="128"/>
                </a:lnTo>
                <a:lnTo>
                  <a:pt x="456" y="96"/>
                </a:lnTo>
                <a:lnTo>
                  <a:pt x="440" y="96"/>
                </a:lnTo>
                <a:lnTo>
                  <a:pt x="440" y="112"/>
                </a:lnTo>
                <a:lnTo>
                  <a:pt x="424" y="112"/>
                </a:lnTo>
                <a:lnTo>
                  <a:pt x="424" y="104"/>
                </a:lnTo>
                <a:lnTo>
                  <a:pt x="432" y="64"/>
                </a:lnTo>
                <a:lnTo>
                  <a:pt x="440" y="56"/>
                </a:lnTo>
                <a:lnTo>
                  <a:pt x="440" y="40"/>
                </a:lnTo>
                <a:lnTo>
                  <a:pt x="440" y="16"/>
                </a:lnTo>
                <a:lnTo>
                  <a:pt x="432" y="0"/>
                </a:lnTo>
                <a:lnTo>
                  <a:pt x="408" y="8"/>
                </a:lnTo>
                <a:lnTo>
                  <a:pt x="392" y="8"/>
                </a:lnTo>
                <a:lnTo>
                  <a:pt x="376" y="24"/>
                </a:lnTo>
                <a:lnTo>
                  <a:pt x="360" y="32"/>
                </a:lnTo>
                <a:lnTo>
                  <a:pt x="360" y="24"/>
                </a:lnTo>
                <a:lnTo>
                  <a:pt x="344" y="32"/>
                </a:lnTo>
                <a:lnTo>
                  <a:pt x="320" y="32"/>
                </a:lnTo>
                <a:lnTo>
                  <a:pt x="304" y="40"/>
                </a:lnTo>
                <a:lnTo>
                  <a:pt x="288" y="64"/>
                </a:lnTo>
                <a:lnTo>
                  <a:pt x="272" y="56"/>
                </a:lnTo>
                <a:lnTo>
                  <a:pt x="264" y="72"/>
                </a:lnTo>
                <a:lnTo>
                  <a:pt x="232" y="72"/>
                </a:lnTo>
                <a:lnTo>
                  <a:pt x="224" y="96"/>
                </a:lnTo>
                <a:lnTo>
                  <a:pt x="200" y="104"/>
                </a:lnTo>
                <a:lnTo>
                  <a:pt x="184" y="88"/>
                </a:lnTo>
                <a:lnTo>
                  <a:pt x="176" y="64"/>
                </a:lnTo>
                <a:lnTo>
                  <a:pt x="160" y="72"/>
                </a:lnTo>
                <a:lnTo>
                  <a:pt x="160" y="88"/>
                </a:lnTo>
                <a:lnTo>
                  <a:pt x="144" y="88"/>
                </a:lnTo>
                <a:lnTo>
                  <a:pt x="104" y="112"/>
                </a:lnTo>
                <a:lnTo>
                  <a:pt x="96" y="128"/>
                </a:lnTo>
                <a:lnTo>
                  <a:pt x="48" y="112"/>
                </a:lnTo>
                <a:lnTo>
                  <a:pt x="32" y="112"/>
                </a:lnTo>
                <a:lnTo>
                  <a:pt x="24" y="120"/>
                </a:lnTo>
                <a:lnTo>
                  <a:pt x="0" y="128"/>
                </a:lnTo>
                <a:lnTo>
                  <a:pt x="0" y="144"/>
                </a:lnTo>
                <a:lnTo>
                  <a:pt x="32" y="144"/>
                </a:lnTo>
                <a:lnTo>
                  <a:pt x="40" y="160"/>
                </a:lnTo>
                <a:lnTo>
                  <a:pt x="88" y="168"/>
                </a:lnTo>
                <a:lnTo>
                  <a:pt x="96" y="176"/>
                </a:lnTo>
                <a:lnTo>
                  <a:pt x="104" y="208"/>
                </a:lnTo>
                <a:lnTo>
                  <a:pt x="64" y="208"/>
                </a:lnTo>
                <a:lnTo>
                  <a:pt x="56" y="224"/>
                </a:lnTo>
                <a:lnTo>
                  <a:pt x="64" y="240"/>
                </a:lnTo>
                <a:lnTo>
                  <a:pt x="88" y="248"/>
                </a:lnTo>
                <a:lnTo>
                  <a:pt x="136" y="264"/>
                </a:lnTo>
                <a:lnTo>
                  <a:pt x="136" y="280"/>
                </a:lnTo>
                <a:lnTo>
                  <a:pt x="120" y="288"/>
                </a:lnTo>
                <a:lnTo>
                  <a:pt x="136" y="304"/>
                </a:lnTo>
                <a:lnTo>
                  <a:pt x="136" y="328"/>
                </a:lnTo>
                <a:lnTo>
                  <a:pt x="208" y="360"/>
                </a:lnTo>
                <a:lnTo>
                  <a:pt x="224" y="360"/>
                </a:lnTo>
                <a:lnTo>
                  <a:pt x="248" y="360"/>
                </a:lnTo>
                <a:lnTo>
                  <a:pt x="256" y="368"/>
                </a:lnTo>
                <a:lnTo>
                  <a:pt x="256" y="344"/>
                </a:lnTo>
                <a:lnTo>
                  <a:pt x="288" y="352"/>
                </a:lnTo>
                <a:lnTo>
                  <a:pt x="296" y="376"/>
                </a:lnTo>
                <a:lnTo>
                  <a:pt x="312" y="384"/>
                </a:lnTo>
                <a:lnTo>
                  <a:pt x="336" y="368"/>
                </a:lnTo>
              </a:path>
            </a:pathLst>
          </a:custGeom>
          <a:solidFill>
            <a:schemeClr val="accent1">
              <a:lumMod val="50000"/>
            </a:schemeClr>
          </a:solidFill>
          <a:ln cap="rnd" cmpd="sng" w="12700">
            <a:solidFill>
              <a:schemeClr val="bg1"/>
            </a:solidFill>
            <a:prstDash val="solid"/>
            <a:round/>
          </a:ln>
          <a:effectLst/>
          <a:extLst/>
        </p:spPr>
        <p:txBody>
          <a:bodyPr bIns="34290" lIns="68580" rIns="68580" tIns="34290"/>
          <a:lstStyle/>
          <a:p>
            <a:endParaRPr altLang="en-US" lang="zh-CN" sz="1000">
              <a:solidFill>
                <a:prstClr val="black"/>
              </a:solidFill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2434209" y="3937429"/>
            <a:ext cx="2133097" cy="886461"/>
            <a:chOff x="1792403" y="1328896"/>
            <a:chExt cx="2844129" cy="1181948"/>
          </a:xfrm>
        </p:grpSpPr>
        <p:sp>
          <p:nvSpPr>
            <p:cNvPr id="45" name="矩形标注 44"/>
            <p:cNvSpPr/>
            <p:nvPr/>
          </p:nvSpPr>
          <p:spPr>
            <a:xfrm flipV="1">
              <a:off x="1792403" y="1331479"/>
              <a:ext cx="2834910" cy="1179365"/>
            </a:xfrm>
            <a:prstGeom prst="wedgeRectCallout">
              <a:avLst>
                <a:gd fmla="val 43682" name="adj1"/>
                <a:gd fmla="val 60813" name="adj2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6" name="文本框 483"/>
            <p:cNvSpPr txBox="1"/>
            <p:nvPr/>
          </p:nvSpPr>
          <p:spPr>
            <a:xfrm>
              <a:off x="1798591" y="1328897"/>
              <a:ext cx="2401934" cy="406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添加标题内容</a:t>
              </a:r>
            </a:p>
          </p:txBody>
        </p:sp>
        <p:sp>
          <p:nvSpPr>
            <p:cNvPr id="47" name="文本框 484"/>
            <p:cNvSpPr txBox="1"/>
            <p:nvPr/>
          </p:nvSpPr>
          <p:spPr>
            <a:xfrm>
              <a:off x="1798591" y="1651678"/>
              <a:ext cx="2837941" cy="7924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1501397" y="2442228"/>
            <a:ext cx="2010320" cy="1052027"/>
            <a:chOff x="1798591" y="1303255"/>
            <a:chExt cx="2837945" cy="1402702"/>
          </a:xfrm>
        </p:grpSpPr>
        <p:sp>
          <p:nvSpPr>
            <p:cNvPr id="56" name="矩形标注 55"/>
            <p:cNvSpPr/>
            <p:nvPr/>
          </p:nvSpPr>
          <p:spPr>
            <a:xfrm flipV="1" rot="5400000">
              <a:off x="2516215" y="585635"/>
              <a:ext cx="1402702" cy="2837941"/>
            </a:xfrm>
            <a:prstGeom prst="wedgeRectCallout">
              <a:avLst>
                <a:gd fmla="val 6161" name="adj1"/>
                <a:gd fmla="val 60892" name="adj2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7" name="文本框 491"/>
            <p:cNvSpPr txBox="1"/>
            <p:nvPr/>
          </p:nvSpPr>
          <p:spPr>
            <a:xfrm>
              <a:off x="1798592" y="1328896"/>
              <a:ext cx="2401934" cy="406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添加标题内容</a:t>
              </a:r>
            </a:p>
          </p:txBody>
        </p:sp>
        <p:sp>
          <p:nvSpPr>
            <p:cNvPr id="58" name="文本框 492"/>
            <p:cNvSpPr txBox="1"/>
            <p:nvPr/>
          </p:nvSpPr>
          <p:spPr>
            <a:xfrm>
              <a:off x="1798591" y="1651677"/>
              <a:ext cx="2837941" cy="7924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5134615" y="1531381"/>
            <a:ext cx="2133097" cy="867970"/>
            <a:chOff x="1792403" y="1328896"/>
            <a:chExt cx="2844129" cy="1157293"/>
          </a:xfrm>
        </p:grpSpPr>
        <p:sp>
          <p:nvSpPr>
            <p:cNvPr id="41" name="矩形标注 40"/>
            <p:cNvSpPr/>
            <p:nvPr/>
          </p:nvSpPr>
          <p:spPr>
            <a:xfrm>
              <a:off x="1792403" y="1331480"/>
              <a:ext cx="2834910" cy="1154709"/>
            </a:xfrm>
            <a:prstGeom prst="wedgeRectCallout">
              <a:avLst>
                <a:gd fmla="val -38378" name="adj1"/>
                <a:gd fmla="val 63821" name="adj2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2" name="文本框 479"/>
            <p:cNvSpPr txBox="1"/>
            <p:nvPr/>
          </p:nvSpPr>
          <p:spPr>
            <a:xfrm>
              <a:off x="1798592" y="1328896"/>
              <a:ext cx="2401934" cy="406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添加标题内容</a:t>
              </a:r>
            </a:p>
          </p:txBody>
        </p:sp>
        <p:sp>
          <p:nvSpPr>
            <p:cNvPr id="43" name="文本框 480"/>
            <p:cNvSpPr txBox="1"/>
            <p:nvPr/>
          </p:nvSpPr>
          <p:spPr>
            <a:xfrm>
              <a:off x="1798591" y="1651678"/>
              <a:ext cx="2837941" cy="7924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5157130" y="3262417"/>
            <a:ext cx="1892081" cy="1057931"/>
            <a:chOff x="1792403" y="1328896"/>
            <a:chExt cx="2844129" cy="1410575"/>
          </a:xfrm>
        </p:grpSpPr>
        <p:sp>
          <p:nvSpPr>
            <p:cNvPr id="52" name="矩形标注 51"/>
            <p:cNvSpPr/>
            <p:nvPr/>
          </p:nvSpPr>
          <p:spPr>
            <a:xfrm flipV="1">
              <a:off x="1792403" y="1331479"/>
              <a:ext cx="2834910" cy="1407992"/>
            </a:xfrm>
            <a:prstGeom prst="wedgeRectCallout">
              <a:avLst>
                <a:gd fmla="val -40669" name="adj1"/>
                <a:gd fmla="val 57153" name="adj2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3" name="文本框 487"/>
            <p:cNvSpPr txBox="1"/>
            <p:nvPr/>
          </p:nvSpPr>
          <p:spPr>
            <a:xfrm>
              <a:off x="1798592" y="1328896"/>
              <a:ext cx="2401934" cy="406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添加标题内容</a:t>
              </a:r>
            </a:p>
          </p:txBody>
        </p:sp>
        <p:sp>
          <p:nvSpPr>
            <p:cNvPr id="54" name="文本框 488"/>
            <p:cNvSpPr txBox="1"/>
            <p:nvPr/>
          </p:nvSpPr>
          <p:spPr>
            <a:xfrm>
              <a:off x="1798593" y="1651679"/>
              <a:ext cx="2837940" cy="10160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2362695" y="1091477"/>
            <a:ext cx="2010320" cy="1117826"/>
            <a:chOff x="1798591" y="1303254"/>
            <a:chExt cx="2837944" cy="1198471"/>
          </a:xfrm>
        </p:grpSpPr>
        <p:sp>
          <p:nvSpPr>
            <p:cNvPr id="60" name="矩形标注 59"/>
            <p:cNvSpPr/>
            <p:nvPr/>
          </p:nvSpPr>
          <p:spPr>
            <a:xfrm flipV="1" rot="5400000">
              <a:off x="2618329" y="483519"/>
              <a:ext cx="1198471" cy="2837941"/>
            </a:xfrm>
            <a:prstGeom prst="wedgeRectCallout">
              <a:avLst>
                <a:gd fmla="val 64376" name="adj1"/>
                <a:gd fmla="val 47347" name="adj2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1" name="文本框 495"/>
            <p:cNvSpPr txBox="1"/>
            <p:nvPr/>
          </p:nvSpPr>
          <p:spPr>
            <a:xfrm>
              <a:off x="1798592" y="1328896"/>
              <a:ext cx="2401934" cy="32679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>
                  <a:solidFill>
                    <a:schemeClr val="tx1">
                      <a:lumMod val="75000"/>
                      <a:lumOff val="2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添加标题内容</a:t>
              </a:r>
            </a:p>
          </p:txBody>
        </p:sp>
        <p:sp>
          <p:nvSpPr>
            <p:cNvPr id="62" name="文本框 496"/>
            <p:cNvSpPr txBox="1"/>
            <p:nvPr/>
          </p:nvSpPr>
          <p:spPr>
            <a:xfrm>
              <a:off x="1798590" y="1609820"/>
              <a:ext cx="2837941" cy="637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sp>
        <p:nvSpPr>
          <p:cNvPr id="64" name="矩形 63"/>
          <p:cNvSpPr>
            <a:spLocks noChangeArrowheads="1"/>
          </p:cNvSpPr>
          <p:nvPr/>
        </p:nvSpPr>
        <p:spPr bwMode="auto">
          <a:xfrm>
            <a:off x="476188" y="177842"/>
            <a:ext cx="20116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市场调研分析</a:t>
            </a:r>
          </a:p>
        </p:txBody>
      </p:sp>
      <p:sp>
        <p:nvSpPr>
          <p:cNvPr id="65" name="等腰三角形 64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216822296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45" nodeType="after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5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55" nodeType="after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60" nodeType="after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65" nodeType="after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3"/>
      <p:bldP grpId="0" spid="66"/>
      <p:bldP grpId="0" spid="67"/>
      <p:bldP grpId="0" spid="68"/>
      <p:bldP grpId="0" spid="70"/>
      <p:bldP grpId="0" spid="64"/>
      <p:bldP grpId="0" spid="65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" name="矩形 28"/>
          <p:cNvSpPr/>
          <p:nvPr/>
        </p:nvSpPr>
        <p:spPr>
          <a:xfrm>
            <a:off x="798766" y="1960734"/>
            <a:ext cx="3133537" cy="544068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30" name="矩形 29"/>
          <p:cNvSpPr/>
          <p:nvPr/>
        </p:nvSpPr>
        <p:spPr>
          <a:xfrm>
            <a:off x="732841" y="3616559"/>
            <a:ext cx="3199462" cy="1019556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sp>
        <p:nvSpPr>
          <p:cNvPr id="31" name="矩形 30"/>
          <p:cNvSpPr/>
          <p:nvPr/>
        </p:nvSpPr>
        <p:spPr>
          <a:xfrm>
            <a:off x="5141669" y="2045404"/>
            <a:ext cx="3238573" cy="43434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</a:t>
            </a:r>
          </a:p>
          <a:p>
            <a:pPr lvl="0"/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在此框中选择粘贴，并选择只保留文字。</a:t>
            </a:r>
          </a:p>
        </p:txBody>
      </p:sp>
      <p:cxnSp>
        <p:nvCxnSpPr>
          <p:cNvPr id="32" name="直接连接符 15"/>
          <p:cNvCxnSpPr/>
          <p:nvPr/>
        </p:nvCxnSpPr>
        <p:spPr>
          <a:xfrm flipH="1">
            <a:off x="4546647" y="1739975"/>
            <a:ext cx="6725" cy="2949944"/>
          </a:xfrm>
          <a:prstGeom prst="line">
            <a:avLst/>
          </a:prstGeom>
          <a:ln w="254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组合 4"/>
          <p:cNvGrpSpPr/>
          <p:nvPr/>
        </p:nvGrpSpPr>
        <p:grpSpPr>
          <a:xfrm>
            <a:off x="798766" y="1016578"/>
            <a:ext cx="7509212" cy="866516"/>
            <a:chOff x="-470146" y="1321180"/>
            <a:chExt cx="10012283" cy="1155354"/>
          </a:xfrm>
        </p:grpSpPr>
        <p:sp>
          <p:nvSpPr>
            <p:cNvPr id="45" name="椭圆 44"/>
            <p:cNvSpPr/>
            <p:nvPr/>
          </p:nvSpPr>
          <p:spPr>
            <a:xfrm>
              <a:off x="3944942" y="1321180"/>
              <a:ext cx="1182108" cy="1155354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 rtlCol="0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altLang="zh-CN" b="1" 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/>
                  <a:ea typeface="微软雅黑"/>
                  <a:cs typeface="微软雅黑"/>
                </a:rPr>
                <a:t>VS</a:t>
              </a:r>
            </a:p>
          </p:txBody>
        </p:sp>
        <p:sp>
          <p:nvSpPr>
            <p:cNvPr id="46" name="矩形 45"/>
            <p:cNvSpPr/>
            <p:nvPr/>
          </p:nvSpPr>
          <p:spPr>
            <a:xfrm>
              <a:off x="-470146" y="1583071"/>
              <a:ext cx="4178049" cy="6463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altLang="zh-CN" b="1" lang="en-US" smtClean="0">
                  <a:latin typeface="微软雅黑"/>
                  <a:ea typeface="微软雅黑"/>
                  <a:cs typeface="微软雅黑"/>
                </a:rPr>
                <a:t>“点击添加标题内容”</a:t>
              </a:r>
            </a:p>
          </p:txBody>
        </p:sp>
        <p:sp>
          <p:nvSpPr>
            <p:cNvPr id="47" name="矩形 46"/>
            <p:cNvSpPr/>
            <p:nvPr/>
          </p:nvSpPr>
          <p:spPr>
            <a:xfrm>
              <a:off x="5364088" y="1583071"/>
              <a:ext cx="4178049" cy="66752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altLang="zh-CN" b="1" lang="en-US">
                  <a:latin typeface="微软雅黑"/>
                  <a:cs typeface="微软雅黑"/>
                </a:rPr>
                <a:t>“点击添加标题内容”</a:t>
              </a:r>
            </a:p>
          </p:txBody>
        </p:sp>
        <p:sp>
          <p:nvSpPr>
            <p:cNvPr id="51" name="燕尾形 50"/>
            <p:cNvSpPr/>
            <p:nvPr/>
          </p:nvSpPr>
          <p:spPr>
            <a:xfrm>
              <a:off x="3851920" y="1772816"/>
              <a:ext cx="216024" cy="288032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>
                <a:solidFill>
                  <a:schemeClr val="tx1"/>
                </a:solidFill>
                <a:latin typeface="微软雅黑"/>
                <a:ea typeface="微软雅黑"/>
                <a:cs typeface="微软雅黑"/>
              </a:endParaRPr>
            </a:p>
          </p:txBody>
        </p:sp>
        <p:sp>
          <p:nvSpPr>
            <p:cNvPr id="52" name="燕尾形 51"/>
            <p:cNvSpPr/>
            <p:nvPr/>
          </p:nvSpPr>
          <p:spPr>
            <a:xfrm flipH="1">
              <a:off x="5004048" y="1772816"/>
              <a:ext cx="216024" cy="288032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>
                <a:solidFill>
                  <a:schemeClr val="tx1"/>
                </a:solidFill>
                <a:latin typeface="微软雅黑"/>
                <a:ea typeface="微软雅黑"/>
                <a:cs typeface="微软雅黑"/>
              </a:endParaRPr>
            </a:p>
          </p:txBody>
        </p:sp>
      </p:grpSp>
      <p:sp>
        <p:nvSpPr>
          <p:cNvPr id="37" name="矩形 36"/>
          <p:cNvSpPr/>
          <p:nvPr/>
        </p:nvSpPr>
        <p:spPr>
          <a:xfrm>
            <a:off x="5715755" y="3023046"/>
            <a:ext cx="2832934" cy="40386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altLang="en-US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</a:t>
            </a:r>
          </a:p>
          <a:p>
            <a:pPr lvl="0"/>
            <a:r>
              <a:rPr altLang="en-US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在此框中选择粘贴，并选择只保留文字。</a:t>
            </a:r>
          </a:p>
        </p:txBody>
      </p:sp>
      <p:sp>
        <p:nvSpPr>
          <p:cNvPr id="38" name="矩形 37"/>
          <p:cNvSpPr/>
          <p:nvPr/>
        </p:nvSpPr>
        <p:spPr>
          <a:xfrm>
            <a:off x="5715753" y="3606212"/>
            <a:ext cx="2832934" cy="40386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altLang="en-US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</a:t>
            </a:r>
          </a:p>
          <a:p>
            <a:pPr lvl="0"/>
            <a:r>
              <a:rPr altLang="en-US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在此框中选择粘贴，并选择只保留文字。</a:t>
            </a:r>
          </a:p>
        </p:txBody>
      </p:sp>
      <p:sp>
        <p:nvSpPr>
          <p:cNvPr id="39" name="矩形 38"/>
          <p:cNvSpPr/>
          <p:nvPr/>
        </p:nvSpPr>
        <p:spPr>
          <a:xfrm>
            <a:off x="5715753" y="4153247"/>
            <a:ext cx="2832934" cy="40386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altLang="en-US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</a:t>
            </a:r>
          </a:p>
          <a:p>
            <a:pPr lvl="0"/>
            <a:r>
              <a:rPr altLang="en-US" lang="zh-CN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在此框中选择粘贴，并选择只保留文字。</a:t>
            </a:r>
          </a:p>
        </p:txBody>
      </p:sp>
      <p:sp>
        <p:nvSpPr>
          <p:cNvPr id="40" name="矩形 39"/>
          <p:cNvSpPr/>
          <p:nvPr/>
        </p:nvSpPr>
        <p:spPr>
          <a:xfrm>
            <a:off x="5185509" y="2672988"/>
            <a:ext cx="2160240" cy="28194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mtClean="0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微软雅黑"/>
              </a:rPr>
              <a:t>点击添加标题内容：</a:t>
            </a:r>
          </a:p>
        </p:txBody>
      </p:sp>
      <p:sp>
        <p:nvSpPr>
          <p:cNvPr id="41" name="矩形 40"/>
          <p:cNvSpPr/>
          <p:nvPr/>
        </p:nvSpPr>
        <p:spPr>
          <a:xfrm>
            <a:off x="798765" y="2678519"/>
            <a:ext cx="1195573" cy="6082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 wrap="square">
            <a:noAutofit/>
          </a:bodyPr>
          <a:lstStyle/>
          <a:p>
            <a:pPr algn="ctr" defTabSz="685800"/>
            <a:r>
              <a:rPr altLang="en-US" b="1" lang="zh-CN" smtClean="0">
                <a:latin typeface="微软雅黑"/>
                <a:ea typeface="微软雅黑"/>
                <a:cs typeface="微软雅黑"/>
              </a:rPr>
              <a:t>添加内容</a:t>
            </a:r>
          </a:p>
        </p:txBody>
      </p:sp>
      <p:sp>
        <p:nvSpPr>
          <p:cNvPr id="42" name="矩形 41"/>
          <p:cNvSpPr/>
          <p:nvPr/>
        </p:nvSpPr>
        <p:spPr>
          <a:xfrm>
            <a:off x="1697487" y="3339831"/>
            <a:ext cx="1559560" cy="281940"/>
          </a:xfrm>
          <a:prstGeom prst="rect">
            <a:avLst/>
          </a:prstGeom>
        </p:spPr>
        <p:txBody>
          <a:bodyPr bIns="34290" lIns="68580" rIns="68580" tIns="34290" wrap="non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mtClean="0" sz="14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微软雅黑"/>
              </a:rPr>
              <a:t>点击添加文字内容</a:t>
            </a:r>
          </a:p>
        </p:txBody>
      </p:sp>
      <p:sp>
        <p:nvSpPr>
          <p:cNvPr id="43" name="矩形 42"/>
          <p:cNvSpPr/>
          <p:nvPr/>
        </p:nvSpPr>
        <p:spPr>
          <a:xfrm>
            <a:off x="2735635" y="2689051"/>
            <a:ext cx="1195572" cy="6082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 wrap="square">
            <a:noAutofit/>
          </a:bodyPr>
          <a:lstStyle/>
          <a:p>
            <a:pPr algn="ctr" defTabSz="685800"/>
            <a:r>
              <a:rPr altLang="en-US" b="1" lang="zh-CN" smtClean="0">
                <a:solidFill>
                  <a:schemeClr val="lt1"/>
                </a:solidFill>
                <a:latin typeface="微软雅黑"/>
                <a:ea typeface="微软雅黑"/>
                <a:cs typeface="微软雅黑"/>
              </a:rPr>
              <a:t>添加内容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2199878" y="2831605"/>
            <a:ext cx="325188" cy="304787"/>
            <a:chOff x="2933170" y="4148355"/>
            <a:chExt cx="433584" cy="406383"/>
          </a:xfrm>
          <a:solidFill>
            <a:schemeClr val="accent1"/>
          </a:solidFill>
        </p:grpSpPr>
        <p:sp>
          <p:nvSpPr>
            <p:cNvPr id="5" name="L 形 4"/>
            <p:cNvSpPr/>
            <p:nvPr/>
          </p:nvSpPr>
          <p:spPr>
            <a:xfrm rot="13500000">
              <a:off x="2960371" y="4148355"/>
              <a:ext cx="406383" cy="406383"/>
            </a:xfrm>
            <a:prstGeom prst="corner">
              <a:avLst>
                <a:gd fmla="val 31896" name="adj1"/>
                <a:gd fmla="val 26723" name="adj2"/>
              </a:avLst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椭圆 5"/>
            <p:cNvSpPr/>
            <p:nvPr/>
          </p:nvSpPr>
          <p:spPr>
            <a:xfrm>
              <a:off x="2933170" y="4291030"/>
              <a:ext cx="147250" cy="147250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222626" y="3010558"/>
            <a:ext cx="408849" cy="553998"/>
            <a:chOff x="6107201" y="4184551"/>
            <a:chExt cx="1566174" cy="2122195"/>
          </a:xfrm>
        </p:grpSpPr>
        <p:sp>
          <p:nvSpPr>
            <p:cNvPr id="53" name="椭圆 52"/>
            <p:cNvSpPr/>
            <p:nvPr/>
          </p:nvSpPr>
          <p:spPr>
            <a:xfrm>
              <a:off x="6107201" y="4275136"/>
              <a:ext cx="1566174" cy="1566174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algn="ctr" cap="flat" cmpd="sng" w="63500">
              <a:solidFill>
                <a:sysClr lastClr="FFFFFF" val="window"/>
              </a:solidFill>
              <a:prstDash val="solid"/>
            </a:ln>
            <a:effectLst>
              <a:innerShdw blurRad="101600" dir="13500000" dist="76200">
                <a:prstClr val="black">
                  <a:alpha val="20000"/>
                </a:prstClr>
              </a:innerShdw>
            </a:effectLst>
          </p:spPr>
          <p:txBody>
            <a:bodyPr anchor="ctr" lIns="0" rIns="360000"/>
            <a:lstStyle/>
            <a:p>
              <a:pPr>
                <a:defRPr/>
              </a:pPr>
              <a:endParaRPr kern="0" lang="en-US" sz="700">
                <a:solidFill>
                  <a:sysClr lastClr="FFFFFF" val="window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4" name="TextBox 49"/>
            <p:cNvSpPr txBox="1"/>
            <p:nvPr/>
          </p:nvSpPr>
          <p:spPr>
            <a:xfrm flipH="1">
              <a:off x="6929358" y="4184552"/>
              <a:ext cx="642935" cy="2101670"/>
            </a:xfrm>
            <a:prstGeom prst="rect">
              <a:avLst/>
            </a:prstGeom>
            <a:noFill/>
            <a:effectLst>
              <a:outerShdw algn="r" blurRad="50800" dir="10800000" dist="38100" rotWithShape="0">
                <a:prstClr val="black">
                  <a:alpha val="20000"/>
                </a:prstClr>
              </a:outerShdw>
            </a:effectLst>
          </p:spPr>
          <p:txBody>
            <a:bodyPr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b="1" kern="0" sz="4400">
                  <a:ln cmpd="sng" w="18415">
                    <a:noFill/>
                    <a:prstDash val="solid"/>
                  </a:ln>
                  <a:solidFill>
                    <a:srgbClr val="FFC000"/>
                  </a:solidFill>
                  <a:latin charset="0" pitchFamily="34" typeface="Agency FB"/>
                  <a:ea charset="-122" panose="020b0503020204020204" pitchFamily="34" typeface="微软雅黑"/>
                </a:defRPr>
              </a:lvl1pPr>
            </a:lstStyle>
            <a:p>
              <a:pPr algn="ctr">
                <a:lnSpc>
                  <a:spcPct val="100000"/>
                </a:lnSpc>
                <a:defRPr/>
              </a:pPr>
              <a:r>
                <a:rPr altLang="zh-CN" lang="en-US" sz="3000">
                  <a:solidFill>
                    <a:srgbClr val="FFFFFF"/>
                  </a:solidFill>
                  <a:latin typeface="+mj-lt"/>
                  <a:cs charset="0" pitchFamily="18" typeface="Times New Roman"/>
                </a:rPr>
                <a:t>1</a:t>
              </a: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5222626" y="3565910"/>
            <a:ext cx="408849" cy="553998"/>
            <a:chOff x="6107201" y="4184551"/>
            <a:chExt cx="1566174" cy="2122195"/>
          </a:xfrm>
        </p:grpSpPr>
        <p:sp>
          <p:nvSpPr>
            <p:cNvPr id="56" name="椭圆 55"/>
            <p:cNvSpPr/>
            <p:nvPr/>
          </p:nvSpPr>
          <p:spPr>
            <a:xfrm>
              <a:off x="6107201" y="4275136"/>
              <a:ext cx="1566174" cy="1566174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algn="ctr" cap="flat" cmpd="sng" w="63500">
              <a:solidFill>
                <a:sysClr lastClr="FFFFFF" val="window"/>
              </a:solidFill>
              <a:prstDash val="solid"/>
            </a:ln>
            <a:effectLst>
              <a:innerShdw blurRad="101600" dir="13500000" dist="76200">
                <a:prstClr val="black">
                  <a:alpha val="20000"/>
                </a:prstClr>
              </a:innerShdw>
            </a:effectLst>
          </p:spPr>
          <p:txBody>
            <a:bodyPr anchor="ctr" lIns="0" rIns="360000"/>
            <a:lstStyle/>
            <a:p>
              <a:pPr>
                <a:defRPr/>
              </a:pPr>
              <a:endParaRPr kern="0" lang="en-US" sz="700">
                <a:solidFill>
                  <a:sysClr lastClr="FFFFFF" val="window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7" name="TextBox 49"/>
            <p:cNvSpPr txBox="1"/>
            <p:nvPr/>
          </p:nvSpPr>
          <p:spPr>
            <a:xfrm flipH="1">
              <a:off x="6929358" y="4184553"/>
              <a:ext cx="642935" cy="2101670"/>
            </a:xfrm>
            <a:prstGeom prst="rect">
              <a:avLst/>
            </a:prstGeom>
            <a:noFill/>
            <a:effectLst>
              <a:outerShdw algn="r" blurRad="50800" dir="10800000" dist="38100" rotWithShape="0">
                <a:prstClr val="black">
                  <a:alpha val="20000"/>
                </a:prstClr>
              </a:outerShdw>
            </a:effectLst>
          </p:spPr>
          <p:txBody>
            <a:bodyPr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b="1" kern="0" sz="4400">
                  <a:ln cmpd="sng" w="18415">
                    <a:noFill/>
                    <a:prstDash val="solid"/>
                  </a:ln>
                  <a:solidFill>
                    <a:srgbClr val="FFC000"/>
                  </a:solidFill>
                  <a:latin charset="0" pitchFamily="34" typeface="Agency FB"/>
                  <a:ea charset="-122" panose="020b0503020204020204" pitchFamily="34" typeface="微软雅黑"/>
                </a:defRPr>
              </a:lvl1pPr>
            </a:lstStyle>
            <a:p>
              <a:pPr algn="ctr">
                <a:lnSpc>
                  <a:spcPct val="100000"/>
                </a:lnSpc>
                <a:defRPr/>
              </a:pPr>
              <a:r>
                <a:rPr altLang="zh-CN" lang="en-US" sz="3000">
                  <a:solidFill>
                    <a:srgbClr val="FFFFFF"/>
                  </a:solidFill>
                  <a:latin typeface="+mj-lt"/>
                  <a:cs charset="0" pitchFamily="18" typeface="Times New Roman"/>
                </a:rPr>
                <a:t>2</a:t>
              </a: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5232825" y="4106944"/>
            <a:ext cx="408849" cy="553998"/>
            <a:chOff x="6107201" y="4184551"/>
            <a:chExt cx="1566174" cy="2122195"/>
          </a:xfrm>
        </p:grpSpPr>
        <p:sp>
          <p:nvSpPr>
            <p:cNvPr id="59" name="椭圆 58"/>
            <p:cNvSpPr/>
            <p:nvPr/>
          </p:nvSpPr>
          <p:spPr>
            <a:xfrm>
              <a:off x="6107201" y="4275136"/>
              <a:ext cx="1566174" cy="1566174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algn="ctr" cap="flat" cmpd="sng" w="63500">
              <a:solidFill>
                <a:sysClr lastClr="FFFFFF" val="window"/>
              </a:solidFill>
              <a:prstDash val="solid"/>
            </a:ln>
            <a:effectLst>
              <a:innerShdw blurRad="101600" dir="13500000" dist="76200">
                <a:prstClr val="black">
                  <a:alpha val="20000"/>
                </a:prstClr>
              </a:innerShdw>
            </a:effectLst>
          </p:spPr>
          <p:txBody>
            <a:bodyPr anchor="ctr" lIns="0" rIns="360000"/>
            <a:lstStyle/>
            <a:p>
              <a:pPr>
                <a:defRPr/>
              </a:pPr>
              <a:endParaRPr kern="0" lang="en-US" sz="700">
                <a:solidFill>
                  <a:sysClr lastClr="FFFFFF" val="window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0" name="TextBox 49"/>
            <p:cNvSpPr txBox="1"/>
            <p:nvPr/>
          </p:nvSpPr>
          <p:spPr>
            <a:xfrm flipH="1">
              <a:off x="6929358" y="4184550"/>
              <a:ext cx="642935" cy="2101670"/>
            </a:xfrm>
            <a:prstGeom prst="rect">
              <a:avLst/>
            </a:prstGeom>
            <a:noFill/>
            <a:effectLst>
              <a:outerShdw algn="r" blurRad="50800" dir="10800000" dist="38100" rotWithShape="0">
                <a:prstClr val="black">
                  <a:alpha val="20000"/>
                </a:prstClr>
              </a:outerShdw>
            </a:effectLst>
          </p:spPr>
          <p:txBody>
            <a:bodyPr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b="1" kern="0" sz="4400">
                  <a:ln cmpd="sng" w="18415">
                    <a:noFill/>
                    <a:prstDash val="solid"/>
                  </a:ln>
                  <a:solidFill>
                    <a:srgbClr val="FFC000"/>
                  </a:solidFill>
                  <a:latin charset="0" pitchFamily="34" typeface="Agency FB"/>
                  <a:ea charset="-122" panose="020b0503020204020204" pitchFamily="34" typeface="微软雅黑"/>
                </a:defRPr>
              </a:lvl1pPr>
            </a:lstStyle>
            <a:p>
              <a:pPr algn="ctr">
                <a:lnSpc>
                  <a:spcPct val="100000"/>
                </a:lnSpc>
                <a:defRPr/>
              </a:pPr>
              <a:r>
                <a:rPr altLang="zh-CN" lang="en-US" sz="3000">
                  <a:solidFill>
                    <a:srgbClr val="FFFFFF"/>
                  </a:solidFill>
                  <a:latin typeface="+mj-lt"/>
                  <a:cs charset="0" pitchFamily="18" typeface="Times New Roman"/>
                </a:rPr>
                <a:t>3</a:t>
              </a:r>
            </a:p>
          </p:txBody>
        </p:sp>
      </p:grpSp>
      <p:sp>
        <p:nvSpPr>
          <p:cNvPr id="35" name="矩形 34"/>
          <p:cNvSpPr>
            <a:spLocks noChangeArrowheads="1"/>
          </p:cNvSpPr>
          <p:nvPr/>
        </p:nvSpPr>
        <p:spPr bwMode="auto">
          <a:xfrm>
            <a:off x="476188" y="177842"/>
            <a:ext cx="20116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案例对比分析</a:t>
            </a:r>
          </a:p>
        </p:txBody>
      </p:sp>
      <p:sp>
        <p:nvSpPr>
          <p:cNvPr id="36" name="等腰三角形 35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201022393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500" id="16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18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3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5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43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5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5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5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5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id="61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6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6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id="69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fill="hold" grpId="0" id="7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5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id="7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9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fill="hold" grpId="0" id="8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3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9"/>
      <p:bldP grpId="0" spid="30"/>
      <p:bldP grpId="0" spid="31"/>
      <p:bldP grpId="0" spid="37"/>
      <p:bldP grpId="0" spid="38"/>
      <p:bldP grpId="0" spid="39"/>
      <p:bldP grpId="0" spid="40"/>
      <p:bldP grpId="0" spid="41"/>
      <p:bldP grpId="0" spid="42"/>
      <p:bldP grpId="0" spid="43"/>
      <p:bldP grpId="0" spid="35"/>
      <p:bldP grpId="0" spid="36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梯形 34"/>
          <p:cNvSpPr/>
          <p:nvPr/>
        </p:nvSpPr>
        <p:spPr>
          <a:xfrm rot="16200000">
            <a:off x="5584648" y="-338488"/>
            <a:ext cx="1718803" cy="5399903"/>
          </a:xfrm>
          <a:prstGeom prst="trapezoid">
            <a:avLst>
              <a:gd fmla="val 16935" name="adj"/>
            </a:avLst>
          </a:prstGeom>
          <a:solidFill>
            <a:srgbClr val="071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 lvl="0"/>
            <a:endParaRPr altLang="en-US" lang="zh-CN" sz="1800"/>
          </a:p>
        </p:txBody>
      </p:sp>
      <p:sp>
        <p:nvSpPr>
          <p:cNvPr id="37" name="梯形 36"/>
          <p:cNvSpPr/>
          <p:nvPr/>
        </p:nvSpPr>
        <p:spPr>
          <a:xfrm rot="5400000">
            <a:off x="998730" y="477602"/>
            <a:ext cx="1758050" cy="3755509"/>
          </a:xfrm>
          <a:prstGeom prst="trapezoid">
            <a:avLst>
              <a:gd fmla="val 17865" name="adj"/>
            </a:avLst>
          </a:prstGeom>
          <a:solidFill>
            <a:schemeClr val="bg1">
              <a:lumMod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 lvl="0"/>
            <a:endParaRPr altLang="en-US" lang="zh-CN" sz="1800"/>
          </a:p>
        </p:txBody>
      </p:sp>
      <p:sp>
        <p:nvSpPr>
          <p:cNvPr id="26" name="文本框 1"/>
          <p:cNvSpPr txBox="1"/>
          <p:nvPr/>
        </p:nvSpPr>
        <p:spPr>
          <a:xfrm>
            <a:off x="2796809" y="1334898"/>
            <a:ext cx="937260" cy="38862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en-US" lang="zh-CN" sz="2100">
                <a:solidFill>
                  <a:srgbClr val="071F65"/>
                </a:solidFill>
                <a:latin typeface="+mj-ea"/>
                <a:ea typeface="+mj-ea"/>
              </a:rPr>
              <a:t>过渡页</a:t>
            </a:r>
          </a:p>
        </p:txBody>
      </p:sp>
      <p:sp>
        <p:nvSpPr>
          <p:cNvPr id="27" name="文本框 2"/>
          <p:cNvSpPr txBox="1"/>
          <p:nvPr/>
        </p:nvSpPr>
        <p:spPr>
          <a:xfrm>
            <a:off x="2796809" y="1917123"/>
            <a:ext cx="581660" cy="28194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</a:rPr>
              <a:t>Part4</a:t>
            </a:r>
          </a:p>
        </p:txBody>
      </p:sp>
      <p:sp>
        <p:nvSpPr>
          <p:cNvPr id="29" name="矩形 28"/>
          <p:cNvSpPr/>
          <p:nvPr/>
        </p:nvSpPr>
        <p:spPr>
          <a:xfrm>
            <a:off x="4229098" y="2019303"/>
            <a:ext cx="2423160" cy="617220"/>
          </a:xfrm>
          <a:prstGeom prst="rect">
            <a:avLst/>
          </a:prstGeom>
        </p:spPr>
        <p:txBody>
          <a:bodyPr bIns="34290" lIns="68580" rIns="68580" tIns="34290" wrap="none">
            <a:spAutoFit/>
          </a:bodyPr>
          <a:lstStyle/>
          <a:p>
            <a:r>
              <a:rPr altLang="en-US" b="1" lang="zh-CN" smtClean="0" sz="3600">
                <a:solidFill>
                  <a:schemeClr val="bg1"/>
                </a:solidFill>
              </a:rPr>
              <a:t>成果与应用</a:t>
            </a: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226247" y="1334898"/>
            <a:ext cx="1310443" cy="1310443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7081223" y="1774521"/>
            <a:ext cx="1224548" cy="1175807"/>
            <a:chOff x="5838755" y="1774521"/>
            <a:chExt cx="1224548" cy="1175807"/>
          </a:xfrm>
        </p:grpSpPr>
        <p:grpSp>
          <p:nvGrpSpPr>
            <p:cNvPr id="31" name="组合 30"/>
            <p:cNvGrpSpPr/>
            <p:nvPr/>
          </p:nvGrpSpPr>
          <p:grpSpPr>
            <a:xfrm>
              <a:off x="5838755" y="1774521"/>
              <a:ext cx="1210588" cy="892148"/>
              <a:chOff x="9140243" y="2649839"/>
              <a:chExt cx="1614117" cy="1189530"/>
            </a:xfrm>
          </p:grpSpPr>
          <p:sp>
            <p:nvSpPr>
              <p:cNvPr id="32" name="矩形 31"/>
              <p:cNvSpPr/>
              <p:nvPr/>
            </p:nvSpPr>
            <p:spPr>
              <a:xfrm>
                <a:off x="9140244" y="2649839"/>
                <a:ext cx="1598506" cy="4064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altLang="zh-CN" kumimoji="1" lang="en-US" smtClean="0">
                    <a:solidFill>
                      <a:schemeClr val="bg1"/>
                    </a:solidFill>
                  </a:rPr>
                  <a:t>4-1 研究目标</a:t>
                </a: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9140244" y="3037021"/>
                <a:ext cx="1598506" cy="4064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lang="en-US">
                    <a:solidFill>
                      <a:schemeClr val="bg1"/>
                    </a:solidFill>
                  </a:rPr>
                  <a:t>4-2 成果形式</a:t>
                </a:r>
              </a:p>
            </p:txBody>
          </p:sp>
          <p:sp>
            <p:nvSpPr>
              <p:cNvPr id="34" name="矩形 33"/>
              <p:cNvSpPr/>
              <p:nvPr/>
            </p:nvSpPr>
            <p:spPr>
              <a:xfrm>
                <a:off x="9140244" y="3429000"/>
                <a:ext cx="1598506" cy="4064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kumimoji="1" lang="en-US" smtClean="0">
                    <a:solidFill>
                      <a:schemeClr val="bg1"/>
                    </a:solidFill>
                  </a:rPr>
                  <a:t>4-3 应用前景</a:t>
                </a:r>
              </a:p>
            </p:txBody>
          </p:sp>
        </p:grpSp>
        <p:sp>
          <p:nvSpPr>
            <p:cNvPr id="38" name="矩形 37"/>
            <p:cNvSpPr/>
            <p:nvPr/>
          </p:nvSpPr>
          <p:spPr>
            <a:xfrm>
              <a:off x="5852716" y="2642551"/>
              <a:ext cx="1198880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kumimoji="1" lang="en-US" smtClean="0">
                  <a:solidFill>
                    <a:schemeClr val="bg1"/>
                  </a:solidFill>
                </a:rPr>
                <a:t>4-4 案例分析</a:t>
              </a:r>
            </a:p>
          </p:txBody>
        </p:sp>
      </p:grpSp>
    </p:spTree>
    <p:extLst>
      <p:ext uri="{BB962C8B-B14F-4D97-AF65-F5344CB8AC3E}">
        <p14:creationId val="320621355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2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22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7"/>
      <p:bldP grpId="0" spid="26"/>
      <p:bldP grpId="0" spid="27"/>
      <p:bldP grpId="0" spid="29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0" y="3964882"/>
            <a:ext cx="7163355" cy="63798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</a:ln>
          <a:extLst/>
        </p:spPr>
        <p:txBody>
          <a:bodyPr anchor="ctr" bIns="33554" lIns="67108" rIns="67108" tIns="33554" wrap="none"/>
          <a:lstStyle/>
          <a:p>
            <a:endParaRPr altLang="en-US" kern="0" lang="zh-CN">
              <a:solidFill>
                <a:sysClr lastClr="000000" val="windowText"/>
              </a:solidFill>
              <a:ea charset="-122" panose="020b0503020204020204" pitchFamily="34" typeface="微软雅黑"/>
            </a:endParaRPr>
          </a:p>
        </p:txBody>
      </p:sp>
      <p:sp>
        <p:nvSpPr>
          <p:cNvPr id="39" name="Line 43"/>
          <p:cNvSpPr>
            <a:spLocks noChangeShapeType="1"/>
          </p:cNvSpPr>
          <p:nvPr/>
        </p:nvSpPr>
        <p:spPr bwMode="auto">
          <a:xfrm flipH="1" rot="5400000">
            <a:off x="3283181" y="1632295"/>
            <a:ext cx="0" cy="5519180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lgDash"/>
            <a:round/>
            <a:tailEnd len="lg" type="triangle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bIns="33554" lIns="67108" rIns="67108" tIns="33554"/>
          <a:lstStyle/>
          <a:p>
            <a:pPr>
              <a:defRPr/>
            </a:pPr>
            <a:endParaRPr altLang="en-US" kern="0" lang="zh-CN">
              <a:solidFill>
                <a:sysClr lastClr="000000" val="windowText"/>
              </a:solidFill>
              <a:ea charset="-122" panose="020b0503020204020204" pitchFamily="34" typeface="微软雅黑"/>
            </a:endParaRPr>
          </a:p>
        </p:txBody>
      </p:sp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2774629" y="2583759"/>
            <a:ext cx="4388726" cy="63388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</a:ln>
          <a:extLst/>
        </p:spPr>
        <p:txBody>
          <a:bodyPr anchor="ctr" bIns="33554" lIns="67108" rIns="67108" tIns="33554" wrap="none"/>
          <a:lstStyle/>
          <a:p>
            <a:pPr>
              <a:defRPr/>
            </a:pPr>
            <a:endParaRPr altLang="en-US" kern="0" lang="zh-CN">
              <a:solidFill>
                <a:sysClr lastClr="000000" val="windowText"/>
              </a:solidFill>
              <a:ea charset="-122" panose="020b0503020204020204" pitchFamily="34" typeface="微软雅黑"/>
            </a:endParaRPr>
          </a:p>
        </p:txBody>
      </p:sp>
      <p:sp>
        <p:nvSpPr>
          <p:cNvPr id="41" name="Line 43"/>
          <p:cNvSpPr>
            <a:spLocks noChangeShapeType="1"/>
          </p:cNvSpPr>
          <p:nvPr/>
        </p:nvSpPr>
        <p:spPr bwMode="auto">
          <a:xfrm flipH="1" rot="16200000">
            <a:off x="4894182" y="1724529"/>
            <a:ext cx="0" cy="2526401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lgDash"/>
            <a:round/>
            <a:tailEnd len="lg" type="triangle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bIns="33554" lIns="67108" rIns="67108" tIns="33554"/>
          <a:lstStyle/>
          <a:p>
            <a:pPr>
              <a:defRPr/>
            </a:pPr>
            <a:endParaRPr altLang="en-US" kern="0" lang="zh-CN">
              <a:solidFill>
                <a:sysClr lastClr="000000" val="windowText"/>
              </a:solidFill>
              <a:ea charset="-122" panose="020b0503020204020204" pitchFamily="34" typeface="微软雅黑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 rot="5400000">
            <a:off x="5976949" y="3442848"/>
            <a:ext cx="1744525" cy="63093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</a:ln>
          <a:extLst/>
        </p:spPr>
        <p:txBody>
          <a:bodyPr anchor="ctr" bIns="33554" lIns="67108" rIns="67108" tIns="33554" wrap="none"/>
          <a:lstStyle/>
          <a:p>
            <a:pPr>
              <a:defRPr/>
            </a:pPr>
            <a:endParaRPr altLang="en-US" kern="0" lang="zh-CN">
              <a:solidFill>
                <a:sysClr lastClr="000000" val="windowText"/>
              </a:solidFill>
              <a:ea charset="-122" panose="020b0503020204020204" pitchFamily="34" typeface="微软雅黑"/>
            </a:endParaRPr>
          </a:p>
        </p:txBody>
      </p:sp>
      <p:sp>
        <p:nvSpPr>
          <p:cNvPr id="43" name="Line 44"/>
          <p:cNvSpPr>
            <a:spLocks noChangeShapeType="1"/>
          </p:cNvSpPr>
          <p:nvPr/>
        </p:nvSpPr>
        <p:spPr bwMode="auto">
          <a:xfrm flipH="1">
            <a:off x="6862466" y="3429387"/>
            <a:ext cx="0" cy="302296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lgDash"/>
            <a:round/>
            <a:tailEnd len="lg" type="triangle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bIns="33554" lIns="67108" rIns="67108" tIns="33554"/>
          <a:lstStyle/>
          <a:p>
            <a:pPr>
              <a:defRPr/>
            </a:pPr>
            <a:endParaRPr altLang="en-US" kern="0" lang="zh-CN">
              <a:solidFill>
                <a:sysClr lastClr="000000" val="windowText"/>
              </a:solidFill>
              <a:ea charset="-122" panose="020b0503020204020204" pitchFamily="34" typeface="微软雅黑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3135165" y="1254726"/>
            <a:ext cx="4028191" cy="63798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</a:ln>
          <a:extLst/>
        </p:spPr>
        <p:txBody>
          <a:bodyPr anchor="ctr" bIns="33554" lIns="67108" rIns="67108" tIns="33554" wrap="none"/>
          <a:lstStyle/>
          <a:p>
            <a:endParaRPr altLang="en-US" kern="0" lang="zh-CN">
              <a:solidFill>
                <a:sysClr lastClr="000000" val="windowText"/>
              </a:solidFill>
              <a:ea charset="-122" panose="020b0503020204020204" pitchFamily="34" typeface="微软雅黑"/>
            </a:endParaRPr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 flipH="1" rot="5400000">
            <a:off x="4779570" y="374379"/>
            <a:ext cx="0" cy="2526401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lgDash"/>
            <a:round/>
            <a:tailEnd len="lg" type="triangle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bIns="33554" lIns="67108" rIns="67108" tIns="33554"/>
          <a:lstStyle/>
          <a:p>
            <a:pPr>
              <a:defRPr/>
            </a:pPr>
            <a:endParaRPr altLang="en-US" kern="0" lang="zh-CN">
              <a:solidFill>
                <a:sysClr lastClr="000000" val="windowText"/>
              </a:solidFill>
              <a:ea charset="-122" panose="020b0503020204020204" pitchFamily="34" typeface="微软雅黑"/>
            </a:endParaRP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 rot="5400000">
            <a:off x="1867398" y="1920716"/>
            <a:ext cx="1962922" cy="63093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</a:ln>
          <a:extLst/>
        </p:spPr>
        <p:txBody>
          <a:bodyPr anchor="ctr" bIns="33554" lIns="67108" rIns="67108" tIns="33554" wrap="none"/>
          <a:lstStyle/>
          <a:p>
            <a:pPr>
              <a:defRPr/>
            </a:pPr>
            <a:endParaRPr altLang="en-US" kern="0" lang="zh-CN">
              <a:solidFill>
                <a:sysClr lastClr="000000" val="windowText"/>
              </a:solidFill>
              <a:ea charset="-122" panose="020b0503020204020204" pitchFamily="34" typeface="微软雅黑"/>
            </a:endParaRPr>
          </a:p>
        </p:txBody>
      </p:sp>
      <p:sp>
        <p:nvSpPr>
          <p:cNvPr id="47" name="Line 42"/>
          <p:cNvSpPr>
            <a:spLocks noChangeShapeType="1"/>
          </p:cNvSpPr>
          <p:nvPr/>
        </p:nvSpPr>
        <p:spPr bwMode="auto">
          <a:xfrm flipH="1">
            <a:off x="2834277" y="2062370"/>
            <a:ext cx="0" cy="340140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lgDash"/>
            <a:round/>
            <a:tailEnd len="lg" type="triangle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bIns="33554" lIns="67108" rIns="67108" tIns="33554"/>
          <a:lstStyle/>
          <a:p>
            <a:pPr>
              <a:defRPr/>
            </a:pPr>
            <a:endParaRPr altLang="en-US" kern="0" lang="zh-CN">
              <a:solidFill>
                <a:sysClr lastClr="000000" val="windowText"/>
              </a:solidFill>
              <a:ea charset="-122" panose="020b0503020204020204" pitchFamily="34" typeface="微软雅黑"/>
            </a:endParaRPr>
          </a:p>
        </p:txBody>
      </p:sp>
      <p:sp>
        <p:nvSpPr>
          <p:cNvPr id="48" name="Oval 38"/>
          <p:cNvSpPr>
            <a:spLocks noChangeArrowheads="1"/>
          </p:cNvSpPr>
          <p:nvPr/>
        </p:nvSpPr>
        <p:spPr bwMode="auto">
          <a:xfrm>
            <a:off x="6339169" y="1043513"/>
            <a:ext cx="1030848" cy="1018856"/>
          </a:xfrm>
          <a:prstGeom prst="ellipse">
            <a:avLst/>
          </a:prstGeom>
          <a:solidFill>
            <a:schemeClr val="accent1"/>
          </a:solidFill>
          <a:ln w="19050">
            <a:noFill/>
            <a:round/>
          </a:ln>
        </p:spPr>
        <p:txBody>
          <a:bodyPr anchor="ctr" bIns="33554" lIns="67108" rIns="67108" tIns="33554" wrap="none"/>
          <a:lstStyle/>
          <a:p>
            <a:pPr algn="ctr">
              <a:defRPr/>
            </a:pPr>
            <a:r>
              <a:rPr altLang="en-US" b="1" kern="0" lang="zh-CN" sz="1600">
                <a:solidFill>
                  <a:schemeClr val="bg1"/>
                </a:solidFill>
                <a:ea charset="-122" panose="020b0503020204020204" pitchFamily="34" typeface="微软雅黑"/>
              </a:rPr>
              <a:t>初步</a:t>
            </a:r>
          </a:p>
          <a:p>
            <a:pPr algn="ctr">
              <a:defRPr/>
            </a:pPr>
            <a:r>
              <a:rPr altLang="en-US" b="1" kern="0" lang="zh-CN" sz="1600">
                <a:solidFill>
                  <a:schemeClr val="bg1"/>
                </a:solidFill>
                <a:ea charset="-122" panose="020b0503020204020204" pitchFamily="34" typeface="微软雅黑"/>
              </a:rPr>
              <a:t>构想</a:t>
            </a:r>
          </a:p>
        </p:txBody>
      </p:sp>
      <p:sp>
        <p:nvSpPr>
          <p:cNvPr id="52" name="矩形 51"/>
          <p:cNvSpPr/>
          <p:nvPr/>
        </p:nvSpPr>
        <p:spPr>
          <a:xfrm>
            <a:off x="3535591" y="1340177"/>
            <a:ext cx="2662789" cy="249988"/>
          </a:xfrm>
          <a:prstGeom prst="rect">
            <a:avLst/>
          </a:prstGeom>
        </p:spPr>
        <p:txBody>
          <a:bodyPr anchor="ctr" bIns="33554" lIns="67108" rIns="67108" tIns="33554" wrap="square">
            <a:spAutoFit/>
          </a:bodyPr>
          <a:lstStyle/>
          <a:p>
            <a:pPr algn="ctr"/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charset="-122" pitchFamily="2" typeface="华文黑体"/>
              </a:rPr>
              <a:t>点击添加文本点击添加文本点击添加</a:t>
            </a:r>
          </a:p>
        </p:txBody>
      </p:sp>
      <p:sp>
        <p:nvSpPr>
          <p:cNvPr id="53" name="Oval 38"/>
          <p:cNvSpPr>
            <a:spLocks noChangeArrowheads="1"/>
          </p:cNvSpPr>
          <p:nvPr/>
        </p:nvSpPr>
        <p:spPr bwMode="auto">
          <a:xfrm>
            <a:off x="2333433" y="1043513"/>
            <a:ext cx="1030848" cy="1018856"/>
          </a:xfrm>
          <a:prstGeom prst="ellipse">
            <a:avLst/>
          </a:prstGeom>
          <a:solidFill>
            <a:schemeClr val="accent1"/>
          </a:solidFill>
          <a:ln w="19050">
            <a:noFill/>
            <a:round/>
          </a:ln>
        </p:spPr>
        <p:txBody>
          <a:bodyPr anchor="ctr" bIns="33554" lIns="67108" rIns="67108" tIns="33554" wrap="none"/>
          <a:lstStyle/>
          <a:p>
            <a:pPr algn="ctr">
              <a:defRPr/>
            </a:pPr>
            <a:r>
              <a:rPr altLang="en-US" b="1" kern="0" lang="zh-CN" sz="1600">
                <a:solidFill>
                  <a:schemeClr val="bg1"/>
                </a:solidFill>
                <a:ea charset="-122" panose="020b0503020204020204" pitchFamily="34" typeface="微软雅黑"/>
              </a:rPr>
              <a:t>进步</a:t>
            </a:r>
          </a:p>
          <a:p>
            <a:pPr algn="ctr">
              <a:defRPr/>
            </a:pPr>
            <a:r>
              <a:rPr altLang="en-US" b="1" kern="0" lang="zh-CN" sz="1600">
                <a:solidFill>
                  <a:schemeClr val="bg1"/>
                </a:solidFill>
                <a:ea charset="-122" panose="020b0503020204020204" pitchFamily="34" typeface="微软雅黑"/>
              </a:rPr>
              <a:t>目标</a:t>
            </a:r>
          </a:p>
        </p:txBody>
      </p:sp>
      <p:sp>
        <p:nvSpPr>
          <p:cNvPr id="54" name="Oval 38"/>
          <p:cNvSpPr>
            <a:spLocks noChangeArrowheads="1"/>
          </p:cNvSpPr>
          <p:nvPr/>
        </p:nvSpPr>
        <p:spPr bwMode="auto">
          <a:xfrm>
            <a:off x="2333433" y="2376626"/>
            <a:ext cx="1030848" cy="1018856"/>
          </a:xfrm>
          <a:prstGeom prst="ellipse">
            <a:avLst/>
          </a:prstGeom>
          <a:solidFill>
            <a:schemeClr val="accent1"/>
          </a:solidFill>
          <a:ln w="19050">
            <a:noFill/>
            <a:round/>
          </a:ln>
        </p:spPr>
        <p:txBody>
          <a:bodyPr anchor="ctr" bIns="33554" lIns="67108" rIns="67108" tIns="33554" wrap="none"/>
          <a:lstStyle/>
          <a:p>
            <a:pPr algn="ctr">
              <a:defRPr/>
            </a:pPr>
            <a:r>
              <a:rPr altLang="en-US" b="1" kern="0" lang="zh-CN" sz="1600">
                <a:solidFill>
                  <a:schemeClr val="bg1"/>
                </a:solidFill>
                <a:ea charset="-122" panose="020b0503020204020204" pitchFamily="34" typeface="微软雅黑"/>
              </a:rPr>
              <a:t>引证</a:t>
            </a:r>
          </a:p>
          <a:p>
            <a:pPr algn="ctr">
              <a:defRPr/>
            </a:pPr>
            <a:r>
              <a:rPr altLang="en-US" b="1" kern="0" lang="zh-CN" sz="1600">
                <a:solidFill>
                  <a:schemeClr val="bg1"/>
                </a:solidFill>
                <a:ea charset="-122" panose="020b0503020204020204" pitchFamily="34" typeface="微软雅黑"/>
              </a:rPr>
              <a:t>假设</a:t>
            </a:r>
          </a:p>
        </p:txBody>
      </p:sp>
      <p:sp>
        <p:nvSpPr>
          <p:cNvPr id="55" name="矩形 54"/>
          <p:cNvSpPr/>
          <p:nvPr/>
        </p:nvSpPr>
        <p:spPr>
          <a:xfrm>
            <a:off x="3535591" y="2690327"/>
            <a:ext cx="2662789" cy="249988"/>
          </a:xfrm>
          <a:prstGeom prst="rect">
            <a:avLst/>
          </a:prstGeom>
        </p:spPr>
        <p:txBody>
          <a:bodyPr anchor="ctr" bIns="33554" lIns="67108" rIns="67108" tIns="33554" wrap="square">
            <a:spAutoFit/>
          </a:bodyPr>
          <a:lstStyle/>
          <a:p>
            <a:pPr algn="ctr"/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charset="-122" pitchFamily="2" typeface="华文黑体"/>
              </a:rPr>
              <a:t>点击添加文本点击添加文本点击添加</a:t>
            </a:r>
          </a:p>
        </p:txBody>
      </p:sp>
      <p:sp>
        <p:nvSpPr>
          <p:cNvPr id="56" name="Oval 38"/>
          <p:cNvSpPr>
            <a:spLocks noChangeArrowheads="1"/>
          </p:cNvSpPr>
          <p:nvPr/>
        </p:nvSpPr>
        <p:spPr bwMode="auto">
          <a:xfrm>
            <a:off x="6347042" y="2376626"/>
            <a:ext cx="1030848" cy="1018856"/>
          </a:xfrm>
          <a:prstGeom prst="ellipse">
            <a:avLst/>
          </a:prstGeom>
          <a:solidFill>
            <a:schemeClr val="accent1"/>
          </a:solidFill>
          <a:ln w="19050">
            <a:noFill/>
            <a:round/>
          </a:ln>
        </p:spPr>
        <p:txBody>
          <a:bodyPr anchor="ctr" bIns="33554" lIns="67108" rIns="67108" tIns="33554" wrap="none"/>
          <a:lstStyle/>
          <a:p>
            <a:pPr algn="ctr">
              <a:defRPr/>
            </a:pPr>
            <a:r>
              <a:rPr altLang="en-US" b="1" kern="0" lang="zh-CN" sz="1600">
                <a:solidFill>
                  <a:schemeClr val="bg1"/>
                </a:solidFill>
                <a:ea charset="-122" panose="020b0503020204020204" pitchFamily="34" typeface="微软雅黑"/>
              </a:rPr>
              <a:t>进一步</a:t>
            </a:r>
          </a:p>
          <a:p>
            <a:pPr algn="ctr">
              <a:defRPr/>
            </a:pPr>
            <a:r>
              <a:rPr altLang="en-US" b="1" kern="0" lang="zh-CN" sz="1600">
                <a:solidFill>
                  <a:schemeClr val="bg1"/>
                </a:solidFill>
                <a:ea charset="-122" panose="020b0503020204020204" pitchFamily="34" typeface="微软雅黑"/>
              </a:rPr>
              <a:t>目标</a:t>
            </a:r>
          </a:p>
        </p:txBody>
      </p:sp>
      <p:sp>
        <p:nvSpPr>
          <p:cNvPr id="57" name="Oval 38"/>
          <p:cNvSpPr>
            <a:spLocks noChangeArrowheads="1"/>
          </p:cNvSpPr>
          <p:nvPr/>
        </p:nvSpPr>
        <p:spPr bwMode="auto">
          <a:xfrm>
            <a:off x="6347042" y="3767736"/>
            <a:ext cx="1030848" cy="1018856"/>
          </a:xfrm>
          <a:prstGeom prst="ellipse">
            <a:avLst/>
          </a:prstGeom>
          <a:solidFill>
            <a:schemeClr val="accent1"/>
          </a:solidFill>
          <a:ln w="19050">
            <a:noFill/>
            <a:round/>
          </a:ln>
        </p:spPr>
        <p:txBody>
          <a:bodyPr anchor="ctr" bIns="33554" lIns="67108" rIns="67108" tIns="33554" wrap="none"/>
          <a:lstStyle/>
          <a:p>
            <a:pPr algn="ctr">
              <a:defRPr/>
            </a:pPr>
            <a:r>
              <a:rPr altLang="en-US" b="1" kern="0" lang="zh-CN" sz="1600">
                <a:solidFill>
                  <a:schemeClr val="bg1"/>
                </a:solidFill>
                <a:ea charset="-122" panose="020b0503020204020204" pitchFamily="34" typeface="微软雅黑"/>
              </a:rPr>
              <a:t>思维发散</a:t>
            </a:r>
          </a:p>
        </p:txBody>
      </p:sp>
      <p:sp>
        <p:nvSpPr>
          <p:cNvPr id="58" name="矩形 57"/>
          <p:cNvSpPr/>
          <p:nvPr/>
        </p:nvSpPr>
        <p:spPr>
          <a:xfrm>
            <a:off x="872800" y="4094483"/>
            <a:ext cx="5169971" cy="249988"/>
          </a:xfrm>
          <a:prstGeom prst="rect">
            <a:avLst/>
          </a:prstGeom>
        </p:spPr>
        <p:txBody>
          <a:bodyPr anchor="ctr" bIns="33554" lIns="67108" rIns="67108" tIns="33554" wrap="square">
            <a:spAutoFit/>
          </a:bodyPr>
          <a:lstStyle/>
          <a:p>
            <a:pPr algn="ctr"/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charset="-122" pitchFamily="2" typeface="华文黑体"/>
              </a:rPr>
              <a:t>点击添加文本点击添加文本点击添加文本点击添加文本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476188" y="177842"/>
            <a:ext cx="1402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研究目标</a:t>
            </a:r>
          </a:p>
        </p:txBody>
      </p:sp>
      <p:sp>
        <p:nvSpPr>
          <p:cNvPr id="23" name="等腰三角形 22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126082401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6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1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" id="33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4" nodeType="with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autoRev="1" dur="50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50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50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50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grpId="0" id="40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2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5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grpId="0" id="47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grpId="0" id="5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4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grpId="0" id="59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fill="hold" grpId="0" id="64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" id="66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67" nodeType="with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autoRev="1" dur="50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50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50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50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fill="hold" grpId="0" id="7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5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8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9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fill="hold" grpId="0" id="80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2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3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4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fill="hold" grpId="0" id="8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8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9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1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fill="hold" grpId="0" id="92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" id="94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95" nodeType="with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autoRev="1" dur="50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50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50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50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8"/>
      <p:bldP grpId="0" spid="39"/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  <p:bldP grpId="0" spid="48"/>
      <p:bldP grpId="0" spid="52"/>
      <p:bldP grpId="1" spid="52"/>
      <p:bldP grpId="0" spid="53"/>
      <p:bldP grpId="0" spid="54"/>
      <p:bldP grpId="0" spid="55"/>
      <p:bldP grpId="1" spid="55"/>
      <p:bldP grpId="0" spid="56"/>
      <p:bldP grpId="0" spid="57"/>
      <p:bldP grpId="0" spid="58"/>
      <p:bldP grpId="1" spid="58"/>
      <p:bldP grpId="0" spid="22"/>
      <p:bldP grpId="0" spid="23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2" name="矩形 81"/>
          <p:cNvSpPr>
            <a:spLocks noChangeArrowheads="1"/>
          </p:cNvSpPr>
          <p:nvPr/>
        </p:nvSpPr>
        <p:spPr bwMode="auto">
          <a:xfrm>
            <a:off x="476188" y="177842"/>
            <a:ext cx="20116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研究成果形式</a:t>
            </a:r>
          </a:p>
        </p:txBody>
      </p:sp>
      <p:sp>
        <p:nvSpPr>
          <p:cNvPr id="83" name="等腰三角形 82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  <p:cxnSp>
        <p:nvCxnSpPr>
          <p:cNvPr id="84" name="直接连接符 83"/>
          <p:cNvCxnSpPr/>
          <p:nvPr/>
        </p:nvCxnSpPr>
        <p:spPr>
          <a:xfrm flipH="1">
            <a:off x="2822029" y="4314631"/>
            <a:ext cx="175604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headEnd len="lg" type="none" w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/>
          <p:cNvCxnSpPr/>
          <p:nvPr/>
        </p:nvCxnSpPr>
        <p:spPr>
          <a:xfrm>
            <a:off x="4578077" y="4314631"/>
            <a:ext cx="175604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headEnd len="lg" type="none" w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 flipV="1" rot="16200000">
            <a:off x="3700055" y="3436608"/>
            <a:ext cx="175604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headEnd len="lg" type="none" w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/>
          <p:cNvCxnSpPr/>
          <p:nvPr/>
        </p:nvCxnSpPr>
        <p:spPr>
          <a:xfrm flipH="1" rot="2700000">
            <a:off x="3079195" y="3693774"/>
            <a:ext cx="175604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headEnd len="lg" type="none" w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/>
          <p:cNvCxnSpPr/>
          <p:nvPr/>
        </p:nvCxnSpPr>
        <p:spPr>
          <a:xfrm rot="18900000">
            <a:off x="4320911" y="3693774"/>
            <a:ext cx="175604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headEnd len="lg" type="none" w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椭圆 88"/>
          <p:cNvSpPr/>
          <p:nvPr/>
        </p:nvSpPr>
        <p:spPr>
          <a:xfrm>
            <a:off x="1461551" y="3643759"/>
            <a:ext cx="1243968" cy="12635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56136" lIns="112274" rIns="112274" rtlCol="0" tIns="56136"/>
          <a:lstStyle/>
          <a:p>
            <a:pPr algn="ctr"/>
            <a:endParaRPr altLang="en-US" lang="zh-CN"/>
          </a:p>
        </p:txBody>
      </p:sp>
      <p:sp>
        <p:nvSpPr>
          <p:cNvPr id="90" name="TextBox 89"/>
          <p:cNvSpPr txBox="1"/>
          <p:nvPr/>
        </p:nvSpPr>
        <p:spPr>
          <a:xfrm>
            <a:off x="1630473" y="4124412"/>
            <a:ext cx="890944" cy="356112"/>
          </a:xfrm>
          <a:prstGeom prst="rect">
            <a:avLst/>
          </a:prstGeom>
          <a:noFill/>
        </p:spPr>
        <p:txBody>
          <a:bodyPr bIns="56136" lIns="112274" rIns="112274" rtlCol="0" tIns="56136" wrap="square">
            <a:spAutoFit/>
          </a:bodyPr>
          <a:lstStyle/>
          <a:p>
            <a:pPr algn="ctr"/>
            <a:r>
              <a:rPr altLang="en-US" b="1" lang="zh-CN" smtClean="0" sz="16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关键字</a:t>
            </a:r>
          </a:p>
        </p:txBody>
      </p:sp>
      <p:grpSp>
        <p:nvGrpSpPr>
          <p:cNvPr id="91" name="组合 90"/>
          <p:cNvGrpSpPr/>
          <p:nvPr/>
        </p:nvGrpSpPr>
        <p:grpSpPr>
          <a:xfrm>
            <a:off x="3453144" y="3005556"/>
            <a:ext cx="2237712" cy="3518610"/>
            <a:chOff x="3815003" y="3087488"/>
            <a:chExt cx="2237712" cy="3518610"/>
          </a:xfrm>
        </p:grpSpPr>
        <p:sp>
          <p:nvSpPr>
            <p:cNvPr id="92" name="椭圆 91"/>
            <p:cNvSpPr/>
            <p:nvPr/>
          </p:nvSpPr>
          <p:spPr>
            <a:xfrm>
              <a:off x="3993415" y="3271064"/>
              <a:ext cx="1872208" cy="187220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93" name="组合 92"/>
            <p:cNvGrpSpPr/>
            <p:nvPr/>
          </p:nvGrpSpPr>
          <p:grpSpPr>
            <a:xfrm>
              <a:off x="3815003" y="3087488"/>
              <a:ext cx="2237712" cy="3518610"/>
              <a:chOff x="3692888" y="2889538"/>
              <a:chExt cx="2473262" cy="3888991"/>
            </a:xfrm>
          </p:grpSpPr>
          <p:sp>
            <p:nvSpPr>
              <p:cNvPr id="94" name="椭圆 4"/>
              <p:cNvSpPr/>
              <p:nvPr/>
            </p:nvSpPr>
            <p:spPr>
              <a:xfrm>
                <a:off x="3692888" y="2889538"/>
                <a:ext cx="2473262" cy="2473262"/>
              </a:xfrm>
              <a:custGeom>
                <a:rect b="b" l="l" r="r" t="t"/>
                <a:pathLst>
                  <a:path h="2473262" w="2473262">
                    <a:moveTo>
                      <a:pt x="1236631" y="235688"/>
                    </a:moveTo>
                    <a:cubicBezTo>
                      <a:pt x="683825" y="235688"/>
                      <a:pt x="235688" y="683825"/>
                      <a:pt x="235688" y="1236631"/>
                    </a:cubicBezTo>
                    <a:cubicBezTo>
                      <a:pt x="235688" y="1789437"/>
                      <a:pt x="683825" y="2237574"/>
                      <a:pt x="1236631" y="2237574"/>
                    </a:cubicBezTo>
                    <a:cubicBezTo>
                      <a:pt x="1789437" y="2237574"/>
                      <a:pt x="2237574" y="1789437"/>
                      <a:pt x="2237574" y="1236631"/>
                    </a:cubicBezTo>
                    <a:cubicBezTo>
                      <a:pt x="2237574" y="683825"/>
                      <a:pt x="1789437" y="235688"/>
                      <a:pt x="1236631" y="235688"/>
                    </a:cubicBezTo>
                    <a:close/>
                    <a:moveTo>
                      <a:pt x="1236631" y="0"/>
                    </a:moveTo>
                    <a:cubicBezTo>
                      <a:pt x="1919603" y="0"/>
                      <a:pt x="2473262" y="553659"/>
                      <a:pt x="2473262" y="1236631"/>
                    </a:cubicBezTo>
                    <a:cubicBezTo>
                      <a:pt x="2473262" y="1919603"/>
                      <a:pt x="1919603" y="2473262"/>
                      <a:pt x="1236631" y="2473262"/>
                    </a:cubicBezTo>
                    <a:cubicBezTo>
                      <a:pt x="553659" y="2473262"/>
                      <a:pt x="0" y="1919603"/>
                      <a:pt x="0" y="1236631"/>
                    </a:cubicBezTo>
                    <a:cubicBezTo>
                      <a:pt x="0" y="553659"/>
                      <a:pt x="553659" y="0"/>
                      <a:pt x="1236631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5" name="圆角矩形 94"/>
              <p:cNvSpPr/>
              <p:nvPr/>
            </p:nvSpPr>
            <p:spPr>
              <a:xfrm>
                <a:off x="4710544" y="5261738"/>
                <a:ext cx="437950" cy="1516791"/>
              </a:xfrm>
              <a:prstGeom prst="roundRect">
                <a:avLst>
                  <a:gd fmla="val 50000" name="adj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96" name="Rectangle 11"/>
          <p:cNvSpPr>
            <a:spLocks noChangeArrowheads="1"/>
          </p:cNvSpPr>
          <p:nvPr/>
        </p:nvSpPr>
        <p:spPr bwMode="gray">
          <a:xfrm>
            <a:off x="3980238" y="3525070"/>
            <a:ext cx="1183522" cy="11887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algn="ctr"/>
            <a:r>
              <a:rPr altLang="en-US" b="1" lang="zh-CN" smtClean="0" sz="36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案例研究</a:t>
            </a:r>
          </a:p>
        </p:txBody>
      </p:sp>
      <p:sp>
        <p:nvSpPr>
          <p:cNvPr id="97" name="椭圆 96"/>
          <p:cNvSpPr/>
          <p:nvPr/>
        </p:nvSpPr>
        <p:spPr>
          <a:xfrm>
            <a:off x="2235852" y="1905110"/>
            <a:ext cx="1243968" cy="12635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56136" lIns="112274" rIns="112274" rtlCol="0" tIns="56136"/>
          <a:lstStyle/>
          <a:p>
            <a:pPr algn="ctr"/>
            <a:endParaRPr altLang="en-US" lang="zh-CN"/>
          </a:p>
        </p:txBody>
      </p:sp>
      <p:sp>
        <p:nvSpPr>
          <p:cNvPr id="98" name="椭圆 97"/>
          <p:cNvSpPr/>
          <p:nvPr/>
        </p:nvSpPr>
        <p:spPr>
          <a:xfrm>
            <a:off x="3954967" y="1191392"/>
            <a:ext cx="1243968" cy="12635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56136" lIns="112274" rIns="112274" rtlCol="0" tIns="56136"/>
          <a:lstStyle/>
          <a:p>
            <a:pPr algn="ctr"/>
            <a:endParaRPr altLang="en-US" lang="zh-CN"/>
          </a:p>
        </p:txBody>
      </p:sp>
      <p:sp>
        <p:nvSpPr>
          <p:cNvPr id="99" name="椭圆 98"/>
          <p:cNvSpPr/>
          <p:nvPr/>
        </p:nvSpPr>
        <p:spPr>
          <a:xfrm>
            <a:off x="5690856" y="1905110"/>
            <a:ext cx="1243968" cy="12635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56136" lIns="112274" rIns="112274" rtlCol="0" tIns="56136"/>
          <a:lstStyle/>
          <a:p>
            <a:pPr algn="ctr"/>
            <a:endParaRPr altLang="en-US" lang="zh-CN"/>
          </a:p>
        </p:txBody>
      </p:sp>
      <p:sp>
        <p:nvSpPr>
          <p:cNvPr id="100" name="椭圆 99"/>
          <p:cNvSpPr/>
          <p:nvPr/>
        </p:nvSpPr>
        <p:spPr>
          <a:xfrm>
            <a:off x="6516216" y="3643759"/>
            <a:ext cx="1243968" cy="12635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56136" lIns="112274" rIns="112274" rtlCol="0" tIns="56136"/>
          <a:lstStyle/>
          <a:p>
            <a:pPr algn="ctr"/>
            <a:endParaRPr altLang="en-US" lang="zh-CN"/>
          </a:p>
        </p:txBody>
      </p:sp>
      <p:sp>
        <p:nvSpPr>
          <p:cNvPr id="101" name="TextBox 100"/>
          <p:cNvSpPr txBox="1"/>
          <p:nvPr/>
        </p:nvSpPr>
        <p:spPr>
          <a:xfrm>
            <a:off x="2412364" y="2357101"/>
            <a:ext cx="890944" cy="356112"/>
          </a:xfrm>
          <a:prstGeom prst="rect">
            <a:avLst/>
          </a:prstGeom>
          <a:noFill/>
        </p:spPr>
        <p:txBody>
          <a:bodyPr bIns="56136" lIns="112274" rIns="112274" rtlCol="0" tIns="56136" wrap="square">
            <a:spAutoFit/>
          </a:bodyPr>
          <a:lstStyle/>
          <a:p>
            <a:pPr algn="ctr"/>
            <a:r>
              <a:rPr altLang="en-US" b="1" lang="zh-CN" smtClean="0" sz="16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关键字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4132606" y="1643383"/>
            <a:ext cx="890944" cy="356112"/>
          </a:xfrm>
          <a:prstGeom prst="rect">
            <a:avLst/>
          </a:prstGeom>
          <a:noFill/>
        </p:spPr>
        <p:txBody>
          <a:bodyPr bIns="56136" lIns="112274" rIns="112274" rtlCol="0" tIns="56136" wrap="square">
            <a:spAutoFit/>
          </a:bodyPr>
          <a:lstStyle/>
          <a:p>
            <a:pPr algn="ctr"/>
            <a:r>
              <a:rPr altLang="en-US" b="1" lang="zh-CN" smtClean="0" sz="16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关键字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867368" y="2375081"/>
            <a:ext cx="890944" cy="356112"/>
          </a:xfrm>
          <a:prstGeom prst="rect">
            <a:avLst/>
          </a:prstGeom>
          <a:noFill/>
        </p:spPr>
        <p:txBody>
          <a:bodyPr bIns="56136" lIns="112274" rIns="112274" rtlCol="0" tIns="56136" wrap="square">
            <a:spAutoFit/>
          </a:bodyPr>
          <a:lstStyle/>
          <a:p>
            <a:pPr algn="ctr"/>
            <a:r>
              <a:rPr altLang="en-US" b="1" lang="zh-CN" smtClean="0" sz="16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关键字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6692728" y="4125237"/>
            <a:ext cx="890944" cy="356112"/>
          </a:xfrm>
          <a:prstGeom prst="rect">
            <a:avLst/>
          </a:prstGeom>
          <a:noFill/>
        </p:spPr>
        <p:txBody>
          <a:bodyPr bIns="56136" lIns="112274" rIns="112274" rtlCol="0" tIns="56136" wrap="square">
            <a:spAutoFit/>
          </a:bodyPr>
          <a:lstStyle/>
          <a:p>
            <a:pPr algn="ctr"/>
            <a:r>
              <a:rPr altLang="en-US" b="1" lang="zh-CN" smtClean="0" sz="16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关键字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28900" y="1182027"/>
            <a:ext cx="2724244" cy="4953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详写内容……点击输入本页需要详写的文字内容，简明扼要，此为概念图解，根据您的具体内容酌情修改。</a:t>
            </a:r>
          </a:p>
        </p:txBody>
      </p:sp>
      <p:sp>
        <p:nvSpPr>
          <p:cNvPr id="106" name="矩形 105"/>
          <p:cNvSpPr/>
          <p:nvPr/>
        </p:nvSpPr>
        <p:spPr>
          <a:xfrm>
            <a:off x="539552" y="1203485"/>
            <a:ext cx="120566" cy="1205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68400164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5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51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52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5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61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62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63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7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72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73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74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8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83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84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85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9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94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95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96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1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10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5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10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9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2"/>
      <p:bldP grpId="0" spid="83"/>
      <p:bldP grpId="0" spid="89"/>
      <p:bldP grpId="0" spid="90"/>
      <p:bldP grpId="0" spid="96"/>
      <p:bldP grpId="0" spid="97"/>
      <p:bldP grpId="0" spid="98"/>
      <p:bldP grpId="0" spid="99"/>
      <p:bldP grpId="0" spid="100"/>
      <p:bldP grpId="0" spid="101"/>
      <p:bldP grpId="0" spid="102"/>
      <p:bldP grpId="0" spid="103"/>
      <p:bldP grpId="0" spid="104"/>
      <p:bldP grpId="0" spid="105"/>
      <p:bldP grpId="0" spid="106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等腰三角形 21"/>
          <p:cNvSpPr/>
          <p:nvPr/>
        </p:nvSpPr>
        <p:spPr bwMode="auto">
          <a:xfrm flipH="1" rot="16200000">
            <a:off x="4484108" y="1596396"/>
            <a:ext cx="2128944" cy="2167756"/>
          </a:xfrm>
          <a:custGeom>
            <a:gdLst>
              <a:gd fmla="*/ 663159 w 2893222" name="connsiteX0"/>
              <a:gd fmla="*/ 2702644 h 2959458" name="connsiteY0"/>
              <a:gd fmla="*/ 0 w 2893222" name="connsiteX1"/>
              <a:gd fmla="*/ 2032204 h 2959458" name="connsiteY1"/>
              <a:gd fmla="*/ 1396998 w 2893222" name="connsiteX2"/>
              <a:gd fmla="*/ 0 h 2959458" name="connsiteY2"/>
              <a:gd fmla="*/ 2893222 w 2893222" name="connsiteX3"/>
              <a:gd fmla="*/ 2404291 h 2959458" name="connsiteY3"/>
              <a:gd fmla="*/ 1559412 w 2893222" name="connsiteX4"/>
              <a:gd fmla="*/ 2959458 h 2959458" name="connsiteY4"/>
              <a:gd fmla="*/ 663159 w 2893222" name="connsiteX5"/>
              <a:gd fmla="*/ 2702644 h 2959458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2959458" w="2893222">
                <a:moveTo>
                  <a:pt x="663159" y="2702644"/>
                </a:moveTo>
                <a:cubicBezTo>
                  <a:pt x="270694" y="2413616"/>
                  <a:pt x="297292" y="2480177"/>
                  <a:pt x="0" y="2032204"/>
                </a:cubicBezTo>
                <a:lnTo>
                  <a:pt x="1396998" y="0"/>
                </a:lnTo>
                <a:lnTo>
                  <a:pt x="2893222" y="2404291"/>
                </a:lnTo>
                <a:cubicBezTo>
                  <a:pt x="2180089" y="2991587"/>
                  <a:pt x="1930209" y="2931200"/>
                  <a:pt x="1559412" y="2959458"/>
                </a:cubicBezTo>
                <a:cubicBezTo>
                  <a:pt x="1254627" y="2941783"/>
                  <a:pt x="930144" y="2872952"/>
                  <a:pt x="663159" y="270264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cap="rnd" w="9525">
            <a:solidFill>
              <a:srgbClr val="E6E6E6"/>
            </a:solidFill>
            <a:prstDash val="solid"/>
            <a:round/>
          </a:ln>
        </p:spPr>
        <p:txBody>
          <a:bodyPr anchor="ctr" bIns="33554" lIns="67108" rIns="67108" tIns="33554" vert="eaVert"/>
          <a:lstStyle/>
          <a:p>
            <a:pPr>
              <a:defRPr/>
            </a:pPr>
            <a:endParaRPr altLang="en-US" kern="0" lang="zh-CN" sz="1100">
              <a:solidFill>
                <a:sysClr lastClr="FFFFFF" val="window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4" name="等腰三角形 21"/>
          <p:cNvSpPr/>
          <p:nvPr/>
        </p:nvSpPr>
        <p:spPr bwMode="auto">
          <a:xfrm rot="5400000">
            <a:off x="2385047" y="1596396"/>
            <a:ext cx="2128944" cy="2167756"/>
          </a:xfrm>
          <a:custGeom>
            <a:gdLst>
              <a:gd fmla="*/ 663159 w 2893222" name="connsiteX0"/>
              <a:gd fmla="*/ 2702644 h 2959458" name="connsiteY0"/>
              <a:gd fmla="*/ 0 w 2893222" name="connsiteX1"/>
              <a:gd fmla="*/ 2032204 h 2959458" name="connsiteY1"/>
              <a:gd fmla="*/ 1396998 w 2893222" name="connsiteX2"/>
              <a:gd fmla="*/ 0 h 2959458" name="connsiteY2"/>
              <a:gd fmla="*/ 2893222 w 2893222" name="connsiteX3"/>
              <a:gd fmla="*/ 2404291 h 2959458" name="connsiteY3"/>
              <a:gd fmla="*/ 1559412 w 2893222" name="connsiteX4"/>
              <a:gd fmla="*/ 2959458 h 2959458" name="connsiteY4"/>
              <a:gd fmla="*/ 663159 w 2893222" name="connsiteX5"/>
              <a:gd fmla="*/ 2702644 h 2959458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2959458" w="2893222">
                <a:moveTo>
                  <a:pt x="663159" y="2702644"/>
                </a:moveTo>
                <a:cubicBezTo>
                  <a:pt x="270694" y="2413616"/>
                  <a:pt x="297292" y="2480177"/>
                  <a:pt x="0" y="2032204"/>
                </a:cubicBezTo>
                <a:lnTo>
                  <a:pt x="1396998" y="0"/>
                </a:lnTo>
                <a:lnTo>
                  <a:pt x="2893222" y="2404291"/>
                </a:lnTo>
                <a:cubicBezTo>
                  <a:pt x="2180089" y="2991587"/>
                  <a:pt x="1930209" y="2931200"/>
                  <a:pt x="1559412" y="2959458"/>
                </a:cubicBezTo>
                <a:cubicBezTo>
                  <a:pt x="1254627" y="2941783"/>
                  <a:pt x="930144" y="2872952"/>
                  <a:pt x="663159" y="270264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cap="rnd" w="9525">
            <a:solidFill>
              <a:srgbClr val="E6E6E6"/>
            </a:solidFill>
            <a:prstDash val="solid"/>
            <a:round/>
          </a:ln>
        </p:spPr>
        <p:txBody>
          <a:bodyPr anchor="ctr" bIns="33554" lIns="67108" rIns="67108" tIns="33554" vert="eaVert"/>
          <a:lstStyle/>
          <a:p>
            <a:pPr>
              <a:defRPr/>
            </a:pPr>
            <a:endParaRPr altLang="en-US" kern="0" lang="zh-CN" sz="1100">
              <a:solidFill>
                <a:sysClr lastClr="FFFFFF" val="window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2366981" y="1438220"/>
            <a:ext cx="2672264" cy="2684762"/>
          </a:xfrm>
          <a:prstGeom prst="ellipse">
            <a:avLst/>
          </a:prstGeom>
          <a:noFill/>
          <a:ln algn="ctr" cap="flat" cmpd="sng" w="25400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anchor="ctr" bIns="33554" lIns="67108" rIns="67108" tIns="33554"/>
          <a:lstStyle/>
          <a:p>
            <a:pPr algn="ctr">
              <a:defRPr/>
            </a:pPr>
            <a:endParaRPr altLang="en-US" kern="0" lang="zh-CN">
              <a:solidFill>
                <a:sysClr lastClr="FFFFFF" val="window"/>
              </a:solidFill>
              <a:latin panose="020f0502020204030204" typeface="Calibri"/>
              <a:ea charset="-122" panose="020b0503020204020204" pitchFamily="34" typeface="微软雅黑"/>
            </a:endParaRPr>
          </a:p>
        </p:txBody>
      </p:sp>
      <p:sp>
        <p:nvSpPr>
          <p:cNvPr id="16" name="椭圆 15"/>
          <p:cNvSpPr/>
          <p:nvPr/>
        </p:nvSpPr>
        <p:spPr bwMode="auto">
          <a:xfrm>
            <a:off x="3965921" y="1438220"/>
            <a:ext cx="2673427" cy="2684762"/>
          </a:xfrm>
          <a:prstGeom prst="ellipse">
            <a:avLst/>
          </a:prstGeom>
          <a:noFill/>
          <a:ln algn="ctr" cap="flat" cmpd="sng" w="25400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anchor="ctr" bIns="33554" lIns="67108" rIns="67108" tIns="33554"/>
          <a:lstStyle/>
          <a:p>
            <a:pPr algn="ctr">
              <a:defRPr/>
            </a:pPr>
            <a:endParaRPr altLang="en-US" kern="0" lang="zh-CN">
              <a:solidFill>
                <a:sysClr lastClr="FFFFFF" val="window"/>
              </a:solidFill>
              <a:latin panose="020f0502020204030204" typeface="Calibri"/>
              <a:ea charset="-122" panose="020b0503020204020204" pitchFamily="34" typeface="微软雅黑"/>
            </a:endParaRPr>
          </a:p>
        </p:txBody>
      </p:sp>
      <p:cxnSp>
        <p:nvCxnSpPr>
          <p:cNvPr id="17" name="直接连接符 16"/>
          <p:cNvCxnSpPr>
            <a:cxnSpLocks noChangeShapeType="1"/>
          </p:cNvCxnSpPr>
          <p:nvPr/>
        </p:nvCxnSpPr>
        <p:spPr bwMode="auto">
          <a:xfrm flipH="1" flipV="1">
            <a:off x="3170816" y="2041266"/>
            <a:ext cx="411480" cy="238643"/>
          </a:xfrm>
          <a:prstGeom prst="line">
            <a:avLst/>
          </a:prstGeom>
          <a:noFill/>
          <a:ln algn="ctr" w="28575">
            <a:solidFill>
              <a:schemeClr val="bg1">
                <a:lumMod val="50000"/>
              </a:schemeClr>
            </a:solidFill>
            <a:round/>
            <a:headEnd len="med" type="none" w="med"/>
            <a:tailEnd len="med" type="arrow" w="med"/>
          </a:ln>
        </p:spPr>
      </p:cxnSp>
      <p:cxnSp>
        <p:nvCxnSpPr>
          <p:cNvPr id="18" name="直接连接符 17"/>
          <p:cNvCxnSpPr>
            <a:cxnSpLocks noChangeShapeType="1"/>
          </p:cNvCxnSpPr>
          <p:nvPr/>
        </p:nvCxnSpPr>
        <p:spPr bwMode="auto">
          <a:xfrm flipH="1">
            <a:off x="2942026" y="2699987"/>
            <a:ext cx="432585" cy="0"/>
          </a:xfrm>
          <a:prstGeom prst="line">
            <a:avLst/>
          </a:prstGeom>
          <a:noFill/>
          <a:ln algn="ctr" w="28575">
            <a:solidFill>
              <a:schemeClr val="bg1">
                <a:lumMod val="50000"/>
              </a:schemeClr>
            </a:solidFill>
            <a:round/>
            <a:headEnd len="med" type="none" w="med"/>
            <a:tailEnd len="med" type="arrow" w="med"/>
          </a:ln>
        </p:spPr>
      </p:cxnSp>
      <p:cxnSp>
        <p:nvCxnSpPr>
          <p:cNvPr id="19" name="直接连接符 18"/>
          <p:cNvCxnSpPr>
            <a:cxnSpLocks noChangeShapeType="1"/>
          </p:cNvCxnSpPr>
          <p:nvPr/>
        </p:nvCxnSpPr>
        <p:spPr bwMode="auto">
          <a:xfrm flipH="1">
            <a:off x="3130769" y="3052196"/>
            <a:ext cx="412817" cy="233067"/>
          </a:xfrm>
          <a:prstGeom prst="line">
            <a:avLst/>
          </a:prstGeom>
          <a:noFill/>
          <a:ln algn="ctr" w="28575">
            <a:solidFill>
              <a:schemeClr val="bg1">
                <a:lumMod val="50000"/>
              </a:schemeClr>
            </a:solidFill>
            <a:round/>
            <a:headEnd len="med" type="none" w="med"/>
            <a:tailEnd len="med" type="arrow" w="med"/>
          </a:ln>
        </p:spPr>
      </p:cxnSp>
      <p:cxnSp>
        <p:nvCxnSpPr>
          <p:cNvPr id="20" name="直接连接符 19"/>
          <p:cNvCxnSpPr>
            <a:cxnSpLocks noChangeShapeType="1"/>
          </p:cNvCxnSpPr>
          <p:nvPr/>
        </p:nvCxnSpPr>
        <p:spPr bwMode="auto">
          <a:xfrm>
            <a:off x="5475964" y="3068334"/>
            <a:ext cx="388397" cy="233066"/>
          </a:xfrm>
          <a:prstGeom prst="line">
            <a:avLst/>
          </a:prstGeom>
          <a:noFill/>
          <a:ln algn="ctr" w="28575">
            <a:solidFill>
              <a:schemeClr val="bg1">
                <a:lumMod val="50000"/>
              </a:schemeClr>
            </a:solidFill>
            <a:round/>
            <a:headEnd len="med" type="none" w="med"/>
            <a:tailEnd len="med" type="arrow" w="med"/>
          </a:ln>
        </p:spPr>
      </p:cxnSp>
      <p:cxnSp>
        <p:nvCxnSpPr>
          <p:cNvPr id="21" name="直接连接符 20"/>
          <p:cNvCxnSpPr>
            <a:cxnSpLocks noChangeShapeType="1"/>
          </p:cNvCxnSpPr>
          <p:nvPr/>
        </p:nvCxnSpPr>
        <p:spPr bwMode="auto">
          <a:xfrm>
            <a:off x="5669141" y="2697650"/>
            <a:ext cx="432585" cy="0"/>
          </a:xfrm>
          <a:prstGeom prst="line">
            <a:avLst/>
          </a:prstGeom>
          <a:noFill/>
          <a:ln algn="ctr" w="28575">
            <a:solidFill>
              <a:schemeClr val="bg1">
                <a:lumMod val="50000"/>
              </a:schemeClr>
            </a:solidFill>
            <a:round/>
            <a:headEnd len="med" type="none" w="med"/>
            <a:tailEnd len="med" type="arrow" w="med"/>
          </a:ln>
        </p:spPr>
      </p:cxnSp>
      <p:cxnSp>
        <p:nvCxnSpPr>
          <p:cNvPr id="22" name="直接连接符 21"/>
          <p:cNvCxnSpPr>
            <a:cxnSpLocks noChangeShapeType="1"/>
          </p:cNvCxnSpPr>
          <p:nvPr/>
        </p:nvCxnSpPr>
        <p:spPr bwMode="auto">
          <a:xfrm flipV="1">
            <a:off x="5459826" y="2033198"/>
            <a:ext cx="405781" cy="251513"/>
          </a:xfrm>
          <a:prstGeom prst="line">
            <a:avLst/>
          </a:prstGeom>
          <a:noFill/>
          <a:ln algn="ctr" w="28575">
            <a:solidFill>
              <a:schemeClr val="bg1">
                <a:lumMod val="50000"/>
              </a:schemeClr>
            </a:solidFill>
            <a:round/>
            <a:headEnd len="med" type="none" w="med"/>
            <a:tailEnd len="med" type="arrow" w="med"/>
          </a:ln>
        </p:spPr>
      </p:cxnSp>
      <p:grpSp>
        <p:nvGrpSpPr>
          <p:cNvPr id="23" name="组合 22"/>
          <p:cNvGrpSpPr/>
          <p:nvPr/>
        </p:nvGrpSpPr>
        <p:grpSpPr>
          <a:xfrm>
            <a:off x="3733348" y="1930076"/>
            <a:ext cx="1541958" cy="1549171"/>
            <a:chOff x="5014912" y="2584450"/>
            <a:chExt cx="2105025" cy="2105025"/>
          </a:xfrm>
        </p:grpSpPr>
        <p:sp>
          <p:nvSpPr>
            <p:cNvPr id="24" name="Oval 19"/>
            <p:cNvSpPr>
              <a:spLocks noChangeArrowheads="1"/>
            </p:cNvSpPr>
            <p:nvPr/>
          </p:nvSpPr>
          <p:spPr bwMode="auto">
            <a:xfrm>
              <a:off x="5014912" y="2584450"/>
              <a:ext cx="2105025" cy="2105025"/>
            </a:xfrm>
            <a:prstGeom prst="ellipse">
              <a:avLst/>
            </a:prstGeom>
            <a:solidFill>
              <a:schemeClr val="accent1"/>
            </a:solidFill>
            <a:ln algn="ctr" cap="flat" cmpd="sng" w="3175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lnSpc>
                  <a:spcPct val="120000"/>
                </a:lnSpc>
                <a:defRPr/>
              </a:pPr>
              <a:endParaRPr altLang="en-US" kern="0" lang="zh-CN" sz="7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5" name="Oval 19"/>
            <p:cNvSpPr>
              <a:spLocks noChangeArrowheads="1"/>
            </p:cNvSpPr>
            <p:nvPr/>
          </p:nvSpPr>
          <p:spPr bwMode="auto">
            <a:xfrm>
              <a:off x="5497512" y="3066331"/>
              <a:ext cx="1139825" cy="113982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algn="ctr" cap="flat" cmpd="sng" w="3175">
              <a:solidFill>
                <a:srgbClr val="D7D7D7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r>
                <a:rPr altLang="en-US" b="1" kern="0" lang="zh-CN" sz="16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itchFamily="34" typeface="Impact"/>
                  <a:ea charset="-122" panose="020b0503020204020204" pitchFamily="34" typeface="微软雅黑"/>
                </a:rPr>
                <a:t>应用前景</a:t>
              </a:r>
            </a:p>
          </p:txBody>
        </p:sp>
      </p:grpSp>
      <p:sp>
        <p:nvSpPr>
          <p:cNvPr id="26" name="Oval 19"/>
          <p:cNvSpPr>
            <a:spLocks noChangeArrowheads="1"/>
          </p:cNvSpPr>
          <p:nvPr/>
        </p:nvSpPr>
        <p:spPr bwMode="auto">
          <a:xfrm>
            <a:off x="2379772" y="1501309"/>
            <a:ext cx="726791" cy="730189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anchor="ctr" bIns="33554" lIns="67108" rIns="67108" tIns="33554"/>
          <a:lstStyle/>
          <a:p>
            <a:pPr algn="ctr">
              <a:lnSpc>
                <a:spcPct val="120000"/>
              </a:lnSpc>
              <a:defRPr/>
            </a:pPr>
            <a:r>
              <a:rPr altLang="en-US" kern="0" lang="zh-CN">
                <a:solidFill>
                  <a:sysClr lastClr="FFFFFF" val="window"/>
                </a:solidFill>
                <a:latin charset="0" panose="020b0604020202020204" pitchFamily="34" typeface="Arial"/>
                <a:ea charset="-122" panose="020b0503020204020204" pitchFamily="34" typeface="微软雅黑"/>
              </a:rPr>
              <a:t>添加文本</a:t>
            </a:r>
          </a:p>
        </p:txBody>
      </p:sp>
      <p:sp>
        <p:nvSpPr>
          <p:cNvPr id="27" name="Oval 19"/>
          <p:cNvSpPr>
            <a:spLocks noChangeArrowheads="1"/>
          </p:cNvSpPr>
          <p:nvPr/>
        </p:nvSpPr>
        <p:spPr bwMode="auto">
          <a:xfrm>
            <a:off x="5936977" y="1512991"/>
            <a:ext cx="726791" cy="731358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anchor="ctr" bIns="33554" lIns="67108" rIns="67108" tIns="33554"/>
          <a:lstStyle/>
          <a:p>
            <a:pPr algn="ctr">
              <a:lnSpc>
                <a:spcPct val="120000"/>
              </a:lnSpc>
              <a:defRPr/>
            </a:pPr>
            <a:r>
              <a:rPr altLang="en-US" kern="0" lang="zh-CN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</a:rPr>
              <a:t>添加文本</a:t>
            </a:r>
          </a:p>
        </p:txBody>
      </p:sp>
      <p:sp>
        <p:nvSpPr>
          <p:cNvPr id="28" name="Oval 19"/>
          <p:cNvSpPr>
            <a:spLocks noChangeArrowheads="1"/>
          </p:cNvSpPr>
          <p:nvPr/>
        </p:nvSpPr>
        <p:spPr bwMode="auto">
          <a:xfrm>
            <a:off x="6267230" y="2361180"/>
            <a:ext cx="727953" cy="731358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anchor="ctr" bIns="33554" lIns="67108" rIns="67108" tIns="33554"/>
          <a:lstStyle/>
          <a:p>
            <a:pPr algn="ctr">
              <a:lnSpc>
                <a:spcPct val="120000"/>
              </a:lnSpc>
              <a:defRPr/>
            </a:pPr>
            <a:r>
              <a:rPr altLang="en-US" kern="0" lang="zh-CN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</a:rPr>
              <a:t>添加文本</a:t>
            </a:r>
          </a:p>
        </p:txBody>
      </p:sp>
      <p:sp>
        <p:nvSpPr>
          <p:cNvPr id="29" name="Oval 19"/>
          <p:cNvSpPr>
            <a:spLocks noChangeArrowheads="1"/>
          </p:cNvSpPr>
          <p:nvPr/>
        </p:nvSpPr>
        <p:spPr bwMode="auto">
          <a:xfrm>
            <a:off x="5973024" y="3200022"/>
            <a:ext cx="727953" cy="731358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anchor="ctr" bIns="33554" lIns="67108" rIns="67108" tIns="33554"/>
          <a:lstStyle/>
          <a:p>
            <a:pPr algn="ctr">
              <a:lnSpc>
                <a:spcPct val="120000"/>
              </a:lnSpc>
              <a:defRPr/>
            </a:pPr>
            <a:r>
              <a:rPr altLang="en-US" kern="0" lang="zh-CN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</a:rPr>
              <a:t>添加文本</a:t>
            </a:r>
          </a:p>
        </p:txBody>
      </p:sp>
      <p:sp>
        <p:nvSpPr>
          <p:cNvPr id="30" name="Oval 19"/>
          <p:cNvSpPr>
            <a:spLocks noChangeArrowheads="1"/>
          </p:cNvSpPr>
          <p:nvPr/>
        </p:nvSpPr>
        <p:spPr bwMode="auto">
          <a:xfrm>
            <a:off x="2054169" y="2333141"/>
            <a:ext cx="727953" cy="731358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anchor="ctr" bIns="33554" lIns="67108" rIns="67108" tIns="33554"/>
          <a:lstStyle/>
          <a:p>
            <a:pPr algn="ctr">
              <a:lnSpc>
                <a:spcPct val="120000"/>
              </a:lnSpc>
              <a:defRPr/>
            </a:pPr>
            <a:r>
              <a:rPr altLang="en-US" kern="0" lang="zh-CN">
                <a:solidFill>
                  <a:sysClr lastClr="FFFFFF" val="window"/>
                </a:solidFill>
                <a:latin charset="0" panose="020b0604020202020204" pitchFamily="34" typeface="Arial"/>
                <a:ea charset="-122" panose="020b0503020204020204" pitchFamily="34" typeface="微软雅黑"/>
              </a:rPr>
              <a:t>添加文本</a:t>
            </a:r>
          </a:p>
        </p:txBody>
      </p:sp>
      <p:sp>
        <p:nvSpPr>
          <p:cNvPr id="31" name="Oval 19"/>
          <p:cNvSpPr>
            <a:spLocks noChangeArrowheads="1"/>
          </p:cNvSpPr>
          <p:nvPr/>
        </p:nvSpPr>
        <p:spPr bwMode="auto">
          <a:xfrm>
            <a:off x="2351864" y="3195348"/>
            <a:ext cx="727953" cy="731358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anchor="ctr" bIns="33554" lIns="67108" rIns="67108" tIns="33554"/>
          <a:lstStyle/>
          <a:p>
            <a:pPr algn="ctr">
              <a:lnSpc>
                <a:spcPct val="120000"/>
              </a:lnSpc>
              <a:defRPr/>
            </a:pPr>
            <a:r>
              <a:rPr altLang="en-US" kern="0" lang="zh-CN">
                <a:solidFill>
                  <a:sysClr lastClr="FFFFFF" val="window"/>
                </a:solidFill>
                <a:latin charset="0" panose="020b0604020202020204" pitchFamily="34" typeface="Arial"/>
                <a:ea charset="-122" panose="020b0503020204020204" pitchFamily="34" typeface="微软雅黑"/>
              </a:rPr>
              <a:t>添加文本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23887" y="1523459"/>
            <a:ext cx="1212684" cy="720904"/>
          </a:xfrm>
          <a:prstGeom prst="rect">
            <a:avLst/>
          </a:prstGeom>
          <a:noFill/>
        </p:spPr>
        <p:txBody>
          <a:bodyPr bIns="33554" lIns="67108" rIns="67108" rtlCol="0" tIns="33554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1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您的内容打在这里，或者通过复制您的文本后。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905561" y="1523459"/>
            <a:ext cx="1196272" cy="720904"/>
          </a:xfrm>
          <a:prstGeom prst="rect">
            <a:avLst/>
          </a:prstGeom>
          <a:noFill/>
        </p:spPr>
        <p:txBody>
          <a:bodyPr bIns="33554" lIns="67108" rIns="67108" rtlCol="0" tIns="33554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1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您的内容打在这里，或者通过复制您的文本后。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8967" y="2486762"/>
            <a:ext cx="1196272" cy="720904"/>
          </a:xfrm>
          <a:prstGeom prst="rect">
            <a:avLst/>
          </a:prstGeom>
          <a:noFill/>
        </p:spPr>
        <p:txBody>
          <a:bodyPr bIns="33554" lIns="67108" rIns="67108" rtlCol="0" tIns="33554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1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您的内容打在这里，或者通过复制您的文本后。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47944" y="2486762"/>
            <a:ext cx="1196272" cy="720904"/>
          </a:xfrm>
          <a:prstGeom prst="rect">
            <a:avLst/>
          </a:prstGeom>
          <a:noFill/>
        </p:spPr>
        <p:txBody>
          <a:bodyPr bIns="33554" lIns="67108" rIns="67108" rtlCol="0" tIns="33554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1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您的内容打在这里，或者通过复制您的文本后。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24464" y="3325605"/>
            <a:ext cx="1196272" cy="720904"/>
          </a:xfrm>
          <a:prstGeom prst="rect">
            <a:avLst/>
          </a:prstGeom>
          <a:noFill/>
        </p:spPr>
        <p:txBody>
          <a:bodyPr bIns="33554" lIns="67108" rIns="67108" rtlCol="0" tIns="33554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1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您的内容打在这里，或者通过复制您的文本后。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23886" y="3325605"/>
            <a:ext cx="1196272" cy="720904"/>
          </a:xfrm>
          <a:prstGeom prst="rect">
            <a:avLst/>
          </a:prstGeom>
          <a:noFill/>
        </p:spPr>
        <p:txBody>
          <a:bodyPr bIns="33554" lIns="67108" rIns="67108" rtlCol="0" tIns="33554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1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您的内容打在这里，或者通过复制您的文本后。</a:t>
            </a:r>
          </a:p>
        </p:txBody>
      </p:sp>
      <p:sp>
        <p:nvSpPr>
          <p:cNvPr id="38" name="矩形 37"/>
          <p:cNvSpPr>
            <a:spLocks noChangeArrowheads="1"/>
          </p:cNvSpPr>
          <p:nvPr/>
        </p:nvSpPr>
        <p:spPr bwMode="auto">
          <a:xfrm>
            <a:off x="476188" y="177842"/>
            <a:ext cx="1402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应用前景</a:t>
            </a:r>
          </a:p>
        </p:txBody>
      </p:sp>
      <p:sp>
        <p:nvSpPr>
          <p:cNvPr id="39" name="等腰三角形 38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190616818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decel="100000" fill="hold" id="14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3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8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53" nodeType="afterEffect" presetClass="entr" presetID="5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5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52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52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52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72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52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7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52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decel="50000" dur="1000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decel="50000" dur="1000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filter="fade" transition="in">
                                      <p:cBhvr>
                                        <p:cTn dur="1000" id="82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3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8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6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9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2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5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8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5"/>
      <p:bldP grpId="0" spid="16"/>
      <p:bldP grpId="0" spid="26"/>
      <p:bldP grpId="0" spid="27"/>
      <p:bldP grpId="0" spid="28"/>
      <p:bldP grpId="0" spid="29"/>
      <p:bldP grpId="0" spid="30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  <p:bldP grpId="0" spid="39"/>
    </p:bldLst>
  </p:timing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476188" y="177842"/>
            <a:ext cx="1402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应用前景</a:t>
            </a:r>
          </a:p>
        </p:txBody>
      </p:sp>
      <p:sp>
        <p:nvSpPr>
          <p:cNvPr id="17" name="等腰三角形 16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03948" y="2342171"/>
            <a:ext cx="936104" cy="975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defRPr>
            </a:lvl1pPr>
          </a:lstStyle>
          <a:p>
            <a:pPr algn="ctr"/>
            <a:r>
              <a:rPr altLang="en-US" b="1" lang="zh-CN" smtClean="0" sz="3200">
                <a:solidFill>
                  <a:schemeClr val="tx1">
                    <a:lumMod val="65000"/>
                    <a:lumOff val="35000"/>
                  </a:schemeClr>
                </a:solidFill>
              </a:rPr>
              <a:t>应用前景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71600" y="1387781"/>
            <a:ext cx="2057896" cy="8255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点击输入理论综述简要文字内容，文字内容需概括精炼，无需多余的文字修饰，在不改动排版的情况下，尽量控制在四点内说明，标题将每个具体意义概括提出观点。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84168" y="1387781"/>
            <a:ext cx="2057896" cy="8255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点击输入理论综述简要文字内容，文字内容需概括精炼，无需多余的文字修饰，在不改动排版的情况下，尽量控制在四点内说明，标题将每个具体意义概括提出观点。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71600" y="3327056"/>
            <a:ext cx="2057896" cy="8255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点击输入理论综述简要文字内容，文字内容需概括精炼，无需多余的文字修饰，在不改动排版的情况下，尽量控制在四点内说明，标题将每个具体意义概括提出观点。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84168" y="3327056"/>
            <a:ext cx="2057896" cy="8255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点击输入理论综述简要文字内容，文字内容需概括精炼，无需多余的文字修饰，在不改动排版的情况下，尽量控制在四点内说明，标题将每个具体意义概括提出观点。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3325813" y="1583663"/>
            <a:ext cx="2492375" cy="2501901"/>
            <a:chOff x="3325813" y="1973262"/>
            <a:chExt cx="2492375" cy="2501901"/>
          </a:xfrm>
        </p:grpSpPr>
        <p:sp>
          <p:nvSpPr>
            <p:cNvPr id="24" name="Freeform 5"/>
            <p:cNvSpPr/>
            <p:nvPr/>
          </p:nvSpPr>
          <p:spPr bwMode="auto">
            <a:xfrm>
              <a:off x="3325813" y="3276600"/>
              <a:ext cx="1193800" cy="1198563"/>
            </a:xfrm>
            <a:custGeom>
              <a:gdLst>
                <a:gd fmla="*/ 1809 w 4497" name="T0"/>
                <a:gd fmla="*/ 3511 h 4497" name="T1"/>
                <a:gd fmla="*/ 986 w 4497" name="T2"/>
                <a:gd fmla="*/ 3511 h 4497" name="T3"/>
                <a:gd fmla="*/ 986 w 4497" name="T4"/>
                <a:gd fmla="*/ 2687 h 4497" name="T5"/>
                <a:gd fmla="*/ 0 w 4497" name="T6"/>
                <a:gd fmla="*/ 0 h 4497" name="T7"/>
                <a:gd fmla="*/ 1873 w 4497" name="T8"/>
                <a:gd fmla="*/ 0 h 4497" name="T9"/>
                <a:gd fmla="*/ 2721 w 4497" name="T10"/>
                <a:gd fmla="*/ 1776 h 4497" name="T11"/>
                <a:gd fmla="*/ 4497 w 4497" name="T12"/>
                <a:gd fmla="*/ 2624 h 4497" name="T13"/>
                <a:gd fmla="*/ 4497 w 4497" name="T14"/>
                <a:gd fmla="*/ 4497 h 4497" name="T15"/>
                <a:gd fmla="*/ 1809 w 4497" name="T16"/>
                <a:gd fmla="*/ 3511 h 449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497" w="4497">
                  <a:moveTo>
                    <a:pt x="1809" y="3511"/>
                  </a:moveTo>
                  <a:lnTo>
                    <a:pt x="986" y="3511"/>
                  </a:lnTo>
                  <a:lnTo>
                    <a:pt x="986" y="2687"/>
                  </a:lnTo>
                  <a:cubicBezTo>
                    <a:pt x="369" y="1896"/>
                    <a:pt x="40" y="953"/>
                    <a:pt x="0" y="0"/>
                  </a:cubicBezTo>
                  <a:lnTo>
                    <a:pt x="1873" y="0"/>
                  </a:lnTo>
                  <a:cubicBezTo>
                    <a:pt x="1938" y="644"/>
                    <a:pt x="2222" y="1276"/>
                    <a:pt x="2721" y="1776"/>
                  </a:cubicBezTo>
                  <a:cubicBezTo>
                    <a:pt x="3221" y="2275"/>
                    <a:pt x="3853" y="2558"/>
                    <a:pt x="4497" y="2624"/>
                  </a:cubicBezTo>
                  <a:lnTo>
                    <a:pt x="4497" y="4497"/>
                  </a:lnTo>
                  <a:cubicBezTo>
                    <a:pt x="3544" y="4457"/>
                    <a:pt x="2601" y="4128"/>
                    <a:pt x="1809" y="35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6"/>
            <p:cNvSpPr/>
            <p:nvPr/>
          </p:nvSpPr>
          <p:spPr bwMode="auto">
            <a:xfrm>
              <a:off x="3325813" y="1973262"/>
              <a:ext cx="1193800" cy="1196975"/>
            </a:xfrm>
            <a:custGeom>
              <a:gdLst>
                <a:gd fmla="*/ 986 w 4497" name="T0"/>
                <a:gd fmla="*/ 1809 h 4497" name="T1"/>
                <a:gd fmla="*/ 986 w 4497" name="T2"/>
                <a:gd fmla="*/ 986 h 4497" name="T3"/>
                <a:gd fmla="*/ 1809 w 4497" name="T4"/>
                <a:gd fmla="*/ 986 h 4497" name="T5"/>
                <a:gd fmla="*/ 4497 w 4497" name="T6"/>
                <a:gd fmla="*/ 0 h 4497" name="T7"/>
                <a:gd fmla="*/ 4497 w 4497" name="T8"/>
                <a:gd fmla="*/ 1861 h 4497" name="T9"/>
                <a:gd fmla="*/ 2659 w 4497" name="T10"/>
                <a:gd fmla="*/ 2659 h 4497" name="T11"/>
                <a:gd fmla="*/ 1861 w 4497" name="T12"/>
                <a:gd fmla="*/ 4497 h 4497" name="T13"/>
                <a:gd fmla="*/ 0 w 4497" name="T14"/>
                <a:gd fmla="*/ 4497 h 4497" name="T15"/>
                <a:gd fmla="*/ 986 w 4497" name="T16"/>
                <a:gd fmla="*/ 1809 h 449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497" w="4497">
                  <a:moveTo>
                    <a:pt x="986" y="1809"/>
                  </a:moveTo>
                  <a:lnTo>
                    <a:pt x="986" y="986"/>
                  </a:lnTo>
                  <a:lnTo>
                    <a:pt x="1809" y="986"/>
                  </a:lnTo>
                  <a:cubicBezTo>
                    <a:pt x="2601" y="369"/>
                    <a:pt x="3544" y="40"/>
                    <a:pt x="4497" y="0"/>
                  </a:cubicBezTo>
                  <a:lnTo>
                    <a:pt x="4497" y="1861"/>
                  </a:lnTo>
                  <a:cubicBezTo>
                    <a:pt x="3824" y="1887"/>
                    <a:pt x="3165" y="2152"/>
                    <a:pt x="2659" y="2659"/>
                  </a:cubicBezTo>
                  <a:cubicBezTo>
                    <a:pt x="2152" y="3165"/>
                    <a:pt x="1887" y="3824"/>
                    <a:pt x="1861" y="4497"/>
                  </a:cubicBezTo>
                  <a:lnTo>
                    <a:pt x="0" y="4497"/>
                  </a:lnTo>
                  <a:cubicBezTo>
                    <a:pt x="40" y="3544"/>
                    <a:pt x="369" y="2601"/>
                    <a:pt x="986" y="180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7"/>
            <p:cNvSpPr/>
            <p:nvPr/>
          </p:nvSpPr>
          <p:spPr bwMode="auto">
            <a:xfrm>
              <a:off x="4624388" y="3276600"/>
              <a:ext cx="1193800" cy="1198563"/>
            </a:xfrm>
            <a:custGeom>
              <a:gdLst>
                <a:gd fmla="*/ 3511 w 4497" name="T0"/>
                <a:gd fmla="*/ 3511 h 4497" name="T1"/>
                <a:gd fmla="*/ 2687 w 4497" name="T2"/>
                <a:gd fmla="*/ 3511 h 4497" name="T3"/>
                <a:gd fmla="*/ 0 w 4497" name="T4"/>
                <a:gd fmla="*/ 4497 h 4497" name="T5"/>
                <a:gd fmla="*/ 0 w 4497" name="T6"/>
                <a:gd fmla="*/ 2636 h 4497" name="T7"/>
                <a:gd fmla="*/ 1838 w 4497" name="T8"/>
                <a:gd fmla="*/ 1838 h 4497" name="T9"/>
                <a:gd fmla="*/ 2636 w 4497" name="T10"/>
                <a:gd fmla="*/ 0 h 4497" name="T11"/>
                <a:gd fmla="*/ 4497 w 4497" name="T12"/>
                <a:gd fmla="*/ 0 h 4497" name="T13"/>
                <a:gd fmla="*/ 3511 w 4497" name="T14"/>
                <a:gd fmla="*/ 2687 h 4497" name="T15"/>
                <a:gd fmla="*/ 3511 w 4497" name="T16"/>
                <a:gd fmla="*/ 3511 h 449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497" w="4497">
                  <a:moveTo>
                    <a:pt x="3511" y="3511"/>
                  </a:moveTo>
                  <a:lnTo>
                    <a:pt x="2687" y="3511"/>
                  </a:lnTo>
                  <a:cubicBezTo>
                    <a:pt x="1896" y="4128"/>
                    <a:pt x="953" y="4457"/>
                    <a:pt x="0" y="4497"/>
                  </a:cubicBezTo>
                  <a:lnTo>
                    <a:pt x="0" y="2636"/>
                  </a:lnTo>
                  <a:cubicBezTo>
                    <a:pt x="673" y="2610"/>
                    <a:pt x="1332" y="2345"/>
                    <a:pt x="1838" y="1838"/>
                  </a:cubicBezTo>
                  <a:cubicBezTo>
                    <a:pt x="2345" y="1332"/>
                    <a:pt x="2610" y="673"/>
                    <a:pt x="2636" y="0"/>
                  </a:cubicBezTo>
                  <a:lnTo>
                    <a:pt x="4497" y="0"/>
                  </a:lnTo>
                  <a:cubicBezTo>
                    <a:pt x="4457" y="953"/>
                    <a:pt x="4128" y="1896"/>
                    <a:pt x="3511" y="2687"/>
                  </a:cubicBezTo>
                  <a:lnTo>
                    <a:pt x="3511" y="351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8"/>
            <p:cNvSpPr/>
            <p:nvPr/>
          </p:nvSpPr>
          <p:spPr bwMode="auto">
            <a:xfrm>
              <a:off x="4624388" y="1973262"/>
              <a:ext cx="1193800" cy="1196975"/>
            </a:xfrm>
            <a:custGeom>
              <a:gdLst>
                <a:gd fmla="*/ 3511 w 4497" name="T0"/>
                <a:gd fmla="*/ 1809 h 4497" name="T1"/>
                <a:gd fmla="*/ 4497 w 4497" name="T2"/>
                <a:gd fmla="*/ 4497 h 4497" name="T3"/>
                <a:gd fmla="*/ 2624 w 4497" name="T4"/>
                <a:gd fmla="*/ 4497 h 4497" name="T5"/>
                <a:gd fmla="*/ 1776 w 4497" name="T6"/>
                <a:gd fmla="*/ 2721 h 4497" name="T7"/>
                <a:gd fmla="*/ 0 w 4497" name="T8"/>
                <a:gd fmla="*/ 1873 h 4497" name="T9"/>
                <a:gd fmla="*/ 0 w 4497" name="T10"/>
                <a:gd fmla="*/ 0 h 4497" name="T11"/>
                <a:gd fmla="*/ 2687 w 4497" name="T12"/>
                <a:gd fmla="*/ 986 h 4497" name="T13"/>
                <a:gd fmla="*/ 3511 w 4497" name="T14"/>
                <a:gd fmla="*/ 986 h 4497" name="T15"/>
                <a:gd fmla="*/ 3511 w 4497" name="T16"/>
                <a:gd fmla="*/ 1809 h 449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497" w="4497">
                  <a:moveTo>
                    <a:pt x="3511" y="1809"/>
                  </a:moveTo>
                  <a:cubicBezTo>
                    <a:pt x="4128" y="2601"/>
                    <a:pt x="4457" y="3544"/>
                    <a:pt x="4497" y="4497"/>
                  </a:cubicBezTo>
                  <a:lnTo>
                    <a:pt x="2624" y="4497"/>
                  </a:lnTo>
                  <a:cubicBezTo>
                    <a:pt x="2558" y="3853"/>
                    <a:pt x="2275" y="3221"/>
                    <a:pt x="1776" y="2721"/>
                  </a:cubicBezTo>
                  <a:cubicBezTo>
                    <a:pt x="1276" y="2222"/>
                    <a:pt x="644" y="1938"/>
                    <a:pt x="0" y="1873"/>
                  </a:cubicBezTo>
                  <a:lnTo>
                    <a:pt x="0" y="0"/>
                  </a:lnTo>
                  <a:cubicBezTo>
                    <a:pt x="953" y="40"/>
                    <a:pt x="1896" y="369"/>
                    <a:pt x="2687" y="986"/>
                  </a:cubicBezTo>
                  <a:lnTo>
                    <a:pt x="3511" y="986"/>
                  </a:lnTo>
                  <a:lnTo>
                    <a:pt x="3511" y="18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786883" y="2348629"/>
              <a:ext cx="144016" cy="33528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ctr"/>
              <a:r>
                <a:rPr altLang="zh-CN" b="1" lang="en-US" smtClean="0" sz="2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1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251579" y="2348629"/>
              <a:ext cx="144016" cy="33528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ctr"/>
              <a:r>
                <a:rPr altLang="zh-CN" b="1" lang="en-US" smtClean="0" sz="2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2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786883" y="3767794"/>
              <a:ext cx="144016" cy="33528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ctr"/>
              <a:r>
                <a:rPr altLang="zh-CN" b="1" lang="en-US" smtClean="0" sz="2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4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251579" y="3767794"/>
              <a:ext cx="144016" cy="33528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</a:bodyPr>
            <a:lstStyle/>
            <a:p>
              <a:pPr algn="ctr"/>
              <a:r>
                <a:rPr altLang="zh-CN" b="1" lang="en-US" smtClean="0" sz="2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3</a:t>
              </a:r>
            </a:p>
          </p:txBody>
        </p:sp>
      </p:grpSp>
    </p:spTree>
    <p:extLst>
      <p:ext uri="{BB962C8B-B14F-4D97-AF65-F5344CB8AC3E}">
        <p14:creationId val="271680612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1000" fill="hold" id="26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8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"/>
      <p:bldP grpId="0" spid="17"/>
      <p:bldP grpId="0" spid="18"/>
      <p:bldP grpId="0" spid="19"/>
      <p:bldP grpId="0" spid="20"/>
      <p:bldP grpId="0" spid="21"/>
      <p:bldP grpId="0" spid="22"/>
    </p:bldLst>
  </p:timing>
</p:sld>
</file>

<file path=ppt/slides/slide2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梯形 34"/>
          <p:cNvSpPr/>
          <p:nvPr/>
        </p:nvSpPr>
        <p:spPr>
          <a:xfrm rot="16200000">
            <a:off x="5584648" y="-338488"/>
            <a:ext cx="1718803" cy="5399903"/>
          </a:xfrm>
          <a:prstGeom prst="trapezoid">
            <a:avLst>
              <a:gd fmla="val 16935" name="adj"/>
            </a:avLst>
          </a:prstGeom>
          <a:solidFill>
            <a:srgbClr val="071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 lvl="0"/>
            <a:endParaRPr altLang="en-US" lang="zh-CN" sz="1800"/>
          </a:p>
        </p:txBody>
      </p:sp>
      <p:sp>
        <p:nvSpPr>
          <p:cNvPr id="37" name="梯形 36"/>
          <p:cNvSpPr/>
          <p:nvPr/>
        </p:nvSpPr>
        <p:spPr>
          <a:xfrm rot="5400000">
            <a:off x="998730" y="477602"/>
            <a:ext cx="1758050" cy="3755509"/>
          </a:xfrm>
          <a:prstGeom prst="trapezoid">
            <a:avLst>
              <a:gd fmla="val 17865" name="adj"/>
            </a:avLst>
          </a:prstGeom>
          <a:solidFill>
            <a:schemeClr val="bg1">
              <a:lumMod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 lvl="0"/>
            <a:endParaRPr altLang="en-US" lang="zh-CN" sz="1800"/>
          </a:p>
        </p:txBody>
      </p:sp>
      <p:sp>
        <p:nvSpPr>
          <p:cNvPr id="26" name="文本框 1"/>
          <p:cNvSpPr txBox="1"/>
          <p:nvPr/>
        </p:nvSpPr>
        <p:spPr>
          <a:xfrm>
            <a:off x="2796809" y="1334898"/>
            <a:ext cx="937260" cy="38862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en-US" lang="zh-CN" sz="2100">
                <a:solidFill>
                  <a:srgbClr val="071F65"/>
                </a:solidFill>
                <a:latin typeface="+mj-ea"/>
                <a:ea typeface="+mj-ea"/>
              </a:rPr>
              <a:t>过渡页</a:t>
            </a:r>
          </a:p>
        </p:txBody>
      </p:sp>
      <p:sp>
        <p:nvSpPr>
          <p:cNvPr id="27" name="文本框 2"/>
          <p:cNvSpPr txBox="1"/>
          <p:nvPr/>
        </p:nvSpPr>
        <p:spPr>
          <a:xfrm>
            <a:off x="2796809" y="1917123"/>
            <a:ext cx="581660" cy="28194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</a:rPr>
              <a:t>Part5</a:t>
            </a:r>
          </a:p>
        </p:txBody>
      </p:sp>
      <p:sp>
        <p:nvSpPr>
          <p:cNvPr id="29" name="矩形 28"/>
          <p:cNvSpPr/>
          <p:nvPr/>
        </p:nvSpPr>
        <p:spPr>
          <a:xfrm>
            <a:off x="4229098" y="2019303"/>
            <a:ext cx="2423160" cy="617220"/>
          </a:xfrm>
          <a:prstGeom prst="rect">
            <a:avLst/>
          </a:prstGeom>
        </p:spPr>
        <p:txBody>
          <a:bodyPr bIns="34290" lIns="68580" rIns="68580" tIns="34290" wrap="none">
            <a:spAutoFit/>
          </a:bodyPr>
          <a:lstStyle/>
          <a:p>
            <a:r>
              <a:rPr altLang="en-US" b="1" lang="zh-CN" smtClean="0" sz="3600">
                <a:solidFill>
                  <a:schemeClr val="bg1"/>
                </a:solidFill>
              </a:rPr>
              <a:t>建议与总结</a:t>
            </a: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226247" y="1334898"/>
            <a:ext cx="1310443" cy="1310443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7081223" y="1774521"/>
            <a:ext cx="1404084" cy="1175807"/>
            <a:chOff x="5838755" y="1774521"/>
            <a:chExt cx="1404084" cy="1175807"/>
          </a:xfrm>
        </p:grpSpPr>
        <p:grpSp>
          <p:nvGrpSpPr>
            <p:cNvPr id="31" name="组合 30"/>
            <p:cNvGrpSpPr/>
            <p:nvPr/>
          </p:nvGrpSpPr>
          <p:grpSpPr>
            <a:xfrm>
              <a:off x="5838755" y="1774521"/>
              <a:ext cx="1210588" cy="892148"/>
              <a:chOff x="9140243" y="2649839"/>
              <a:chExt cx="1614117" cy="1189530"/>
            </a:xfrm>
          </p:grpSpPr>
          <p:sp>
            <p:nvSpPr>
              <p:cNvPr id="32" name="矩形 31"/>
              <p:cNvSpPr/>
              <p:nvPr/>
            </p:nvSpPr>
            <p:spPr>
              <a:xfrm>
                <a:off x="9140244" y="2649839"/>
                <a:ext cx="1598506" cy="4064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altLang="zh-CN" kumimoji="1" lang="en-US">
                    <a:solidFill>
                      <a:schemeClr val="bg1"/>
                    </a:solidFill>
                  </a:rPr>
                  <a:t>5-1 问题评估</a:t>
                </a: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9140244" y="3037021"/>
                <a:ext cx="1598506" cy="4064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lang="en-US" smtClean="0">
                    <a:solidFill>
                      <a:schemeClr val="bg1"/>
                    </a:solidFill>
                  </a:rPr>
                  <a:t>5-2 相关对策</a:t>
                </a:r>
              </a:p>
            </p:txBody>
          </p:sp>
          <p:sp>
            <p:nvSpPr>
              <p:cNvPr id="34" name="矩形 33"/>
              <p:cNvSpPr/>
              <p:nvPr/>
            </p:nvSpPr>
            <p:spPr>
              <a:xfrm>
                <a:off x="9140244" y="3429000"/>
                <a:ext cx="1598506" cy="4064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kumimoji="1" lang="en-US">
                    <a:solidFill>
                      <a:schemeClr val="bg1"/>
                    </a:solidFill>
                  </a:rPr>
                  <a:t>5-3 研究总结</a:t>
                </a:r>
              </a:p>
            </p:txBody>
          </p:sp>
        </p:grpSp>
        <p:sp>
          <p:nvSpPr>
            <p:cNvPr id="38" name="矩形 37"/>
            <p:cNvSpPr/>
            <p:nvPr/>
          </p:nvSpPr>
          <p:spPr>
            <a:xfrm>
              <a:off x="5852716" y="2642551"/>
              <a:ext cx="1376680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kumimoji="1" lang="en-US">
                  <a:solidFill>
                    <a:schemeClr val="bg1"/>
                  </a:solidFill>
                </a:rPr>
                <a:t>5-4 成绩与思考</a:t>
              </a:r>
            </a:p>
          </p:txBody>
        </p:sp>
      </p:grpSp>
    </p:spTree>
    <p:extLst>
      <p:ext uri="{BB962C8B-B14F-4D97-AF65-F5344CB8AC3E}">
        <p14:creationId val="349878001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2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22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7"/>
      <p:bldP grpId="0" spid="26"/>
      <p:bldP grpId="0" spid="27"/>
      <p:bldP grpId="0" spid="29"/>
    </p:bldLst>
  </p:timing>
</p:sld>
</file>

<file path=ppt/slides/slide2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" name="矩形 48"/>
          <p:cNvSpPr>
            <a:spLocks noChangeArrowheads="1"/>
          </p:cNvSpPr>
          <p:nvPr/>
        </p:nvSpPr>
        <p:spPr bwMode="auto">
          <a:xfrm>
            <a:off x="476188" y="177842"/>
            <a:ext cx="1402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问题评估</a:t>
            </a:r>
          </a:p>
        </p:txBody>
      </p:sp>
      <p:sp>
        <p:nvSpPr>
          <p:cNvPr id="50" name="等腰三角形 49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  <p:sp>
        <p:nvSpPr>
          <p:cNvPr id="60" name="Freeform 7"/>
          <p:cNvSpPr>
            <a:spLocks noChangeArrowheads="1"/>
          </p:cNvSpPr>
          <p:nvPr/>
        </p:nvSpPr>
        <p:spPr bwMode="auto">
          <a:xfrm>
            <a:off x="3965575" y="1507734"/>
            <a:ext cx="1038225" cy="915987"/>
          </a:xfrm>
          <a:custGeom>
            <a:gdLst>
              <a:gd fmla="*/ 2684 w 2684" name="T0"/>
              <a:gd fmla="*/ 2365 h 2365" name="T1"/>
              <a:gd fmla="*/ 1342 w 2684" name="T2"/>
              <a:gd fmla="*/ 0 h 2365" name="T3"/>
              <a:gd fmla="*/ 0 w 2684" name="T4"/>
              <a:gd fmla="*/ 2365 h 2365" name="T5"/>
              <a:gd fmla="*/ 2684 w 2684" name="T6"/>
              <a:gd fmla="*/ 2365 h 2365" name="T7"/>
              <a:gd fmla="*/ 0 60000 65536" name="T8"/>
              <a:gd fmla="*/ 0 60000 65536" name="T9"/>
              <a:gd fmla="*/ 0 60000 65536" name="T10"/>
              <a:gd fmla="*/ 0 60000 65536" name="T11"/>
              <a:gd fmla="*/ 0 w 2684" name="T12"/>
              <a:gd fmla="*/ 0 h 2365" name="T13"/>
              <a:gd fmla="*/ 2684 w 2684" name="T14"/>
              <a:gd fmla="*/ 2365 h 2365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365" w="2684">
                <a:moveTo>
                  <a:pt x="2684" y="2365"/>
                </a:moveTo>
                <a:lnTo>
                  <a:pt x="1342" y="0"/>
                </a:lnTo>
                <a:lnTo>
                  <a:pt x="0" y="2365"/>
                </a:lnTo>
                <a:lnTo>
                  <a:pt x="2684" y="23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altLang="zh-CN" lang="zh-CN">
              <a:solidFill>
                <a:srgbClr val="000000"/>
              </a:solidFill>
              <a:latin charset="0" pitchFamily="34" typeface="Calibri"/>
              <a:sym charset="-122" pitchFamily="2" typeface="宋体"/>
            </a:endParaRPr>
          </a:p>
        </p:txBody>
      </p:sp>
      <p:sp>
        <p:nvSpPr>
          <p:cNvPr id="61" name="Freeform 8"/>
          <p:cNvSpPr>
            <a:spLocks noChangeArrowheads="1"/>
          </p:cNvSpPr>
          <p:nvPr/>
        </p:nvSpPr>
        <p:spPr bwMode="auto">
          <a:xfrm>
            <a:off x="2936875" y="2423721"/>
            <a:ext cx="1028700" cy="990600"/>
          </a:xfrm>
          <a:custGeom>
            <a:gdLst>
              <a:gd fmla="*/ 2664 w 2664" name="T0"/>
              <a:gd fmla="*/ 0 h 2553" name="T1"/>
              <a:gd fmla="*/ 0 w 2664" name="T2"/>
              <a:gd fmla="*/ 546 h 2553" name="T3"/>
              <a:gd fmla="*/ 1835 w 2664" name="T4"/>
              <a:gd fmla="*/ 2553 h 2553" name="T5"/>
              <a:gd fmla="*/ 2664 w 2664" name="T6"/>
              <a:gd fmla="*/ 0 h 2553" name="T7"/>
              <a:gd fmla="*/ 0 60000 65536" name="T8"/>
              <a:gd fmla="*/ 0 60000 65536" name="T9"/>
              <a:gd fmla="*/ 0 60000 65536" name="T10"/>
              <a:gd fmla="*/ 0 60000 65536" name="T11"/>
              <a:gd fmla="*/ 0 w 2664" name="T12"/>
              <a:gd fmla="*/ 0 h 2553" name="T13"/>
              <a:gd fmla="*/ 2664 w 2664" name="T14"/>
              <a:gd fmla="*/ 2553 h 2553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553" w="2664">
                <a:moveTo>
                  <a:pt x="2664" y="0"/>
                </a:moveTo>
                <a:lnTo>
                  <a:pt x="0" y="546"/>
                </a:lnTo>
                <a:lnTo>
                  <a:pt x="1835" y="2553"/>
                </a:lnTo>
                <a:lnTo>
                  <a:pt x="266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altLang="zh-CN" lang="zh-CN">
              <a:solidFill>
                <a:srgbClr val="000000"/>
              </a:solidFill>
              <a:latin charset="0" pitchFamily="34" typeface="Calibri"/>
              <a:sym charset="-122" pitchFamily="2" typeface="宋体"/>
            </a:endParaRPr>
          </a:p>
        </p:txBody>
      </p:sp>
      <p:sp>
        <p:nvSpPr>
          <p:cNvPr id="62" name="Freeform 9"/>
          <p:cNvSpPr>
            <a:spLocks noChangeArrowheads="1"/>
          </p:cNvSpPr>
          <p:nvPr/>
        </p:nvSpPr>
        <p:spPr bwMode="auto">
          <a:xfrm>
            <a:off x="3527425" y="3414321"/>
            <a:ext cx="955675" cy="1044575"/>
          </a:xfrm>
          <a:custGeom>
            <a:gdLst>
              <a:gd fmla="*/ 305 w 2476" name="T0"/>
              <a:gd fmla="*/ 0 h 2702" name="T1"/>
              <a:gd fmla="*/ 0 w 2476" name="T2"/>
              <a:gd fmla="*/ 2702 h 2702" name="T3"/>
              <a:gd fmla="*/ 2476 w 2476" name="T4"/>
              <a:gd fmla="*/ 1578 h 2702" name="T5"/>
              <a:gd fmla="*/ 305 w 2476" name="T6"/>
              <a:gd fmla="*/ 0 h 2702" name="T7"/>
              <a:gd fmla="*/ 0 60000 65536" name="T8"/>
              <a:gd fmla="*/ 0 60000 65536" name="T9"/>
              <a:gd fmla="*/ 0 60000 65536" name="T10"/>
              <a:gd fmla="*/ 0 60000 65536" name="T11"/>
              <a:gd fmla="*/ 0 w 2476" name="T12"/>
              <a:gd fmla="*/ 0 h 2702" name="T13"/>
              <a:gd fmla="*/ 2476 w 2476" name="T14"/>
              <a:gd fmla="*/ 2702 h 2702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702" w="2476">
                <a:moveTo>
                  <a:pt x="305" y="0"/>
                </a:moveTo>
                <a:lnTo>
                  <a:pt x="0" y="2702"/>
                </a:lnTo>
                <a:lnTo>
                  <a:pt x="2476" y="1578"/>
                </a:lnTo>
                <a:lnTo>
                  <a:pt x="30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altLang="zh-CN" lang="zh-CN">
              <a:solidFill>
                <a:srgbClr val="000000"/>
              </a:solidFill>
              <a:latin charset="0" pitchFamily="34" typeface="Calibri"/>
              <a:sym charset="-122" pitchFamily="2" typeface="宋体"/>
            </a:endParaRPr>
          </a:p>
        </p:txBody>
      </p:sp>
      <p:sp>
        <p:nvSpPr>
          <p:cNvPr id="63" name="Freeform 10"/>
          <p:cNvSpPr>
            <a:spLocks noChangeArrowheads="1"/>
          </p:cNvSpPr>
          <p:nvPr/>
        </p:nvSpPr>
        <p:spPr bwMode="auto">
          <a:xfrm>
            <a:off x="4483100" y="3414321"/>
            <a:ext cx="958850" cy="1044575"/>
          </a:xfrm>
          <a:custGeom>
            <a:gdLst>
              <a:gd fmla="*/ 0 w 2476" name="T0"/>
              <a:gd fmla="*/ 1578 h 2702" name="T1"/>
              <a:gd fmla="*/ 2476 w 2476" name="T2"/>
              <a:gd fmla="*/ 2702 h 2702" name="T3"/>
              <a:gd fmla="*/ 2172 w 2476" name="T4"/>
              <a:gd fmla="*/ 0 h 2702" name="T5"/>
              <a:gd fmla="*/ 0 w 2476" name="T6"/>
              <a:gd fmla="*/ 1578 h 2702" name="T7"/>
              <a:gd fmla="*/ 0 60000 65536" name="T8"/>
              <a:gd fmla="*/ 0 60000 65536" name="T9"/>
              <a:gd fmla="*/ 0 60000 65536" name="T10"/>
              <a:gd fmla="*/ 0 60000 65536" name="T11"/>
              <a:gd fmla="*/ 0 w 2476" name="T12"/>
              <a:gd fmla="*/ 0 h 2702" name="T13"/>
              <a:gd fmla="*/ 2476 w 2476" name="T14"/>
              <a:gd fmla="*/ 2702 h 2702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702" w="2476">
                <a:moveTo>
                  <a:pt x="0" y="1578"/>
                </a:moveTo>
                <a:lnTo>
                  <a:pt x="2476" y="2702"/>
                </a:lnTo>
                <a:lnTo>
                  <a:pt x="2172" y="0"/>
                </a:lnTo>
                <a:lnTo>
                  <a:pt x="0" y="157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altLang="zh-CN" lang="zh-CN">
              <a:solidFill>
                <a:srgbClr val="000000"/>
              </a:solidFill>
              <a:latin charset="0" pitchFamily="34" typeface="Calibri"/>
              <a:sym charset="-122" pitchFamily="2" typeface="宋体"/>
            </a:endParaRPr>
          </a:p>
        </p:txBody>
      </p:sp>
      <p:sp>
        <p:nvSpPr>
          <p:cNvPr id="64" name="Freeform 11"/>
          <p:cNvSpPr>
            <a:spLocks noChangeArrowheads="1"/>
          </p:cNvSpPr>
          <p:nvPr/>
        </p:nvSpPr>
        <p:spPr bwMode="auto">
          <a:xfrm>
            <a:off x="5003800" y="2423721"/>
            <a:ext cx="1028700" cy="990600"/>
          </a:xfrm>
          <a:custGeom>
            <a:gdLst>
              <a:gd fmla="*/ 830 w 2664" name="T0"/>
              <a:gd fmla="*/ 2553 h 2553" name="T1"/>
              <a:gd fmla="*/ 2664 w 2664" name="T2"/>
              <a:gd fmla="*/ 546 h 2553" name="T3"/>
              <a:gd fmla="*/ 0 w 2664" name="T4"/>
              <a:gd fmla="*/ 0 h 2553" name="T5"/>
              <a:gd fmla="*/ 830 w 2664" name="T6"/>
              <a:gd fmla="*/ 2553 h 2553" name="T7"/>
              <a:gd fmla="*/ 0 60000 65536" name="T8"/>
              <a:gd fmla="*/ 0 60000 65536" name="T9"/>
              <a:gd fmla="*/ 0 60000 65536" name="T10"/>
              <a:gd fmla="*/ 0 60000 65536" name="T11"/>
              <a:gd fmla="*/ 0 w 2664" name="T12"/>
              <a:gd fmla="*/ 0 h 2553" name="T13"/>
              <a:gd fmla="*/ 2664 w 2664" name="T14"/>
              <a:gd fmla="*/ 2553 h 2553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553" w="2664">
                <a:moveTo>
                  <a:pt x="830" y="2553"/>
                </a:moveTo>
                <a:lnTo>
                  <a:pt x="2664" y="546"/>
                </a:lnTo>
                <a:lnTo>
                  <a:pt x="0" y="0"/>
                </a:lnTo>
                <a:lnTo>
                  <a:pt x="830" y="255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altLang="zh-CN" lang="zh-CN">
              <a:solidFill>
                <a:srgbClr val="000000"/>
              </a:solidFill>
              <a:latin charset="0" pitchFamily="34" typeface="Calibri"/>
              <a:sym charset="-122" pitchFamily="2" typeface="宋体"/>
            </a:endParaRPr>
          </a:p>
        </p:txBody>
      </p:sp>
      <p:sp>
        <p:nvSpPr>
          <p:cNvPr id="65" name="矩形 7"/>
          <p:cNvSpPr>
            <a:spLocks noChangeArrowheads="1"/>
          </p:cNvSpPr>
          <p:nvPr/>
        </p:nvSpPr>
        <p:spPr bwMode="auto">
          <a:xfrm>
            <a:off x="4303712" y="1926834"/>
            <a:ext cx="357187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pPr algn="ctr"/>
            <a:r>
              <a:rPr altLang="zh-CN" lang="en-US" sz="2800">
                <a:solidFill>
                  <a:schemeClr val="bg1"/>
                </a:solidFill>
                <a:latin charset="0" pitchFamily="2" typeface="Swiss911 UCm BT"/>
                <a:sym charset="0" pitchFamily="2" typeface="Swiss911 UCm BT"/>
              </a:rPr>
              <a:t>01</a:t>
            </a:r>
          </a:p>
        </p:txBody>
      </p:sp>
      <p:sp>
        <p:nvSpPr>
          <p:cNvPr id="66" name="矩形 8"/>
          <p:cNvSpPr>
            <a:spLocks noChangeArrowheads="1"/>
          </p:cNvSpPr>
          <p:nvPr/>
        </p:nvSpPr>
        <p:spPr bwMode="auto">
          <a:xfrm>
            <a:off x="5264150" y="2611046"/>
            <a:ext cx="357188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pPr algn="ctr"/>
            <a:r>
              <a:rPr altLang="zh-CN" lang="en-US" sz="2800">
                <a:solidFill>
                  <a:schemeClr val="bg1"/>
                </a:solidFill>
                <a:latin charset="0" pitchFamily="2" typeface="Swiss911 UCm BT"/>
                <a:sym charset="0" pitchFamily="2" typeface="Swiss911 UCm BT"/>
              </a:rPr>
              <a:t>02</a:t>
            </a:r>
          </a:p>
        </p:txBody>
      </p:sp>
      <p:sp>
        <p:nvSpPr>
          <p:cNvPr id="67" name="矩形 9"/>
          <p:cNvSpPr>
            <a:spLocks noChangeArrowheads="1"/>
          </p:cNvSpPr>
          <p:nvPr/>
        </p:nvSpPr>
        <p:spPr bwMode="auto">
          <a:xfrm>
            <a:off x="4905375" y="3750871"/>
            <a:ext cx="357188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pPr algn="ctr"/>
            <a:r>
              <a:rPr altLang="zh-CN" lang="en-US" sz="2800">
                <a:solidFill>
                  <a:schemeClr val="bg1"/>
                </a:solidFill>
                <a:latin charset="0" pitchFamily="2" typeface="Swiss911 UCm BT"/>
                <a:sym charset="0" pitchFamily="2" typeface="Swiss911 UCm BT"/>
              </a:rPr>
              <a:t>03</a:t>
            </a:r>
          </a:p>
        </p:txBody>
      </p:sp>
      <p:sp>
        <p:nvSpPr>
          <p:cNvPr id="68" name="矩形 10"/>
          <p:cNvSpPr>
            <a:spLocks noChangeArrowheads="1"/>
          </p:cNvSpPr>
          <p:nvPr/>
        </p:nvSpPr>
        <p:spPr bwMode="auto">
          <a:xfrm>
            <a:off x="3646488" y="3765159"/>
            <a:ext cx="357187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pPr algn="ctr"/>
            <a:r>
              <a:rPr altLang="zh-CN" lang="en-US" sz="2800">
                <a:solidFill>
                  <a:schemeClr val="bg1"/>
                </a:solidFill>
                <a:latin charset="0" pitchFamily="2" typeface="Swiss911 UCm BT"/>
                <a:sym charset="0" pitchFamily="2" typeface="Swiss911 UCm BT"/>
              </a:rPr>
              <a:t>04</a:t>
            </a:r>
          </a:p>
        </p:txBody>
      </p:sp>
      <p:sp>
        <p:nvSpPr>
          <p:cNvPr id="69" name="矩形 11"/>
          <p:cNvSpPr>
            <a:spLocks noChangeArrowheads="1"/>
          </p:cNvSpPr>
          <p:nvPr/>
        </p:nvSpPr>
        <p:spPr bwMode="auto">
          <a:xfrm>
            <a:off x="3348038" y="2620571"/>
            <a:ext cx="357187" cy="85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pPr algn="ctr"/>
            <a:r>
              <a:rPr altLang="zh-CN" lang="en-US" sz="2800">
                <a:solidFill>
                  <a:schemeClr val="bg1"/>
                </a:solidFill>
                <a:latin charset="0" pitchFamily="2" typeface="Swiss911 UCm BT"/>
                <a:sym charset="0" pitchFamily="2" typeface="Swiss911 UCm BT"/>
              </a:rPr>
              <a:t>05</a:t>
            </a:r>
          </a:p>
        </p:txBody>
      </p:sp>
      <p:sp>
        <p:nvSpPr>
          <p:cNvPr id="70" name="TextBox 12"/>
          <p:cNvSpPr>
            <a:spLocks noChangeArrowheads="1"/>
          </p:cNvSpPr>
          <p:nvPr/>
        </p:nvSpPr>
        <p:spPr bwMode="auto">
          <a:xfrm>
            <a:off x="4879975" y="1356921"/>
            <a:ext cx="2571750" cy="50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pPr algn="just"/>
            <a:r>
              <a:rPr altLang="en-US" lang="zh-CN" sz="1100">
                <a:solidFill>
                  <a:srgbClr val="595959"/>
                </a:solidFill>
                <a:latin charset="-122" pitchFamily="34" typeface="微软雅黑"/>
                <a:ea charset="-122" panose="020b0503020204020204" pitchFamily="34" typeface="微软雅黑"/>
              </a:rPr>
              <a:t>详写内容……点击输入本栏的具体文字，简明扼要的说明分项内容，此为概念图解，请根据您的具体内容酌情修改</a:t>
            </a:r>
          </a:p>
        </p:txBody>
      </p:sp>
      <p:sp>
        <p:nvSpPr>
          <p:cNvPr id="71" name="TextBox 13"/>
          <p:cNvSpPr>
            <a:spLocks noChangeArrowheads="1"/>
          </p:cNvSpPr>
          <p:nvPr/>
        </p:nvSpPr>
        <p:spPr bwMode="auto">
          <a:xfrm>
            <a:off x="6138863" y="2580884"/>
            <a:ext cx="2109787" cy="67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pPr algn="just"/>
            <a:r>
              <a:rPr altLang="en-US" lang="zh-CN" sz="1100">
                <a:solidFill>
                  <a:srgbClr val="595959"/>
                </a:solidFill>
                <a:latin charset="-122" pitchFamily="34" typeface="微软雅黑"/>
                <a:ea charset="-122" panose="020b0503020204020204" pitchFamily="34" typeface="微软雅黑"/>
              </a:rPr>
              <a:t>详写内容……点击输入本栏的具体文字，简明扼要的说明分项内容，此为概念图解，请根据您的具体内容酌情修改</a:t>
            </a:r>
          </a:p>
        </p:txBody>
      </p:sp>
      <p:sp>
        <p:nvSpPr>
          <p:cNvPr id="72" name="TextBox 14"/>
          <p:cNvSpPr>
            <a:spLocks noChangeArrowheads="1"/>
          </p:cNvSpPr>
          <p:nvPr/>
        </p:nvSpPr>
        <p:spPr bwMode="auto">
          <a:xfrm>
            <a:off x="5622925" y="4027096"/>
            <a:ext cx="2109788" cy="67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pPr algn="just"/>
            <a:r>
              <a:rPr altLang="en-US" lang="zh-CN" sz="1100">
                <a:solidFill>
                  <a:srgbClr val="595959"/>
                </a:solidFill>
                <a:latin charset="-122" pitchFamily="34" typeface="微软雅黑"/>
                <a:ea charset="-122" panose="020b0503020204020204" pitchFamily="34" typeface="微软雅黑"/>
              </a:rPr>
              <a:t>详写内容……点击输入本栏的具体文字，简明扼要的说明分项内容，此为概念图解，请根据您的具体内容酌情修改</a:t>
            </a:r>
          </a:p>
        </p:txBody>
      </p:sp>
      <p:sp>
        <p:nvSpPr>
          <p:cNvPr id="73" name="TextBox 15"/>
          <p:cNvSpPr>
            <a:spLocks noChangeArrowheads="1"/>
          </p:cNvSpPr>
          <p:nvPr/>
        </p:nvSpPr>
        <p:spPr bwMode="auto">
          <a:xfrm>
            <a:off x="1136650" y="3725471"/>
            <a:ext cx="2108200" cy="67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pPr algn="just"/>
            <a:r>
              <a:rPr altLang="en-US" lang="zh-CN" sz="1100">
                <a:solidFill>
                  <a:srgbClr val="595959"/>
                </a:solidFill>
                <a:latin charset="-122" pitchFamily="34" typeface="微软雅黑"/>
                <a:ea charset="-122" panose="020b0503020204020204" pitchFamily="34" typeface="微软雅黑"/>
              </a:rPr>
              <a:t>详写内容……点击输入本栏的具体文字，简明扼要的说明分项内容，此为概念图解，请根据您的具体内容酌情修改</a:t>
            </a:r>
          </a:p>
        </p:txBody>
      </p:sp>
      <p:sp>
        <p:nvSpPr>
          <p:cNvPr id="74" name="TextBox 16"/>
          <p:cNvSpPr>
            <a:spLocks noChangeArrowheads="1"/>
          </p:cNvSpPr>
          <p:nvPr/>
        </p:nvSpPr>
        <p:spPr bwMode="auto">
          <a:xfrm>
            <a:off x="1136650" y="1977634"/>
            <a:ext cx="2108200" cy="67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pPr algn="just"/>
            <a:r>
              <a:rPr altLang="en-US" lang="zh-CN" sz="1100">
                <a:solidFill>
                  <a:srgbClr val="595959"/>
                </a:solidFill>
                <a:latin charset="-122" pitchFamily="34" typeface="微软雅黑"/>
                <a:ea charset="-122" panose="020b0503020204020204" pitchFamily="34" typeface="微软雅黑"/>
              </a:rPr>
              <a:t>详写内容……点击输入本栏的具体文字，简明扼要的说明分项内容，此为概念图解，请根据您的具体内容酌情修改</a:t>
            </a:r>
          </a:p>
        </p:txBody>
      </p:sp>
      <p:sp>
        <p:nvSpPr>
          <p:cNvPr id="75" name="TextBox 17"/>
          <p:cNvSpPr>
            <a:spLocks noChangeArrowheads="1"/>
          </p:cNvSpPr>
          <p:nvPr/>
        </p:nvSpPr>
        <p:spPr bwMode="auto">
          <a:xfrm>
            <a:off x="4879975" y="1083871"/>
            <a:ext cx="1262063" cy="21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r>
              <a:rPr altLang="en-US" b="1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起步太晚</a:t>
            </a:r>
          </a:p>
        </p:txBody>
      </p:sp>
      <p:sp>
        <p:nvSpPr>
          <p:cNvPr id="76" name="TextBox 18"/>
          <p:cNvSpPr>
            <a:spLocks noChangeArrowheads="1"/>
          </p:cNvSpPr>
          <p:nvPr/>
        </p:nvSpPr>
        <p:spPr bwMode="auto">
          <a:xfrm>
            <a:off x="6138863" y="2285609"/>
            <a:ext cx="1262062" cy="21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r>
              <a:rPr altLang="en-US" b="1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政府支持不够</a:t>
            </a:r>
          </a:p>
        </p:txBody>
      </p:sp>
      <p:sp>
        <p:nvSpPr>
          <p:cNvPr id="77" name="TextBox 19"/>
          <p:cNvSpPr>
            <a:spLocks noChangeArrowheads="1"/>
          </p:cNvSpPr>
          <p:nvPr/>
        </p:nvSpPr>
        <p:spPr bwMode="auto">
          <a:xfrm>
            <a:off x="5622925" y="3733409"/>
            <a:ext cx="1262063" cy="21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r>
              <a:rPr altLang="en-US" b="1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创新亮点多</a:t>
            </a:r>
          </a:p>
        </p:txBody>
      </p:sp>
      <p:sp>
        <p:nvSpPr>
          <p:cNvPr id="78" name="TextBox 20"/>
          <p:cNvSpPr>
            <a:spLocks noChangeArrowheads="1"/>
          </p:cNvSpPr>
          <p:nvPr/>
        </p:nvSpPr>
        <p:spPr bwMode="auto">
          <a:xfrm>
            <a:off x="1136650" y="3428609"/>
            <a:ext cx="901700" cy="21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r>
              <a:rPr altLang="en-US" b="1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人才匮乏</a:t>
            </a:r>
          </a:p>
        </p:txBody>
      </p:sp>
      <p:sp>
        <p:nvSpPr>
          <p:cNvPr id="79" name="TextBox 21"/>
          <p:cNvSpPr>
            <a:spLocks noChangeArrowheads="1"/>
          </p:cNvSpPr>
          <p:nvPr/>
        </p:nvSpPr>
        <p:spPr bwMode="auto">
          <a:xfrm>
            <a:off x="1136650" y="1674421"/>
            <a:ext cx="1081088" cy="21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r>
              <a:rPr altLang="en-US" b="1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发展潜力大</a:t>
            </a:r>
          </a:p>
        </p:txBody>
      </p:sp>
      <p:sp>
        <p:nvSpPr>
          <p:cNvPr id="80" name="TextBox 22"/>
          <p:cNvSpPr>
            <a:spLocks noChangeArrowheads="1"/>
          </p:cNvSpPr>
          <p:nvPr/>
        </p:nvSpPr>
        <p:spPr bwMode="auto">
          <a:xfrm>
            <a:off x="4092575" y="2776146"/>
            <a:ext cx="865188" cy="67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>
            <a:spAutoFit/>
          </a:bodyPr>
          <a:lstStyle/>
          <a:p>
            <a:pPr algn="ctr"/>
            <a:r>
              <a:rPr altLang="en-US" b="1" lang="zh-CN" sz="2200">
                <a:solidFill>
                  <a:schemeClr val="tx2"/>
                </a:solidFill>
                <a:latin charset="-122" pitchFamily="34" typeface="微软雅黑"/>
                <a:ea charset="-122" panose="020b0503020204020204" pitchFamily="34" typeface="微软雅黑"/>
              </a:rPr>
              <a:t>国内研究现状</a:t>
            </a:r>
          </a:p>
        </p:txBody>
      </p:sp>
    </p:spTree>
    <p:extLst>
      <p:ext uri="{BB962C8B-B14F-4D97-AF65-F5344CB8AC3E}">
        <p14:creationId val="382004105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7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">
                                      <p:cBhvr>
                                        <p:cTn dur="500" id="78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8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500" id="82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8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1000" id="86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9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500" id="92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9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1000" id="96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7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9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10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500" id="102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3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10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1000" id="106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7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8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9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1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500" id="112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3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11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1000" id="116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7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8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9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12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500" id="122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3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12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dur="1000" id="126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7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8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9"/>
      <p:bldP grpId="0" spid="50"/>
      <p:bldP grpId="0" spid="60"/>
      <p:bldP grpId="0" spid="61"/>
      <p:bldP grpId="0" spid="62"/>
      <p:bldP grpId="0" spid="63"/>
      <p:bldP grpId="0" spid="64"/>
      <p:bldP grpId="0" spid="65"/>
      <p:bldP grpId="0" spid="66"/>
      <p:bldP grpId="0" spid="67"/>
      <p:bldP grpId="0" spid="68"/>
      <p:bldP grpId="0" spid="69"/>
      <p:bldP grpId="0" spid="70"/>
      <p:bldP grpId="0" spid="71"/>
      <p:bldP grpId="0" spid="72"/>
      <p:bldP grpId="0" spid="73"/>
      <p:bldP grpId="0" spid="74"/>
      <p:bldP grpId="0" spid="75"/>
      <p:bldP grpId="0" spid="76"/>
      <p:bldP grpId="0" spid="77"/>
      <p:bldP grpId="0" spid="78"/>
      <p:bldP grpId="0" spid="79"/>
      <p:bldP grpId="0" spid="80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" name="梯形 34"/>
          <p:cNvSpPr/>
          <p:nvPr/>
        </p:nvSpPr>
        <p:spPr>
          <a:xfrm rot="16200000">
            <a:off x="5584648" y="-338488"/>
            <a:ext cx="1718803" cy="5399903"/>
          </a:xfrm>
          <a:prstGeom prst="trapezoid">
            <a:avLst>
              <a:gd fmla="val 16935" name="adj"/>
            </a:avLst>
          </a:prstGeom>
          <a:solidFill>
            <a:srgbClr val="071F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 lvl="0"/>
            <a:endParaRPr altLang="en-US" lang="zh-CN" sz="1800"/>
          </a:p>
        </p:txBody>
      </p:sp>
      <p:sp>
        <p:nvSpPr>
          <p:cNvPr id="37" name="梯形 36"/>
          <p:cNvSpPr/>
          <p:nvPr/>
        </p:nvSpPr>
        <p:spPr>
          <a:xfrm rot="5400000">
            <a:off x="998730" y="477602"/>
            <a:ext cx="1758050" cy="3755509"/>
          </a:xfrm>
          <a:prstGeom prst="trapezoid">
            <a:avLst>
              <a:gd fmla="val 17865" name="adj"/>
            </a:avLst>
          </a:prstGeom>
          <a:solidFill>
            <a:schemeClr val="bg1">
              <a:lumMod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 lvl="0"/>
            <a:endParaRPr altLang="en-US" lang="zh-CN" sz="1800"/>
          </a:p>
        </p:txBody>
      </p:sp>
      <p:sp>
        <p:nvSpPr>
          <p:cNvPr id="26" name="文本框 1"/>
          <p:cNvSpPr txBox="1"/>
          <p:nvPr/>
        </p:nvSpPr>
        <p:spPr>
          <a:xfrm>
            <a:off x="2796809" y="1334898"/>
            <a:ext cx="937260" cy="38862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en-US" lang="zh-CN" sz="2100">
                <a:solidFill>
                  <a:srgbClr val="071F65"/>
                </a:solidFill>
                <a:latin typeface="+mj-ea"/>
                <a:ea typeface="+mj-ea"/>
              </a:rPr>
              <a:t>过渡页</a:t>
            </a:r>
          </a:p>
        </p:txBody>
      </p:sp>
      <p:sp>
        <p:nvSpPr>
          <p:cNvPr id="27" name="文本框 2"/>
          <p:cNvSpPr txBox="1"/>
          <p:nvPr/>
        </p:nvSpPr>
        <p:spPr>
          <a:xfrm>
            <a:off x="2796809" y="1917123"/>
            <a:ext cx="581660" cy="28194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</a:rPr>
              <a:t>Part1</a:t>
            </a:r>
          </a:p>
        </p:txBody>
      </p:sp>
      <p:sp>
        <p:nvSpPr>
          <p:cNvPr id="29" name="矩形 28"/>
          <p:cNvSpPr/>
          <p:nvPr/>
        </p:nvSpPr>
        <p:spPr>
          <a:xfrm>
            <a:off x="4229098" y="2019303"/>
            <a:ext cx="1051560" cy="617220"/>
          </a:xfrm>
          <a:prstGeom prst="rect">
            <a:avLst/>
          </a:prstGeom>
        </p:spPr>
        <p:txBody>
          <a:bodyPr bIns="34290" lIns="68580" rIns="68580" tIns="34290" wrap="none">
            <a:spAutoFit/>
          </a:bodyPr>
          <a:lstStyle/>
          <a:p>
            <a:r>
              <a:rPr altLang="en-US" b="1" lang="zh-CN" smtClean="0" sz="3600">
                <a:solidFill>
                  <a:schemeClr val="bg1"/>
                </a:solidFill>
              </a:rPr>
              <a:t>绪论</a:t>
            </a: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226247" y="1334898"/>
            <a:ext cx="1310443" cy="1310443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5838755" y="1774521"/>
            <a:ext cx="1224548" cy="1175807"/>
            <a:chOff x="5838755" y="1774521"/>
            <a:chExt cx="1224548" cy="1175807"/>
          </a:xfrm>
        </p:grpSpPr>
        <p:grpSp>
          <p:nvGrpSpPr>
            <p:cNvPr id="31" name="组合 30"/>
            <p:cNvGrpSpPr/>
            <p:nvPr/>
          </p:nvGrpSpPr>
          <p:grpSpPr>
            <a:xfrm>
              <a:off x="5838755" y="1774521"/>
              <a:ext cx="1210588" cy="892148"/>
              <a:chOff x="9140243" y="2649839"/>
              <a:chExt cx="1614117" cy="1189530"/>
            </a:xfrm>
          </p:grpSpPr>
          <p:sp>
            <p:nvSpPr>
              <p:cNvPr id="32" name="矩形 31"/>
              <p:cNvSpPr/>
              <p:nvPr/>
            </p:nvSpPr>
            <p:spPr>
              <a:xfrm>
                <a:off x="9140242" y="2649839"/>
                <a:ext cx="1598506" cy="4064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altLang="zh-CN" kumimoji="1" lang="en-US" smtClean="0">
                    <a:solidFill>
                      <a:schemeClr val="bg1"/>
                    </a:solidFill>
                  </a:rPr>
                  <a:t>1-1 选题背景</a:t>
                </a: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9140242" y="3037021"/>
                <a:ext cx="1598506" cy="4064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lang="en-US" smtClean="0">
                    <a:solidFill>
                      <a:schemeClr val="bg1"/>
                    </a:solidFill>
                  </a:rPr>
                  <a:t>1-2 研究意义</a:t>
                </a:r>
              </a:p>
            </p:txBody>
          </p:sp>
          <p:sp>
            <p:nvSpPr>
              <p:cNvPr id="34" name="矩形 33"/>
              <p:cNvSpPr/>
              <p:nvPr/>
            </p:nvSpPr>
            <p:spPr>
              <a:xfrm>
                <a:off x="9140242" y="3429000"/>
                <a:ext cx="1598506" cy="4064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kumimoji="1" lang="en-US" smtClean="0">
                    <a:solidFill>
                      <a:schemeClr val="bg1"/>
                    </a:solidFill>
                  </a:rPr>
                  <a:t>1-3 理论基础</a:t>
                </a:r>
              </a:p>
            </p:txBody>
          </p:sp>
        </p:grpSp>
        <p:sp>
          <p:nvSpPr>
            <p:cNvPr id="38" name="矩形 37"/>
            <p:cNvSpPr/>
            <p:nvPr/>
          </p:nvSpPr>
          <p:spPr>
            <a:xfrm>
              <a:off x="5852715" y="2642551"/>
              <a:ext cx="1198880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kumimoji="1" lang="en-US" smtClean="0">
                  <a:solidFill>
                    <a:schemeClr val="bg1"/>
                  </a:solidFill>
                </a:rPr>
                <a:t>1-4 贡献创新</a:t>
              </a:r>
            </a:p>
          </p:txBody>
        </p:sp>
      </p:grpSp>
    </p:spTree>
    <p:extLst>
      <p:ext uri="{BB962C8B-B14F-4D97-AF65-F5344CB8AC3E}">
        <p14:creationId val="246313750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2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22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7"/>
      <p:bldP grpId="0" spid="26"/>
      <p:bldP grpId="0" spid="27"/>
      <p:bldP grpId="0" spid="29"/>
    </p:bldLst>
  </p:timing>
</p:sld>
</file>

<file path=ppt/slides/slide3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27"/>
          <p:cNvSpPr txBox="1"/>
          <p:nvPr/>
        </p:nvSpPr>
        <p:spPr>
          <a:xfrm>
            <a:off x="1210656" y="1369259"/>
            <a:ext cx="6672278" cy="7818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1"/>
            </a:solidFill>
          </a:ln>
        </p:spPr>
        <p:txBody>
          <a:bodyPr bIns="34290" lIns="68580" rIns="68580" rtlCol="0" tIns="34290" wrap="square">
            <a:spAutoFit/>
          </a:bodyPr>
          <a:lstStyle/>
          <a:p>
            <a:pPr indent="540000"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sp>
        <p:nvSpPr>
          <p:cNvPr id="7" name="矩形 6"/>
          <p:cNvSpPr/>
          <p:nvPr/>
        </p:nvSpPr>
        <p:spPr bwMode="auto">
          <a:xfrm>
            <a:off x="894812" y="1055293"/>
            <a:ext cx="1447306" cy="3184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t" anchorCtr="0" bIns="34290" compatLnSpc="1" lIns="68580" numCol="1" rIns="68580" rtlCol="0" tIns="34290" vert="horz" wrap="square">
            <a:prstTxWarp prst="textNoShape">
              <a:avLst/>
            </a:prstTxWarp>
          </a:bodyPr>
          <a:lstStyle/>
          <a:p>
            <a:pPr algn="ctr"/>
            <a:r>
              <a:rPr altLang="en-US" b="1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标题内容一</a:t>
            </a:r>
          </a:p>
        </p:txBody>
      </p:sp>
      <p:sp>
        <p:nvSpPr>
          <p:cNvPr id="8" name="文本框 15"/>
          <p:cNvSpPr txBox="1"/>
          <p:nvPr/>
        </p:nvSpPr>
        <p:spPr>
          <a:xfrm>
            <a:off x="1210656" y="2626631"/>
            <a:ext cx="6672278" cy="7818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1"/>
            </a:solidFill>
          </a:ln>
        </p:spPr>
        <p:txBody>
          <a:bodyPr bIns="34290" lIns="68580" rIns="68580" rtlCol="0" tIns="34290" wrap="square">
            <a:spAutoFit/>
          </a:bodyPr>
          <a:lstStyle/>
          <a:p>
            <a:pPr indent="540000"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sp>
        <p:nvSpPr>
          <p:cNvPr id="9" name="矩形 8"/>
          <p:cNvSpPr/>
          <p:nvPr/>
        </p:nvSpPr>
        <p:spPr bwMode="auto">
          <a:xfrm>
            <a:off x="894812" y="2312665"/>
            <a:ext cx="1447306" cy="3184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t" anchorCtr="0" bIns="34290" compatLnSpc="1" lIns="68580" numCol="1" rIns="68580" rtlCol="0" tIns="34290" vert="horz" wrap="square">
            <a:prstTxWarp prst="textNoShape">
              <a:avLst/>
            </a:prstTxWarp>
          </a:bodyPr>
          <a:lstStyle/>
          <a:p>
            <a:pPr algn="ctr"/>
            <a:r>
              <a:rPr altLang="en-US" b="1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标题内容一</a:t>
            </a:r>
          </a:p>
          <a:p>
            <a:pPr algn="ctr"/>
            <a:r>
              <a:rPr altLang="en-US" b="1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二</a:t>
            </a:r>
          </a:p>
        </p:txBody>
      </p:sp>
      <p:sp>
        <p:nvSpPr>
          <p:cNvPr id="10" name="文本框 24"/>
          <p:cNvSpPr txBox="1"/>
          <p:nvPr/>
        </p:nvSpPr>
        <p:spPr>
          <a:xfrm>
            <a:off x="1210656" y="3891539"/>
            <a:ext cx="6672278" cy="7818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1"/>
            </a:solidFill>
          </a:ln>
        </p:spPr>
        <p:txBody>
          <a:bodyPr bIns="34290" lIns="68580" rIns="68580" rtlCol="0" tIns="34290" wrap="square">
            <a:spAutoFit/>
          </a:bodyPr>
          <a:lstStyle/>
          <a:p>
            <a:pPr indent="540000">
              <a:lnSpc>
                <a:spcPct val="130000"/>
              </a:lnSpc>
            </a:pPr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894812" y="3570037"/>
            <a:ext cx="1447306" cy="3184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t" anchorCtr="0" bIns="34290" compatLnSpc="1" lIns="68580" numCol="1" rIns="68580" rtlCol="0" tIns="34290" vert="horz" wrap="square">
            <a:prstTxWarp prst="textNoShape">
              <a:avLst/>
            </a:prstTxWarp>
          </a:bodyPr>
          <a:lstStyle/>
          <a:p>
            <a:pPr algn="ctr"/>
            <a:r>
              <a:rPr altLang="en-US" b="1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标题内容一</a:t>
            </a:r>
          </a:p>
          <a:p>
            <a:pPr algn="ctr"/>
            <a:r>
              <a:rPr altLang="en-US" b="1" lang="zh-CN" sz="18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三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76188" y="177842"/>
            <a:ext cx="1402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相关对策</a:t>
            </a:r>
          </a:p>
        </p:txBody>
      </p:sp>
      <p:sp>
        <p:nvSpPr>
          <p:cNvPr id="15" name="等腰三角形 14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393926572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53" presetSubtype="0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400" fill="hold" id="1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00" fill="hold" id="1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400" id="1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2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grpId="0" id="3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grpId="0" id="3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  <p:bldP grpId="0" spid="14"/>
      <p:bldP grpId="0" spid="15"/>
    </p:bldLst>
  </p:timing>
</p:sld>
</file>

<file path=ppt/slides/slide3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994977" y="1127811"/>
            <a:ext cx="7161337" cy="1157733"/>
            <a:chOff x="2954339" y="1292764"/>
            <a:chExt cx="7162269" cy="1157466"/>
          </a:xfrm>
        </p:grpSpPr>
        <p:sp>
          <p:nvSpPr>
            <p:cNvPr id="7" name="矩形 6"/>
            <p:cNvSpPr>
              <a:spLocks noChangeArrowheads="1"/>
            </p:cNvSpPr>
            <p:nvPr/>
          </p:nvSpPr>
          <p:spPr bwMode="auto">
            <a:xfrm>
              <a:off x="2954340" y="1637888"/>
              <a:ext cx="7162269" cy="804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您的内容打在这里，您的内容打在这里，或者通过复制您的文本后，在此框中选择粘贴，并选择只保留文字。您的内容打在这里，或者通过复制您的文本后您的内容打在这里。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2963100" y="1292764"/>
              <a:ext cx="995809" cy="33520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mtClean="0" sz="16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研究结论</a:t>
              </a:r>
            </a:p>
          </p:txBody>
        </p:sp>
      </p:grpSp>
      <p:sp>
        <p:nvSpPr>
          <p:cNvPr id="15" name="矩形 14"/>
          <p:cNvSpPr/>
          <p:nvPr/>
        </p:nvSpPr>
        <p:spPr>
          <a:xfrm>
            <a:off x="1162757" y="2525024"/>
            <a:ext cx="6839870" cy="20635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rtlCol="0" tIns="3429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10158" y="2835506"/>
            <a:ext cx="5557569" cy="144018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您的内容打在这里，您的内容打在这里，或者通过复制您的文本后，在此框中选择粘贴，并选择只保留文字。您的内容打在这里，或者通过复制您的文本后您的内容打在这里。您的内容打在这里，或者通过复制您的文本后，在此框中选择粘贴，并选择只保留文字。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6657111" y="2465591"/>
            <a:ext cx="1417235" cy="1360008"/>
            <a:chOff x="8876147" y="3192042"/>
            <a:chExt cx="1889647" cy="1813344"/>
          </a:xfrm>
        </p:grpSpPr>
        <p:sp>
          <p:nvSpPr>
            <p:cNvPr id="12" name="任意多边形 11"/>
            <p:cNvSpPr/>
            <p:nvPr/>
          </p:nvSpPr>
          <p:spPr>
            <a:xfrm>
              <a:off x="10622170" y="4830722"/>
              <a:ext cx="136506" cy="174664"/>
            </a:xfrm>
            <a:custGeom>
              <a:gdLst>
                <a:gd fmla="*/ 102393 w 102393" name="connsiteX0"/>
                <a:gd fmla="*/ 130968 h 130968" name="connsiteY0"/>
                <a:gd fmla="*/ 0 w 102393" name="connsiteX1"/>
                <a:gd fmla="*/ 130968 h 130968" name="connsiteY1"/>
                <a:gd fmla="*/ 0 w 102393" name="connsiteX2"/>
                <a:gd fmla="*/ 0 h 130968" name="connsiteY2"/>
                <a:gd fmla="*/ 102393 w 102393" name="connsiteX3"/>
                <a:gd fmla="*/ 130968 h 130968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30968" w="102393">
                  <a:moveTo>
                    <a:pt x="102393" y="130968"/>
                  </a:moveTo>
                  <a:lnTo>
                    <a:pt x="0" y="130968"/>
                  </a:lnTo>
                  <a:lnTo>
                    <a:pt x="0" y="0"/>
                  </a:lnTo>
                  <a:lnTo>
                    <a:pt x="102393" y="130968"/>
                  </a:lnTo>
                  <a:close/>
                </a:path>
              </a:pathLst>
            </a:custGeom>
            <a:solidFill>
              <a:srgbClr val="444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任意多边形 13"/>
            <p:cNvSpPr/>
            <p:nvPr/>
          </p:nvSpPr>
          <p:spPr>
            <a:xfrm>
              <a:off x="8876147" y="3192042"/>
              <a:ext cx="152380" cy="95271"/>
            </a:xfrm>
            <a:custGeom>
              <a:gdLst>
                <a:gd fmla="*/ 19050 w 114300" name="connsiteX0"/>
                <a:gd fmla="*/ 0 h 71437" name="connsiteY0"/>
                <a:gd fmla="*/ 0 w 114300" name="connsiteX1"/>
                <a:gd fmla="*/ 71437 h 71437" name="connsiteY1"/>
                <a:gd fmla="*/ 114300 w 114300" name="connsiteX2"/>
                <a:gd fmla="*/ 71437 h 71437" name="connsiteY2"/>
                <a:gd fmla="*/ 19050 w 114300" name="connsiteX3"/>
                <a:gd fmla="*/ 0 h 71437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71437" w="114300">
                  <a:moveTo>
                    <a:pt x="19050" y="0"/>
                  </a:moveTo>
                  <a:lnTo>
                    <a:pt x="0" y="71437"/>
                  </a:lnTo>
                  <a:lnTo>
                    <a:pt x="114300" y="71437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444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8903430" y="3192042"/>
              <a:ext cx="1862364" cy="1812286"/>
              <a:chOff x="6950444" y="2300288"/>
              <a:chExt cx="1396955" cy="1358900"/>
            </a:xfrm>
            <a:solidFill>
              <a:srgbClr val="92D050"/>
            </a:solidFill>
          </p:grpSpPr>
          <p:sp>
            <p:nvSpPr>
              <p:cNvPr id="17" name="任意多边形 16"/>
              <p:cNvSpPr/>
              <p:nvPr/>
            </p:nvSpPr>
            <p:spPr>
              <a:xfrm>
                <a:off x="6950444" y="2300288"/>
                <a:ext cx="1396955" cy="1358900"/>
              </a:xfrm>
              <a:custGeom>
                <a:gdLst>
                  <a:gd fmla="*/ 0 w 1333635" name="connsiteX0"/>
                  <a:gd fmla="*/ 1225 h 1299210" name="connsiteY0"/>
                  <a:gd fmla="*/ 1333635 w 1333635" name="connsiteX1"/>
                  <a:gd fmla="*/ 1299210 h 1299210" name="connsiteY1"/>
                  <a:gd fmla="*/ 1333635 w 1333635" name="connsiteX2"/>
                  <a:gd fmla="*/ 397873 h 1299210" name="connsiteY2"/>
                  <a:gd fmla="*/ 922700 w 1333635" name="connsiteX3"/>
                  <a:gd fmla="*/ 0 h 1299210" name="connsiteY3"/>
                  <a:gd fmla="*/ 0 w 1333635" name="connsiteX4"/>
                  <a:gd fmla="*/ 1225 h 1299210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299210" w="1333635">
                    <a:moveTo>
                      <a:pt x="0" y="1225"/>
                    </a:moveTo>
                    <a:lnTo>
                      <a:pt x="1333635" y="1299210"/>
                    </a:lnTo>
                    <a:lnTo>
                      <a:pt x="1333635" y="397873"/>
                    </a:lnTo>
                    <a:lnTo>
                      <a:pt x="922700" y="0"/>
                    </a:lnTo>
                    <a:lnTo>
                      <a:pt x="0" y="122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444455"/>
                  </a:solidFill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 rot="2637414">
                <a:off x="7330726" y="2603055"/>
                <a:ext cx="945003" cy="3199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r>
                  <a:rPr altLang="en-US" lang="zh-CN" sz="1500">
                    <a:solidFill>
                      <a:schemeClr val="bg1"/>
                    </a:solidFill>
                    <a:latin charset="-122" pitchFamily="34" typeface="微软雅黑"/>
                    <a:ea charset="-122" panose="020b0503020204020204" pitchFamily="34" typeface="微软雅黑"/>
                  </a:rPr>
                  <a:t>添加标题</a:t>
                </a:r>
              </a:p>
            </p:txBody>
          </p:sp>
        </p:grpSp>
      </p:grp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476188" y="177842"/>
            <a:ext cx="1402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研究总结</a:t>
            </a:r>
          </a:p>
        </p:txBody>
      </p:sp>
      <p:sp>
        <p:nvSpPr>
          <p:cNvPr id="20" name="等腰三角形 19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266493142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10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8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2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11"/>
      <p:bldP grpId="0" spid="19"/>
      <p:bldP grpId="0" spid="20"/>
    </p:bldLst>
  </p:timing>
</p:sld>
</file>

<file path=ppt/slides/slide3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476188" y="177842"/>
            <a:ext cx="1402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研究总结</a:t>
            </a:r>
          </a:p>
        </p:txBody>
      </p:sp>
      <p:sp>
        <p:nvSpPr>
          <p:cNvPr id="20" name="等腰三角形 19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  <p:sp>
        <p:nvSpPr>
          <p:cNvPr id="21" name="Freeform 5"/>
          <p:cNvSpPr/>
          <p:nvPr/>
        </p:nvSpPr>
        <p:spPr bwMode="auto">
          <a:xfrm>
            <a:off x="1156410" y="2033229"/>
            <a:ext cx="1679368" cy="1514136"/>
          </a:xfrm>
          <a:custGeom>
            <a:gdLst>
              <a:gd fmla="*/ 2151 w 2740" name="T0"/>
              <a:gd fmla="*/ 2315 h 2446" name="T1"/>
              <a:gd fmla="*/ 2055 w 2740" name="T2"/>
              <a:gd fmla="*/ 2410 h 2446" name="T3"/>
              <a:gd fmla="*/ 1918 w 2740" name="T4"/>
              <a:gd fmla="*/ 2445 h 2446" name="T5"/>
              <a:gd fmla="*/ 816 w 2740" name="T6"/>
              <a:gd fmla="*/ 2445 h 2446" name="T7"/>
              <a:gd fmla="*/ 685 w 2740" name="T8"/>
              <a:gd fmla="*/ 2410 h 2446" name="T9"/>
              <a:gd fmla="*/ 589 w 2740" name="T10"/>
              <a:gd fmla="*/ 2314 h 2446" name="T11"/>
              <a:gd fmla="*/ 36 w 2740" name="T12"/>
              <a:gd fmla="*/ 1356 h 2446" name="T13"/>
              <a:gd fmla="*/ 0 w 2740" name="T14"/>
              <a:gd fmla="*/ 1223 h 2446" name="T15"/>
              <a:gd fmla="*/ 36 w 2740" name="T16"/>
              <a:gd fmla="*/ 1089 h 2446" name="T17"/>
              <a:gd fmla="*/ 587 w 2740" name="T18"/>
              <a:gd fmla="*/ 135 h 2446" name="T19"/>
              <a:gd fmla="*/ 685 w 2740" name="T20"/>
              <a:gd fmla="*/ 37 h 2446" name="T21"/>
              <a:gd fmla="*/ 810 w 2740" name="T22"/>
              <a:gd fmla="*/ 1 h 2446" name="T23"/>
              <a:gd fmla="*/ 1916 w 2740" name="T24"/>
              <a:gd fmla="*/ 1 h 2446" name="T25"/>
              <a:gd fmla="*/ 2055 w 2740" name="T26"/>
              <a:gd fmla="*/ 37 h 2446" name="T27"/>
              <a:gd fmla="*/ 2151 w 2740" name="T28"/>
              <a:gd fmla="*/ 132 h 2446" name="T29"/>
              <a:gd fmla="*/ 2702 w 2740" name="T30"/>
              <a:gd fmla="*/ 1086 h 2446" name="T31"/>
              <a:gd fmla="*/ 2740 w 2740" name="T32"/>
              <a:gd fmla="*/ 1223 h 2446" name="T33"/>
              <a:gd fmla="*/ 2701 w 2740" name="T34"/>
              <a:gd fmla="*/ 1361 h 2446" name="T35"/>
              <a:gd fmla="*/ 2151 w 2740" name="T36"/>
              <a:gd fmla="*/ 2315 h 2446" name="T3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b="b" l="0" r="r" t="0"/>
            <a:pathLst>
              <a:path h="2446" w="2740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chemeClr val="accent1"/>
          </a:solidFill>
          <a:ln cap="flat" w="9525">
            <a:noFill/>
            <a:prstDash val="solid"/>
            <a:miter lim="800000"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2" name="TextBox 21"/>
          <p:cNvSpPr txBox="1"/>
          <p:nvPr/>
        </p:nvSpPr>
        <p:spPr>
          <a:xfrm>
            <a:off x="1541751" y="2359410"/>
            <a:ext cx="908686" cy="85344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defRPr>
            </a:lvl1pPr>
          </a:lstStyle>
          <a:p>
            <a:pPr algn="ctr"/>
            <a:r>
              <a:rPr altLang="en-US" b="1" lang="zh-CN" smtClean="0" sz="2800"/>
              <a:t>总结观点</a:t>
            </a:r>
          </a:p>
        </p:txBody>
      </p:sp>
      <p:sp>
        <p:nvSpPr>
          <p:cNvPr id="23" name="圆角矩形 22"/>
          <p:cNvSpPr/>
          <p:nvPr/>
        </p:nvSpPr>
        <p:spPr>
          <a:xfrm>
            <a:off x="3559080" y="1462699"/>
            <a:ext cx="4119012" cy="451685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Freeform 5"/>
          <p:cNvSpPr/>
          <p:nvPr/>
        </p:nvSpPr>
        <p:spPr bwMode="auto">
          <a:xfrm>
            <a:off x="2913464" y="1666788"/>
            <a:ext cx="547516" cy="2247018"/>
          </a:xfrm>
          <a:custGeom>
            <a:gdLst>
              <a:gd fmla="*/ 1999 w 3544" name="T0"/>
              <a:gd fmla="*/ 9150 h 14563" name="T1"/>
              <a:gd fmla="*/ 1999 w 3544" name="T2"/>
              <a:gd fmla="*/ 12306 h 14563" name="T3"/>
              <a:gd fmla="*/ 2353 w 3544" name="T4"/>
              <a:gd fmla="*/ 13628 h 14563" name="T5"/>
              <a:gd fmla="*/ 3544 w 3544" name="T6"/>
              <a:gd fmla="*/ 14112 h 14563" name="T7"/>
              <a:gd fmla="*/ 3544 w 3544" name="T8"/>
              <a:gd fmla="*/ 14563 h 14563" name="T9"/>
              <a:gd fmla="*/ 1933 w 3544" name="T10"/>
              <a:gd fmla="*/ 14016 h 14563" name="T11"/>
              <a:gd fmla="*/ 1419 w 3544" name="T12"/>
              <a:gd fmla="*/ 12050 h 14563" name="T13"/>
              <a:gd fmla="*/ 1419 w 3544" name="T14"/>
              <a:gd fmla="*/ 9279 h 14563" name="T15"/>
              <a:gd fmla="*/ 1160 w 3544" name="T16"/>
              <a:gd fmla="*/ 8022 h 14563" name="T17"/>
              <a:gd fmla="*/ 0 w 3544" name="T18"/>
              <a:gd fmla="*/ 7475 h 14563" name="T19"/>
              <a:gd fmla="*/ 0 w 3544" name="T20"/>
              <a:gd fmla="*/ 7088 h 14563" name="T21"/>
              <a:gd fmla="*/ 1127 w 3544" name="T22"/>
              <a:gd fmla="*/ 6571 h 14563" name="T23"/>
              <a:gd fmla="*/ 1419 w 3544" name="T24"/>
              <a:gd fmla="*/ 5284 h 14563" name="T25"/>
              <a:gd fmla="*/ 1419 w 3544" name="T26"/>
              <a:gd fmla="*/ 2513 h 14563" name="T27"/>
              <a:gd fmla="*/ 1933 w 3544" name="T28"/>
              <a:gd fmla="*/ 547 h 14563" name="T29"/>
              <a:gd fmla="*/ 3544 w 3544" name="T30"/>
              <a:gd fmla="*/ 0 h 14563" name="T31"/>
              <a:gd fmla="*/ 3544 w 3544" name="T32"/>
              <a:gd fmla="*/ 451 h 14563" name="T33"/>
              <a:gd fmla="*/ 2353 w 3544" name="T34"/>
              <a:gd fmla="*/ 902 h 14563" name="T35"/>
              <a:gd fmla="*/ 1999 w 3544" name="T36"/>
              <a:gd fmla="*/ 2254 h 14563" name="T37"/>
              <a:gd fmla="*/ 1999 w 3544" name="T38"/>
              <a:gd fmla="*/ 5413 h 14563" name="T39"/>
              <a:gd fmla="*/ 580 w 3544" name="T40"/>
              <a:gd fmla="*/ 7275 h 14563" name="T41"/>
              <a:gd fmla="*/ 580 w 3544" name="T42"/>
              <a:gd fmla="*/ 7304 h 14563" name="T43"/>
              <a:gd fmla="*/ 1999 w 3544" name="T44"/>
              <a:gd fmla="*/ 9150 h 14563" name="T4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b="b" l="0" r="r" t="0"/>
            <a:pathLst>
              <a:path h="14563" w="3543">
                <a:moveTo>
                  <a:pt x="1999" y="9150"/>
                </a:moveTo>
                <a:lnTo>
                  <a:pt x="1999" y="12306"/>
                </a:lnTo>
                <a:cubicBezTo>
                  <a:pt x="1999" y="12867"/>
                  <a:pt x="2117" y="13306"/>
                  <a:pt x="2353" y="13628"/>
                </a:cubicBezTo>
                <a:cubicBezTo>
                  <a:pt x="2590" y="13950"/>
                  <a:pt x="2986" y="14112"/>
                  <a:pt x="3544" y="14112"/>
                </a:cubicBezTo>
                <a:lnTo>
                  <a:pt x="3544" y="14563"/>
                </a:lnTo>
                <a:cubicBezTo>
                  <a:pt x="2815" y="14563"/>
                  <a:pt x="2276" y="14379"/>
                  <a:pt x="1933" y="14016"/>
                </a:cubicBezTo>
                <a:cubicBezTo>
                  <a:pt x="1589" y="13650"/>
                  <a:pt x="1419" y="12993"/>
                  <a:pt x="1419" y="12050"/>
                </a:cubicBezTo>
                <a:lnTo>
                  <a:pt x="1419" y="9279"/>
                </a:lnTo>
                <a:cubicBezTo>
                  <a:pt x="1419" y="8762"/>
                  <a:pt x="1333" y="8344"/>
                  <a:pt x="1160" y="8022"/>
                </a:cubicBezTo>
                <a:cubicBezTo>
                  <a:pt x="990" y="7701"/>
                  <a:pt x="602" y="7516"/>
                  <a:pt x="0" y="7475"/>
                </a:cubicBezTo>
                <a:lnTo>
                  <a:pt x="0" y="7088"/>
                </a:lnTo>
                <a:cubicBezTo>
                  <a:pt x="558" y="7002"/>
                  <a:pt x="935" y="6829"/>
                  <a:pt x="1127" y="6571"/>
                </a:cubicBezTo>
                <a:cubicBezTo>
                  <a:pt x="1322" y="6315"/>
                  <a:pt x="1419" y="5883"/>
                  <a:pt x="1419" y="5284"/>
                </a:cubicBezTo>
                <a:lnTo>
                  <a:pt x="1419" y="2513"/>
                </a:lnTo>
                <a:cubicBezTo>
                  <a:pt x="1419" y="1567"/>
                  <a:pt x="1589" y="913"/>
                  <a:pt x="1933" y="547"/>
                </a:cubicBezTo>
                <a:cubicBezTo>
                  <a:pt x="2276" y="181"/>
                  <a:pt x="2815" y="0"/>
                  <a:pt x="3544" y="0"/>
                </a:cubicBezTo>
                <a:lnTo>
                  <a:pt x="3544" y="451"/>
                </a:lnTo>
                <a:cubicBezTo>
                  <a:pt x="2986" y="451"/>
                  <a:pt x="2590" y="602"/>
                  <a:pt x="2353" y="902"/>
                </a:cubicBezTo>
                <a:cubicBezTo>
                  <a:pt x="2117" y="1201"/>
                  <a:pt x="1999" y="1652"/>
                  <a:pt x="1999" y="2254"/>
                </a:cubicBezTo>
                <a:lnTo>
                  <a:pt x="1999" y="5413"/>
                </a:lnTo>
                <a:cubicBezTo>
                  <a:pt x="1999" y="6265"/>
                  <a:pt x="1592" y="7275"/>
                  <a:pt x="580" y="7275"/>
                </a:cubicBezTo>
                <a:lnTo>
                  <a:pt x="580" y="7304"/>
                </a:lnTo>
                <a:cubicBezTo>
                  <a:pt x="1565" y="7304"/>
                  <a:pt x="1999" y="8309"/>
                  <a:pt x="1999" y="915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" name="圆角矩形 24"/>
          <p:cNvSpPr/>
          <p:nvPr/>
        </p:nvSpPr>
        <p:spPr>
          <a:xfrm>
            <a:off x="3559080" y="2197093"/>
            <a:ext cx="4119012" cy="451685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圆角矩形 25"/>
          <p:cNvSpPr/>
          <p:nvPr/>
        </p:nvSpPr>
        <p:spPr>
          <a:xfrm>
            <a:off x="3559080" y="2931487"/>
            <a:ext cx="4119012" cy="451685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圆角矩形 26"/>
          <p:cNvSpPr/>
          <p:nvPr/>
        </p:nvSpPr>
        <p:spPr>
          <a:xfrm>
            <a:off x="3559080" y="3665880"/>
            <a:ext cx="4119012" cy="451685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TextBox 27"/>
          <p:cNvSpPr txBox="1"/>
          <p:nvPr/>
        </p:nvSpPr>
        <p:spPr>
          <a:xfrm>
            <a:off x="3877592" y="1610763"/>
            <a:ext cx="3456384" cy="1651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mtClean="0" sz="1200">
                <a:solidFill>
                  <a:schemeClr val="bg1"/>
                </a:solidFill>
              </a:rPr>
              <a:t>总结性观点之一，条目根据您的需求请酌情增减。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77592" y="2339579"/>
            <a:ext cx="3456384" cy="1651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mtClean="0" sz="1200">
                <a:solidFill>
                  <a:schemeClr val="bg1"/>
                </a:solidFill>
              </a:rPr>
              <a:t>总结性观点之二，条目根据您的需求请酌情增减。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77592" y="3073973"/>
            <a:ext cx="3456384" cy="1651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mtClean="0" sz="1200">
                <a:solidFill>
                  <a:schemeClr val="bg1"/>
                </a:solidFill>
              </a:rPr>
              <a:t>总结性观点之三，条目根据您的需求请酌情增减。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77592" y="3808366"/>
            <a:ext cx="3456384" cy="1651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>
            <a:defPPr>
              <a:defRPr lang="zh-CN"/>
            </a:defPPr>
            <a:lvl1pPr algn="just">
              <a:lnSpc>
                <a:spcPts val="13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mtClean="0" sz="1200">
                <a:solidFill>
                  <a:schemeClr val="bg1"/>
                </a:solidFill>
              </a:rPr>
              <a:t>总结性观点之四，条目根据您的需求请酌情增减。</a:t>
            </a:r>
          </a:p>
        </p:txBody>
      </p:sp>
    </p:spTree>
    <p:extLst>
      <p:ext uri="{BB962C8B-B14F-4D97-AF65-F5344CB8AC3E}">
        <p14:creationId val="413594004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  <p:cond delay="0" evt="onBegin">
                          <p:tn val="12"/>
                        </p:cond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1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2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2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6" nodeType="afterEffect" presetClass="entr" presetID="16" presetSubtype="2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Horizontal)" transition="in">
                                      <p:cBhvr>
                                        <p:cTn dur="500" id="2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9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5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6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1"/>
    </p:bldLst>
  </p:timing>
</p:sld>
</file>

<file path=ppt/slides/slide3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923285" y="1325667"/>
            <a:ext cx="1197301" cy="779546"/>
            <a:chOff x="2660401" y="1629745"/>
            <a:chExt cx="1596400" cy="1039397"/>
          </a:xfrm>
        </p:grpSpPr>
        <p:sp>
          <p:nvSpPr>
            <p:cNvPr id="13" name="矩形 12"/>
            <p:cNvSpPr/>
            <p:nvPr/>
          </p:nvSpPr>
          <p:spPr>
            <a:xfrm>
              <a:off x="2702188" y="2258773"/>
              <a:ext cx="1543472" cy="4064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 smtClean="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Innovation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2660401" y="1629745"/>
              <a:ext cx="1192106" cy="690882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z="28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创新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357251" y="1096576"/>
            <a:ext cx="6187936" cy="1905068"/>
            <a:chOff x="4238859" y="1324283"/>
            <a:chExt cx="8250581" cy="2540091"/>
          </a:xfrm>
        </p:grpSpPr>
        <p:sp>
          <p:nvSpPr>
            <p:cNvPr id="11" name="矩形 3"/>
            <p:cNvSpPr/>
            <p:nvPr/>
          </p:nvSpPr>
          <p:spPr>
            <a:xfrm>
              <a:off x="5026257" y="1858753"/>
              <a:ext cx="7463183" cy="1836423"/>
            </a:xfrm>
            <a:custGeom>
              <a:gdLst>
                <a:gd fmla="*/ 433137 w 5688632" name="connsiteX0"/>
                <a:gd fmla="*/ 12032 h 2053062" name="connsiteY0"/>
                <a:gd fmla="*/ 5688632 w 5688632" name="connsiteX1"/>
                <a:gd fmla="*/ 0 h 2053062" name="connsiteY1"/>
                <a:gd fmla="*/ 5688632 w 5688632" name="connsiteX2"/>
                <a:gd fmla="*/ 2053062 h 2053062" name="connsiteY2"/>
                <a:gd fmla="*/ 0 w 5688632" name="connsiteX3"/>
                <a:gd fmla="*/ 2053062 h 2053062" name="connsiteY3"/>
                <a:gd fmla="*/ 433137 w 5688632" name="connsiteX4"/>
                <a:gd fmla="*/ 12032 h 205306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053062" w="5688632">
                  <a:moveTo>
                    <a:pt x="433137" y="12032"/>
                  </a:moveTo>
                  <a:lnTo>
                    <a:pt x="5688632" y="0"/>
                  </a:lnTo>
                  <a:lnTo>
                    <a:pt x="5688632" y="2053062"/>
                  </a:lnTo>
                  <a:lnTo>
                    <a:pt x="0" y="2053062"/>
                  </a:lnTo>
                  <a:lnTo>
                    <a:pt x="433137" y="1203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bIns="46800" lIns="1620000" rIns="72000" tIns="46800"/>
            <a:lstStyle/>
            <a:p>
              <a:pPr>
                <a:lnSpc>
                  <a:spcPct val="140000"/>
                </a:lnSpc>
                <a:defRPr/>
              </a:pPr>
              <a:endParaRPr altLang="en-US" kern="0" lang="zh-CN" sz="1200">
                <a:solidFill>
                  <a:schemeClr val="accent1">
                    <a:lumMod val="7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2" name="直角三角形 2"/>
            <p:cNvSpPr/>
            <p:nvPr/>
          </p:nvSpPr>
          <p:spPr>
            <a:xfrm flipH="1" rot="17117050">
              <a:off x="5042291" y="2515071"/>
              <a:ext cx="1386578" cy="1312027"/>
            </a:xfrm>
            <a:custGeom>
              <a:gdLst>
                <a:gd fmla="*/ 0 w 1690209" name="connsiteX0"/>
                <a:gd fmla="*/ 1842558 h 1842558" name="connsiteY0"/>
                <a:gd fmla="*/ 0 w 1690209" name="connsiteX1"/>
                <a:gd fmla="*/ 0 h 1842558" name="connsiteY1"/>
                <a:gd fmla="*/ 1690209 w 1690209" name="connsiteX2"/>
                <a:gd fmla="*/ 149753 h 1842558" name="connsiteY2"/>
                <a:gd fmla="*/ 0 w 1690209" name="connsiteX3"/>
                <a:gd fmla="*/ 1842558 h 1842558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842558" w="1690209">
                  <a:moveTo>
                    <a:pt x="0" y="1842558"/>
                  </a:moveTo>
                  <a:lnTo>
                    <a:pt x="0" y="0"/>
                  </a:lnTo>
                  <a:lnTo>
                    <a:pt x="1690209" y="149753"/>
                  </a:lnTo>
                  <a:lnTo>
                    <a:pt x="0" y="1842558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algn="ctr" cap="flat" cmpd="sng" w="25400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altLang="en-US" kern="0" lang="zh-CN" sz="1000">
                <a:solidFill>
                  <a:sysClr lastClr="FFFFFF" val="window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4" name="任意多边形 13"/>
            <p:cNvSpPr/>
            <p:nvPr/>
          </p:nvSpPr>
          <p:spPr>
            <a:xfrm>
              <a:off x="4238859" y="1324283"/>
              <a:ext cx="2314575" cy="1370013"/>
            </a:xfrm>
            <a:custGeom>
              <a:gdLst>
                <a:gd fmla="*/ 271763 w 2315387" name="connsiteX0"/>
                <a:gd fmla="*/ 0 h 1620180" name="connsiteY0"/>
                <a:gd fmla="*/ 1824103 w 2315387" name="connsiteX1"/>
                <a:gd fmla="*/ 232317 h 1620180" name="connsiteY1"/>
                <a:gd fmla="*/ 2315387 w 2315387" name="connsiteX2"/>
                <a:gd fmla="*/ 1620180 h 1620180" name="connsiteY2"/>
                <a:gd fmla="*/ 0 w 2315387" name="connsiteX3"/>
                <a:gd fmla="*/ 1528412 h 162018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620180" w="2315387">
                  <a:moveTo>
                    <a:pt x="271763" y="0"/>
                  </a:moveTo>
                  <a:lnTo>
                    <a:pt x="1824103" y="232317"/>
                  </a:lnTo>
                  <a:lnTo>
                    <a:pt x="2315387" y="1620180"/>
                  </a:lnTo>
                  <a:lnTo>
                    <a:pt x="0" y="1528412"/>
                  </a:lnTo>
                  <a:close/>
                </a:path>
              </a:pathLst>
            </a:custGeom>
            <a:solidFill>
              <a:schemeClr val="accent1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bIns="0" lIns="0" rIns="0" tIns="0"/>
            <a:lstStyle/>
            <a:p>
              <a:pPr algn="ctr">
                <a:defRPr/>
              </a:pPr>
              <a:endParaRPr altLang="en-US" kern="0" lang="zh-CN" sz="1500">
                <a:solidFill>
                  <a:srgbClr val="FFFFFF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6" name="TextBox 7"/>
            <p:cNvSpPr txBox="1"/>
            <p:nvPr/>
          </p:nvSpPr>
          <p:spPr>
            <a:xfrm>
              <a:off x="4412243" y="1748102"/>
              <a:ext cx="1760683" cy="690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mtClean="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  <a:cs typeface="微软雅黑"/>
                </a:rPr>
                <a:t>点击此处添加“标题内容”</a:t>
              </a:r>
            </a:p>
          </p:txBody>
        </p:sp>
        <p:sp>
          <p:nvSpPr>
            <p:cNvPr id="22" name="Text Box 13"/>
            <p:cNvSpPr txBox="1">
              <a:spLocks noChangeArrowheads="1"/>
            </p:cNvSpPr>
            <p:nvPr/>
          </p:nvSpPr>
          <p:spPr bwMode="gray">
            <a:xfrm>
              <a:off x="6569957" y="2139523"/>
              <a:ext cx="5742542" cy="13411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indent="-120650" marL="120650">
                <a:defRPr>
                  <a:solidFill>
                    <a:schemeClr val="tx1"/>
                  </a:solidFill>
                  <a:latin typeface="Arial"/>
                </a:defRPr>
              </a:lvl1pPr>
              <a:lvl2pPr>
                <a:defRPr>
                  <a:solidFill>
                    <a:schemeClr val="tx1"/>
                  </a:solidFill>
                  <a:latin typeface="Arial"/>
                </a:defRPr>
              </a:lvl2pPr>
              <a:lvl3pPr>
                <a:defRPr>
                  <a:solidFill>
                    <a:schemeClr val="tx1"/>
                  </a:solidFill>
                  <a:latin typeface="Arial"/>
                </a:defRPr>
              </a:lvl3pPr>
              <a:lvl4pPr>
                <a:defRPr>
                  <a:solidFill>
                    <a:schemeClr val="tx1"/>
                  </a:solidFill>
                  <a:latin typeface="Arial"/>
                </a:defRPr>
              </a:lvl4pPr>
              <a:lvl5pPr>
                <a:defRPr>
                  <a:solidFill>
                    <a:schemeClr val="tx1"/>
                  </a:solidFill>
                  <a:latin typeface="Arial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9pPr>
            </a:lstStyle>
            <a:p>
              <a:pPr algn="just" indent="0" marL="0">
                <a:lnSpc>
                  <a:spcPct val="125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您的内容打在这里，您的内容打在这里，或者通过复制您的文本后，在此框中选择粘贴，并选择只保留文字。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997687" y="2800913"/>
            <a:ext cx="6440486" cy="1922836"/>
            <a:chOff x="1706779" y="3596733"/>
            <a:chExt cx="8587315" cy="2563781"/>
          </a:xfrm>
        </p:grpSpPr>
        <p:sp>
          <p:nvSpPr>
            <p:cNvPr id="19" name="矩形 3"/>
            <p:cNvSpPr/>
            <p:nvPr/>
          </p:nvSpPr>
          <p:spPr>
            <a:xfrm>
              <a:off x="2474753" y="4174210"/>
              <a:ext cx="7819341" cy="1819058"/>
            </a:xfrm>
            <a:custGeom>
              <a:gdLst>
                <a:gd fmla="*/ 433137 w 5688632" name="connsiteX0"/>
                <a:gd fmla="*/ 12032 h 2053062" name="connsiteY0"/>
                <a:gd fmla="*/ 5688632 w 5688632" name="connsiteX1"/>
                <a:gd fmla="*/ 0 h 2053062" name="connsiteY1"/>
                <a:gd fmla="*/ 5688632 w 5688632" name="connsiteX2"/>
                <a:gd fmla="*/ 2053062 h 2053062" name="connsiteY2"/>
                <a:gd fmla="*/ 0 w 5688632" name="connsiteX3"/>
                <a:gd fmla="*/ 2053062 h 2053062" name="connsiteY3"/>
                <a:gd fmla="*/ 433137 w 5688632" name="connsiteX4"/>
                <a:gd fmla="*/ 12032 h 205306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053062" w="5688632">
                  <a:moveTo>
                    <a:pt x="433137" y="12032"/>
                  </a:moveTo>
                  <a:lnTo>
                    <a:pt x="5688632" y="0"/>
                  </a:lnTo>
                  <a:lnTo>
                    <a:pt x="5688632" y="2053062"/>
                  </a:lnTo>
                  <a:lnTo>
                    <a:pt x="0" y="2053062"/>
                  </a:lnTo>
                  <a:lnTo>
                    <a:pt x="433137" y="1203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bIns="46800" lIns="1620000" rIns="72000" tIns="46800"/>
            <a:lstStyle/>
            <a:p>
              <a:pPr>
                <a:lnSpc>
                  <a:spcPct val="140000"/>
                </a:lnSpc>
                <a:defRPr/>
              </a:pPr>
              <a:endParaRPr altLang="en-US" kern="0" lang="zh-CN" sz="1200">
                <a:solidFill>
                  <a:schemeClr val="accent1">
                    <a:lumMod val="7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0" name="直角三角形 2"/>
            <p:cNvSpPr/>
            <p:nvPr/>
          </p:nvSpPr>
          <p:spPr>
            <a:xfrm flipH="1" rot="17117050">
              <a:off x="2486725" y="4791148"/>
              <a:ext cx="1408213" cy="1330520"/>
            </a:xfrm>
            <a:custGeom>
              <a:gdLst>
                <a:gd fmla="*/ 0 w 1690209" name="connsiteX0"/>
                <a:gd fmla="*/ 1842558 h 1842558" name="connsiteY0"/>
                <a:gd fmla="*/ 0 w 1690209" name="connsiteX1"/>
                <a:gd fmla="*/ 0 h 1842558" name="connsiteY1"/>
                <a:gd fmla="*/ 1690209 w 1690209" name="connsiteX2"/>
                <a:gd fmla="*/ 149753 h 1842558" name="connsiteY2"/>
                <a:gd fmla="*/ 0 w 1690209" name="connsiteX3"/>
                <a:gd fmla="*/ 1842558 h 1842558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842558" w="1690209">
                  <a:moveTo>
                    <a:pt x="0" y="1842558"/>
                  </a:moveTo>
                  <a:lnTo>
                    <a:pt x="0" y="0"/>
                  </a:lnTo>
                  <a:lnTo>
                    <a:pt x="1690209" y="149753"/>
                  </a:lnTo>
                  <a:lnTo>
                    <a:pt x="0" y="1842558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algn="ctr" cap="flat" cmpd="sng" w="25400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altLang="en-US" kern="0" lang="zh-CN" sz="1000">
                <a:solidFill>
                  <a:sysClr lastClr="FFFFFF" val="window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21" name="任意多边形 20"/>
            <p:cNvSpPr/>
            <p:nvPr/>
          </p:nvSpPr>
          <p:spPr>
            <a:xfrm>
              <a:off x="1706779" y="3596733"/>
              <a:ext cx="2314575" cy="1370012"/>
            </a:xfrm>
            <a:custGeom>
              <a:gdLst>
                <a:gd fmla="*/ 271763 w 2315387" name="connsiteX0"/>
                <a:gd fmla="*/ 0 h 1620180" name="connsiteY0"/>
                <a:gd fmla="*/ 1824103 w 2315387" name="connsiteX1"/>
                <a:gd fmla="*/ 232317 h 1620180" name="connsiteY1"/>
                <a:gd fmla="*/ 2315387 w 2315387" name="connsiteX2"/>
                <a:gd fmla="*/ 1620180 h 1620180" name="connsiteY2"/>
                <a:gd fmla="*/ 0 w 2315387" name="connsiteX3"/>
                <a:gd fmla="*/ 1528412 h 162018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620180" w="2315387">
                  <a:moveTo>
                    <a:pt x="271763" y="0"/>
                  </a:moveTo>
                  <a:lnTo>
                    <a:pt x="1824103" y="232317"/>
                  </a:lnTo>
                  <a:lnTo>
                    <a:pt x="2315387" y="1620180"/>
                  </a:lnTo>
                  <a:lnTo>
                    <a:pt x="0" y="1528412"/>
                  </a:lnTo>
                  <a:close/>
                </a:path>
              </a:pathLst>
            </a:custGeom>
            <a:solidFill>
              <a:schemeClr val="accent1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bIns="0" lIns="0" rIns="0" tIns="0"/>
            <a:lstStyle/>
            <a:p>
              <a:pPr algn="ctr">
                <a:defRPr/>
              </a:pPr>
              <a:endParaRPr altLang="en-US" kern="0" lang="zh-CN" sz="1500">
                <a:solidFill>
                  <a:srgbClr val="FFFFFF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7" name="TextBox 8"/>
            <p:cNvSpPr txBox="1"/>
            <p:nvPr/>
          </p:nvSpPr>
          <p:spPr>
            <a:xfrm>
              <a:off x="1864171" y="3987849"/>
              <a:ext cx="1867972" cy="690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b="1">
                  <a:solidFill>
                    <a:schemeClr val="tx2"/>
                  </a:solidFill>
                  <a:latin typeface="微软雅黑"/>
                  <a:ea typeface="微软雅黑"/>
                  <a:cs typeface="微软雅黑"/>
                </a:defRPr>
              </a:lvl1pPr>
            </a:lstStyle>
            <a:p>
              <a:r>
                <a:rPr altLang="en-US" lang="zh-CN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点击此处添加“标题内容”</a:t>
              </a:r>
            </a:p>
          </p:txBody>
        </p:sp>
        <p:sp>
          <p:nvSpPr>
            <p:cNvPr id="23" name="Text Box 13"/>
            <p:cNvSpPr txBox="1">
              <a:spLocks noChangeArrowheads="1"/>
            </p:cNvSpPr>
            <p:nvPr/>
          </p:nvSpPr>
          <p:spPr bwMode="gray">
            <a:xfrm>
              <a:off x="4141446" y="4445300"/>
              <a:ext cx="5878956" cy="13411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chemeClr val="accent1"/>
                  </a:solidFill>
                </a14:hiddenFill>
              </a:ext>
              <a:ext uri="{91240B29-F687-4F45-9708-019B960494DF}">
                <a14:hiddenLine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indent="-120650" marL="120650">
                <a:defRPr>
                  <a:solidFill>
                    <a:schemeClr val="tx1"/>
                  </a:solidFill>
                  <a:latin typeface="Arial"/>
                </a:defRPr>
              </a:lvl1pPr>
              <a:lvl2pPr>
                <a:defRPr>
                  <a:solidFill>
                    <a:schemeClr val="tx1"/>
                  </a:solidFill>
                  <a:latin typeface="Arial"/>
                </a:defRPr>
              </a:lvl2pPr>
              <a:lvl3pPr>
                <a:defRPr>
                  <a:solidFill>
                    <a:schemeClr val="tx1"/>
                  </a:solidFill>
                  <a:latin typeface="Arial"/>
                </a:defRPr>
              </a:lvl3pPr>
              <a:lvl4pPr>
                <a:defRPr>
                  <a:solidFill>
                    <a:schemeClr val="tx1"/>
                  </a:solidFill>
                  <a:latin typeface="Arial"/>
                </a:defRPr>
              </a:lvl4pPr>
              <a:lvl5pPr>
                <a:defRPr>
                  <a:solidFill>
                    <a:schemeClr val="tx1"/>
                  </a:solidFill>
                  <a:latin typeface="Arial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9pPr>
            </a:lstStyle>
            <a:p>
              <a:pPr indent="0" marL="0">
                <a:lnSpc>
                  <a:spcPct val="125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您的内容打在这里，您的内容打在这里，或者通过复制您的文本后，在此框中选择粘贴，并选择只保留文字。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720343" y="1252754"/>
            <a:ext cx="449897" cy="6781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zh-CN" b="1" lang="en-US" sz="40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08299" y="2933794"/>
            <a:ext cx="489585" cy="75438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zh-CN" b="1" lang="en-US" sz="45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29" name="矩形 28"/>
          <p:cNvSpPr>
            <a:spLocks noChangeArrowheads="1"/>
          </p:cNvSpPr>
          <p:nvPr/>
        </p:nvSpPr>
        <p:spPr bwMode="auto">
          <a:xfrm>
            <a:off x="476188" y="177842"/>
            <a:ext cx="17068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成绩与思考</a:t>
            </a:r>
          </a:p>
        </p:txBody>
      </p:sp>
      <p:sp>
        <p:nvSpPr>
          <p:cNvPr id="30" name="等腰三角形 29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369188489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500" id="2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2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3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500" id="3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18"/>
      <p:bldP grpId="0" spid="29"/>
      <p:bldP grpId="0" spid="30"/>
    </p:bldLst>
  </p:timing>
</p:sld>
</file>

<file path=ppt/slides/slide3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矩形 26"/>
          <p:cNvSpPr>
            <a:spLocks noChangeArrowheads="1"/>
          </p:cNvSpPr>
          <p:nvPr/>
        </p:nvSpPr>
        <p:spPr bwMode="auto">
          <a:xfrm>
            <a:off x="476188" y="177842"/>
            <a:ext cx="17068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成绩与思考</a:t>
            </a:r>
          </a:p>
        </p:txBody>
      </p:sp>
      <p:sp>
        <p:nvSpPr>
          <p:cNvPr id="28" name="等腰三角形 2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3727365" y="1944487"/>
            <a:ext cx="1787236" cy="1787236"/>
          </a:xfrm>
          <a:prstGeom prst="ellipse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4620983" y="1566351"/>
            <a:ext cx="0" cy="558958"/>
          </a:xfrm>
          <a:prstGeom prst="line">
            <a:avLst/>
          </a:prstGeom>
          <a:ln w="63500">
            <a:solidFill>
              <a:schemeClr val="accent2"/>
            </a:solidFill>
            <a:head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直接连接符 24"/>
          <p:cNvCxnSpPr/>
          <p:nvPr/>
        </p:nvCxnSpPr>
        <p:spPr>
          <a:xfrm flipH="1">
            <a:off x="4620983" y="3531998"/>
            <a:ext cx="0" cy="558000"/>
          </a:xfrm>
          <a:prstGeom prst="line">
            <a:avLst/>
          </a:prstGeom>
          <a:ln w="63500">
            <a:solidFill>
              <a:schemeClr val="accent2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" name="直接连接符 25"/>
          <p:cNvCxnSpPr/>
          <p:nvPr/>
        </p:nvCxnSpPr>
        <p:spPr>
          <a:xfrm flipH="1" rot="5400000">
            <a:off x="5620062" y="2559105"/>
            <a:ext cx="0" cy="558000"/>
          </a:xfrm>
          <a:prstGeom prst="line">
            <a:avLst/>
          </a:prstGeom>
          <a:ln w="63500">
            <a:solidFill>
              <a:schemeClr val="accent2"/>
            </a:solidFill>
            <a:head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直接连接符 28"/>
          <p:cNvCxnSpPr/>
          <p:nvPr/>
        </p:nvCxnSpPr>
        <p:spPr>
          <a:xfrm flipH="1" rot="5400000">
            <a:off x="3620424" y="2559105"/>
            <a:ext cx="0" cy="558000"/>
          </a:xfrm>
          <a:prstGeom prst="line">
            <a:avLst/>
          </a:prstGeom>
          <a:ln w="63500">
            <a:solidFill>
              <a:schemeClr val="accent2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" name="TextBox 30"/>
          <p:cNvSpPr txBox="1"/>
          <p:nvPr/>
        </p:nvSpPr>
        <p:spPr>
          <a:xfrm>
            <a:off x="5231308" y="1003920"/>
            <a:ext cx="2125978" cy="213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b="1" lang="zh-CN" smtClean="0" sz="1400">
                <a:solidFill>
                  <a:schemeClr val="tx2"/>
                </a:solidFill>
                <a:latin charset="-122" pitchFamily="34" typeface="微软雅黑"/>
                <a:ea charset="-122" panose="020b0503020204020204" pitchFamily="34" typeface="微软雅黑"/>
              </a:rPr>
              <a:t>概述性文字观点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231308" y="1345303"/>
            <a:ext cx="2946441" cy="4953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ts val="1300"/>
              </a:lnSpc>
            </a:pPr>
            <a:r>
              <a:rPr altLang="en-US" lang="zh-CN" smtClean="0" sz="1000">
                <a:latin typeface="+mn-ea"/>
              </a:rPr>
              <a:t>详写内容……点击输入你所研究项目的几个具体意义所在，在不改动排版的情况下，尽量控制在四点内说明，标题将每个具体意义概括提出观点。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381638" y="1067906"/>
            <a:ext cx="478689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altLang="zh-CN" b="1" lang="en-US" smtClean="0" sz="2400">
                <a:solidFill>
                  <a:schemeClr val="tx2"/>
                </a:solidFill>
                <a:latin charset="-122" pitchFamily="34" typeface="微软雅黑"/>
                <a:ea charset="-122" panose="020b0503020204020204" pitchFamily="34" typeface="微软雅黑"/>
              </a:rPr>
              <a:t>01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71070" y="2653440"/>
            <a:ext cx="478689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altLang="zh-CN" b="1" lang="en-US" smtClean="0" sz="24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02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788324" y="2392131"/>
            <a:ext cx="1389426" cy="213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b="1" lang="zh-CN" smtClean="0" sz="14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概述性文字观点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788324" y="2698479"/>
            <a:ext cx="1389426" cy="11557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ts val="1300"/>
              </a:lnSpc>
            </a:pPr>
            <a:r>
              <a:rPr altLang="en-US" lang="zh-CN" sz="1000">
                <a:latin typeface="+mn-ea"/>
              </a:rPr>
              <a:t>详写内容……点击输入你所研究项目的几个具体意义所在，在不改动排版的情况下，尽量控制在四点内说明，标题将每个具体意义概括提出观点。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381638" y="4173122"/>
            <a:ext cx="478689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altLang="zh-CN" b="1" lang="en-US" smtClean="0" sz="2400">
                <a:solidFill>
                  <a:schemeClr val="tx2"/>
                </a:solidFill>
                <a:latin charset="-122" pitchFamily="34" typeface="微软雅黑"/>
                <a:ea charset="-122" panose="020b0503020204020204" pitchFamily="34" typeface="微软雅黑"/>
              </a:rPr>
              <a:t>03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835027" y="2653440"/>
            <a:ext cx="478689" cy="3657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ctr"/>
            <a:r>
              <a:rPr altLang="zh-CN" b="1" lang="en-US" smtClean="0" sz="24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04</a:t>
            </a:r>
          </a:p>
        </p:txBody>
      </p:sp>
      <p:cxnSp>
        <p:nvCxnSpPr>
          <p:cNvPr id="39" name="直接连接符 38"/>
          <p:cNvCxnSpPr/>
          <p:nvPr/>
        </p:nvCxnSpPr>
        <p:spPr>
          <a:xfrm flipH="1">
            <a:off x="5120828" y="1003920"/>
            <a:ext cx="0" cy="84191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>
            <a:stCxn id="33" idx="3"/>
          </p:cNvCxnSpPr>
          <p:nvPr/>
        </p:nvCxnSpPr>
        <p:spPr>
          <a:xfrm>
            <a:off x="4860327" y="1250786"/>
            <a:ext cx="2647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H="1">
            <a:off x="6697288" y="2407509"/>
            <a:ext cx="0" cy="144243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>
            <a:off x="6436786" y="2816115"/>
            <a:ext cx="2647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 flipH="1">
            <a:off x="4075363" y="3894122"/>
            <a:ext cx="0" cy="7974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H="1">
            <a:off x="4075363" y="4357788"/>
            <a:ext cx="2647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583484" y="3862644"/>
            <a:ext cx="1389426" cy="213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r"/>
            <a:r>
              <a:rPr altLang="en-US" b="1" lang="zh-CN" smtClean="0" sz="1400">
                <a:solidFill>
                  <a:schemeClr val="tx2"/>
                </a:solidFill>
                <a:latin charset="-122" pitchFamily="34" typeface="微软雅黑"/>
                <a:ea charset="-122" panose="020b0503020204020204" pitchFamily="34" typeface="微软雅黑"/>
              </a:rPr>
              <a:t>概述性文字观点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43608" y="4204027"/>
            <a:ext cx="2915448" cy="4953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ts val="1300"/>
              </a:lnSpc>
            </a:pPr>
            <a:r>
              <a:rPr altLang="en-US" lang="zh-CN" sz="1000">
                <a:latin typeface="+mn-ea"/>
              </a:rPr>
              <a:t>详写内容……点击输入你所研究项目的几个具体意义所在，在不改动排版的情况下，尽量控制在四点内说明，标题将每个具体意义概括提出观点。</a:t>
            </a:r>
          </a:p>
        </p:txBody>
      </p:sp>
      <p:cxnSp>
        <p:nvCxnSpPr>
          <p:cNvPr id="47" name="直接连接符 46"/>
          <p:cNvCxnSpPr/>
          <p:nvPr/>
        </p:nvCxnSpPr>
        <p:spPr>
          <a:xfrm flipH="1">
            <a:off x="2544269" y="1942325"/>
            <a:ext cx="0" cy="150510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flipH="1">
            <a:off x="2544269" y="2816115"/>
            <a:ext cx="2647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043608" y="1921162"/>
            <a:ext cx="1389426" cy="21336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r"/>
            <a:r>
              <a:rPr altLang="en-US" b="1" lang="zh-CN" smtClean="0" sz="14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概述性文字观点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043608" y="2293146"/>
            <a:ext cx="1375572" cy="11557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algn="just">
              <a:lnSpc>
                <a:spcPts val="1300"/>
              </a:lnSpc>
            </a:pPr>
            <a:r>
              <a:rPr altLang="en-US" lang="zh-CN" sz="1000">
                <a:latin typeface="+mn-ea"/>
              </a:rPr>
              <a:t>详写内容……点击输入你所研究项目的几个具体意义所在，在不改动排版的情况下，尽量控制在四点内说明，标题将每个具体意义概括提出观点。</a:t>
            </a:r>
          </a:p>
        </p:txBody>
      </p:sp>
      <p:sp>
        <p:nvSpPr>
          <p:cNvPr id="23" name="椭圆 22"/>
          <p:cNvSpPr/>
          <p:nvPr/>
        </p:nvSpPr>
        <p:spPr>
          <a:xfrm>
            <a:off x="3797071" y="2014193"/>
            <a:ext cx="1647824" cy="1647824"/>
          </a:xfrm>
          <a:prstGeom prst="ellipse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TextBox 29"/>
          <p:cNvSpPr txBox="1"/>
          <p:nvPr/>
        </p:nvSpPr>
        <p:spPr>
          <a:xfrm>
            <a:off x="4021945" y="2299496"/>
            <a:ext cx="1198077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3200">
                <a:solidFill>
                  <a:schemeClr val="bg1"/>
                </a:solidFill>
                <a:latin charset="-122" pitchFamily="34" typeface="微软雅黑"/>
                <a:ea charset="-122" panose="020b0503020204020204" pitchFamily="34" typeface="微软雅黑"/>
              </a:rPr>
              <a:t>成绩思考</a:t>
            </a:r>
          </a:p>
        </p:txBody>
      </p:sp>
    </p:spTree>
    <p:extLst>
      <p:ext uri="{BB962C8B-B14F-4D97-AF65-F5344CB8AC3E}">
        <p14:creationId val="149725870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3" presetSubtype="3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3" presetSubtype="3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6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8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3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5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63" nodeType="after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65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67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6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2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7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81" nodeType="after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83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4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8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8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9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8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99" nodeType="after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10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2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10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5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6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08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9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1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2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1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5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6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117" nodeType="after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119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0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id="1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3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4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26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7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29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  <p:bldP grpId="0" spid="28"/>
      <p:bldP grpId="0" spid="22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  <p:bldP grpId="0" spid="45"/>
      <p:bldP grpId="0" spid="46"/>
      <p:bldP grpId="0" spid="49"/>
      <p:bldP grpId="0" spid="50"/>
      <p:bldP grpId="0" spid="23"/>
      <p:bldP grpId="0" spid="30"/>
    </p:bldLst>
  </p:timing>
</p:sld>
</file>

<file path=ppt/slides/slide3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598832" y="1049644"/>
            <a:ext cx="7838852" cy="3589019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typeface="微软雅黑"/>
              </a:rPr>
              <a:t>[1][瑞士] 亚历山大·奥斯特瓦德（AlexanderOsterwalder），（比利时）伊夫·皮尼厄（YvesPigneur） 《Business Model Generation》[M]出版社：机械工业出版社，2011</a:t>
            </a:r>
          </a:p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typeface="微软雅黑"/>
              </a:rPr>
              <a:t>[2]C. K. Prahalad（C·K·普拉哈拉德），Venkat Ramaswamy（文卡特·拉马斯瓦米）   《The Future of Competition: Co-Creating Unique Value With Customers》 [M]出版社：Harvard Business Press ，2003</a:t>
            </a:r>
          </a:p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typeface="微软雅黑"/>
              </a:rPr>
              <a:t>[3]胡世良《移动互联网商业模式创新与变革》[M]出版社：人民邮电出版社，2013</a:t>
            </a:r>
          </a:p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typeface="微软雅黑"/>
              </a:rPr>
              <a:t>[4]陈洪等 《游戏运营管理》[M]出版社：清华大学出版社，2009</a:t>
            </a:r>
          </a:p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typeface="微软雅黑"/>
              </a:rPr>
              <a:t>[5]许可，张春鹏 《移动运营商手机游戏业务的战略定位和发展策略探讨》[J]世界电信2004年第10期，2004</a:t>
            </a:r>
          </a:p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typeface="微软雅黑"/>
              </a:rPr>
              <a:t>[6]网络评论《深入解读国产手机游戏盈利模式和市场前景》[OL]，2013</a:t>
            </a:r>
          </a:p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typeface="微软雅黑"/>
              </a:rPr>
              <a:t>[7]中国互联网络信息中心（CNNIC）《第32次中国互联网络发展统计报告》[R]，2013</a:t>
            </a:r>
          </a:p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typeface="微软雅黑"/>
              </a:rPr>
              <a:t>[8]中国互联网络信息中心（CNNIC）《第 33 次中国互联网络发展状况统计报告》[R]，2014</a:t>
            </a:r>
          </a:p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typeface="微软雅黑"/>
              </a:rPr>
              <a:t>[9]百度移动 《移动互联网发展趋势报告》[R]，2012</a:t>
            </a:r>
          </a:p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typeface="微软雅黑"/>
              </a:rPr>
              <a:t>[10]艾媒咨询 《中国手机游戏市场年度报告》[R]，2013</a:t>
            </a:r>
          </a:p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typeface="微软雅黑"/>
              </a:rPr>
              <a:t>[11]李振勇 《商业模式创新与战略转型》[M] 出版社：国家行政学院音像出版社，2009</a:t>
            </a:r>
          </a:p>
          <a:p>
            <a:pPr>
              <a:lnSpc>
                <a:spcPct val="150000"/>
              </a:lnSpc>
            </a:pPr>
            <a:r>
              <a:rPr altLang="zh-CN" lang="en-US" sz="11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  <a:cs typeface="微软雅黑"/>
              </a:rPr>
              <a:t>[12]付玉辉 《4G时代的手机游戏裂变》[J].广告大观综合版2014-1，2014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476188" y="177842"/>
            <a:ext cx="23164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z="2400">
                <a:solidFill>
                  <a:schemeClr val="accent1"/>
                </a:solidFill>
              </a:rPr>
              <a:t>附录：参考文献</a:t>
            </a:r>
          </a:p>
        </p:txBody>
      </p:sp>
      <p:sp>
        <p:nvSpPr>
          <p:cNvPr id="15" name="等腰三角形 14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268995427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2000" id="1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11"/>
      <p:bldP grpId="0" spid="15"/>
    </p:bldLst>
  </p:timing>
</p:sld>
</file>

<file path=ppt/slides/slide3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TextBox 5"/>
          <p:cNvSpPr txBox="1"/>
          <p:nvPr/>
        </p:nvSpPr>
        <p:spPr>
          <a:xfrm>
            <a:off x="4136861" y="3501938"/>
            <a:ext cx="1203960" cy="28194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r>
              <a:rPr altLang="en-US" b="1" lang="zh-CN" smtClean="0">
                <a:solidFill>
                  <a:srgbClr val="071F65"/>
                </a:solidFill>
                <a:latin charset="-122" pitchFamily="34" typeface="微软雅黑"/>
                <a:ea charset="-122" panose="020b0503020204020204" pitchFamily="34" typeface="微软雅黑"/>
                <a:cs typeface="微软雅黑"/>
              </a:rPr>
              <a:t>导师：代用名</a:t>
            </a:r>
          </a:p>
        </p:txBody>
      </p:sp>
      <p:sp>
        <p:nvSpPr>
          <p:cNvPr id="14" name="矩形 13"/>
          <p:cNvSpPr/>
          <p:nvPr/>
        </p:nvSpPr>
        <p:spPr>
          <a:xfrm>
            <a:off x="2529001" y="2948830"/>
            <a:ext cx="3422909" cy="38862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altLang="en-US" b="1" lang="zh-CN" smtClean="0">
                <a:latin typeface="+mj-ea"/>
                <a:ea typeface="+mj-ea"/>
              </a:rPr>
              <a:t>副标题：XX学位研究生论文答辩材料</a:t>
            </a:r>
          </a:p>
        </p:txBody>
      </p:sp>
      <p:sp>
        <p:nvSpPr>
          <p:cNvPr id="26" name="矩形 25"/>
          <p:cNvSpPr/>
          <p:nvPr/>
        </p:nvSpPr>
        <p:spPr>
          <a:xfrm>
            <a:off x="2542581" y="3501938"/>
            <a:ext cx="1381760" cy="281940"/>
          </a:xfrm>
          <a:prstGeom prst="rect">
            <a:avLst/>
          </a:prstGeom>
        </p:spPr>
        <p:txBody>
          <a:bodyPr bIns="34290" lIns="68580" rIns="68580" tIns="34290" wrap="none">
            <a:spAutoFit/>
          </a:bodyPr>
          <a:lstStyle/>
          <a:p>
            <a:r>
              <a:rPr altLang="en-US" b="1" kumimoji="1" lang="zh-CN">
                <a:solidFill>
                  <a:srgbClr val="071F65"/>
                </a:solidFill>
                <a:latin charset="-122" pitchFamily="34" typeface="微软雅黑"/>
                <a:ea charset="-122" panose="020b0503020204020204" pitchFamily="34" typeface="微软雅黑"/>
                <a:cs typeface="微软雅黑"/>
              </a:rPr>
              <a:t>答辩人：代用名</a:t>
            </a:r>
          </a:p>
        </p:txBody>
      </p:sp>
      <p:sp>
        <p:nvSpPr>
          <p:cNvPr id="27" name="矩形 26"/>
          <p:cNvSpPr/>
          <p:nvPr/>
        </p:nvSpPr>
        <p:spPr>
          <a:xfrm>
            <a:off x="2458991" y="1941827"/>
            <a:ext cx="5839485" cy="83058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r>
              <a:rPr altLang="en-US" b="1" lang="zh-CN" smtClean="0" sz="5000">
                <a:solidFill>
                  <a:srgbClr val="071F65"/>
                </a:solidFill>
                <a:latin typeface="+mj-ea"/>
                <a:ea typeface="+mj-ea"/>
              </a:rPr>
              <a:t>演示完毕 请多指点</a:t>
            </a:r>
          </a:p>
        </p:txBody>
      </p:sp>
      <p:cxnSp>
        <p:nvCxnSpPr>
          <p:cNvPr id="28" name="直接连接符 27"/>
          <p:cNvCxnSpPr/>
          <p:nvPr/>
        </p:nvCxnSpPr>
        <p:spPr>
          <a:xfrm flipH="1">
            <a:off x="2542581" y="2900164"/>
            <a:ext cx="5031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图片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480936" y="475379"/>
            <a:ext cx="2248145" cy="666258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2529001" y="1633327"/>
            <a:ext cx="3422909" cy="28194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r>
              <a:rPr altLang="en-US" b="1" lang="zh-CN">
                <a:latin charset="-122" pitchFamily="34" typeface="微软雅黑"/>
                <a:ea charset="-122" panose="020b0503020204020204" pitchFamily="34" typeface="微软雅黑"/>
              </a:rPr>
              <a:t>北京大学2016级环境科学与工程 3班</a:t>
            </a:r>
          </a:p>
        </p:txBody>
      </p:sp>
      <p:sp>
        <p:nvSpPr>
          <p:cNvPr id="31" name="Freeform 5"/>
          <p:cNvSpPr>
            <a:spLocks noEditPoints="1"/>
          </p:cNvSpPr>
          <p:nvPr/>
        </p:nvSpPr>
        <p:spPr bwMode="auto">
          <a:xfrm>
            <a:off x="0" y="1164127"/>
            <a:ext cx="1790977" cy="2869814"/>
          </a:xfrm>
          <a:custGeom>
            <a:gdLst>
              <a:gd fmla="*/ 0 w 7449" name="T0"/>
              <a:gd fmla="*/ 0 h 11906" name="T1"/>
              <a:gd fmla="*/ 7449 w 7449" name="T2"/>
              <a:gd fmla="*/ 4223 h 11906" name="T3"/>
              <a:gd fmla="*/ 0 w 7449" name="T4"/>
              <a:gd fmla="*/ 4223 h 11906" name="T5"/>
              <a:gd fmla="*/ 0 w 7449" name="T6"/>
              <a:gd fmla="*/ 0 h 11906" name="T7"/>
              <a:gd fmla="*/ 7449 w 7449" name="T8"/>
              <a:gd fmla="*/ 4302 h 11906" name="T9"/>
              <a:gd fmla="*/ 0 w 7449" name="T10"/>
              <a:gd fmla="*/ 8525 h 11906" name="T11"/>
              <a:gd fmla="*/ 0 w 7449" name="T12"/>
              <a:gd fmla="*/ 4302 h 11906" name="T13"/>
              <a:gd fmla="*/ 7449 w 7449" name="T14"/>
              <a:gd fmla="*/ 4302 h 11906" name="T15"/>
              <a:gd fmla="*/ 2857 w 7449" name="T16"/>
              <a:gd fmla="*/ 10038 h 11906" name="T17"/>
              <a:gd fmla="*/ 5 w 7449" name="T18"/>
              <a:gd fmla="*/ 11903 h 11906" name="T19"/>
              <a:gd fmla="*/ 0 w 7449" name="T20"/>
              <a:gd fmla="*/ 11906 h 11906" name="T21"/>
              <a:gd fmla="*/ 0 w 7449" name="T22"/>
              <a:gd fmla="*/ 8789 h 11906" name="T23"/>
              <a:gd fmla="*/ 2857 w 7449" name="T24"/>
              <a:gd fmla="*/ 7136 h 11906" name="T25"/>
              <a:gd fmla="*/ 2857 w 7449" name="T26"/>
              <a:gd fmla="*/ 10038 h 11906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11906" w="7449">
                <a:moveTo>
                  <a:pt x="0" y="0"/>
                </a:moveTo>
                <a:lnTo>
                  <a:pt x="7449" y="4223"/>
                </a:lnTo>
                <a:lnTo>
                  <a:pt x="0" y="4223"/>
                </a:lnTo>
                <a:lnTo>
                  <a:pt x="0" y="0"/>
                </a:lnTo>
                <a:close/>
                <a:moveTo>
                  <a:pt x="7449" y="4302"/>
                </a:moveTo>
                <a:lnTo>
                  <a:pt x="0" y="8525"/>
                </a:lnTo>
                <a:lnTo>
                  <a:pt x="0" y="4302"/>
                </a:lnTo>
                <a:lnTo>
                  <a:pt x="7449" y="4302"/>
                </a:lnTo>
                <a:close/>
                <a:moveTo>
                  <a:pt x="2857" y="10038"/>
                </a:moveTo>
                <a:cubicBezTo>
                  <a:pt x="2537" y="11326"/>
                  <a:pt x="721" y="11825"/>
                  <a:pt x="5" y="11903"/>
                </a:cubicBezTo>
                <a:lnTo>
                  <a:pt x="0" y="11906"/>
                </a:lnTo>
                <a:lnTo>
                  <a:pt x="0" y="8789"/>
                </a:lnTo>
                <a:lnTo>
                  <a:pt x="2857" y="7136"/>
                </a:lnTo>
                <a:lnTo>
                  <a:pt x="2857" y="10038"/>
                </a:lnTo>
                <a:close/>
              </a:path>
            </a:pathLst>
          </a:custGeom>
          <a:solidFill>
            <a:schemeClr val="accent1"/>
          </a:solidFill>
          <a:ln cap="flat" w="5">
            <a:solidFill>
              <a:srgbClr val="24211D"/>
            </a:solidFill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2" name="Freeform 6"/>
          <p:cNvSpPr>
            <a:spLocks noEditPoints="1"/>
          </p:cNvSpPr>
          <p:nvPr/>
        </p:nvSpPr>
        <p:spPr bwMode="auto">
          <a:xfrm>
            <a:off x="1722420" y="2203161"/>
            <a:ext cx="137114" cy="1694253"/>
          </a:xfrm>
          <a:custGeom>
            <a:gdLst>
              <a:gd fmla="*/ 246 w 571" name="T0"/>
              <a:gd fmla="*/ 0 h 7028" name="T1"/>
              <a:gd fmla="*/ 246 w 571" name="T2"/>
              <a:gd fmla="*/ 2716 h 7028" name="T3"/>
              <a:gd fmla="*/ 178 w 571" name="T4"/>
              <a:gd fmla="*/ 2816 h 7028" name="T5"/>
              <a:gd fmla="*/ 286 w 571" name="T6"/>
              <a:gd fmla="*/ 2924 h 7028" name="T7"/>
              <a:gd fmla="*/ 394 w 571" name="T8"/>
              <a:gd fmla="*/ 2816 h 7028" name="T9"/>
              <a:gd fmla="*/ 325 w 571" name="T10"/>
              <a:gd fmla="*/ 2716 h 7028" name="T11"/>
              <a:gd fmla="*/ 325 w 571" name="T12"/>
              <a:gd fmla="*/ 0 h 7028" name="T13"/>
              <a:gd fmla="*/ 246 w 571" name="T14"/>
              <a:gd fmla="*/ 0 h 7028" name="T15"/>
              <a:gd fmla="*/ 0 w 571" name="T16"/>
              <a:gd fmla="*/ 3749 h 7028" name="T17"/>
              <a:gd fmla="*/ 571 w 571" name="T18"/>
              <a:gd fmla="*/ 3749 h 7028" name="T19"/>
              <a:gd fmla="*/ 571 w 571" name="T20"/>
              <a:gd fmla="*/ 3790 h 7028" name="T21"/>
              <a:gd fmla="*/ 0 w 571" name="T22"/>
              <a:gd fmla="*/ 3790 h 7028" name="T23"/>
              <a:gd fmla="*/ 0 w 571" name="T24"/>
              <a:gd fmla="*/ 3749 h 7028" name="T25"/>
              <a:gd fmla="*/ 0 w 571" name="T26"/>
              <a:gd fmla="*/ 3323 h 7028" name="T27"/>
              <a:gd fmla="*/ 0 w 571" name="T28"/>
              <a:gd fmla="*/ 3323 h 7028" name="T29"/>
              <a:gd fmla="*/ 0 w 571" name="T30"/>
              <a:gd fmla="*/ 3323 h 7028" name="T31"/>
              <a:gd fmla="*/ 286 w 571" name="T32"/>
              <a:gd fmla="*/ 3037 h 7028" name="T33"/>
              <a:gd fmla="*/ 571 w 571" name="T34"/>
              <a:gd fmla="*/ 3323 h 7028" name="T35"/>
              <a:gd fmla="*/ 571 w 571" name="T36"/>
              <a:gd fmla="*/ 3323 h 7028" name="T37"/>
              <a:gd fmla="*/ 571 w 571" name="T38"/>
              <a:gd fmla="*/ 3323 h 7028" name="T39"/>
              <a:gd fmla="*/ 571 w 571" name="T40"/>
              <a:gd fmla="*/ 3683 h 7028" name="T41"/>
              <a:gd fmla="*/ 0 w 571" name="T42"/>
              <a:gd fmla="*/ 3683 h 7028" name="T43"/>
              <a:gd fmla="*/ 0 w 571" name="T44"/>
              <a:gd fmla="*/ 3323 h 7028" name="T45"/>
              <a:gd fmla="*/ 37 w 571" name="T46"/>
              <a:gd fmla="*/ 3885 h 7028" name="T47"/>
              <a:gd fmla="*/ 0 w 571" name="T48"/>
              <a:gd fmla="*/ 3885 h 7028" name="T49"/>
              <a:gd fmla="*/ 0 w 571" name="T50"/>
              <a:gd fmla="*/ 7028 h 7028" name="T51"/>
              <a:gd fmla="*/ 37 w 571" name="T52"/>
              <a:gd fmla="*/ 7028 h 7028" name="T53"/>
              <a:gd fmla="*/ 37 w 571" name="T54"/>
              <a:gd fmla="*/ 3885 h 7028" name="T55"/>
              <a:gd fmla="*/ 126 w 571" name="T56"/>
              <a:gd fmla="*/ 3885 h 7028" name="T57"/>
              <a:gd fmla="*/ 89 w 571" name="T58"/>
              <a:gd fmla="*/ 3885 h 7028" name="T59"/>
              <a:gd fmla="*/ 89 w 571" name="T60"/>
              <a:gd fmla="*/ 7028 h 7028" name="T61"/>
              <a:gd fmla="*/ 126 w 571" name="T62"/>
              <a:gd fmla="*/ 7028 h 7028" name="T63"/>
              <a:gd fmla="*/ 126 w 571" name="T64"/>
              <a:gd fmla="*/ 3885 h 7028" name="T65"/>
              <a:gd fmla="*/ 215 w 571" name="T66"/>
              <a:gd fmla="*/ 3885 h 7028" name="T67"/>
              <a:gd fmla="*/ 178 w 571" name="T68"/>
              <a:gd fmla="*/ 3885 h 7028" name="T69"/>
              <a:gd fmla="*/ 178 w 571" name="T70"/>
              <a:gd fmla="*/ 7028 h 7028" name="T71"/>
              <a:gd fmla="*/ 215 w 571" name="T72"/>
              <a:gd fmla="*/ 7028 h 7028" name="T73"/>
              <a:gd fmla="*/ 215 w 571" name="T74"/>
              <a:gd fmla="*/ 3885 h 7028" name="T75"/>
              <a:gd fmla="*/ 304 w 571" name="T76"/>
              <a:gd fmla="*/ 3885 h 7028" name="T77"/>
              <a:gd fmla="*/ 267 w 571" name="T78"/>
              <a:gd fmla="*/ 3885 h 7028" name="T79"/>
              <a:gd fmla="*/ 267 w 571" name="T80"/>
              <a:gd fmla="*/ 7028 h 7028" name="T81"/>
              <a:gd fmla="*/ 304 w 571" name="T82"/>
              <a:gd fmla="*/ 7028 h 7028" name="T83"/>
              <a:gd fmla="*/ 304 w 571" name="T84"/>
              <a:gd fmla="*/ 3885 h 7028" name="T85"/>
              <a:gd fmla="*/ 393 w 571" name="T86"/>
              <a:gd fmla="*/ 3885 h 7028" name="T87"/>
              <a:gd fmla="*/ 356 w 571" name="T88"/>
              <a:gd fmla="*/ 3885 h 7028" name="T89"/>
              <a:gd fmla="*/ 356 w 571" name="T90"/>
              <a:gd fmla="*/ 7028 h 7028" name="T91"/>
              <a:gd fmla="*/ 393 w 571" name="T92"/>
              <a:gd fmla="*/ 7028 h 7028" name="T93"/>
              <a:gd fmla="*/ 393 w 571" name="T94"/>
              <a:gd fmla="*/ 3885 h 7028" name="T95"/>
              <a:gd fmla="*/ 482 w 571" name="T96"/>
              <a:gd fmla="*/ 3885 h 7028" name="T97"/>
              <a:gd fmla="*/ 445 w 571" name="T98"/>
              <a:gd fmla="*/ 3885 h 7028" name="T99"/>
              <a:gd fmla="*/ 445 w 571" name="T100"/>
              <a:gd fmla="*/ 7028 h 7028" name="T101"/>
              <a:gd fmla="*/ 482 w 571" name="T102"/>
              <a:gd fmla="*/ 7028 h 7028" name="T103"/>
              <a:gd fmla="*/ 482 w 571" name="T104"/>
              <a:gd fmla="*/ 3885 h 7028" name="T105"/>
              <a:gd fmla="*/ 571 w 571" name="T106"/>
              <a:gd fmla="*/ 3885 h 7028" name="T107"/>
              <a:gd fmla="*/ 534 w 571" name="T108"/>
              <a:gd fmla="*/ 3885 h 7028" name="T109"/>
              <a:gd fmla="*/ 534 w 571" name="T110"/>
              <a:gd fmla="*/ 7028 h 7028" name="T111"/>
              <a:gd fmla="*/ 571 w 571" name="T112"/>
              <a:gd fmla="*/ 7028 h 7028" name="T113"/>
              <a:gd fmla="*/ 571 w 571" name="T114"/>
              <a:gd fmla="*/ 3885 h 7028" name="T1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b="b" l="0" r="r" t="0"/>
            <a:pathLst>
              <a:path h="7027" w="571">
                <a:moveTo>
                  <a:pt x="246" y="0"/>
                </a:moveTo>
                <a:lnTo>
                  <a:pt x="246" y="2716"/>
                </a:lnTo>
                <a:cubicBezTo>
                  <a:pt x="206" y="2731"/>
                  <a:pt x="178" y="2770"/>
                  <a:pt x="178" y="2816"/>
                </a:cubicBezTo>
                <a:cubicBezTo>
                  <a:pt x="178" y="2876"/>
                  <a:pt x="226" y="2924"/>
                  <a:pt x="286" y="2924"/>
                </a:cubicBezTo>
                <a:cubicBezTo>
                  <a:pt x="345" y="2924"/>
                  <a:pt x="394" y="2876"/>
                  <a:pt x="394" y="2816"/>
                </a:cubicBezTo>
                <a:cubicBezTo>
                  <a:pt x="394" y="2770"/>
                  <a:pt x="365" y="2731"/>
                  <a:pt x="325" y="2716"/>
                </a:cubicBezTo>
                <a:lnTo>
                  <a:pt x="325" y="0"/>
                </a:lnTo>
                <a:lnTo>
                  <a:pt x="246" y="0"/>
                </a:lnTo>
                <a:close/>
                <a:moveTo>
                  <a:pt x="0" y="3749"/>
                </a:moveTo>
                <a:lnTo>
                  <a:pt x="571" y="3749"/>
                </a:lnTo>
                <a:lnTo>
                  <a:pt x="571" y="3790"/>
                </a:lnTo>
                <a:lnTo>
                  <a:pt x="0" y="3790"/>
                </a:lnTo>
                <a:lnTo>
                  <a:pt x="0" y="3749"/>
                </a:lnTo>
                <a:close/>
                <a:moveTo>
                  <a:pt x="0" y="3323"/>
                </a:moveTo>
                <a:lnTo>
                  <a:pt x="0" y="3323"/>
                </a:lnTo>
                <a:lnTo>
                  <a:pt x="0" y="3323"/>
                </a:lnTo>
                <a:cubicBezTo>
                  <a:pt x="0" y="3165"/>
                  <a:pt x="128" y="3037"/>
                  <a:pt x="286" y="3037"/>
                </a:cubicBezTo>
                <a:cubicBezTo>
                  <a:pt x="443" y="3037"/>
                  <a:pt x="571" y="3165"/>
                  <a:pt x="571" y="3323"/>
                </a:cubicBezTo>
                <a:lnTo>
                  <a:pt x="571" y="3323"/>
                </a:lnTo>
                <a:lnTo>
                  <a:pt x="571" y="3323"/>
                </a:lnTo>
                <a:lnTo>
                  <a:pt x="571" y="3683"/>
                </a:lnTo>
                <a:lnTo>
                  <a:pt x="0" y="3683"/>
                </a:lnTo>
                <a:lnTo>
                  <a:pt x="0" y="3323"/>
                </a:lnTo>
                <a:close/>
                <a:moveTo>
                  <a:pt x="37" y="3885"/>
                </a:moveTo>
                <a:lnTo>
                  <a:pt x="0" y="3885"/>
                </a:lnTo>
                <a:lnTo>
                  <a:pt x="0" y="7028"/>
                </a:lnTo>
                <a:lnTo>
                  <a:pt x="37" y="7028"/>
                </a:lnTo>
                <a:lnTo>
                  <a:pt x="37" y="3885"/>
                </a:lnTo>
                <a:close/>
                <a:moveTo>
                  <a:pt x="126" y="3885"/>
                </a:moveTo>
                <a:lnTo>
                  <a:pt x="89" y="3885"/>
                </a:lnTo>
                <a:lnTo>
                  <a:pt x="89" y="7028"/>
                </a:lnTo>
                <a:lnTo>
                  <a:pt x="126" y="7028"/>
                </a:lnTo>
                <a:lnTo>
                  <a:pt x="126" y="3885"/>
                </a:lnTo>
                <a:close/>
                <a:moveTo>
                  <a:pt x="215" y="3885"/>
                </a:moveTo>
                <a:lnTo>
                  <a:pt x="178" y="3885"/>
                </a:lnTo>
                <a:lnTo>
                  <a:pt x="178" y="7028"/>
                </a:lnTo>
                <a:lnTo>
                  <a:pt x="215" y="7028"/>
                </a:lnTo>
                <a:lnTo>
                  <a:pt x="215" y="3885"/>
                </a:lnTo>
                <a:close/>
                <a:moveTo>
                  <a:pt x="304" y="3885"/>
                </a:moveTo>
                <a:lnTo>
                  <a:pt x="267" y="3885"/>
                </a:lnTo>
                <a:lnTo>
                  <a:pt x="267" y="7028"/>
                </a:lnTo>
                <a:lnTo>
                  <a:pt x="304" y="7028"/>
                </a:lnTo>
                <a:lnTo>
                  <a:pt x="304" y="3885"/>
                </a:lnTo>
                <a:close/>
                <a:moveTo>
                  <a:pt x="393" y="3885"/>
                </a:moveTo>
                <a:lnTo>
                  <a:pt x="356" y="3885"/>
                </a:lnTo>
                <a:lnTo>
                  <a:pt x="356" y="7028"/>
                </a:lnTo>
                <a:lnTo>
                  <a:pt x="393" y="7028"/>
                </a:lnTo>
                <a:lnTo>
                  <a:pt x="393" y="3885"/>
                </a:lnTo>
                <a:close/>
                <a:moveTo>
                  <a:pt x="482" y="3885"/>
                </a:moveTo>
                <a:lnTo>
                  <a:pt x="445" y="3885"/>
                </a:lnTo>
                <a:lnTo>
                  <a:pt x="445" y="7028"/>
                </a:lnTo>
                <a:lnTo>
                  <a:pt x="482" y="7028"/>
                </a:lnTo>
                <a:lnTo>
                  <a:pt x="482" y="3885"/>
                </a:lnTo>
                <a:close/>
                <a:moveTo>
                  <a:pt x="571" y="3885"/>
                </a:moveTo>
                <a:lnTo>
                  <a:pt x="534" y="3885"/>
                </a:lnTo>
                <a:lnTo>
                  <a:pt x="534" y="7028"/>
                </a:lnTo>
                <a:lnTo>
                  <a:pt x="571" y="7028"/>
                </a:lnTo>
                <a:lnTo>
                  <a:pt x="571" y="388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</p:spTree>
    <p:extLst>
      <p:ext uri="{BB962C8B-B14F-4D97-AF65-F5344CB8AC3E}">
        <p14:creationId val="274675265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2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3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7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26"/>
      <p:bldP grpId="0" spid="27"/>
      <p:bldP grpId="0" spid="30"/>
      <p:bldP grpId="0" spid="31"/>
      <p:bldP grpId="0" spid="3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任意多边形 2"/>
          <p:cNvSpPr/>
          <p:nvPr/>
        </p:nvSpPr>
        <p:spPr>
          <a:xfrm>
            <a:off x="1682641" y="2209788"/>
            <a:ext cx="447558" cy="492465"/>
          </a:xfrm>
          <a:custGeom>
            <a:gdLst>
              <a:gd name="connsiteX0" fmla="*/ 0 w 576448"/>
              <a:gd name="connsiteY0" fmla="*/ 0 h 576263"/>
              <a:gd name="connsiteX1" fmla="*/ 575933 w 576448"/>
              <a:gd name="connsiteY1" fmla="*/ 576263 h 576263"/>
              <a:gd name="connsiteX2" fmla="*/ 576263 w 576448"/>
              <a:gd name="connsiteY2" fmla="*/ 0 h 576263"/>
              <a:gd name="connsiteX3" fmla="*/ 0 w 576448"/>
              <a:gd name="connsiteY3" fmla="*/ 0 h 57626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629">
              <a:defRPr/>
            </a:pPr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24713" y="2212492"/>
            <a:ext cx="7018097" cy="49279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4965" tIns="0" rIns="134965" bIns="0" anchor="ctr"/>
          <a:lstStyle/>
          <a:p>
            <a:pPr algn="ctr" defTabSz="685629">
              <a:defRPr/>
            </a:pPr>
            <a:r>
              <a:rPr lang="en-US" altLang="zh-CN" sz="21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www.youyedoc.com</a:t>
            </a:r>
          </a:p>
        </p:txBody>
      </p:sp>
      <p:sp>
        <p:nvSpPr>
          <p:cNvPr id="7" name="矩形 6"/>
          <p:cNvSpPr/>
          <p:nvPr/>
        </p:nvSpPr>
        <p:spPr>
          <a:xfrm>
            <a:off x="1192" y="1636813"/>
            <a:ext cx="6982388" cy="58130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defTabSz="685629">
              <a:defRPr/>
            </a:pPr>
            <a:r>
              <a:rPr lang="zh-CN" altLang="en-US" sz="2399" spc="15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itchFamily="34" charset="-122"/>
                <a:ea typeface="微软雅黑" panose="020b0503020204020204" pitchFamily="34" charset="-122"/>
              </a:rPr>
              <a:t>                   更多精品PPT资源尽在—优页PPT！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6983579" y="1633784"/>
            <a:ext cx="640109" cy="584336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629">
              <a:defRPr/>
            </a:pPr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937059" y="2940671"/>
            <a:ext cx="5178458" cy="126924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685629">
              <a:lnSpc>
                <a:spcPts val="1800"/>
              </a:lnSpc>
            </a:pPr>
            <a:r>
              <a:rPr lang="en-US" altLang="zh-CN" sz="900" kern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anose="020b0503020204020204" pitchFamily="34" charset="-122"/>
              </a:rPr>
              <a:t>PPT模板下载：www.youyedoc.com/moban/         节日PPT模板：www.youyedoc.com/jieri/</a:t>
            </a:r>
          </a:p>
          <a:p>
            <a:pPr defTabSz="685629">
              <a:lnSpc>
                <a:spcPts val="1800"/>
              </a:lnSpc>
            </a:pPr>
            <a:r>
              <a:rPr lang="en-US" altLang="zh-CN" sz="900" kern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anose="020b0503020204020204" pitchFamily="34" charset="-122"/>
              </a:rPr>
              <a:t>PPT背景图片：www.youyedoc.com/beijing/          PPT图表下载：www.youyedoc.com/tubiao/</a:t>
            </a:r>
          </a:p>
          <a:p>
            <a:pPr defTabSz="685629">
              <a:lnSpc>
                <a:spcPts val="1800"/>
              </a:lnSpc>
            </a:pPr>
            <a:r>
              <a:rPr lang="en-US" altLang="zh-CN" sz="900" kern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anose="020b0503020204020204" pitchFamily="34" charset="-122"/>
              </a:rPr>
              <a:t>PPT素材下载： www.youyedoc.com/sucai/            PPT教程下载：www.youyedoc.com/jiaocheng/      </a:t>
            </a:r>
          </a:p>
        </p:txBody>
      </p:sp>
    </p:spTree>
    <p:extLst>
      <p:ext uri="{BB962C8B-B14F-4D97-AF65-F5344CB8AC3E}">
        <p14:creationId xmlns:p14="http://schemas.microsoft.com/office/powerpoint/2010/main" val="3274525641"/>
      </p:ext>
    </p:extLst>
  </p:cSld>
  <p:clrMapOvr>
    <a:masterClrMapping/>
  </p:clrMapOvr>
  <mc:AlternateContent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9" name="组合 78"/>
          <p:cNvGrpSpPr/>
          <p:nvPr/>
        </p:nvGrpSpPr>
        <p:grpSpPr>
          <a:xfrm>
            <a:off x="3312778" y="2659146"/>
            <a:ext cx="1958931" cy="1871909"/>
            <a:chOff x="3065829" y="2668267"/>
            <a:chExt cx="1872107" cy="1761728"/>
          </a:xfrm>
        </p:grpSpPr>
        <p:sp>
          <p:nvSpPr>
            <p:cNvPr id="80" name="椭圆 79"/>
            <p:cNvSpPr/>
            <p:nvPr/>
          </p:nvSpPr>
          <p:spPr>
            <a:xfrm>
              <a:off x="3115072" y="2668267"/>
              <a:ext cx="1761728" cy="176172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1" name="椭圆 80"/>
            <p:cNvSpPr/>
            <p:nvPr/>
          </p:nvSpPr>
          <p:spPr>
            <a:xfrm>
              <a:off x="4442509" y="2761135"/>
              <a:ext cx="119507" cy="11950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2" name="椭圆 81"/>
            <p:cNvSpPr/>
            <p:nvPr/>
          </p:nvSpPr>
          <p:spPr>
            <a:xfrm>
              <a:off x="3439209" y="2761135"/>
              <a:ext cx="119507" cy="11950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>
              <a:off x="3065829" y="3492655"/>
              <a:ext cx="119507" cy="11950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4" name="椭圆 83"/>
            <p:cNvSpPr/>
            <p:nvPr/>
          </p:nvSpPr>
          <p:spPr>
            <a:xfrm>
              <a:off x="4818429" y="3492655"/>
              <a:ext cx="119507" cy="11950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5" name="椭圆 84"/>
            <p:cNvSpPr/>
            <p:nvPr/>
          </p:nvSpPr>
          <p:spPr>
            <a:xfrm>
              <a:off x="4442509" y="4224175"/>
              <a:ext cx="119507" cy="11950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>
              <a:off x="3439209" y="4201315"/>
              <a:ext cx="119507" cy="11950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87" name="组合 86"/>
            <p:cNvGrpSpPr/>
            <p:nvPr/>
          </p:nvGrpSpPr>
          <p:grpSpPr>
            <a:xfrm>
              <a:off x="3269293" y="2943616"/>
              <a:ext cx="1465545" cy="1202499"/>
              <a:chOff x="3269293" y="2943616"/>
              <a:chExt cx="1465545" cy="1202499"/>
            </a:xfrm>
          </p:grpSpPr>
          <p:sp>
            <p:nvSpPr>
              <p:cNvPr id="88" name="任意多边形 87"/>
              <p:cNvSpPr/>
              <p:nvPr/>
            </p:nvSpPr>
            <p:spPr>
              <a:xfrm>
                <a:off x="4008329" y="2956142"/>
                <a:ext cx="425885" cy="588724"/>
              </a:xfrm>
              <a:custGeom>
                <a:gdLst>
                  <a:gd fmla="*/ 0 w 425885" name="connsiteX0"/>
                  <a:gd fmla="*/ 588724 h 588724" name="connsiteY0"/>
                  <a:gd fmla="*/ 425885 w 425885" name="connsiteX1"/>
                  <a:gd fmla="*/ 0 h 588724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588724" w="425885">
                    <a:moveTo>
                      <a:pt x="0" y="588724"/>
                    </a:moveTo>
                    <a:lnTo>
                      <a:pt x="425885" y="0"/>
                    </a:lnTo>
                  </a:path>
                </a:pathLst>
              </a:custGeom>
              <a:noFill/>
              <a:ln w="38100">
                <a:solidFill>
                  <a:schemeClr val="accent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9" name="任意多边形 88"/>
              <p:cNvSpPr/>
              <p:nvPr/>
            </p:nvSpPr>
            <p:spPr>
              <a:xfrm>
                <a:off x="3995803" y="3544866"/>
                <a:ext cx="739035" cy="0"/>
              </a:xfrm>
              <a:custGeom>
                <a:gdLst>
                  <a:gd fmla="*/ 0 w 739035" name="connsiteX0"/>
                  <a:gd fmla="*/ 0 h 0" name="connsiteY0"/>
                  <a:gd fmla="*/ 739035 w 739035" name="connsiteX1"/>
                  <a:gd fmla="*/ 0 h 0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w="739035">
                    <a:moveTo>
                      <a:pt x="0" y="0"/>
                    </a:moveTo>
                    <a:lnTo>
                      <a:pt x="739035" y="0"/>
                    </a:lnTo>
                  </a:path>
                </a:pathLst>
              </a:custGeom>
              <a:noFill/>
              <a:ln w="38100">
                <a:solidFill>
                  <a:schemeClr val="accent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0" name="任意多边形 89"/>
              <p:cNvSpPr/>
              <p:nvPr/>
            </p:nvSpPr>
            <p:spPr>
              <a:xfrm>
                <a:off x="3594970" y="2943616"/>
                <a:ext cx="413359" cy="588724"/>
              </a:xfrm>
              <a:custGeom>
                <a:gdLst>
                  <a:gd fmla="*/ 413359 w 413359" name="connsiteX0"/>
                  <a:gd fmla="*/ 588724 h 588724" name="connsiteY0"/>
                  <a:gd fmla="*/ 0 w 413359" name="connsiteX1"/>
                  <a:gd fmla="*/ 0 h 588724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588724" w="413359">
                    <a:moveTo>
                      <a:pt x="413359" y="588724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chemeClr val="accent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1" name="任意多边形 90"/>
              <p:cNvSpPr/>
              <p:nvPr/>
            </p:nvSpPr>
            <p:spPr>
              <a:xfrm>
                <a:off x="3269293" y="3557392"/>
                <a:ext cx="726510" cy="0"/>
              </a:xfrm>
              <a:custGeom>
                <a:gdLst>
                  <a:gd fmla="*/ 726510 w 726510" name="connsiteX0"/>
                  <a:gd fmla="*/ 0 h 0" name="connsiteY0"/>
                  <a:gd fmla="*/ 0 w 726510" name="connsiteX1"/>
                  <a:gd fmla="*/ 0 h 0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w="726510">
                    <a:moveTo>
                      <a:pt x="726510" y="0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chemeClr val="accent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2" name="任意多边形 91"/>
              <p:cNvSpPr/>
              <p:nvPr/>
            </p:nvSpPr>
            <p:spPr>
              <a:xfrm>
                <a:off x="3582444" y="3569918"/>
                <a:ext cx="425885" cy="576197"/>
              </a:xfrm>
              <a:custGeom>
                <a:gdLst>
                  <a:gd fmla="*/ 425885 w 425885" name="connsiteX0"/>
                  <a:gd fmla="*/ 0 h 576197" name="connsiteY0"/>
                  <a:gd fmla="*/ 0 w 425885" name="connsiteX1"/>
                  <a:gd fmla="*/ 576197 h 576197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576197" w="425885">
                    <a:moveTo>
                      <a:pt x="425885" y="0"/>
                    </a:moveTo>
                    <a:lnTo>
                      <a:pt x="0" y="576197"/>
                    </a:lnTo>
                  </a:path>
                </a:pathLst>
              </a:custGeom>
              <a:noFill/>
              <a:ln w="38100">
                <a:solidFill>
                  <a:schemeClr val="accent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3" name="任意多边形 92"/>
              <p:cNvSpPr/>
              <p:nvPr/>
            </p:nvSpPr>
            <p:spPr>
              <a:xfrm>
                <a:off x="4020855" y="3569918"/>
                <a:ext cx="388307" cy="576197"/>
              </a:xfrm>
              <a:custGeom>
                <a:gdLst>
                  <a:gd fmla="*/ 0 w 388307" name="connsiteX0"/>
                  <a:gd fmla="*/ 0 h 576197" name="connsiteY0"/>
                  <a:gd fmla="*/ 388307 w 388307" name="connsiteX1"/>
                  <a:gd fmla="*/ 576197 h 576197" name="connsiteY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b="b" l="l" r="r" t="t"/>
                <a:pathLst>
                  <a:path h="576197" w="388307">
                    <a:moveTo>
                      <a:pt x="0" y="0"/>
                    </a:moveTo>
                    <a:lnTo>
                      <a:pt x="388307" y="576197"/>
                    </a:lnTo>
                  </a:path>
                </a:pathLst>
              </a:custGeom>
              <a:noFill/>
              <a:ln w="38100">
                <a:solidFill>
                  <a:schemeClr val="accent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94" name="组合 93"/>
          <p:cNvGrpSpPr/>
          <p:nvPr/>
        </p:nvGrpSpPr>
        <p:grpSpPr>
          <a:xfrm>
            <a:off x="827476" y="948917"/>
            <a:ext cx="7494437" cy="1733502"/>
            <a:chOff x="2954339" y="1279908"/>
            <a:chExt cx="7162269" cy="1631470"/>
          </a:xfrm>
        </p:grpSpPr>
        <p:sp>
          <p:nvSpPr>
            <p:cNvPr id="95" name="矩形 94"/>
            <p:cNvSpPr>
              <a:spLocks noChangeArrowheads="1"/>
            </p:cNvSpPr>
            <p:nvPr/>
          </p:nvSpPr>
          <p:spPr bwMode="auto">
            <a:xfrm>
              <a:off x="2954340" y="1694800"/>
              <a:ext cx="7162269" cy="9810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</p:txBody>
        </p:sp>
        <p:sp>
          <p:nvSpPr>
            <p:cNvPr id="96" name="矩形 95"/>
            <p:cNvSpPr/>
            <p:nvPr/>
          </p:nvSpPr>
          <p:spPr>
            <a:xfrm>
              <a:off x="2963100" y="1279908"/>
              <a:ext cx="903001" cy="30120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5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选题背景</a:t>
              </a:r>
            </a:p>
          </p:txBody>
        </p:sp>
      </p:grpSp>
      <p:grpSp>
        <p:nvGrpSpPr>
          <p:cNvPr id="97" name="组合 96"/>
          <p:cNvGrpSpPr/>
          <p:nvPr/>
        </p:nvGrpSpPr>
        <p:grpSpPr>
          <a:xfrm>
            <a:off x="3796261" y="3097775"/>
            <a:ext cx="979519" cy="994650"/>
            <a:chOff x="3254772" y="2872916"/>
            <a:chExt cx="936104" cy="936104"/>
          </a:xfrm>
          <a:solidFill>
            <a:srgbClr val="444455"/>
          </a:solidFill>
        </p:grpSpPr>
        <p:sp>
          <p:nvSpPr>
            <p:cNvPr id="98" name="椭圆 97"/>
            <p:cNvSpPr/>
            <p:nvPr/>
          </p:nvSpPr>
          <p:spPr>
            <a:xfrm>
              <a:off x="3254772" y="2872916"/>
              <a:ext cx="936104" cy="9361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  <p:sp>
          <p:nvSpPr>
            <p:cNvPr id="99" name="矩形 98"/>
            <p:cNvSpPr/>
            <p:nvPr/>
          </p:nvSpPr>
          <p:spPr>
            <a:xfrm>
              <a:off x="3469763" y="3187079"/>
              <a:ext cx="593504" cy="30120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altLang="en-US" lang="zh-CN" sz="15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标题 </a:t>
              </a:r>
            </a:p>
          </p:txBody>
        </p:sp>
      </p:grpSp>
      <p:grpSp>
        <p:nvGrpSpPr>
          <p:cNvPr id="100" name="组合 99"/>
          <p:cNvGrpSpPr/>
          <p:nvPr/>
        </p:nvGrpSpPr>
        <p:grpSpPr>
          <a:xfrm>
            <a:off x="5576304" y="3085599"/>
            <a:ext cx="2078054" cy="1213801"/>
            <a:chOff x="789157" y="3505487"/>
            <a:chExt cx="1985951" cy="1142357"/>
          </a:xfrm>
        </p:grpSpPr>
        <p:sp>
          <p:nvSpPr>
            <p:cNvPr id="101" name="TextBox 100"/>
            <p:cNvSpPr txBox="1"/>
            <p:nvPr/>
          </p:nvSpPr>
          <p:spPr>
            <a:xfrm>
              <a:off x="789158" y="3505487"/>
              <a:ext cx="903001" cy="301203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5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  <p:sp>
          <p:nvSpPr>
            <p:cNvPr id="102" name="矩形 101"/>
            <p:cNvSpPr/>
            <p:nvPr/>
          </p:nvSpPr>
          <p:spPr>
            <a:xfrm>
              <a:off x="812496" y="3800586"/>
              <a:ext cx="1962612" cy="840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2103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</a:t>
              </a:r>
            </a:p>
          </p:txBody>
        </p:sp>
      </p:grpSp>
      <p:grpSp>
        <p:nvGrpSpPr>
          <p:cNvPr id="103" name="组合 102"/>
          <p:cNvGrpSpPr/>
          <p:nvPr/>
        </p:nvGrpSpPr>
        <p:grpSpPr>
          <a:xfrm>
            <a:off x="1037541" y="3095679"/>
            <a:ext cx="2053633" cy="1203721"/>
            <a:chOff x="891718" y="3514973"/>
            <a:chExt cx="1962612" cy="1132869"/>
          </a:xfrm>
        </p:grpSpPr>
        <p:sp>
          <p:nvSpPr>
            <p:cNvPr id="104" name="TextBox 103"/>
            <p:cNvSpPr txBox="1"/>
            <p:nvPr/>
          </p:nvSpPr>
          <p:spPr>
            <a:xfrm>
              <a:off x="891718" y="3514973"/>
              <a:ext cx="903001" cy="301202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5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添加标题</a:t>
              </a:r>
            </a:p>
          </p:txBody>
        </p:sp>
        <p:sp>
          <p:nvSpPr>
            <p:cNvPr id="105" name="矩形 104"/>
            <p:cNvSpPr/>
            <p:nvPr/>
          </p:nvSpPr>
          <p:spPr>
            <a:xfrm>
              <a:off x="891718" y="3800585"/>
              <a:ext cx="1962612" cy="8401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2103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</a:t>
              </a:r>
            </a:p>
          </p:txBody>
        </p:sp>
      </p:grpSp>
      <p:sp>
        <p:nvSpPr>
          <p:cNvPr id="33" name="矩形 46"/>
          <p:cNvSpPr>
            <a:spLocks noChangeArrowheads="1"/>
          </p:cNvSpPr>
          <p:nvPr/>
        </p:nvSpPr>
        <p:spPr bwMode="auto">
          <a:xfrm>
            <a:off x="476188" y="177842"/>
            <a:ext cx="1402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</a:rPr>
              <a:t>选题背景</a:t>
            </a:r>
          </a:p>
        </p:txBody>
      </p:sp>
      <p:sp>
        <p:nvSpPr>
          <p:cNvPr id="34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28350378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10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17" nodeType="withEffect" presetClass="entr" presetID="49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100000" fill="hold" id="23" nodeType="withEffect" presetClass="entr" presetID="49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2" presetSubtype="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2" presetSubtype="8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4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3"/>
      <p:bldP grpId="0" spid="34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" name="矩形 46"/>
          <p:cNvSpPr>
            <a:spLocks noChangeArrowheads="1"/>
          </p:cNvSpPr>
          <p:nvPr/>
        </p:nvSpPr>
        <p:spPr bwMode="auto">
          <a:xfrm>
            <a:off x="476188" y="177842"/>
            <a:ext cx="1402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研究意义</a:t>
            </a:r>
          </a:p>
        </p:txBody>
      </p:sp>
      <p:sp>
        <p:nvSpPr>
          <p:cNvPr id="34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  <p:sp>
        <p:nvSpPr>
          <p:cNvPr id="17" name="箭头3"/>
          <p:cNvSpPr/>
          <p:nvPr/>
        </p:nvSpPr>
        <p:spPr bwMode="gray">
          <a:xfrm flipV="1">
            <a:off x="1531850" y="2889667"/>
            <a:ext cx="819764" cy="1140531"/>
          </a:xfrm>
          <a:custGeom>
            <a:gdLst>
              <a:gd fmla="*/ 118 w 933" name="T0"/>
              <a:gd fmla="*/ 1044 h 1182" name="T1"/>
              <a:gd fmla="*/ 128 w 933" name="T2"/>
              <a:gd fmla="*/ 340 h 1182" name="T3"/>
              <a:gd fmla="*/ 264 w 933" name="T4"/>
              <a:gd fmla="*/ 210 h 1182" name="T5"/>
              <a:gd fmla="*/ 720 w 933" name="T6"/>
              <a:gd fmla="*/ 202 h 1182" name="T7"/>
              <a:gd fmla="*/ 720 w 933" name="T8"/>
              <a:gd fmla="*/ 320 h 1182" name="T9"/>
              <a:gd fmla="*/ 933 w 933" name="T10"/>
              <a:gd fmla="*/ 153 h 1182" name="T11"/>
              <a:gd fmla="*/ 712 w 933" name="T12"/>
              <a:gd fmla="*/ 0 h 1182" name="T13"/>
              <a:gd fmla="*/ 714 w 933" name="T14"/>
              <a:gd fmla="*/ 92 h 1182" name="T15"/>
              <a:gd fmla="*/ 234 w 933" name="T16"/>
              <a:gd fmla="*/ 94 h 1182" name="T17"/>
              <a:gd fmla="*/ 0 w 933" name="T18"/>
              <a:gd fmla="*/ 298 h 1182" name="T19"/>
              <a:gd fmla="*/ 0 w 933" name="T20"/>
              <a:gd fmla="*/ 1058 h 1182" name="T21"/>
              <a:gd fmla="*/ 118 w 933" name="T22"/>
              <a:gd fmla="*/ 1044 h 1182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1182" w="933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anchor="ctr" bIns="31058" lIns="62118" rIns="62118" tIns="31058" wrap="none">
            <a:no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altLang="en-US" lang="zh-CN" sz="900">
              <a:solidFill>
                <a:sysClr lastClr="000000" val="windowText"/>
              </a:solidFill>
              <a:latin panose="020f0502020204030204" typeface="Calibri"/>
              <a:ea typeface="宋体"/>
            </a:endParaRPr>
          </a:p>
        </p:txBody>
      </p:sp>
      <p:sp>
        <p:nvSpPr>
          <p:cNvPr id="18" name="箭头2"/>
          <p:cNvSpPr/>
          <p:nvPr/>
        </p:nvSpPr>
        <p:spPr bwMode="gray">
          <a:xfrm rot="16200000">
            <a:off x="1747861" y="2415012"/>
            <a:ext cx="243647" cy="974403"/>
          </a:xfrm>
          <a:custGeom>
            <a:gdLst>
              <a:gd fmla="*/ 37 w 142" name="T0"/>
              <a:gd fmla="*/ 1 h 604" name="T1"/>
              <a:gd fmla="*/ 45 w 142" name="T2"/>
              <a:gd fmla="*/ 472 h 604" name="T3"/>
              <a:gd fmla="*/ 0 w 142" name="T4"/>
              <a:gd fmla="*/ 474 h 604" name="T5"/>
              <a:gd fmla="*/ 72 w 142" name="T6"/>
              <a:gd fmla="*/ 604 h 604" name="T7"/>
              <a:gd fmla="*/ 142 w 142" name="T8"/>
              <a:gd fmla="*/ 474 h 604" name="T9"/>
              <a:gd fmla="*/ 100 w 142" name="T10"/>
              <a:gd fmla="*/ 474 h 604" name="T11"/>
              <a:gd fmla="*/ 99 w 142" name="T12"/>
              <a:gd fmla="*/ 0 h 604" name="T13"/>
              <a:gd fmla="*/ 37 w 142" name="T14"/>
              <a:gd fmla="*/ 1 h 60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604" w="142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anchor="ctr" bIns="31058" lIns="62118" rIns="62118" tIns="31058" wrap="none">
            <a:no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altLang="en-US" lang="zh-CN" sz="900">
              <a:solidFill>
                <a:sysClr lastClr="000000" val="windowText"/>
              </a:solidFill>
              <a:latin panose="020f0502020204030204" typeface="Calibri"/>
              <a:ea typeface="宋体"/>
            </a:endParaRPr>
          </a:p>
        </p:txBody>
      </p:sp>
      <p:sp>
        <p:nvSpPr>
          <p:cNvPr id="19" name="箭头1"/>
          <p:cNvSpPr/>
          <p:nvPr/>
        </p:nvSpPr>
        <p:spPr bwMode="gray">
          <a:xfrm>
            <a:off x="1526579" y="1643759"/>
            <a:ext cx="819764" cy="1321191"/>
          </a:xfrm>
          <a:custGeom>
            <a:gdLst>
              <a:gd fmla="*/ 118 w 933" name="T0"/>
              <a:gd fmla="*/ 1044 h 1182" name="T1"/>
              <a:gd fmla="*/ 128 w 933" name="T2"/>
              <a:gd fmla="*/ 340 h 1182" name="T3"/>
              <a:gd fmla="*/ 264 w 933" name="T4"/>
              <a:gd fmla="*/ 210 h 1182" name="T5"/>
              <a:gd fmla="*/ 720 w 933" name="T6"/>
              <a:gd fmla="*/ 202 h 1182" name="T7"/>
              <a:gd fmla="*/ 720 w 933" name="T8"/>
              <a:gd fmla="*/ 320 h 1182" name="T9"/>
              <a:gd fmla="*/ 933 w 933" name="T10"/>
              <a:gd fmla="*/ 153 h 1182" name="T11"/>
              <a:gd fmla="*/ 712 w 933" name="T12"/>
              <a:gd fmla="*/ 0 h 1182" name="T13"/>
              <a:gd fmla="*/ 714 w 933" name="T14"/>
              <a:gd fmla="*/ 92 h 1182" name="T15"/>
              <a:gd fmla="*/ 234 w 933" name="T16"/>
              <a:gd fmla="*/ 94 h 1182" name="T17"/>
              <a:gd fmla="*/ 0 w 933" name="T18"/>
              <a:gd fmla="*/ 298 h 1182" name="T19"/>
              <a:gd fmla="*/ 0 w 933" name="T20"/>
              <a:gd fmla="*/ 1058 h 1182" name="T21"/>
              <a:gd fmla="*/ 118 w 933" name="T22"/>
              <a:gd fmla="*/ 1044 h 1182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1182" w="933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anchor="ctr" bIns="31058" lIns="62118" rIns="62118" tIns="31058" wrap="none">
            <a:no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altLang="en-US" lang="zh-CN" sz="900">
              <a:solidFill>
                <a:sysClr lastClr="000000" val="windowText"/>
              </a:solidFill>
              <a:latin panose="020f0502020204030204" typeface="Calibri"/>
              <a:ea typeface="宋体"/>
            </a:endParaRPr>
          </a:p>
        </p:txBody>
      </p:sp>
      <p:sp>
        <p:nvSpPr>
          <p:cNvPr id="20" name="文本1"/>
          <p:cNvSpPr>
            <a:spLocks noChangeArrowheads="1"/>
          </p:cNvSpPr>
          <p:nvPr/>
        </p:nvSpPr>
        <p:spPr bwMode="gray">
          <a:xfrm>
            <a:off x="3378267" y="1352205"/>
            <a:ext cx="4434093" cy="896993"/>
          </a:xfrm>
          <a:prstGeom prst="roundRect">
            <a:avLst>
              <a:gd fmla="val 11505" name="adj"/>
            </a:avLst>
          </a:prstGeom>
          <a:noFill/>
          <a:ln algn="ctr" cap="flat" cmpd="sng" w="15875">
            <a:solidFill>
              <a:schemeClr val="accent1"/>
            </a:solidFill>
            <a:prstDash val="solid"/>
          </a:ln>
          <a:effectLst/>
          <a:extLst/>
        </p:spPr>
        <p:txBody>
          <a:bodyPr anchor="ctr" bIns="31058" lIns="62118" rIns="62118" tIns="31058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您的内容打在这里，或者通过复制您的文本后，在此框中选择粘贴，并选择只保留文字。在此录入上述图表的综合描述说明。</a:t>
            </a:r>
          </a:p>
        </p:txBody>
      </p:sp>
      <p:sp>
        <p:nvSpPr>
          <p:cNvPr id="21" name="标题1"/>
          <p:cNvSpPr>
            <a:spLocks noChangeArrowheads="1"/>
          </p:cNvSpPr>
          <p:nvPr/>
        </p:nvSpPr>
        <p:spPr bwMode="gray">
          <a:xfrm>
            <a:off x="2446313" y="1347614"/>
            <a:ext cx="931954" cy="901585"/>
          </a:xfrm>
          <a:prstGeom prst="roundRect">
            <a:avLst>
              <a:gd fmla="val 11921" name="adj"/>
            </a:avLst>
          </a:prstGeom>
          <a:solidFill>
            <a:schemeClr val="accent1"/>
          </a:solidFill>
          <a:ln algn="ctr" cap="flat" cmpd="sng" w="25400">
            <a:noFill/>
            <a:prstDash val="solid"/>
          </a:ln>
          <a:effectLst/>
        </p:spPr>
        <p:txBody>
          <a:bodyPr anchor="ctr" bIns="31058" lIns="62118" rIns="62118" tIns="31058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1400">
                <a:solidFill>
                  <a:sysClr lastClr="FFFFFF" val="window">
                    <a:lumMod val="95000"/>
                  </a:sysClr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2" name="文本2"/>
          <p:cNvSpPr>
            <a:spLocks noChangeArrowheads="1"/>
          </p:cNvSpPr>
          <p:nvPr/>
        </p:nvSpPr>
        <p:spPr bwMode="gray">
          <a:xfrm>
            <a:off x="3378267" y="2442238"/>
            <a:ext cx="4434093" cy="894027"/>
          </a:xfrm>
          <a:prstGeom prst="roundRect">
            <a:avLst>
              <a:gd fmla="val 11505" name="adj"/>
            </a:avLst>
          </a:prstGeom>
          <a:noFill/>
          <a:ln algn="ctr" cap="flat" cmpd="sng" w="15875">
            <a:solidFill>
              <a:schemeClr val="accent1"/>
            </a:solidFill>
            <a:prstDash val="solid"/>
          </a:ln>
          <a:effectLst/>
          <a:extLst/>
        </p:spPr>
        <p:txBody>
          <a:bodyPr anchor="ctr" bIns="31058" lIns="62118" rIns="62118" tIns="31058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</a:t>
            </a:r>
          </a:p>
        </p:txBody>
      </p:sp>
      <p:sp>
        <p:nvSpPr>
          <p:cNvPr id="23" name="标题2"/>
          <p:cNvSpPr>
            <a:spLocks noChangeArrowheads="1"/>
          </p:cNvSpPr>
          <p:nvPr/>
        </p:nvSpPr>
        <p:spPr bwMode="gray">
          <a:xfrm>
            <a:off x="2446313" y="2442238"/>
            <a:ext cx="931955" cy="894027"/>
          </a:xfrm>
          <a:prstGeom prst="roundRect">
            <a:avLst>
              <a:gd fmla="val 11921" name="adj"/>
            </a:avLst>
          </a:prstGeom>
          <a:solidFill>
            <a:schemeClr val="accent1"/>
          </a:solidFill>
          <a:ln algn="ctr" cap="flat" cmpd="sng" w="25400">
            <a:noFill/>
            <a:prstDash val="solid"/>
          </a:ln>
          <a:effectLst/>
        </p:spPr>
        <p:txBody>
          <a:bodyPr anchor="ctr" bIns="31058" lIns="62118" rIns="62118" tIns="31058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1400">
                <a:solidFill>
                  <a:sysClr lastClr="FFFFFF" val="window">
                    <a:lumMod val="95000"/>
                  </a:sysClr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4" name="文本3"/>
          <p:cNvSpPr>
            <a:spLocks noChangeArrowheads="1"/>
          </p:cNvSpPr>
          <p:nvPr/>
        </p:nvSpPr>
        <p:spPr bwMode="ltGray">
          <a:xfrm>
            <a:off x="3378267" y="3523042"/>
            <a:ext cx="4434093" cy="886051"/>
          </a:xfrm>
          <a:prstGeom prst="roundRect">
            <a:avLst>
              <a:gd fmla="val 11505" name="adj"/>
            </a:avLst>
          </a:prstGeom>
          <a:noFill/>
          <a:ln algn="ctr" cap="flat" cmpd="sng" w="15875">
            <a:solidFill>
              <a:schemeClr val="accent1"/>
            </a:solidFill>
            <a:prstDash val="solid"/>
          </a:ln>
          <a:effectLst/>
          <a:extLst/>
        </p:spPr>
        <p:txBody>
          <a:bodyPr anchor="ctr" bIns="31058" lIns="62118" rIns="62118" tIns="31058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您的内容打在这里，或者通过复制您的文本后，在此框中选择粘贴，并选择只保留文字。在此录入上述图表的综合描述说明。</a:t>
            </a:r>
          </a:p>
        </p:txBody>
      </p:sp>
      <p:sp>
        <p:nvSpPr>
          <p:cNvPr id="25" name="标题3"/>
          <p:cNvSpPr>
            <a:spLocks noChangeArrowheads="1"/>
          </p:cNvSpPr>
          <p:nvPr/>
        </p:nvSpPr>
        <p:spPr bwMode="gray">
          <a:xfrm>
            <a:off x="2446313" y="3523042"/>
            <a:ext cx="931954" cy="886051"/>
          </a:xfrm>
          <a:prstGeom prst="roundRect">
            <a:avLst>
              <a:gd fmla="val 11921" name="adj"/>
            </a:avLst>
          </a:prstGeom>
          <a:solidFill>
            <a:schemeClr val="accent1"/>
          </a:solidFill>
          <a:ln algn="ctr" cap="flat" cmpd="sng" w="25400">
            <a:noFill/>
            <a:prstDash val="solid"/>
          </a:ln>
          <a:effectLst/>
        </p:spPr>
        <p:txBody>
          <a:bodyPr anchor="ctr" bIns="31058" lIns="62118" rIns="62118" tIns="31058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1400">
                <a:solidFill>
                  <a:sysClr lastClr="FFFFFF" val="window">
                    <a:lumMod val="95000"/>
                  </a:sysClr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</a:t>
            </a:r>
          </a:p>
        </p:txBody>
      </p:sp>
      <p:sp>
        <p:nvSpPr>
          <p:cNvPr id="26" name="Oval 19"/>
          <p:cNvSpPr>
            <a:spLocks noChangeArrowheads="1"/>
          </p:cNvSpPr>
          <p:nvPr/>
        </p:nvSpPr>
        <p:spPr bwMode="auto">
          <a:xfrm>
            <a:off x="1111928" y="2442238"/>
            <a:ext cx="892911" cy="89402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</a:ln>
          <a:effectLst/>
        </p:spPr>
        <p:txBody>
          <a:bodyPr anchor="ctr" bIns="31058" lIns="62118" rIns="62118" tIns="31058"/>
          <a:lstStyle/>
          <a:p>
            <a:pPr algn="ctr">
              <a:lnSpc>
                <a:spcPct val="120000"/>
              </a:lnSpc>
              <a:defRPr/>
            </a:pPr>
            <a:r>
              <a:rPr altLang="en-US" b="1" kern="0" lang="zh-CN" smtClean="0" sz="19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</a:rPr>
              <a:t>研究意义</a:t>
            </a:r>
          </a:p>
        </p:txBody>
      </p:sp>
    </p:spTree>
    <p:extLst>
      <p:ext uri="{BB962C8B-B14F-4D97-AF65-F5344CB8AC3E}">
        <p14:creationId val="157940318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5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3"/>
      <p:bldP grpId="0" spid="34"/>
      <p:bldP grpId="0" spid="17"/>
      <p:bldP grpId="0" spid="18"/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矩形 46"/>
          <p:cNvSpPr>
            <a:spLocks noChangeArrowheads="1"/>
          </p:cNvSpPr>
          <p:nvPr/>
        </p:nvSpPr>
        <p:spPr bwMode="auto">
          <a:xfrm>
            <a:off x="476188" y="177842"/>
            <a:ext cx="2926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国内外相关研究综述</a:t>
            </a:r>
          </a:p>
        </p:txBody>
      </p:sp>
      <p:sp>
        <p:nvSpPr>
          <p:cNvPr id="16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2186413" y="1339450"/>
            <a:ext cx="5763985" cy="348839"/>
            <a:chOff x="3002037" y="1465798"/>
            <a:chExt cx="7067433" cy="369332"/>
          </a:xfrm>
          <a:solidFill>
            <a:schemeClr val="accent2">
              <a:lumMod val="75000"/>
            </a:schemeClr>
          </a:solidFill>
        </p:grpSpPr>
        <p:sp>
          <p:nvSpPr>
            <p:cNvPr id="14" name="矩形 13"/>
            <p:cNvSpPr/>
            <p:nvPr/>
          </p:nvSpPr>
          <p:spPr bwMode="auto">
            <a:xfrm>
              <a:off x="3002037" y="1465798"/>
              <a:ext cx="7067433" cy="369332"/>
            </a:xfrm>
            <a:prstGeom prst="rect">
              <a:avLst/>
            </a:prstGeom>
            <a:solidFill>
              <a:schemeClr val="accent1"/>
            </a:solidFill>
            <a:ln algn="ctr" cap="flat" cmpd="sng" w="9525">
              <a:noFill/>
              <a:prstDash val="solid"/>
              <a:round/>
              <a:headEnd len="med" type="none" w="med"/>
              <a:tailEnd len="med" type="none" w="med"/>
            </a:ln>
            <a:effectLst/>
            <a:extLst/>
          </p:spPr>
          <p:txBody>
            <a:bodyPr anchor="t" anchorCtr="0" bIns="45720" compatLnSpc="1" lIns="91440" numCol="1" rIns="91440" rtlCol="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600"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033223" y="1474123"/>
              <a:ext cx="5688632" cy="35497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600">
                  <a:solidFill>
                    <a:srgbClr val="F8F8F8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单击此处添加标题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186413" y="3037767"/>
            <a:ext cx="5763985" cy="354849"/>
            <a:chOff x="3002037" y="3922395"/>
            <a:chExt cx="7067433" cy="375695"/>
          </a:xfrm>
          <a:solidFill>
            <a:schemeClr val="accent2">
              <a:lumMod val="75000"/>
            </a:schemeClr>
          </a:solidFill>
        </p:grpSpPr>
        <p:sp>
          <p:nvSpPr>
            <p:cNvPr id="19" name="矩形 18"/>
            <p:cNvSpPr/>
            <p:nvPr/>
          </p:nvSpPr>
          <p:spPr bwMode="auto">
            <a:xfrm>
              <a:off x="3002037" y="3922395"/>
              <a:ext cx="7067433" cy="369332"/>
            </a:xfrm>
            <a:prstGeom prst="rect">
              <a:avLst/>
            </a:prstGeom>
            <a:solidFill>
              <a:schemeClr val="accent1"/>
            </a:solidFill>
            <a:ln algn="ctr" cap="flat" cmpd="sng" w="9525">
              <a:noFill/>
              <a:prstDash val="solid"/>
              <a:round/>
              <a:headEnd len="med" type="none" w="med"/>
              <a:tailEnd len="med" type="none" w="med"/>
            </a:ln>
            <a:effectLst/>
            <a:extLst/>
          </p:spPr>
          <p:txBody>
            <a:bodyPr anchor="t" anchorCtr="0" bIns="45720" compatLnSpc="1" lIns="91440" numCol="1" rIns="91440" rtlCol="0" tIns="45720" vert="horz" wrap="square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 sz="1600">
                <a:latin typeface="+mn-ea"/>
                <a:ea charset="-122" panose="020b0503020204020204" pitchFamily="34" typeface="微软雅黑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023809" y="3939648"/>
              <a:ext cx="4085844" cy="35497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1600">
                  <a:solidFill>
                    <a:srgbClr val="F8F8F8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单击此处添加标题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186414" y="1871205"/>
            <a:ext cx="5763984" cy="781812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在此录入上述图表的综合描述说明，在此录入上述图表的综合描述说明您的内容打在这里，或者通过复制您的文本后，在此框中选择粘贴，并选择只保留文字。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86414" y="3542293"/>
            <a:ext cx="5763984" cy="781812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在此录入上述图表的综合描述说明，在此录入上述图表的综合描述说明您的内容打在这里，或者通过复制您的文本后，在此框中选择粘贴，并选择只保留文字。</a:t>
            </a:r>
          </a:p>
        </p:txBody>
      </p:sp>
      <p:sp>
        <p:nvSpPr>
          <p:cNvPr id="23" name="等腰三角形 2"/>
          <p:cNvSpPr/>
          <p:nvPr/>
        </p:nvSpPr>
        <p:spPr bwMode="auto">
          <a:xfrm rot="2747878">
            <a:off x="1047362" y="1297087"/>
            <a:ext cx="992271" cy="1148109"/>
          </a:xfrm>
          <a:custGeom>
            <a:rect b="b" l="l" r="r" t="t"/>
            <a:pathLst>
              <a:path h="1333073" w="1152128">
                <a:moveTo>
                  <a:pt x="576064" y="0"/>
                </a:moveTo>
                <a:lnTo>
                  <a:pt x="687529" y="192182"/>
                </a:lnTo>
                <a:cubicBezTo>
                  <a:pt x="952381" y="243689"/>
                  <a:pt x="1152128" y="477023"/>
                  <a:pt x="1152128" y="757009"/>
                </a:cubicBezTo>
                <a:cubicBezTo>
                  <a:pt x="1152128" y="1075160"/>
                  <a:pt x="894215" y="1333073"/>
                  <a:pt x="576064" y="1333073"/>
                </a:cubicBezTo>
                <a:cubicBezTo>
                  <a:pt x="257913" y="1333073"/>
                  <a:pt x="0" y="1075160"/>
                  <a:pt x="0" y="757009"/>
                </a:cubicBezTo>
                <a:cubicBezTo>
                  <a:pt x="0" y="477023"/>
                  <a:pt x="199747" y="243689"/>
                  <a:pt x="464599" y="1921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anchor="ctr" bIns="34290" lIns="68580" rIns="68580" tIns="34290" wrap="none"/>
          <a:lstStyle/>
          <a:p>
            <a:pPr algn="ctr"/>
            <a:endParaRPr altLang="en-US" kern="0" lang="zh-CN" sz="1100">
              <a:solidFill>
                <a:srgbClr val="FFFFFF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63296" y="1738347"/>
            <a:ext cx="643835" cy="369258"/>
          </a:xfrm>
          <a:prstGeom prst="rect">
            <a:avLst/>
          </a:prstGeom>
          <a:noFill/>
          <a:ln>
            <a:noFill/>
          </a:ln>
        </p:spPr>
        <p:txBody>
          <a:bodyPr anchor="ctr" bIns="34290" lIns="68580" rIns="68580" tIns="34290" wrap="none"/>
          <a:lstStyle>
            <a:defPPr>
              <a:defRPr lang="zh-CN"/>
            </a:defPPr>
            <a:lvl1pPr algn="ctr">
              <a:defRPr kern="0" sz="2000">
                <a:solidFill>
                  <a:srgbClr val="FFFFFF"/>
                </a:solidFill>
                <a:latin charset="-122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b="1" lang="zh-CN" smtClean="0"/>
              <a:t>国内</a:t>
            </a:r>
          </a:p>
          <a:p>
            <a:r>
              <a:rPr altLang="en-US" b="1" lang="zh-CN" smtClean="0"/>
              <a:t>现状</a:t>
            </a:r>
          </a:p>
        </p:txBody>
      </p:sp>
      <p:sp>
        <p:nvSpPr>
          <p:cNvPr id="25" name="等腰三角形 2"/>
          <p:cNvSpPr/>
          <p:nvPr/>
        </p:nvSpPr>
        <p:spPr bwMode="auto">
          <a:xfrm rot="3036074">
            <a:off x="1047361" y="3041980"/>
            <a:ext cx="992273" cy="1148112"/>
          </a:xfrm>
          <a:custGeom>
            <a:rect b="b" l="l" r="r" t="t"/>
            <a:pathLst>
              <a:path h="1333073" w="1152128">
                <a:moveTo>
                  <a:pt x="576064" y="0"/>
                </a:moveTo>
                <a:lnTo>
                  <a:pt x="687529" y="192182"/>
                </a:lnTo>
                <a:cubicBezTo>
                  <a:pt x="952381" y="243689"/>
                  <a:pt x="1152128" y="477023"/>
                  <a:pt x="1152128" y="757009"/>
                </a:cubicBezTo>
                <a:cubicBezTo>
                  <a:pt x="1152128" y="1075160"/>
                  <a:pt x="894215" y="1333073"/>
                  <a:pt x="576064" y="1333073"/>
                </a:cubicBezTo>
                <a:cubicBezTo>
                  <a:pt x="257913" y="1333073"/>
                  <a:pt x="0" y="1075160"/>
                  <a:pt x="0" y="757009"/>
                </a:cubicBezTo>
                <a:cubicBezTo>
                  <a:pt x="0" y="477023"/>
                  <a:pt x="199747" y="243689"/>
                  <a:pt x="464599" y="19218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anchor="ctr" bIns="34290" lIns="68580" rIns="68580" tIns="34290" wrap="none"/>
          <a:lstStyle/>
          <a:p>
            <a:pPr algn="ctr"/>
            <a:endParaRPr altLang="en-US" kern="0" lang="zh-CN" sz="1100">
              <a:solidFill>
                <a:srgbClr val="FFFFFF"/>
              </a:solidFill>
              <a:latin charset="-122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71249" y="3477041"/>
            <a:ext cx="643835" cy="369258"/>
          </a:xfrm>
          <a:prstGeom prst="rect">
            <a:avLst/>
          </a:prstGeom>
          <a:noFill/>
          <a:ln>
            <a:noFill/>
          </a:ln>
        </p:spPr>
        <p:txBody>
          <a:bodyPr anchor="ctr" bIns="34290" lIns="68580" rIns="68580" tIns="34290" wrap="none"/>
          <a:lstStyle>
            <a:defPPr>
              <a:defRPr lang="zh-CN"/>
            </a:defPPr>
            <a:lvl1pPr algn="ctr">
              <a:defRPr kern="0" sz="2000">
                <a:solidFill>
                  <a:srgbClr val="FFFFFF"/>
                </a:solidFill>
                <a:latin charset="-122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b="1" lang="zh-CN" smtClean="0"/>
              <a:t>国外</a:t>
            </a:r>
          </a:p>
          <a:p>
            <a:r>
              <a:rPr altLang="en-US" b="1" lang="zh-CN" smtClean="0"/>
              <a:t>现状</a:t>
            </a:r>
          </a:p>
        </p:txBody>
      </p:sp>
    </p:spTree>
    <p:extLst>
      <p:ext uri="{BB962C8B-B14F-4D97-AF65-F5344CB8AC3E}">
        <p14:creationId val="363737438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1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9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20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21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22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23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24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25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26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27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28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29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3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35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3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3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38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39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40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41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42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43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44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45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4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5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51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52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53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54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55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56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57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58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59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0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61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6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67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68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69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70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71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2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73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4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75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6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77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7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8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12" presetSubtype="4">
                                  <p:stCondLst>
                                    <p:cond delay="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8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300" id="8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6" nodeType="withEffect" presetClass="entr" presetID="2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8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9" nodeType="withEffect" presetClass="entr" presetID="12" presetSubtype="4">
                                  <p:stCondLst>
                                    <p:cond delay="100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9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300" id="92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16"/>
      <p:bldP grpId="0" spid="21"/>
      <p:bldP grpId="0" spid="22"/>
      <p:bldP grpId="0" spid="23"/>
      <p:bldP grpId="0" spid="24"/>
      <p:bldP grpId="0" spid="25"/>
      <p:bldP grpId="0" spid="26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" name="组合 7"/>
          <p:cNvGrpSpPr/>
          <p:nvPr/>
        </p:nvGrpSpPr>
        <p:grpSpPr>
          <a:xfrm>
            <a:off x="837322" y="1940482"/>
            <a:ext cx="6561653" cy="736045"/>
            <a:chOff x="1898189" y="2451347"/>
            <a:chExt cx="7463076" cy="1052209"/>
          </a:xfrm>
        </p:grpSpPr>
        <p:sp>
          <p:nvSpPr>
            <p:cNvPr id="7" name="圆角矩形 6"/>
            <p:cNvSpPr/>
            <p:nvPr/>
          </p:nvSpPr>
          <p:spPr>
            <a:xfrm>
              <a:off x="1898189" y="2451347"/>
              <a:ext cx="7463076" cy="1052209"/>
            </a:xfrm>
            <a:prstGeom prst="roundRect">
              <a:avLst>
                <a:gd fmla="val 11892" name="adj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2" name="文本框 31"/>
            <p:cNvSpPr txBox="1"/>
            <p:nvPr/>
          </p:nvSpPr>
          <p:spPr>
            <a:xfrm>
              <a:off x="2028002" y="2561954"/>
              <a:ext cx="6177737" cy="65358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342900"/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您的内容打在这里，或者通过复制您的文本后，在此框中选择粘贴，并选择只保留文字。您的内容打在这里，在此框中选择粘贴，并选择只保留文字。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307743" y="2922145"/>
            <a:ext cx="6561653" cy="736045"/>
            <a:chOff x="2525417" y="3853299"/>
            <a:chExt cx="7463076" cy="1052209"/>
          </a:xfrm>
        </p:grpSpPr>
        <p:sp>
          <p:nvSpPr>
            <p:cNvPr id="36" name="圆角矩形 35"/>
            <p:cNvSpPr/>
            <p:nvPr/>
          </p:nvSpPr>
          <p:spPr>
            <a:xfrm>
              <a:off x="2525417" y="3853299"/>
              <a:ext cx="7463076" cy="1052209"/>
            </a:xfrm>
            <a:prstGeom prst="roundRect">
              <a:avLst>
                <a:gd fmla="val 11892" name="adj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3" name="文本框 32"/>
            <p:cNvSpPr txBox="1"/>
            <p:nvPr/>
          </p:nvSpPr>
          <p:spPr>
            <a:xfrm>
              <a:off x="2682460" y="3976855"/>
              <a:ext cx="6152520" cy="65358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342900"/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您的内容打在这里，或者通过复制您的文本后，在此框中选择粘贴，并选择只保留文字。您的内容打在这里，在此框中选择粘贴，并选择只保留文字。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750124" y="3905431"/>
            <a:ext cx="6561653" cy="736045"/>
            <a:chOff x="3115259" y="5248106"/>
            <a:chExt cx="7463076" cy="1052209"/>
          </a:xfrm>
        </p:grpSpPr>
        <p:sp>
          <p:nvSpPr>
            <p:cNvPr id="37" name="圆角矩形 36"/>
            <p:cNvSpPr/>
            <p:nvPr/>
          </p:nvSpPr>
          <p:spPr>
            <a:xfrm>
              <a:off x="3115259" y="5248106"/>
              <a:ext cx="7463076" cy="1052209"/>
            </a:xfrm>
            <a:prstGeom prst="roundRect">
              <a:avLst>
                <a:gd fmla="val 11892" name="adj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4" name="文本框 33"/>
            <p:cNvSpPr txBox="1"/>
            <p:nvPr/>
          </p:nvSpPr>
          <p:spPr>
            <a:xfrm>
              <a:off x="3206879" y="5394066"/>
              <a:ext cx="7243285" cy="65358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342900"/>
              <a:r>
                <a:rPr altLang="en-US" lang="zh-CN" sz="12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796989" y="1153357"/>
            <a:ext cx="7540098" cy="554793"/>
            <a:chOff x="790009" y="1062617"/>
            <a:chExt cx="7540098" cy="554793"/>
          </a:xfrm>
        </p:grpSpPr>
        <p:grpSp>
          <p:nvGrpSpPr>
            <p:cNvPr id="2" name="组合 1"/>
            <p:cNvGrpSpPr/>
            <p:nvPr/>
          </p:nvGrpSpPr>
          <p:grpSpPr>
            <a:xfrm>
              <a:off x="790009" y="1062617"/>
              <a:ext cx="7540098" cy="554793"/>
              <a:chOff x="1053345" y="1373137"/>
              <a:chExt cx="10053464" cy="914033"/>
            </a:xfrm>
          </p:grpSpPr>
          <p:grpSp>
            <p:nvGrpSpPr>
              <p:cNvPr id="15" name="组合 14"/>
              <p:cNvGrpSpPr/>
              <p:nvPr/>
            </p:nvGrpSpPr>
            <p:grpSpPr>
              <a:xfrm>
                <a:off x="1053345" y="1373137"/>
                <a:ext cx="7917056" cy="914033"/>
                <a:chOff x="611187" y="1307273"/>
                <a:chExt cx="7917056" cy="914033"/>
              </a:xfrm>
            </p:grpSpPr>
            <p:sp>
              <p:nvSpPr>
                <p:cNvPr id="16" name="任意多边形 15"/>
                <p:cNvSpPr/>
                <p:nvPr/>
              </p:nvSpPr>
              <p:spPr>
                <a:xfrm>
                  <a:off x="611187" y="1307273"/>
                  <a:ext cx="1523389" cy="914033"/>
                </a:xfrm>
                <a:custGeom>
                  <a:gdLst>
                    <a:gd fmla="*/ 0 w 1171277" name="connsiteX0"/>
                    <a:gd fmla="*/ 70277 h 702766" name="connsiteY0"/>
                    <a:gd fmla="*/ 70277 w 1171277" name="connsiteX1"/>
                    <a:gd fmla="*/ 0 h 702766" name="connsiteY1"/>
                    <a:gd fmla="*/ 1101000 w 1171277" name="connsiteX2"/>
                    <a:gd fmla="*/ 0 h 702766" name="connsiteY2"/>
                    <a:gd fmla="*/ 1171277 w 1171277" name="connsiteX3"/>
                    <a:gd fmla="*/ 70277 h 702766" name="connsiteY3"/>
                    <a:gd fmla="*/ 1171277 w 1171277" name="connsiteX4"/>
                    <a:gd fmla="*/ 632489 h 702766" name="connsiteY4"/>
                    <a:gd fmla="*/ 1101000 w 1171277" name="connsiteX5"/>
                    <a:gd fmla="*/ 702766 h 702766" name="connsiteY5"/>
                    <a:gd fmla="*/ 70277 w 1171277" name="connsiteX6"/>
                    <a:gd fmla="*/ 702766 h 702766" name="connsiteY6"/>
                    <a:gd fmla="*/ 0 w 1171277" name="connsiteX7"/>
                    <a:gd fmla="*/ 632489 h 702766" name="connsiteY7"/>
                    <a:gd fmla="*/ 0 w 1171277" name="connsiteX8"/>
                    <a:gd fmla="*/ 70277 h 702766" name="connsiteY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b="b" l="l" r="r" t="t"/>
                  <a:pathLst>
                    <a:path h="702766" w="1171277">
                      <a:moveTo>
                        <a:pt x="0" y="70277"/>
                      </a:moveTo>
                      <a:cubicBezTo>
                        <a:pt x="0" y="31464"/>
                        <a:pt x="31464" y="0"/>
                        <a:pt x="70277" y="0"/>
                      </a:cubicBezTo>
                      <a:lnTo>
                        <a:pt x="1101000" y="0"/>
                      </a:lnTo>
                      <a:cubicBezTo>
                        <a:pt x="1139813" y="0"/>
                        <a:pt x="1171277" y="31464"/>
                        <a:pt x="1171277" y="70277"/>
                      </a:cubicBezTo>
                      <a:lnTo>
                        <a:pt x="1171277" y="632489"/>
                      </a:lnTo>
                      <a:cubicBezTo>
                        <a:pt x="1171277" y="671302"/>
                        <a:pt x="1139813" y="702766"/>
                        <a:pt x="1101000" y="702766"/>
                      </a:cubicBezTo>
                      <a:lnTo>
                        <a:pt x="70277" y="702766"/>
                      </a:lnTo>
                      <a:cubicBezTo>
                        <a:pt x="31464" y="702766"/>
                        <a:pt x="0" y="671302"/>
                        <a:pt x="0" y="632489"/>
                      </a:cubicBezTo>
                      <a:lnTo>
                        <a:pt x="0" y="70277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 anchorCtr="0" bIns="131073" lIns="131073" numCol="1" rIns="131073" spcCol="1270" spcFirstLastPara="0" tIns="131073" vert="horz" wrap="square">
                  <a:noAutofit/>
                </a:bodyPr>
                <a:lstStyle/>
                <a:p>
                  <a:pPr algn="ctr" defTabSz="966788">
                    <a:spcBef>
                      <a:spcPct val="0"/>
                    </a:spcBef>
                    <a:spcAft>
                      <a:spcPct val="35000"/>
                    </a:spcAft>
                  </a:pPr>
                  <a:endParaRPr altLang="en-US" lang="zh-CN" sz="2000"/>
                </a:p>
              </p:txBody>
            </p:sp>
            <p:sp>
              <p:nvSpPr>
                <p:cNvPr id="17" name="任意多边形 16"/>
                <p:cNvSpPr/>
                <p:nvPr/>
              </p:nvSpPr>
              <p:spPr>
                <a:xfrm>
                  <a:off x="2286916" y="1575389"/>
                  <a:ext cx="322958" cy="377800"/>
                </a:xfrm>
                <a:custGeom>
                  <a:gdLst>
                    <a:gd fmla="*/ 0 w 248310" name="connsiteX0"/>
                    <a:gd fmla="*/ 58095 h 290476" name="connsiteY0"/>
                    <a:gd fmla="*/ 124155 w 248310" name="connsiteX1"/>
                    <a:gd fmla="*/ 58095 h 290476" name="connsiteY1"/>
                    <a:gd fmla="*/ 124155 w 248310" name="connsiteX2"/>
                    <a:gd fmla="*/ 0 h 290476" name="connsiteY2"/>
                    <a:gd fmla="*/ 248310 w 248310" name="connsiteX3"/>
                    <a:gd fmla="*/ 145238 h 290476" name="connsiteY3"/>
                    <a:gd fmla="*/ 124155 w 248310" name="connsiteX4"/>
                    <a:gd fmla="*/ 290476 h 290476" name="connsiteY4"/>
                    <a:gd fmla="*/ 124155 w 248310" name="connsiteX5"/>
                    <a:gd fmla="*/ 232381 h 290476" name="connsiteY5"/>
                    <a:gd fmla="*/ 0 w 248310" name="connsiteX6"/>
                    <a:gd fmla="*/ 232381 h 290476" name="connsiteY6"/>
                    <a:gd fmla="*/ 0 w 248310" name="connsiteX7"/>
                    <a:gd fmla="*/ 58095 h 290476" name="connsiteY7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b="b" l="l" r="r" t="t"/>
                  <a:pathLst>
                    <a:path h="290476" w="248310">
                      <a:moveTo>
                        <a:pt x="0" y="58095"/>
                      </a:moveTo>
                      <a:lnTo>
                        <a:pt x="124155" y="58095"/>
                      </a:lnTo>
                      <a:lnTo>
                        <a:pt x="124155" y="0"/>
                      </a:lnTo>
                      <a:lnTo>
                        <a:pt x="248310" y="145238"/>
                      </a:lnTo>
                      <a:lnTo>
                        <a:pt x="124155" y="290476"/>
                      </a:lnTo>
                      <a:lnTo>
                        <a:pt x="124155" y="232381"/>
                      </a:lnTo>
                      <a:lnTo>
                        <a:pt x="0" y="232381"/>
                      </a:lnTo>
                      <a:lnTo>
                        <a:pt x="0" y="5809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</p:spPr>
              <p:style>
                <a:lnRef idx="0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 anchorCtr="0" bIns="58095" lIns="0" numCol="1" rIns="74493" spcCol="1270" spcFirstLastPara="0" tIns="58095" vert="horz" wrap="square">
                  <a:noAutofit/>
                </a:bodyPr>
                <a:lstStyle/>
                <a:p>
                  <a:pPr algn="ctr" defTabSz="400050">
                    <a:spcBef>
                      <a:spcPct val="0"/>
                    </a:spcBef>
                    <a:spcAft>
                      <a:spcPct val="35000"/>
                    </a:spcAft>
                  </a:pPr>
                  <a:endParaRPr altLang="en-US" lang="zh-CN" sz="800"/>
                </a:p>
              </p:txBody>
            </p:sp>
            <p:sp>
              <p:nvSpPr>
                <p:cNvPr id="18" name="任意多边形 17"/>
                <p:cNvSpPr/>
                <p:nvPr/>
              </p:nvSpPr>
              <p:spPr>
                <a:xfrm>
                  <a:off x="2739363" y="1307273"/>
                  <a:ext cx="1523389" cy="914033"/>
                </a:xfrm>
                <a:custGeom>
                  <a:gdLst>
                    <a:gd fmla="*/ 0 w 1171277" name="connsiteX0"/>
                    <a:gd fmla="*/ 70277 h 702766" name="connsiteY0"/>
                    <a:gd fmla="*/ 70277 w 1171277" name="connsiteX1"/>
                    <a:gd fmla="*/ 0 h 702766" name="connsiteY1"/>
                    <a:gd fmla="*/ 1101000 w 1171277" name="connsiteX2"/>
                    <a:gd fmla="*/ 0 h 702766" name="connsiteY2"/>
                    <a:gd fmla="*/ 1171277 w 1171277" name="connsiteX3"/>
                    <a:gd fmla="*/ 70277 h 702766" name="connsiteY3"/>
                    <a:gd fmla="*/ 1171277 w 1171277" name="connsiteX4"/>
                    <a:gd fmla="*/ 632489 h 702766" name="connsiteY4"/>
                    <a:gd fmla="*/ 1101000 w 1171277" name="connsiteX5"/>
                    <a:gd fmla="*/ 702766 h 702766" name="connsiteY5"/>
                    <a:gd fmla="*/ 70277 w 1171277" name="connsiteX6"/>
                    <a:gd fmla="*/ 702766 h 702766" name="connsiteY6"/>
                    <a:gd fmla="*/ 0 w 1171277" name="connsiteX7"/>
                    <a:gd fmla="*/ 632489 h 702766" name="connsiteY7"/>
                    <a:gd fmla="*/ 0 w 1171277" name="connsiteX8"/>
                    <a:gd fmla="*/ 70277 h 702766" name="connsiteY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b="b" l="l" r="r" t="t"/>
                  <a:pathLst>
                    <a:path h="702766" w="1171277">
                      <a:moveTo>
                        <a:pt x="0" y="70277"/>
                      </a:moveTo>
                      <a:cubicBezTo>
                        <a:pt x="0" y="31464"/>
                        <a:pt x="31464" y="0"/>
                        <a:pt x="70277" y="0"/>
                      </a:cubicBezTo>
                      <a:lnTo>
                        <a:pt x="1101000" y="0"/>
                      </a:lnTo>
                      <a:cubicBezTo>
                        <a:pt x="1139813" y="0"/>
                        <a:pt x="1171277" y="31464"/>
                        <a:pt x="1171277" y="70277"/>
                      </a:cubicBezTo>
                      <a:lnTo>
                        <a:pt x="1171277" y="632489"/>
                      </a:lnTo>
                      <a:cubicBezTo>
                        <a:pt x="1171277" y="671302"/>
                        <a:pt x="1139813" y="702766"/>
                        <a:pt x="1101000" y="702766"/>
                      </a:cubicBezTo>
                      <a:lnTo>
                        <a:pt x="70277" y="702766"/>
                      </a:lnTo>
                      <a:cubicBezTo>
                        <a:pt x="31464" y="702766"/>
                        <a:pt x="0" y="671302"/>
                        <a:pt x="0" y="632489"/>
                      </a:cubicBezTo>
                      <a:lnTo>
                        <a:pt x="0" y="70277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 anchorCtr="0" bIns="134883" lIns="134883" numCol="1" rIns="134883" spcCol="1270" spcFirstLastPara="0" tIns="134883" vert="horz" wrap="square">
                  <a:noAutofit/>
                </a:bodyPr>
                <a:lstStyle/>
                <a:p>
                  <a:pPr algn="ctr" defTabSz="1000125">
                    <a:spcBef>
                      <a:spcPct val="0"/>
                    </a:spcBef>
                    <a:spcAft>
                      <a:spcPct val="35000"/>
                    </a:spcAft>
                  </a:pPr>
                  <a:endParaRPr altLang="en-US" lang="zh-CN" sz="2000"/>
                </a:p>
              </p:txBody>
            </p:sp>
            <p:sp>
              <p:nvSpPr>
                <p:cNvPr id="19" name="任意多边形 18"/>
                <p:cNvSpPr/>
                <p:nvPr/>
              </p:nvSpPr>
              <p:spPr>
                <a:xfrm>
                  <a:off x="4419662" y="1575389"/>
                  <a:ext cx="322958" cy="377800"/>
                </a:xfrm>
                <a:custGeom>
                  <a:gdLst>
                    <a:gd fmla="*/ 0 w 248310" name="connsiteX0"/>
                    <a:gd fmla="*/ 58095 h 290476" name="connsiteY0"/>
                    <a:gd fmla="*/ 124155 w 248310" name="connsiteX1"/>
                    <a:gd fmla="*/ 58095 h 290476" name="connsiteY1"/>
                    <a:gd fmla="*/ 124155 w 248310" name="connsiteX2"/>
                    <a:gd fmla="*/ 0 h 290476" name="connsiteY2"/>
                    <a:gd fmla="*/ 248310 w 248310" name="connsiteX3"/>
                    <a:gd fmla="*/ 145238 h 290476" name="connsiteY3"/>
                    <a:gd fmla="*/ 124155 w 248310" name="connsiteX4"/>
                    <a:gd fmla="*/ 290476 h 290476" name="connsiteY4"/>
                    <a:gd fmla="*/ 124155 w 248310" name="connsiteX5"/>
                    <a:gd fmla="*/ 232381 h 290476" name="connsiteY5"/>
                    <a:gd fmla="*/ 0 w 248310" name="connsiteX6"/>
                    <a:gd fmla="*/ 232381 h 290476" name="connsiteY6"/>
                    <a:gd fmla="*/ 0 w 248310" name="connsiteX7"/>
                    <a:gd fmla="*/ 58095 h 290476" name="connsiteY7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b="b" l="l" r="r" t="t"/>
                  <a:pathLst>
                    <a:path h="290476" w="248310">
                      <a:moveTo>
                        <a:pt x="0" y="58095"/>
                      </a:moveTo>
                      <a:lnTo>
                        <a:pt x="124155" y="58095"/>
                      </a:lnTo>
                      <a:lnTo>
                        <a:pt x="124155" y="0"/>
                      </a:lnTo>
                      <a:lnTo>
                        <a:pt x="248310" y="145238"/>
                      </a:lnTo>
                      <a:lnTo>
                        <a:pt x="124155" y="290476"/>
                      </a:lnTo>
                      <a:lnTo>
                        <a:pt x="124155" y="232381"/>
                      </a:lnTo>
                      <a:lnTo>
                        <a:pt x="0" y="232381"/>
                      </a:lnTo>
                      <a:lnTo>
                        <a:pt x="0" y="5809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</p:spPr>
              <p:style>
                <a:lnRef idx="0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 anchorCtr="0" bIns="58095" lIns="0" numCol="1" rIns="74493" spcCol="1270" spcFirstLastPara="0" tIns="58095" vert="horz" wrap="square">
                  <a:noAutofit/>
                </a:bodyPr>
                <a:lstStyle/>
                <a:p>
                  <a:pPr algn="ctr" defTabSz="400050">
                    <a:spcBef>
                      <a:spcPct val="0"/>
                    </a:spcBef>
                    <a:spcAft>
                      <a:spcPct val="35000"/>
                    </a:spcAft>
                  </a:pPr>
                  <a:endParaRPr altLang="en-US" lang="zh-CN" sz="800"/>
                </a:p>
              </p:txBody>
            </p:sp>
            <p:sp>
              <p:nvSpPr>
                <p:cNvPr id="20" name="任意多边形 19"/>
                <p:cNvSpPr/>
                <p:nvPr/>
              </p:nvSpPr>
              <p:spPr>
                <a:xfrm>
                  <a:off x="4881250" y="1307273"/>
                  <a:ext cx="1523389" cy="914033"/>
                </a:xfrm>
                <a:custGeom>
                  <a:gdLst>
                    <a:gd fmla="*/ 0 w 1171277" name="connsiteX0"/>
                    <a:gd fmla="*/ 70277 h 702766" name="connsiteY0"/>
                    <a:gd fmla="*/ 70277 w 1171277" name="connsiteX1"/>
                    <a:gd fmla="*/ 0 h 702766" name="connsiteY1"/>
                    <a:gd fmla="*/ 1101000 w 1171277" name="connsiteX2"/>
                    <a:gd fmla="*/ 0 h 702766" name="connsiteY2"/>
                    <a:gd fmla="*/ 1171277 w 1171277" name="connsiteX3"/>
                    <a:gd fmla="*/ 70277 h 702766" name="connsiteY3"/>
                    <a:gd fmla="*/ 1171277 w 1171277" name="connsiteX4"/>
                    <a:gd fmla="*/ 632489 h 702766" name="connsiteY4"/>
                    <a:gd fmla="*/ 1101000 w 1171277" name="connsiteX5"/>
                    <a:gd fmla="*/ 702766 h 702766" name="connsiteY5"/>
                    <a:gd fmla="*/ 70277 w 1171277" name="connsiteX6"/>
                    <a:gd fmla="*/ 702766 h 702766" name="connsiteY6"/>
                    <a:gd fmla="*/ 0 w 1171277" name="connsiteX7"/>
                    <a:gd fmla="*/ 632489 h 702766" name="connsiteY7"/>
                    <a:gd fmla="*/ 0 w 1171277" name="connsiteX8"/>
                    <a:gd fmla="*/ 70277 h 702766" name="connsiteY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b="b" l="l" r="r" t="t"/>
                  <a:pathLst>
                    <a:path h="702766" w="1171277">
                      <a:moveTo>
                        <a:pt x="0" y="70277"/>
                      </a:moveTo>
                      <a:cubicBezTo>
                        <a:pt x="0" y="31464"/>
                        <a:pt x="31464" y="0"/>
                        <a:pt x="70277" y="0"/>
                      </a:cubicBezTo>
                      <a:lnTo>
                        <a:pt x="1101000" y="0"/>
                      </a:lnTo>
                      <a:cubicBezTo>
                        <a:pt x="1139813" y="0"/>
                        <a:pt x="1171277" y="31464"/>
                        <a:pt x="1171277" y="70277"/>
                      </a:cubicBezTo>
                      <a:lnTo>
                        <a:pt x="1171277" y="632489"/>
                      </a:lnTo>
                      <a:cubicBezTo>
                        <a:pt x="1171277" y="671302"/>
                        <a:pt x="1139813" y="702766"/>
                        <a:pt x="1101000" y="702766"/>
                      </a:cubicBezTo>
                      <a:lnTo>
                        <a:pt x="70277" y="702766"/>
                      </a:lnTo>
                      <a:cubicBezTo>
                        <a:pt x="31464" y="702766"/>
                        <a:pt x="0" y="671302"/>
                        <a:pt x="0" y="632489"/>
                      </a:cubicBezTo>
                      <a:lnTo>
                        <a:pt x="0" y="70277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 anchorCtr="0" bIns="131073" lIns="131073" numCol="1" rIns="131073" spcCol="1270" spcFirstLastPara="0" tIns="131073" vert="horz" wrap="square">
                  <a:noAutofit/>
                </a:bodyPr>
                <a:lstStyle/>
                <a:p>
                  <a:pPr algn="ctr" defTabSz="966788">
                    <a:spcBef>
                      <a:spcPct val="0"/>
                    </a:spcBef>
                    <a:spcAft>
                      <a:spcPct val="35000"/>
                    </a:spcAft>
                  </a:pPr>
                  <a:endParaRPr altLang="en-US" lang="zh-CN" sz="2000"/>
                </a:p>
              </p:txBody>
            </p:sp>
            <p:sp>
              <p:nvSpPr>
                <p:cNvPr id="21" name="任意多边形 20"/>
                <p:cNvSpPr/>
                <p:nvPr/>
              </p:nvSpPr>
              <p:spPr>
                <a:xfrm>
                  <a:off x="6552407" y="1575389"/>
                  <a:ext cx="322958" cy="377800"/>
                </a:xfrm>
                <a:custGeom>
                  <a:gdLst>
                    <a:gd fmla="*/ 0 w 248310" name="connsiteX0"/>
                    <a:gd fmla="*/ 58095 h 290476" name="connsiteY0"/>
                    <a:gd fmla="*/ 124155 w 248310" name="connsiteX1"/>
                    <a:gd fmla="*/ 58095 h 290476" name="connsiteY1"/>
                    <a:gd fmla="*/ 124155 w 248310" name="connsiteX2"/>
                    <a:gd fmla="*/ 0 h 290476" name="connsiteY2"/>
                    <a:gd fmla="*/ 248310 w 248310" name="connsiteX3"/>
                    <a:gd fmla="*/ 145238 h 290476" name="connsiteY3"/>
                    <a:gd fmla="*/ 124155 w 248310" name="connsiteX4"/>
                    <a:gd fmla="*/ 290476 h 290476" name="connsiteY4"/>
                    <a:gd fmla="*/ 124155 w 248310" name="connsiteX5"/>
                    <a:gd fmla="*/ 232381 h 290476" name="connsiteY5"/>
                    <a:gd fmla="*/ 0 w 248310" name="connsiteX6"/>
                    <a:gd fmla="*/ 232381 h 290476" name="connsiteY6"/>
                    <a:gd fmla="*/ 0 w 248310" name="connsiteX7"/>
                    <a:gd fmla="*/ 58095 h 290476" name="connsiteY7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b="b" l="l" r="r" t="t"/>
                  <a:pathLst>
                    <a:path h="290476" w="248310">
                      <a:moveTo>
                        <a:pt x="0" y="58095"/>
                      </a:moveTo>
                      <a:lnTo>
                        <a:pt x="124155" y="58095"/>
                      </a:lnTo>
                      <a:lnTo>
                        <a:pt x="124155" y="0"/>
                      </a:lnTo>
                      <a:lnTo>
                        <a:pt x="248310" y="145238"/>
                      </a:lnTo>
                      <a:lnTo>
                        <a:pt x="124155" y="290476"/>
                      </a:lnTo>
                      <a:lnTo>
                        <a:pt x="124155" y="232381"/>
                      </a:lnTo>
                      <a:lnTo>
                        <a:pt x="0" y="232381"/>
                      </a:lnTo>
                      <a:lnTo>
                        <a:pt x="0" y="58095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</p:spPr>
              <p:style>
                <a:lnRef idx="0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tint val="6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 anchorCtr="0" bIns="58095" lIns="0" numCol="1" rIns="74493" spcCol="1270" spcFirstLastPara="0" tIns="58095" vert="horz" wrap="square">
                  <a:noAutofit/>
                </a:bodyPr>
                <a:lstStyle/>
                <a:p>
                  <a:pPr algn="ctr" defTabSz="400050">
                    <a:spcBef>
                      <a:spcPct val="0"/>
                    </a:spcBef>
                    <a:spcAft>
                      <a:spcPct val="35000"/>
                    </a:spcAft>
                  </a:pPr>
                  <a:endParaRPr altLang="en-US" lang="zh-CN" sz="800"/>
                </a:p>
              </p:txBody>
            </p:sp>
            <p:sp>
              <p:nvSpPr>
                <p:cNvPr id="22" name="任意多边形 21"/>
                <p:cNvSpPr/>
                <p:nvPr/>
              </p:nvSpPr>
              <p:spPr>
                <a:xfrm>
                  <a:off x="7004854" y="1307273"/>
                  <a:ext cx="1523389" cy="914033"/>
                </a:xfrm>
                <a:custGeom>
                  <a:gdLst>
                    <a:gd fmla="*/ 0 w 1171277" name="connsiteX0"/>
                    <a:gd fmla="*/ 70277 h 702766" name="connsiteY0"/>
                    <a:gd fmla="*/ 70277 w 1171277" name="connsiteX1"/>
                    <a:gd fmla="*/ 0 h 702766" name="connsiteY1"/>
                    <a:gd fmla="*/ 1101000 w 1171277" name="connsiteX2"/>
                    <a:gd fmla="*/ 0 h 702766" name="connsiteY2"/>
                    <a:gd fmla="*/ 1171277 w 1171277" name="connsiteX3"/>
                    <a:gd fmla="*/ 70277 h 702766" name="connsiteY3"/>
                    <a:gd fmla="*/ 1171277 w 1171277" name="connsiteX4"/>
                    <a:gd fmla="*/ 632489 h 702766" name="connsiteY4"/>
                    <a:gd fmla="*/ 1101000 w 1171277" name="connsiteX5"/>
                    <a:gd fmla="*/ 702766 h 702766" name="connsiteY5"/>
                    <a:gd fmla="*/ 70277 w 1171277" name="connsiteX6"/>
                    <a:gd fmla="*/ 702766 h 702766" name="connsiteY6"/>
                    <a:gd fmla="*/ 0 w 1171277" name="connsiteX7"/>
                    <a:gd fmla="*/ 632489 h 702766" name="connsiteY7"/>
                    <a:gd fmla="*/ 0 w 1171277" name="connsiteX8"/>
                    <a:gd fmla="*/ 70277 h 702766" name="connsiteY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b="b" l="l" r="r" t="t"/>
                  <a:pathLst>
                    <a:path h="702766" w="1171277">
                      <a:moveTo>
                        <a:pt x="0" y="70277"/>
                      </a:moveTo>
                      <a:cubicBezTo>
                        <a:pt x="0" y="31464"/>
                        <a:pt x="31464" y="0"/>
                        <a:pt x="70277" y="0"/>
                      </a:cubicBezTo>
                      <a:lnTo>
                        <a:pt x="1101000" y="0"/>
                      </a:lnTo>
                      <a:cubicBezTo>
                        <a:pt x="1139813" y="0"/>
                        <a:pt x="1171277" y="31464"/>
                        <a:pt x="1171277" y="70277"/>
                      </a:cubicBezTo>
                      <a:lnTo>
                        <a:pt x="1171277" y="632489"/>
                      </a:lnTo>
                      <a:cubicBezTo>
                        <a:pt x="1171277" y="671302"/>
                        <a:pt x="1139813" y="702766"/>
                        <a:pt x="1101000" y="702766"/>
                      </a:cubicBezTo>
                      <a:lnTo>
                        <a:pt x="70277" y="702766"/>
                      </a:lnTo>
                      <a:cubicBezTo>
                        <a:pt x="31464" y="702766"/>
                        <a:pt x="0" y="671302"/>
                        <a:pt x="0" y="632489"/>
                      </a:cubicBezTo>
                      <a:lnTo>
                        <a:pt x="0" y="70277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 anchorCtr="0" bIns="131073" lIns="131073" numCol="1" rIns="131073" spcCol="1270" spcFirstLastPara="0" tIns="131073" vert="horz" wrap="square">
                  <a:noAutofit/>
                </a:bodyPr>
                <a:lstStyle/>
                <a:p>
                  <a:pPr algn="ctr" defTabSz="966788">
                    <a:spcBef>
                      <a:spcPct val="0"/>
                    </a:spcBef>
                    <a:spcAft>
                      <a:spcPct val="35000"/>
                    </a:spcAft>
                  </a:pPr>
                  <a:endParaRPr altLang="en-US" lang="zh-CN" sz="2000"/>
                </a:p>
              </p:txBody>
            </p:sp>
            <p:sp>
              <p:nvSpPr>
                <p:cNvPr id="23" name="文本框 20"/>
                <p:cNvSpPr txBox="1"/>
                <p:nvPr/>
              </p:nvSpPr>
              <p:spPr>
                <a:xfrm>
                  <a:off x="615756" y="1545350"/>
                  <a:ext cx="1514251" cy="451948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/>
                  <a:r>
                    <a:rPr altLang="zh-CN" b="1" lang="en-US" smtClean="0" sz="1200">
                      <a:solidFill>
                        <a:schemeClr val="bg1"/>
                      </a:solidFill>
                      <a:latin charset="-122" pitchFamily="34" typeface="微软雅黑"/>
                      <a:ea charset="-122" panose="020b0503020204020204" pitchFamily="34" typeface="微软雅黑"/>
                    </a:rPr>
                    <a:t>01 输入内容</a:t>
                  </a:r>
                </a:p>
              </p:txBody>
            </p:sp>
            <p:sp>
              <p:nvSpPr>
                <p:cNvPr id="24" name="文本框 21"/>
                <p:cNvSpPr txBox="1"/>
                <p:nvPr/>
              </p:nvSpPr>
              <p:spPr>
                <a:xfrm>
                  <a:off x="2743931" y="1545350"/>
                  <a:ext cx="1514251" cy="451948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/>
                  <a:r>
                    <a:rPr altLang="zh-CN" b="1" lang="en-US" smtClean="0" sz="1200">
                      <a:solidFill>
                        <a:schemeClr val="bg1"/>
                      </a:solidFill>
                      <a:latin charset="-122" pitchFamily="34" typeface="微软雅黑"/>
                      <a:ea charset="-122" panose="020b0503020204020204" pitchFamily="34" typeface="微软雅黑"/>
                    </a:rPr>
                    <a:t>02 输入内容</a:t>
                  </a:r>
                </a:p>
              </p:txBody>
            </p:sp>
            <p:sp>
              <p:nvSpPr>
                <p:cNvPr id="25" name="文本框 22"/>
                <p:cNvSpPr txBox="1"/>
                <p:nvPr/>
              </p:nvSpPr>
              <p:spPr>
                <a:xfrm>
                  <a:off x="4885819" y="1532932"/>
                  <a:ext cx="1514251" cy="451948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/>
                  <a:r>
                    <a:rPr altLang="zh-CN" b="1" lang="en-US" smtClean="0" sz="1200">
                      <a:solidFill>
                        <a:schemeClr val="bg1"/>
                      </a:solidFill>
                      <a:latin charset="-122" pitchFamily="34" typeface="微软雅黑"/>
                      <a:ea charset="-122" panose="020b0503020204020204" pitchFamily="34" typeface="微软雅黑"/>
                    </a:rPr>
                    <a:t>03 输入内容</a:t>
                  </a:r>
                </a:p>
              </p:txBody>
            </p:sp>
            <p:sp>
              <p:nvSpPr>
                <p:cNvPr id="26" name="文本框 23"/>
                <p:cNvSpPr txBox="1"/>
                <p:nvPr/>
              </p:nvSpPr>
              <p:spPr>
                <a:xfrm>
                  <a:off x="7009423" y="1545350"/>
                  <a:ext cx="1514251" cy="451948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pPr algn="ctr"/>
                  <a:r>
                    <a:rPr altLang="zh-CN" b="1" lang="en-US" smtClean="0" sz="1200">
                      <a:solidFill>
                        <a:schemeClr val="bg1"/>
                      </a:solidFill>
                      <a:latin charset="-122" pitchFamily="34" typeface="微软雅黑"/>
                      <a:ea charset="-122" panose="020b0503020204020204" pitchFamily="34" typeface="微软雅黑"/>
                    </a:rPr>
                    <a:t>04 输入内容</a:t>
                  </a:r>
                </a:p>
              </p:txBody>
            </p:sp>
          </p:grpSp>
          <p:sp>
            <p:nvSpPr>
              <p:cNvPr id="45" name="任意多边形 44"/>
              <p:cNvSpPr/>
              <p:nvPr/>
            </p:nvSpPr>
            <p:spPr>
              <a:xfrm>
                <a:off x="9130973" y="1641253"/>
                <a:ext cx="322958" cy="377800"/>
              </a:xfrm>
              <a:custGeom>
                <a:gdLst>
                  <a:gd fmla="*/ 0 w 248310" name="connsiteX0"/>
                  <a:gd fmla="*/ 58095 h 290476" name="connsiteY0"/>
                  <a:gd fmla="*/ 124155 w 248310" name="connsiteX1"/>
                  <a:gd fmla="*/ 58095 h 290476" name="connsiteY1"/>
                  <a:gd fmla="*/ 124155 w 248310" name="connsiteX2"/>
                  <a:gd fmla="*/ 0 h 290476" name="connsiteY2"/>
                  <a:gd fmla="*/ 248310 w 248310" name="connsiteX3"/>
                  <a:gd fmla="*/ 145238 h 290476" name="connsiteY3"/>
                  <a:gd fmla="*/ 124155 w 248310" name="connsiteX4"/>
                  <a:gd fmla="*/ 290476 h 290476" name="connsiteY4"/>
                  <a:gd fmla="*/ 124155 w 248310" name="connsiteX5"/>
                  <a:gd fmla="*/ 232381 h 290476" name="connsiteY5"/>
                  <a:gd fmla="*/ 0 w 248310" name="connsiteX6"/>
                  <a:gd fmla="*/ 232381 h 290476" name="connsiteY6"/>
                  <a:gd fmla="*/ 0 w 248310" name="connsiteX7"/>
                  <a:gd fmla="*/ 58095 h 290476" name="connsiteY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b="b" l="l" r="r" t="t"/>
                <a:pathLst>
                  <a:path h="290476" w="248310">
                    <a:moveTo>
                      <a:pt x="0" y="58095"/>
                    </a:moveTo>
                    <a:lnTo>
                      <a:pt x="124155" y="58095"/>
                    </a:lnTo>
                    <a:lnTo>
                      <a:pt x="124155" y="0"/>
                    </a:lnTo>
                    <a:lnTo>
                      <a:pt x="248310" y="145238"/>
                    </a:lnTo>
                    <a:lnTo>
                      <a:pt x="124155" y="290476"/>
                    </a:lnTo>
                    <a:lnTo>
                      <a:pt x="124155" y="232381"/>
                    </a:lnTo>
                    <a:lnTo>
                      <a:pt x="0" y="232381"/>
                    </a:lnTo>
                    <a:lnTo>
                      <a:pt x="0" y="58095"/>
                    </a:lnTo>
                    <a:close/>
                  </a:path>
                </a:pathLst>
              </a:custGeom>
              <a:solidFill>
                <a:schemeClr val="accent2"/>
              </a:solidFill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 anchorCtr="0" bIns="58095" lIns="0" numCol="1" rIns="74493" spcCol="1270" spcFirstLastPara="0" tIns="58095" vert="horz" wrap="square">
                <a:noAutofit/>
              </a:bodyPr>
              <a:lstStyle/>
              <a:p>
                <a:pPr algn="ctr" defTabSz="400050">
                  <a:spcBef>
                    <a:spcPct val="0"/>
                  </a:spcBef>
                  <a:spcAft>
                    <a:spcPct val="35000"/>
                  </a:spcAft>
                </a:pPr>
                <a:endParaRPr altLang="en-US" lang="zh-CN" sz="800"/>
              </a:p>
            </p:txBody>
          </p:sp>
          <p:sp>
            <p:nvSpPr>
              <p:cNvPr id="46" name="任意多边形 45"/>
              <p:cNvSpPr/>
              <p:nvPr/>
            </p:nvSpPr>
            <p:spPr>
              <a:xfrm>
                <a:off x="9583420" y="1373137"/>
                <a:ext cx="1523389" cy="914033"/>
              </a:xfrm>
              <a:custGeom>
                <a:gdLst>
                  <a:gd fmla="*/ 0 w 1171277" name="connsiteX0"/>
                  <a:gd fmla="*/ 70277 h 702766" name="connsiteY0"/>
                  <a:gd fmla="*/ 70277 w 1171277" name="connsiteX1"/>
                  <a:gd fmla="*/ 0 h 702766" name="connsiteY1"/>
                  <a:gd fmla="*/ 1101000 w 1171277" name="connsiteX2"/>
                  <a:gd fmla="*/ 0 h 702766" name="connsiteY2"/>
                  <a:gd fmla="*/ 1171277 w 1171277" name="connsiteX3"/>
                  <a:gd fmla="*/ 70277 h 702766" name="connsiteY3"/>
                  <a:gd fmla="*/ 1171277 w 1171277" name="connsiteX4"/>
                  <a:gd fmla="*/ 632489 h 702766" name="connsiteY4"/>
                  <a:gd fmla="*/ 1101000 w 1171277" name="connsiteX5"/>
                  <a:gd fmla="*/ 702766 h 702766" name="connsiteY5"/>
                  <a:gd fmla="*/ 70277 w 1171277" name="connsiteX6"/>
                  <a:gd fmla="*/ 702766 h 702766" name="connsiteY6"/>
                  <a:gd fmla="*/ 0 w 1171277" name="connsiteX7"/>
                  <a:gd fmla="*/ 632489 h 702766" name="connsiteY7"/>
                  <a:gd fmla="*/ 0 w 1171277" name="connsiteX8"/>
                  <a:gd fmla="*/ 70277 h 70276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702766" w="1171277">
                    <a:moveTo>
                      <a:pt x="0" y="70277"/>
                    </a:moveTo>
                    <a:cubicBezTo>
                      <a:pt x="0" y="31464"/>
                      <a:pt x="31464" y="0"/>
                      <a:pt x="70277" y="0"/>
                    </a:cubicBezTo>
                    <a:lnTo>
                      <a:pt x="1101000" y="0"/>
                    </a:lnTo>
                    <a:cubicBezTo>
                      <a:pt x="1139813" y="0"/>
                      <a:pt x="1171277" y="31464"/>
                      <a:pt x="1171277" y="70277"/>
                    </a:cubicBezTo>
                    <a:lnTo>
                      <a:pt x="1171277" y="632489"/>
                    </a:lnTo>
                    <a:cubicBezTo>
                      <a:pt x="1171277" y="671302"/>
                      <a:pt x="1139813" y="702766"/>
                      <a:pt x="1101000" y="702766"/>
                    </a:cubicBezTo>
                    <a:lnTo>
                      <a:pt x="70277" y="702766"/>
                    </a:lnTo>
                    <a:cubicBezTo>
                      <a:pt x="31464" y="702766"/>
                      <a:pt x="0" y="671302"/>
                      <a:pt x="0" y="632489"/>
                    </a:cubicBezTo>
                    <a:lnTo>
                      <a:pt x="0" y="70277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 anchorCtr="0" bIns="131073" lIns="131073" numCol="1" rIns="131073" spcCol="1270" spcFirstLastPara="0" tIns="131073" vert="horz" wrap="square">
                <a:noAutofit/>
              </a:bodyPr>
              <a:lstStyle/>
              <a:p>
                <a:pPr algn="ctr" defTabSz="966788">
                  <a:spcBef>
                    <a:spcPct val="0"/>
                  </a:spcBef>
                  <a:spcAft>
                    <a:spcPct val="35000"/>
                  </a:spcAft>
                </a:pPr>
                <a:endParaRPr altLang="en-US" lang="zh-CN" sz="2000"/>
              </a:p>
            </p:txBody>
          </p:sp>
        </p:grpSp>
        <p:sp>
          <p:nvSpPr>
            <p:cNvPr id="47" name="文本框 23"/>
            <p:cNvSpPr txBox="1"/>
            <p:nvPr/>
          </p:nvSpPr>
          <p:spPr>
            <a:xfrm>
              <a:off x="7194421" y="1203871"/>
              <a:ext cx="1135688" cy="251460"/>
            </a:xfrm>
            <a:prstGeom prst="rect">
              <a:avLst/>
            </a:prstGeom>
            <a:noFill/>
          </p:spPr>
          <p:txBody>
            <a:bodyPr bIns="34290" lIns="68580" rIns="68580" rtlCol="0" tIns="34290" wrap="square">
              <a:spAutoFit/>
            </a:bodyPr>
            <a:lstStyle/>
            <a:p>
              <a:pPr algn="ctr"/>
              <a:r>
                <a:rPr altLang="zh-CN" b="1" lang="en-US" smtClean="0" sz="12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05 输入内容</a:t>
              </a:r>
            </a:p>
          </p:txBody>
        </p:sp>
      </p:grpSp>
      <p:sp>
        <p:nvSpPr>
          <p:cNvPr id="31" name="任意多边形 30"/>
          <p:cNvSpPr/>
          <p:nvPr/>
        </p:nvSpPr>
        <p:spPr>
          <a:xfrm>
            <a:off x="6479126" y="2354579"/>
            <a:ext cx="772421" cy="566036"/>
          </a:xfrm>
          <a:custGeom>
            <a:gdLst>
              <a:gd fmla="*/ 0 w 792480" name="connsiteX0"/>
              <a:gd fmla="*/ 435864 h 792480" name="connsiteY0"/>
              <a:gd fmla="*/ 178308 w 792480" name="connsiteX1"/>
              <a:gd fmla="*/ 435864 h 792480" name="connsiteY1"/>
              <a:gd fmla="*/ 178308 w 792480" name="connsiteX2"/>
              <a:gd fmla="*/ 0 h 792480" name="connsiteY2"/>
              <a:gd fmla="*/ 614172 w 792480" name="connsiteX3"/>
              <a:gd fmla="*/ 0 h 792480" name="connsiteY3"/>
              <a:gd fmla="*/ 614172 w 792480" name="connsiteX4"/>
              <a:gd fmla="*/ 435864 h 792480" name="connsiteY4"/>
              <a:gd fmla="*/ 792480 w 792480" name="connsiteX5"/>
              <a:gd fmla="*/ 435864 h 792480" name="connsiteY5"/>
              <a:gd fmla="*/ 396240 w 792480" name="connsiteX6"/>
              <a:gd fmla="*/ 792480 h 792480" name="connsiteY6"/>
              <a:gd fmla="*/ 0 w 792480" name="connsiteX7"/>
              <a:gd fmla="*/ 435864 h 792480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792480" w="792480">
                <a:moveTo>
                  <a:pt x="0" y="435864"/>
                </a:moveTo>
                <a:lnTo>
                  <a:pt x="178308" y="435864"/>
                </a:lnTo>
                <a:lnTo>
                  <a:pt x="178308" y="0"/>
                </a:lnTo>
                <a:lnTo>
                  <a:pt x="614172" y="0"/>
                </a:lnTo>
                <a:lnTo>
                  <a:pt x="614172" y="435864"/>
                </a:lnTo>
                <a:lnTo>
                  <a:pt x="792480" y="435864"/>
                </a:lnTo>
                <a:lnTo>
                  <a:pt x="396240" y="792480"/>
                </a:lnTo>
                <a:lnTo>
                  <a:pt x="0" y="43586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 bIns="181394" lIns="168021" numCol="1" rIns="168021" spcCol="953" spcFirstLastPara="0" tIns="34290" vert="horz" wrap="square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lang="zh-CN" sz="2700"/>
          </a:p>
        </p:txBody>
      </p:sp>
      <p:sp>
        <p:nvSpPr>
          <p:cNvPr id="32" name="任意多边形 31"/>
          <p:cNvSpPr/>
          <p:nvPr/>
        </p:nvSpPr>
        <p:spPr>
          <a:xfrm>
            <a:off x="6902655" y="3338974"/>
            <a:ext cx="772421" cy="566036"/>
          </a:xfrm>
          <a:custGeom>
            <a:gdLst>
              <a:gd fmla="*/ 0 w 792480" name="connsiteX0"/>
              <a:gd fmla="*/ 435864 h 792480" name="connsiteY0"/>
              <a:gd fmla="*/ 178308 w 792480" name="connsiteX1"/>
              <a:gd fmla="*/ 435864 h 792480" name="connsiteY1"/>
              <a:gd fmla="*/ 178308 w 792480" name="connsiteX2"/>
              <a:gd fmla="*/ 0 h 792480" name="connsiteY2"/>
              <a:gd fmla="*/ 614172 w 792480" name="connsiteX3"/>
              <a:gd fmla="*/ 0 h 792480" name="connsiteY3"/>
              <a:gd fmla="*/ 614172 w 792480" name="connsiteX4"/>
              <a:gd fmla="*/ 435864 h 792480" name="connsiteY4"/>
              <a:gd fmla="*/ 792480 w 792480" name="connsiteX5"/>
              <a:gd fmla="*/ 435864 h 792480" name="connsiteY5"/>
              <a:gd fmla="*/ 396240 w 792480" name="connsiteX6"/>
              <a:gd fmla="*/ 792480 h 792480" name="connsiteY6"/>
              <a:gd fmla="*/ 0 w 792480" name="connsiteX7"/>
              <a:gd fmla="*/ 435864 h 792480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792480" w="792480">
                <a:moveTo>
                  <a:pt x="0" y="435864"/>
                </a:moveTo>
                <a:lnTo>
                  <a:pt x="178308" y="435864"/>
                </a:lnTo>
                <a:lnTo>
                  <a:pt x="178308" y="0"/>
                </a:lnTo>
                <a:lnTo>
                  <a:pt x="614172" y="0"/>
                </a:lnTo>
                <a:lnTo>
                  <a:pt x="614172" y="435864"/>
                </a:lnTo>
                <a:lnTo>
                  <a:pt x="792480" y="435864"/>
                </a:lnTo>
                <a:lnTo>
                  <a:pt x="396240" y="792480"/>
                </a:lnTo>
                <a:lnTo>
                  <a:pt x="0" y="43586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 bIns="181394" lIns="168021" numCol="1" rIns="168021" spcCol="953" spcFirstLastPara="0" tIns="34290" vert="horz" wrap="square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lang="zh-CN" sz="2700"/>
          </a:p>
        </p:txBody>
      </p:sp>
      <p:sp>
        <p:nvSpPr>
          <p:cNvPr id="33" name="矩形 46"/>
          <p:cNvSpPr>
            <a:spLocks noChangeArrowheads="1"/>
          </p:cNvSpPr>
          <p:nvPr/>
        </p:nvSpPr>
        <p:spPr bwMode="auto">
          <a:xfrm>
            <a:off x="476188" y="177842"/>
            <a:ext cx="29260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理论基础与文献综述</a:t>
            </a:r>
          </a:p>
        </p:txBody>
      </p:sp>
      <p:sp>
        <p:nvSpPr>
          <p:cNvPr id="34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29269641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500" id="16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1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2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4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2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0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2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3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1"/>
      <p:bldP grpId="0" spid="32"/>
      <p:bldP grpId="0" spid="33"/>
      <p:bldP grpId="0" spid="34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" name="矩形 46"/>
          <p:cNvSpPr>
            <a:spLocks noChangeArrowheads="1"/>
          </p:cNvSpPr>
          <p:nvPr/>
        </p:nvSpPr>
        <p:spPr bwMode="auto">
          <a:xfrm>
            <a:off x="476188" y="177842"/>
            <a:ext cx="23164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主要贡献与创新</a:t>
            </a:r>
          </a:p>
        </p:txBody>
      </p:sp>
      <p:sp>
        <p:nvSpPr>
          <p:cNvPr id="20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533340" y="3073405"/>
            <a:ext cx="2010684" cy="1838419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isometricTopUp">
              <a:rot lat="19334322" lon="18553892" rev="3806096"/>
            </a:camera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543246" y="2720405"/>
            <a:ext cx="2010684" cy="1838419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  <a:scene3d>
            <a:camera prst="isometricTopUp">
              <a:rot lat="19334316" lon="18553888" rev="3806097"/>
            </a:camera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571016" y="2367404"/>
            <a:ext cx="2010684" cy="1838419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  <a:scene3d>
            <a:camera prst="isometricTopUp">
              <a:rot lat="19334316" lon="18553888" rev="3806097"/>
            </a:camera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589470" y="2014403"/>
            <a:ext cx="2010684" cy="1838419"/>
          </a:xfrm>
          <a:prstGeom prst="rect">
            <a:avLst/>
          </a:prstGeom>
          <a:solidFill>
            <a:schemeClr val="accent2">
              <a:alpha val="55000"/>
            </a:schemeClr>
          </a:solidFill>
          <a:ln>
            <a:noFill/>
          </a:ln>
          <a:scene3d>
            <a:camera prst="isometricTopUp">
              <a:rot lat="19334316" lon="18553888" rev="3806097"/>
            </a:camera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571692" y="1676385"/>
            <a:ext cx="2037779" cy="1863191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  <a:scene3d>
            <a:camera prst="isometricTopUp">
              <a:rot lat="19334316" lon="18553888" rev="3806097"/>
            </a:camera>
            <a:lightRig dir="t" rig="threeP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文本框 31"/>
          <p:cNvSpPr txBox="1"/>
          <p:nvPr/>
        </p:nvSpPr>
        <p:spPr>
          <a:xfrm>
            <a:off x="595813" y="2409460"/>
            <a:ext cx="2476586" cy="4571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25" name="文本框 32"/>
          <p:cNvSpPr txBox="1"/>
          <p:nvPr/>
        </p:nvSpPr>
        <p:spPr>
          <a:xfrm>
            <a:off x="595814" y="2089732"/>
            <a:ext cx="1677548" cy="3047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添加标题内容五</a:t>
            </a:r>
          </a:p>
        </p:txBody>
      </p:sp>
      <p:cxnSp>
        <p:nvCxnSpPr>
          <p:cNvPr id="26" name="直接连接符 25"/>
          <p:cNvCxnSpPr/>
          <p:nvPr/>
        </p:nvCxnSpPr>
        <p:spPr>
          <a:xfrm flipH="1">
            <a:off x="616343" y="2389455"/>
            <a:ext cx="3271346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5529961" y="2829732"/>
            <a:ext cx="299284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40"/>
          <p:cNvSpPr txBox="1"/>
          <p:nvPr/>
        </p:nvSpPr>
        <p:spPr>
          <a:xfrm>
            <a:off x="6187577" y="2844026"/>
            <a:ext cx="2499880" cy="4571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29" name="文本框 41"/>
          <p:cNvSpPr txBox="1"/>
          <p:nvPr/>
        </p:nvSpPr>
        <p:spPr>
          <a:xfrm>
            <a:off x="6187577" y="2521076"/>
            <a:ext cx="1851892" cy="3047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添加标题内容四</a:t>
            </a:r>
          </a:p>
        </p:txBody>
      </p:sp>
      <p:cxnSp>
        <p:nvCxnSpPr>
          <p:cNvPr id="30" name="直接连接符 29"/>
          <p:cNvCxnSpPr/>
          <p:nvPr/>
        </p:nvCxnSpPr>
        <p:spPr>
          <a:xfrm>
            <a:off x="5406890" y="3663669"/>
            <a:ext cx="3115918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49"/>
          <p:cNvSpPr txBox="1"/>
          <p:nvPr/>
        </p:nvSpPr>
        <p:spPr>
          <a:xfrm>
            <a:off x="6187576" y="3706546"/>
            <a:ext cx="2497597" cy="4571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32" name="文本框 50"/>
          <p:cNvSpPr txBox="1"/>
          <p:nvPr/>
        </p:nvSpPr>
        <p:spPr>
          <a:xfrm>
            <a:off x="6187576" y="3343165"/>
            <a:ext cx="1715076" cy="3047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添加标题内容二</a:t>
            </a:r>
          </a:p>
        </p:txBody>
      </p:sp>
      <p:cxnSp>
        <p:nvCxnSpPr>
          <p:cNvPr id="42" name="直接连接符 41"/>
          <p:cNvCxnSpPr/>
          <p:nvPr/>
        </p:nvCxnSpPr>
        <p:spPr>
          <a:xfrm flipH="1">
            <a:off x="616341" y="3312428"/>
            <a:ext cx="2843375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59"/>
          <p:cNvSpPr txBox="1"/>
          <p:nvPr/>
        </p:nvSpPr>
        <p:spPr>
          <a:xfrm>
            <a:off x="595814" y="3345780"/>
            <a:ext cx="2476586" cy="4571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44" name="文本框 60"/>
          <p:cNvSpPr txBox="1"/>
          <p:nvPr/>
        </p:nvSpPr>
        <p:spPr>
          <a:xfrm>
            <a:off x="595814" y="2976178"/>
            <a:ext cx="1528582" cy="3047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添加标题内容三</a:t>
            </a:r>
          </a:p>
        </p:txBody>
      </p:sp>
      <p:cxnSp>
        <p:nvCxnSpPr>
          <p:cNvPr id="45" name="直接连接符 44"/>
          <p:cNvCxnSpPr/>
          <p:nvPr/>
        </p:nvCxnSpPr>
        <p:spPr>
          <a:xfrm flipH="1">
            <a:off x="616342" y="4207267"/>
            <a:ext cx="319680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63"/>
          <p:cNvSpPr txBox="1"/>
          <p:nvPr/>
        </p:nvSpPr>
        <p:spPr>
          <a:xfrm>
            <a:off x="595813" y="4237553"/>
            <a:ext cx="2620584" cy="4571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</a:t>
            </a:r>
          </a:p>
        </p:txBody>
      </p:sp>
      <p:sp>
        <p:nvSpPr>
          <p:cNvPr id="47" name="文本框 64"/>
          <p:cNvSpPr txBox="1"/>
          <p:nvPr/>
        </p:nvSpPr>
        <p:spPr>
          <a:xfrm>
            <a:off x="595814" y="3879577"/>
            <a:ext cx="1681685" cy="3047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添加标题内容一</a:t>
            </a:r>
          </a:p>
        </p:txBody>
      </p:sp>
      <p:sp>
        <p:nvSpPr>
          <p:cNvPr id="49" name="TextBox 30"/>
          <p:cNvSpPr txBox="1"/>
          <p:nvPr/>
        </p:nvSpPr>
        <p:spPr>
          <a:xfrm>
            <a:off x="539482" y="1001749"/>
            <a:ext cx="1325876" cy="320038"/>
          </a:xfrm>
          <a:prstGeom prst="rect">
            <a:avLst/>
          </a:prstGeom>
          <a:noFill/>
        </p:spPr>
        <p:txBody>
          <a:bodyPr bIns="45719" lIns="91438" rIns="91438" rtlCol="0" tIns="45719" wrap="none">
            <a:spAutoFit/>
          </a:bodyPr>
          <a:lstStyle/>
          <a:p>
            <a:r>
              <a:rPr altLang="en-US" lang="zh-CN" sz="15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添加标题内容</a:t>
            </a:r>
          </a:p>
        </p:txBody>
      </p:sp>
      <p:sp>
        <p:nvSpPr>
          <p:cNvPr id="50" name="TextBox 29"/>
          <p:cNvSpPr txBox="1"/>
          <p:nvPr/>
        </p:nvSpPr>
        <p:spPr>
          <a:xfrm>
            <a:off x="552734" y="1353764"/>
            <a:ext cx="8122594" cy="493774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charset="-122" pitchFamily="34" typeface="微软雅黑"/>
                <a:ea charset="-122" panose="020b0503020204020204" pitchFamily="34" typeface="微软雅黑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</a:p>
        </p:txBody>
      </p:sp>
    </p:spTree>
    <p:extLst>
      <p:ext uri="{BB962C8B-B14F-4D97-AF65-F5344CB8AC3E}">
        <p14:creationId val="175257407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fill="hold" id="16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300" fill="hold" id="17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fill="hold" grpId="0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fill="hold" grpId="0" id="23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2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2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  <p:cond delay="0" evt="onBegin">
                          <p:tn val="26"/>
                        </p:cond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3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35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6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7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8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40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42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4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4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4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  <p:cond delay="0" evt="onBegin">
                          <p:tn val="47"/>
                        </p:cond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2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54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5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5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5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5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61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6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65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6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6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9" nodeType="clickPar">
                      <p:stCondLst>
                        <p:cond delay="indefinite"/>
                        <p:cond delay="0" evt="onBegin">
                          <p:tn val="68"/>
                        </p:cond>
                      </p:stCondLst>
                      <p:childTnLst>
                        <p:par>
                          <p:cTn fill="hold" id="7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71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3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75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7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7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7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1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82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84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86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8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0" nodeType="clickPar">
                      <p:stCondLst>
                        <p:cond delay="indefinite"/>
                        <p:cond delay="0" evt="onBegin">
                          <p:tn val="89"/>
                        </p:cond>
                      </p:stCondLst>
                      <p:childTnLst>
                        <p:par>
                          <p:cTn fill="hold" id="9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9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4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6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9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99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0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2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03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105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07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0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1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1" nodeType="clickPar">
                      <p:stCondLst>
                        <p:cond delay="indefinite"/>
                        <p:cond delay="0" evt="onBegin">
                          <p:tn val="110"/>
                        </p:cond>
                      </p:stCondLst>
                      <p:childTnLst>
                        <p:par>
                          <p:cTn fill="hold" id="1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3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1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6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7" nodeType="afterEffect" presetClass="entr" presetID="17" presetSubtype="1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1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2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2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2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3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24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750" id="126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"/>
      <p:bldP grpId="0" spid="20"/>
      <p:bldP grpId="0" spid="17"/>
      <p:bldP grpId="0" spid="18"/>
      <p:bldP grpId="0" spid="21"/>
      <p:bldP grpId="0" spid="22"/>
      <p:bldP grpId="0" spid="23"/>
      <p:bldP grpId="0" spid="24"/>
      <p:bldP grpId="0" spid="25"/>
      <p:bldP grpId="0" spid="28"/>
      <p:bldP grpId="0" spid="29"/>
      <p:bldP grpId="0" spid="31"/>
      <p:bldP grpId="0" spid="32"/>
      <p:bldP grpId="0" spid="43"/>
      <p:bldP grpId="0" spid="44"/>
      <p:bldP grpId="0" spid="46"/>
      <p:bldP grpId="0" spid="47"/>
      <p:bldP grpId="0" spid="49"/>
      <p:bldP grpId="0" spid="50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3" name="直接连接符 32"/>
          <p:cNvCxnSpPr/>
          <p:nvPr/>
        </p:nvCxnSpPr>
        <p:spPr>
          <a:xfrm>
            <a:off x="0" y="2722470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组合 33"/>
          <p:cNvGrpSpPr/>
          <p:nvPr/>
        </p:nvGrpSpPr>
        <p:grpSpPr>
          <a:xfrm>
            <a:off x="581042" y="1220880"/>
            <a:ext cx="1578042" cy="2993146"/>
            <a:chOff x="1595438" y="1219202"/>
            <a:chExt cx="2104056" cy="4419596"/>
          </a:xfrm>
        </p:grpSpPr>
        <p:sp>
          <p:nvSpPr>
            <p:cNvPr id="35" name="任意多边形 34"/>
            <p:cNvSpPr/>
            <p:nvPr/>
          </p:nvSpPr>
          <p:spPr>
            <a:xfrm>
              <a:off x="1595438" y="1219202"/>
              <a:ext cx="2104056" cy="4419596"/>
            </a:xfrm>
            <a:custGeom>
              <a:gdLst>
                <a:gd fmla="*/ 0 w 10000" name="connsiteX0"/>
                <a:gd fmla="*/ 0 h 10000" name="connsiteY0"/>
                <a:gd fmla="*/ 10000 w 10000" name="connsiteX1"/>
                <a:gd fmla="*/ 0 h 10000" name="connsiteY1"/>
                <a:gd fmla="*/ 8000 w 10000" name="connsiteX2"/>
                <a:gd fmla="*/ 10000 h 10000" name="connsiteY2"/>
                <a:gd fmla="*/ 2000 w 10000" name="connsiteX3"/>
                <a:gd fmla="*/ 10000 h 10000" name="connsiteY3"/>
                <a:gd fmla="*/ 0 w 10000" name="connsiteX4"/>
                <a:gd fmla="*/ 0 h 100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000" w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12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1695919" y="2408991"/>
              <a:ext cx="1920996" cy="53332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228600"/>
              <a:r>
                <a:rPr altLang="zh-CN" lang="en-US" sz="2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01</a:t>
              </a:r>
            </a:p>
            <a:p>
              <a:pPr indent="228600"/>
              <a:r>
                <a:rPr altLang="zh-CN" lang="en-US" sz="2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724917" y="1220880"/>
            <a:ext cx="1578042" cy="2993146"/>
            <a:chOff x="5043972" y="1219202"/>
            <a:chExt cx="2104056" cy="4419596"/>
          </a:xfrm>
        </p:grpSpPr>
        <p:sp>
          <p:nvSpPr>
            <p:cNvPr id="38" name="任意多边形 37"/>
            <p:cNvSpPr/>
            <p:nvPr/>
          </p:nvSpPr>
          <p:spPr>
            <a:xfrm>
              <a:off x="5043972" y="1219202"/>
              <a:ext cx="2104056" cy="4419596"/>
            </a:xfrm>
            <a:custGeom>
              <a:gdLst>
                <a:gd fmla="*/ 0 w 10000" name="connsiteX0"/>
                <a:gd fmla="*/ 0 h 10000" name="connsiteY0"/>
                <a:gd fmla="*/ 10000 w 10000" name="connsiteX1"/>
                <a:gd fmla="*/ 0 h 10000" name="connsiteY1"/>
                <a:gd fmla="*/ 8000 w 10000" name="connsiteX2"/>
                <a:gd fmla="*/ 10000 h 10000" name="connsiteY2"/>
                <a:gd fmla="*/ 2000 w 10000" name="connsiteX3"/>
                <a:gd fmla="*/ 10000 h 10000" name="connsiteY3"/>
                <a:gd fmla="*/ 0 w 10000" name="connsiteX4"/>
                <a:gd fmla="*/ 0 h 100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000" w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12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5140056" y="2348705"/>
              <a:ext cx="1923780" cy="6632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indent="228600">
                <a:lnSpc>
                  <a:spcPct val="125000"/>
                </a:lnSpc>
              </a:pPr>
              <a:r>
                <a:rPr altLang="zh-CN" lang="en-US" sz="2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02</a:t>
              </a:r>
            </a:p>
            <a:p>
              <a:pPr algn="ctr" indent="228600">
                <a:lnSpc>
                  <a:spcPct val="125000"/>
                </a:lnSpc>
              </a:pPr>
              <a:r>
                <a:rPr altLang="zh-CN" lang="en-US" sz="2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4852888" y="1220880"/>
            <a:ext cx="1578042" cy="2993146"/>
            <a:chOff x="8492507" y="1219202"/>
            <a:chExt cx="2104056" cy="4419596"/>
          </a:xfrm>
        </p:grpSpPr>
        <p:sp>
          <p:nvSpPr>
            <p:cNvPr id="41" name="任意多边形 40"/>
            <p:cNvSpPr/>
            <p:nvPr/>
          </p:nvSpPr>
          <p:spPr>
            <a:xfrm>
              <a:off x="8492507" y="1219202"/>
              <a:ext cx="2104056" cy="4419596"/>
            </a:xfrm>
            <a:custGeom>
              <a:gdLst>
                <a:gd fmla="*/ 0 w 10000" name="connsiteX0"/>
                <a:gd fmla="*/ 0 h 10000" name="connsiteY0"/>
                <a:gd fmla="*/ 10000 w 10000" name="connsiteX1"/>
                <a:gd fmla="*/ 0 h 10000" name="connsiteY1"/>
                <a:gd fmla="*/ 8000 w 10000" name="connsiteX2"/>
                <a:gd fmla="*/ 10000 h 10000" name="connsiteY2"/>
                <a:gd fmla="*/ 2000 w 10000" name="connsiteX3"/>
                <a:gd fmla="*/ 10000 h 10000" name="connsiteY3"/>
                <a:gd fmla="*/ 0 w 10000" name="connsiteX4"/>
                <a:gd fmla="*/ 0 h 100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000" w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12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8568494" y="2348705"/>
              <a:ext cx="1960571" cy="6632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indent="228600">
                <a:lnSpc>
                  <a:spcPct val="125000"/>
                </a:lnSpc>
              </a:pPr>
              <a:r>
                <a:rPr altLang="zh-CN" lang="en-US" sz="2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03</a:t>
              </a:r>
            </a:p>
            <a:p>
              <a:pPr algn="ctr" indent="228600">
                <a:lnSpc>
                  <a:spcPct val="125000"/>
                </a:lnSpc>
              </a:pPr>
              <a:r>
                <a:rPr altLang="zh-CN" lang="en-US" sz="2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971094" y="1220880"/>
            <a:ext cx="1578042" cy="2993146"/>
            <a:chOff x="8492507" y="1219202"/>
            <a:chExt cx="2104056" cy="4419596"/>
          </a:xfrm>
        </p:grpSpPr>
        <p:sp>
          <p:nvSpPr>
            <p:cNvPr id="53" name="任意多边形 52"/>
            <p:cNvSpPr/>
            <p:nvPr/>
          </p:nvSpPr>
          <p:spPr>
            <a:xfrm>
              <a:off x="8492507" y="1219202"/>
              <a:ext cx="2104056" cy="4419596"/>
            </a:xfrm>
            <a:custGeom>
              <a:gdLst>
                <a:gd fmla="*/ 0 w 10000" name="connsiteX0"/>
                <a:gd fmla="*/ 0 h 10000" name="connsiteY0"/>
                <a:gd fmla="*/ 10000 w 10000" name="connsiteX1"/>
                <a:gd fmla="*/ 0 h 10000" name="connsiteY1"/>
                <a:gd fmla="*/ 8000 w 10000" name="connsiteX2"/>
                <a:gd fmla="*/ 10000 h 10000" name="connsiteY2"/>
                <a:gd fmla="*/ 2000 w 10000" name="connsiteX3"/>
                <a:gd fmla="*/ 10000 h 10000" name="connsiteY3"/>
                <a:gd fmla="*/ 0 w 10000" name="connsiteX4"/>
                <a:gd fmla="*/ 0 h 100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000" w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12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8558446" y="2348703"/>
              <a:ext cx="1997312" cy="60420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indent="228600">
                <a:lnSpc>
                  <a:spcPct val="125000"/>
                </a:lnSpc>
              </a:pPr>
              <a:r>
                <a:rPr altLang="zh-CN" lang="en-US" sz="2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04</a:t>
              </a:r>
            </a:p>
            <a:p>
              <a:pPr algn="ctr" indent="228600">
                <a:lnSpc>
                  <a:spcPct val="125000"/>
                </a:lnSpc>
              </a:pPr>
              <a:r>
                <a:rPr altLang="zh-CN" lang="en-US" sz="2100">
                  <a:solidFill>
                    <a:schemeClr val="bg1"/>
                  </a:solidFill>
                  <a:latin charset="-122" pitchFamily="34" typeface="微软雅黑"/>
                  <a:ea charset="-122" panose="020b0503020204020204" pitchFamily="34" typeface="微软雅黑"/>
                </a:rPr>
                <a:t>您的内容打在这里，或者通过复制您的文本后，在此框中选择粘贴，并选择只保留文字。</a:t>
              </a:r>
            </a:p>
          </p:txBody>
        </p:sp>
      </p:grpSp>
      <p:sp>
        <p:nvSpPr>
          <p:cNvPr id="19" name="矩形 46"/>
          <p:cNvSpPr>
            <a:spLocks noChangeArrowheads="1"/>
          </p:cNvSpPr>
          <p:nvPr/>
        </p:nvSpPr>
        <p:spPr bwMode="auto">
          <a:xfrm>
            <a:off x="476188" y="177842"/>
            <a:ext cx="2316476" cy="45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719" lIns="91438" rIns="91438" tIns="45719" wrap="none">
            <a:spAutoFit/>
          </a:bodyPr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>
              <a:buNone/>
            </a:pPr>
            <a:r>
              <a:rPr altLang="en-US" b="1" lang="zh-CN" smtClean="0" sz="2400">
                <a:solidFill>
                  <a:schemeClr val="accent1"/>
                </a:solidFill>
                <a:latin charset="0" panose="020b0604020202020204" pitchFamily="34" typeface="Arial"/>
              </a:rPr>
              <a:t>主要贡献与创新</a:t>
            </a:r>
          </a:p>
        </p:txBody>
      </p:sp>
      <p:sp>
        <p:nvSpPr>
          <p:cNvPr id="20" name="等腰三角形 47"/>
          <p:cNvSpPr>
            <a:spLocks noChangeArrowheads="1"/>
          </p:cNvSpPr>
          <p:nvPr/>
        </p:nvSpPr>
        <p:spPr bwMode="auto">
          <a:xfrm rot="5400000">
            <a:off x="-39787" y="157290"/>
            <a:ext cx="581159" cy="501585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="ctr" bIns="45719" lIns="91438" rIns="91438" tIns="45719"/>
          <a:lstStyle>
            <a:lvl1pPr>
              <a:spcBef>
                <a:spcPct val="20000"/>
              </a:spcBef>
              <a:buFont typeface="Arial"/>
              <a:buChar char="•"/>
              <a:defRPr sz="32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1pPr>
            <a:lvl2pPr indent="-285750" marL="742950">
              <a:spcBef>
                <a:spcPct val="20000"/>
              </a:spcBef>
              <a:buFont typeface="Arial"/>
              <a:buChar char="–"/>
              <a:defRPr sz="28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2pPr>
            <a:lvl3pPr indent="-228600" marL="1143000">
              <a:spcBef>
                <a:spcPct val="20000"/>
              </a:spcBef>
              <a:buFont typeface="Arial"/>
              <a:buChar char="•"/>
              <a:defRPr sz="24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3pPr>
            <a:lvl4pPr indent="-228600" marL="1600200">
              <a:spcBef>
                <a:spcPct val="20000"/>
              </a:spcBef>
              <a:buFont typeface="Arial"/>
              <a:buChar char="–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4pPr>
            <a:lvl5pPr indent="-228600" marL="2057400">
              <a:spcBef>
                <a:spcPct val="20000"/>
              </a:spcBef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typeface="Arial"/>
              <a:buChar char="»"/>
              <a:defRPr sz="2000">
                <a:solidFill>
                  <a:schemeClr val="tx1"/>
                </a:solidFill>
                <a:latin charset="-122" pitchFamily="34" typeface="微软雅黑"/>
                <a:ea charset="-122" panose="020b0503020204020204" pitchFamily="34" typeface="微软雅黑"/>
                <a:sym charset="0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/>
              <a:buNone/>
            </a:pPr>
            <a:endParaRPr altLang="zh-CN" lang="zh-CN" sz="1800">
              <a:solidFill>
                <a:srgbClr val="FFFFFF"/>
              </a:solidFill>
              <a:sym charset="-122" pitchFamily="34" typeface="微软雅黑"/>
            </a:endParaRPr>
          </a:p>
        </p:txBody>
      </p:sp>
    </p:spTree>
    <p:extLst>
      <p:ext uri="{BB962C8B-B14F-4D97-AF65-F5344CB8AC3E}">
        <p14:creationId val="201197874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8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3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8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3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"/>
      <p:bldP grpId="0" spid="20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PowerPoint 演示文稿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95">
      <a:dk1>
        <a:sysClr val="windowText" lastClr="000000"/>
      </a:dk1>
      <a:lt1>
        <a:sysClr val="window" lastClr="FFFFFF"/>
      </a:lt1>
      <a:dk2>
        <a:srgbClr val="3F3F3F"/>
      </a:dk2>
      <a:lt2>
        <a:srgbClr val="E3DED1"/>
      </a:lt2>
      <a:accent1>
        <a:srgbClr val="071F65"/>
      </a:accent1>
      <a:accent2>
        <a:srgbClr val="7F7F7F"/>
      </a:accent2>
      <a:accent3>
        <a:srgbClr val="414456"/>
      </a:accent3>
      <a:accent4>
        <a:srgbClr val="444455"/>
      </a:accent4>
      <a:accent5>
        <a:srgbClr val="444455"/>
      </a:accent5>
      <a:accent6>
        <a:srgbClr val="7F7F7F"/>
      </a:accent6>
      <a:hlink>
        <a:srgbClr val="002060"/>
      </a:hlink>
      <a:folHlink>
        <a:srgbClr val="B26B02"/>
      </a:folHlink>
    </a:clrScheme>
    <a:fontScheme name="自定义 1">
      <a:majorFont>
        <a:latin typeface="Arial Black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368</Paragraphs>
  <Slides>37</Slides>
  <Notes>37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baseType="lpstr" size="53">
      <vt:lpstr>Arial</vt:lpstr>
      <vt:lpstr>Arial Black</vt:lpstr>
      <vt:lpstr>微软雅黑</vt:lpstr>
      <vt:lpstr>Wingdings 2</vt:lpstr>
      <vt:lpstr>幼圆</vt:lpstr>
      <vt:lpstr>Calibri Light</vt:lpstr>
      <vt:lpstr>Calibri</vt:lpstr>
      <vt:lpstr>宋体</vt:lpstr>
      <vt:lpstr>Times New Roman</vt:lpstr>
      <vt:lpstr>Agency FB</vt:lpstr>
      <vt:lpstr>华文黑体</vt:lpstr>
      <vt:lpstr>Impact</vt:lpstr>
      <vt:lpstr>Swiss911 UCm BT</vt:lpstr>
      <vt:lpstr>Arial Narrow</vt:lpstr>
      <vt:lpstr>Meiryo</vt:lpstr>
      <vt:lpstr>A000120140530A99PPBG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2022-03-20T11:22:10Z</dcterms:created>
  <cp:lastPrinted>2022-03-20T11:22:10Z</cp:lastPrinted>
  <dcterms:modified xsi:type="dcterms:W3CDTF">2022-03-20T03:31:48Z</dcterms:modified>
  <cp:revision>1</cp:revision>
</cp:coreProperties>
</file>